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60" r:id="rId7"/>
    <p:sldId id="261" r:id="rId8"/>
    <p:sldId id="262" r:id="rId9"/>
    <p:sldId id="263" r:id="rId10"/>
    <p:sldId id="264" r:id="rId11"/>
    <p:sldId id="25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5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EE84E5C2-D71D-4506-B0D3-1AECFFFE935D}"/>
    <pc:docChg chg="addSld delSld modSld sldOrd">
      <pc:chgData name="David Butler" userId="5e725e48-0273-4087-b2eb-09e2acbbccf3" providerId="ADAL" clId="{EE84E5C2-D71D-4506-B0D3-1AECFFFE935D}" dt="2023-08-22T17:18:17.439" v="19" actId="14100"/>
      <pc:docMkLst>
        <pc:docMk/>
      </pc:docMkLst>
      <pc:sldChg chg="del">
        <pc:chgData name="David Butler" userId="5e725e48-0273-4087-b2eb-09e2acbbccf3" providerId="ADAL" clId="{EE84E5C2-D71D-4506-B0D3-1AECFFFE935D}" dt="2023-08-22T17:17:20.290" v="15" actId="2696"/>
        <pc:sldMkLst>
          <pc:docMk/>
          <pc:sldMk cId="1513175386" sldId="256"/>
        </pc:sldMkLst>
      </pc:sldChg>
      <pc:sldChg chg="addSp modSp ord">
        <pc:chgData name="David Butler" userId="5e725e48-0273-4087-b2eb-09e2acbbccf3" providerId="ADAL" clId="{EE84E5C2-D71D-4506-B0D3-1AECFFFE935D}" dt="2023-08-22T17:17:08.413" v="13"/>
        <pc:sldMkLst>
          <pc:docMk/>
          <pc:sldMk cId="3884127735" sldId="257"/>
        </pc:sldMkLst>
        <pc:picChg chg="mod">
          <ac:chgData name="David Butler" userId="5e725e48-0273-4087-b2eb-09e2acbbccf3" providerId="ADAL" clId="{EE84E5C2-D71D-4506-B0D3-1AECFFFE935D}" dt="2023-08-22T17:16:17.979" v="5" actId="1076"/>
          <ac:picMkLst>
            <pc:docMk/>
            <pc:sldMk cId="3884127735" sldId="257"/>
            <ac:picMk id="15" creationId="{786AE40C-A0B4-4495-97D2-072612D19D54}"/>
          </ac:picMkLst>
        </pc:picChg>
        <pc:picChg chg="mod">
          <ac:chgData name="David Butler" userId="5e725e48-0273-4087-b2eb-09e2acbbccf3" providerId="ADAL" clId="{EE84E5C2-D71D-4506-B0D3-1AECFFFE935D}" dt="2023-08-22T17:16:14.078" v="4" actId="1076"/>
          <ac:picMkLst>
            <pc:docMk/>
            <pc:sldMk cId="3884127735" sldId="257"/>
            <ac:picMk id="16" creationId="{B12B1539-923C-43F3-A3D7-C8EC0238030D}"/>
          </ac:picMkLst>
        </pc:picChg>
        <pc:picChg chg="mod">
          <ac:chgData name="David Butler" userId="5e725e48-0273-4087-b2eb-09e2acbbccf3" providerId="ADAL" clId="{EE84E5C2-D71D-4506-B0D3-1AECFFFE935D}" dt="2023-08-22T17:16:26.480" v="8" actId="1076"/>
          <ac:picMkLst>
            <pc:docMk/>
            <pc:sldMk cId="3884127735" sldId="257"/>
            <ac:picMk id="17" creationId="{531F1512-AA5C-4CAF-85B1-9276C612B11F}"/>
          </ac:picMkLst>
        </pc:picChg>
        <pc:picChg chg="mod">
          <ac:chgData name="David Butler" userId="5e725e48-0273-4087-b2eb-09e2acbbccf3" providerId="ADAL" clId="{EE84E5C2-D71D-4506-B0D3-1AECFFFE935D}" dt="2023-08-22T17:16:23.114" v="7" actId="14100"/>
          <ac:picMkLst>
            <pc:docMk/>
            <pc:sldMk cId="3884127735" sldId="257"/>
            <ac:picMk id="1034" creationId="{0F975EDD-A86A-46F0-A5FC-830115EF9D57}"/>
          </ac:picMkLst>
        </pc:picChg>
        <pc:picChg chg="add mod">
          <ac:chgData name="David Butler" userId="5e725e48-0273-4087-b2eb-09e2acbbccf3" providerId="ADAL" clId="{EE84E5C2-D71D-4506-B0D3-1AECFFFE935D}" dt="2023-08-22T17:16:14.078" v="4" actId="1076"/>
          <ac:picMkLst>
            <pc:docMk/>
            <pc:sldMk cId="3884127735" sldId="257"/>
            <ac:picMk id="1036" creationId="{8AAE9585-5FB0-4D2C-98C4-D3DD2B5EF27C}"/>
          </ac:picMkLst>
        </pc:picChg>
        <pc:picChg chg="add mod">
          <ac:chgData name="David Butler" userId="5e725e48-0273-4087-b2eb-09e2acbbccf3" providerId="ADAL" clId="{EE84E5C2-D71D-4506-B0D3-1AECFFFE935D}" dt="2023-08-22T17:17:02.984" v="12" actId="1076"/>
          <ac:picMkLst>
            <pc:docMk/>
            <pc:sldMk cId="3884127735" sldId="257"/>
            <ac:picMk id="1038" creationId="{66DC500E-DC83-4717-84D8-6B0516746A78}"/>
          </ac:picMkLst>
        </pc:picChg>
      </pc:sldChg>
      <pc:sldChg chg="addSp add">
        <pc:chgData name="David Butler" userId="5e725e48-0273-4087-b2eb-09e2acbbccf3" providerId="ADAL" clId="{EE84E5C2-D71D-4506-B0D3-1AECFFFE935D}" dt="2023-08-22T17:17:46.048" v="16"/>
        <pc:sldMkLst>
          <pc:docMk/>
          <pc:sldMk cId="3771061829" sldId="258"/>
        </pc:sldMkLst>
        <pc:picChg chg="add">
          <ac:chgData name="David Butler" userId="5e725e48-0273-4087-b2eb-09e2acbbccf3" providerId="ADAL" clId="{EE84E5C2-D71D-4506-B0D3-1AECFFFE935D}" dt="2023-08-22T17:17:46.048" v="16"/>
          <ac:picMkLst>
            <pc:docMk/>
            <pc:sldMk cId="3771061829" sldId="258"/>
            <ac:picMk id="2" creationId="{63DC5298-1FB3-4860-A14F-815DFCFE7026}"/>
          </ac:picMkLst>
        </pc:picChg>
      </pc:sldChg>
      <pc:sldChg chg="addSp modSp add">
        <pc:chgData name="David Butler" userId="5e725e48-0273-4087-b2eb-09e2acbbccf3" providerId="ADAL" clId="{EE84E5C2-D71D-4506-B0D3-1AECFFFE935D}" dt="2023-08-22T17:18:17.439" v="19" actId="14100"/>
        <pc:sldMkLst>
          <pc:docMk/>
          <pc:sldMk cId="4118611160" sldId="259"/>
        </pc:sldMkLst>
        <pc:picChg chg="add mod">
          <ac:chgData name="David Butler" userId="5e725e48-0273-4087-b2eb-09e2acbbccf3" providerId="ADAL" clId="{EE84E5C2-D71D-4506-B0D3-1AECFFFE935D}" dt="2023-08-22T17:18:17.439" v="19" actId="14100"/>
          <ac:picMkLst>
            <pc:docMk/>
            <pc:sldMk cId="4118611160" sldId="259"/>
            <ac:picMk id="2" creationId="{6F083827-732F-43FB-BC4B-26034BEB1B42}"/>
          </ac:picMkLst>
        </pc:picChg>
      </pc:sldChg>
    </pc:docChg>
  </pc:docChgLst>
  <pc:docChgLst>
    <pc:chgData name="David Butler" userId="1d4169bac4fa5473" providerId="LiveId" clId="{5E08D63B-C225-4DC0-83FB-F01B384C8CF8}"/>
    <pc:docChg chg="custSel addSld modSld">
      <pc:chgData name="David Butler" userId="1d4169bac4fa5473" providerId="LiveId" clId="{5E08D63B-C225-4DC0-83FB-F01B384C8CF8}" dt="2023-12-23T14:21:33.949" v="16" actId="26606"/>
      <pc:docMkLst>
        <pc:docMk/>
      </pc:docMkLst>
      <pc:sldChg chg="addSp modSp new mod">
        <pc:chgData name="David Butler" userId="1d4169bac4fa5473" providerId="LiveId" clId="{5E08D63B-C225-4DC0-83FB-F01B384C8CF8}" dt="2023-12-23T14:12:47.465" v="4" actId="1076"/>
        <pc:sldMkLst>
          <pc:docMk/>
          <pc:sldMk cId="1006456729" sldId="260"/>
        </pc:sldMkLst>
        <pc:picChg chg="add mod">
          <ac:chgData name="David Butler" userId="1d4169bac4fa5473" providerId="LiveId" clId="{5E08D63B-C225-4DC0-83FB-F01B384C8CF8}" dt="2023-12-23T14:12:47.465" v="4" actId="1076"/>
          <ac:picMkLst>
            <pc:docMk/>
            <pc:sldMk cId="1006456729" sldId="260"/>
            <ac:picMk id="3" creationId="{952A9F4A-3CBB-867E-D9EF-F2E4D1B5D1F9}"/>
          </ac:picMkLst>
        </pc:picChg>
      </pc:sldChg>
      <pc:sldChg chg="addSp modSp new mod setBg">
        <pc:chgData name="David Butler" userId="1d4169bac4fa5473" providerId="LiveId" clId="{5E08D63B-C225-4DC0-83FB-F01B384C8CF8}" dt="2023-12-23T14:13:15.804" v="9" actId="26606"/>
        <pc:sldMkLst>
          <pc:docMk/>
          <pc:sldMk cId="2129370563" sldId="261"/>
        </pc:sldMkLst>
        <pc:picChg chg="add mod">
          <ac:chgData name="David Butler" userId="1d4169bac4fa5473" providerId="LiveId" clId="{5E08D63B-C225-4DC0-83FB-F01B384C8CF8}" dt="2023-12-23T14:13:15.804" v="9" actId="26606"/>
          <ac:picMkLst>
            <pc:docMk/>
            <pc:sldMk cId="2129370563" sldId="261"/>
            <ac:picMk id="3" creationId="{C07902C6-F608-E118-BC7A-136AA57459FF}"/>
          </ac:picMkLst>
        </pc:picChg>
      </pc:sldChg>
      <pc:sldChg chg="addSp modSp add mod setBg">
        <pc:chgData name="David Butler" userId="1d4169bac4fa5473" providerId="LiveId" clId="{5E08D63B-C225-4DC0-83FB-F01B384C8CF8}" dt="2023-12-23T14:13:34.138" v="11" actId="26606"/>
        <pc:sldMkLst>
          <pc:docMk/>
          <pc:sldMk cId="2966106376" sldId="262"/>
        </pc:sldMkLst>
        <pc:picChg chg="add mod">
          <ac:chgData name="David Butler" userId="1d4169bac4fa5473" providerId="LiveId" clId="{5E08D63B-C225-4DC0-83FB-F01B384C8CF8}" dt="2023-12-23T14:13:34.138" v="11" actId="26606"/>
          <ac:picMkLst>
            <pc:docMk/>
            <pc:sldMk cId="2966106376" sldId="262"/>
            <ac:picMk id="3" creationId="{15902781-E28C-2BE2-0BD8-51B4C92188B2}"/>
          </ac:picMkLst>
        </pc:picChg>
      </pc:sldChg>
      <pc:sldChg chg="addSp modSp add mod setBg">
        <pc:chgData name="David Butler" userId="1d4169bac4fa5473" providerId="LiveId" clId="{5E08D63B-C225-4DC0-83FB-F01B384C8CF8}" dt="2023-12-23T14:21:07.082" v="13" actId="26606"/>
        <pc:sldMkLst>
          <pc:docMk/>
          <pc:sldMk cId="1226536858" sldId="263"/>
        </pc:sldMkLst>
        <pc:picChg chg="add mod">
          <ac:chgData name="David Butler" userId="1d4169bac4fa5473" providerId="LiveId" clId="{5E08D63B-C225-4DC0-83FB-F01B384C8CF8}" dt="2023-12-23T14:21:07.082" v="13" actId="26606"/>
          <ac:picMkLst>
            <pc:docMk/>
            <pc:sldMk cId="1226536858" sldId="263"/>
            <ac:picMk id="3" creationId="{1B307591-3656-833C-BC21-2B60DC818D78}"/>
          </ac:picMkLst>
        </pc:picChg>
      </pc:sldChg>
      <pc:sldChg chg="addSp modSp new mod setBg">
        <pc:chgData name="David Butler" userId="1d4169bac4fa5473" providerId="LiveId" clId="{5E08D63B-C225-4DC0-83FB-F01B384C8CF8}" dt="2023-12-23T14:21:33.949" v="16" actId="26606"/>
        <pc:sldMkLst>
          <pc:docMk/>
          <pc:sldMk cId="2491507609" sldId="264"/>
        </pc:sldMkLst>
        <pc:picChg chg="add mod">
          <ac:chgData name="David Butler" userId="1d4169bac4fa5473" providerId="LiveId" clId="{5E08D63B-C225-4DC0-83FB-F01B384C8CF8}" dt="2023-12-23T14:21:33.949" v="16" actId="26606"/>
          <ac:picMkLst>
            <pc:docMk/>
            <pc:sldMk cId="2491507609" sldId="264"/>
            <ac:picMk id="3" creationId="{CD50A3BB-8F9E-48B5-0A03-87FC7C1C6AF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604F7-6E09-450E-AF79-E01F70348F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73C77F-4134-44EF-8769-5C66EC063D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16E669-D6F3-4902-AEAB-C9520FF9A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3BA9-0A03-4A27-90AB-DBDAD586322F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ECFD00-7358-48E4-BEFD-A5F9E40E3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0FD6F-E532-4CC7-ABA1-2FF30EEFB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174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01540-3EBA-4C98-A9FD-F35AEE9BC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FFD5D7-DF1A-4887-9F92-3CB8F448AD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26EA5F-E844-4E97-A29C-565146BD5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3BA9-0A03-4A27-90AB-DBDAD586322F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689D0-BCD7-446F-807B-2F0611762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6D74C-73B4-4E65-B465-2E2D475D2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740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071F39-A836-4A52-AAE9-B3DAC45682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67854B-FDA7-4A2A-9D04-CCBB4A5DBE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C29BE-6918-4FC7-B1EE-1415FBD75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3BA9-0A03-4A27-90AB-DBDAD586322F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96F8D2-DA33-4665-BF0C-BA42F299E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5828E-C7BC-475B-BC99-5D0C0EFB5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133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95A2C-1C68-4A52-9A39-BD9B86BDB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88BC6D-F5B4-4DF0-BECA-83024689F0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E85FCC-26A1-4178-B9DF-D2CBE94CD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3BA9-0A03-4A27-90AB-DBDAD586322F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FCB469-BBD9-4DA8-B81F-3686BFCDA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938BA-C5C3-4CE9-A532-A5DCE77E2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661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AEE2F-FB1A-4B22-B48C-F15EC413A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F7C1A3-7C86-46ED-A5C6-171820E6EC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9B6EEA-92DD-4FBE-8041-00DE1E630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3BA9-0A03-4A27-90AB-DBDAD586322F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AAF817-34DA-43C0-B906-87DE2C120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E5D586-AA1D-44B9-8D59-EC3AF9927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383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FBE63-8AB3-47E5-B0C9-ADFEA1A39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F2758C-A4E7-42A9-97D2-3CFFB9308F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92C007-3EA5-4465-8280-BEAF27E67F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BB9977-147D-4E6A-A622-CD44B3588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3BA9-0A03-4A27-90AB-DBDAD586322F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AF6069-9FFC-4732-887C-8BE4D1938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E5F43A-2241-46CD-8888-FD4537F76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56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09844-0C80-4A1A-9832-C8BFC1027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FBBE9B-407C-40B6-906F-BC0520E41D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71B471-B2C5-4DAA-980F-AB0B6F746E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02BB14-DEBA-4993-87F7-E6CA8A21B8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DA6235-00A0-4A38-B8C7-998D066EF1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B30C3B-C293-4C9D-9C2D-E8A763F85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3BA9-0A03-4A27-90AB-DBDAD586322F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EF451B-5335-4D82-A126-90E04296A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3F0F9B-F165-43B4-AD06-AC0D6E1AC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82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1B636-E5B5-45F2-92E7-F3814AE6D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6D2E4D-EFFB-46FB-96FC-D11F4581B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3BA9-0A03-4A27-90AB-DBDAD586322F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0C93E6-2545-456C-8980-81C7D2014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0D7A98-E139-403F-A850-A9DEC29BF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923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AD7DF8-216B-4C07-BE8E-62DDF5390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3BA9-0A03-4A27-90AB-DBDAD586322F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08581A-778E-4644-AFD6-449F40F31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799894-07A4-43EA-B70B-99B8CBB35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12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059DA-AF42-4718-87C0-A2FCCD1B0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57E04-F0DD-4C9D-9438-F73CE8092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104590-D847-42C8-AED8-111DA8CDB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B1F69B-82C7-4293-964C-72B5091B7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3BA9-0A03-4A27-90AB-DBDAD586322F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227E46-1C19-49BB-946F-07C199F3B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5D5366-0488-498B-BA85-E6545CD6B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472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77C01-D9D0-4365-BCB5-390C31A75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B905D3-C21F-4489-BE1D-242C7EBB60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A46A83-B9F8-44F2-BA9E-2EA9E719C4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FC2B14-748F-424F-93F0-139D26F2B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3BA9-0A03-4A27-90AB-DBDAD586322F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F09394-4669-4778-A779-33F678544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2EC7C1-24A7-48C6-80D6-67AE930CD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788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8099FF-10C2-4480-BF24-CCCF0D210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B83A5-3853-4DDE-9566-B69CE8C0F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61AA9-CD81-41A2-B208-E8815A2CC6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03BA9-0A03-4A27-90AB-DBDAD586322F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926D7-1CA1-4BF4-B48C-9D881F2953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1CE09B-8F97-41D9-8FAB-256E6072B4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A1BFA-51BE-4B65-A3F1-49CDFB6809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038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ixabay.com/en/buddah-gold-statue-buddhism-238930/" TargetMode="External"/><Relationship Id="rId11" Type="http://schemas.openxmlformats.org/officeDocument/2006/relationships/image" Target="../media/image9.jpeg"/><Relationship Id="rId5" Type="http://schemas.openxmlformats.org/officeDocument/2006/relationships/image" Target="../media/image4.jpeg"/><Relationship Id="rId10" Type="http://schemas.openxmlformats.org/officeDocument/2006/relationships/image" Target="../media/image8.jpeg"/><Relationship Id="rId4" Type="http://schemas.openxmlformats.org/officeDocument/2006/relationships/image" Target="../media/image3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ree Colosseum Roman photo and picture">
            <a:extLst>
              <a:ext uri="{FF2B5EF4-FFF2-40B4-BE49-F238E27FC236}">
                <a16:creationId xmlns:a16="http://schemas.microsoft.com/office/drawing/2014/main" id="{51AD2AB5-6162-4931-B082-28B965F0DB4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325" y="378446"/>
            <a:ext cx="2812182" cy="187613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321BD3D-6D5A-4C06-8013-5C65A11B5C2B}"/>
              </a:ext>
            </a:extLst>
          </p:cNvPr>
          <p:cNvSpPr txBox="1"/>
          <p:nvPr/>
        </p:nvSpPr>
        <p:spPr>
          <a:xfrm>
            <a:off x="149144" y="32630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pic>
        <p:nvPicPr>
          <p:cNvPr id="4" name="Picture 3" descr="Free Tree Lake photo and picture">
            <a:extLst>
              <a:ext uri="{FF2B5EF4-FFF2-40B4-BE49-F238E27FC236}">
                <a16:creationId xmlns:a16="http://schemas.microsoft.com/office/drawing/2014/main" id="{B0598EAC-13FE-4A1F-AFE7-DA44956C8D8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691" y="369805"/>
            <a:ext cx="2812182" cy="1851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Free Flag Italy photo and picture">
            <a:extLst>
              <a:ext uri="{FF2B5EF4-FFF2-40B4-BE49-F238E27FC236}">
                <a16:creationId xmlns:a16="http://schemas.microsoft.com/office/drawing/2014/main" id="{8818072C-2386-4587-BC94-491B3EEE2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873" y="-1988"/>
            <a:ext cx="1367893" cy="102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Pakistan National photo and picture">
            <a:extLst>
              <a:ext uri="{FF2B5EF4-FFF2-40B4-BE49-F238E27FC236}">
                <a16:creationId xmlns:a16="http://schemas.microsoft.com/office/drawing/2014/main" id="{7336EFE5-4B0C-4631-970D-AFB9D938C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885" y="201042"/>
            <a:ext cx="1404467" cy="1025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5E18F4-B6C7-4F60-B3B8-91EF9C3C2A6C}"/>
              </a:ext>
            </a:extLst>
          </p:cNvPr>
          <p:cNvSpPr txBox="1"/>
          <p:nvPr/>
        </p:nvSpPr>
        <p:spPr>
          <a:xfrm>
            <a:off x="3940824" y="32630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pic>
        <p:nvPicPr>
          <p:cNvPr id="8" name="Picture 7" descr="Buddah, Gold, Statue, Buddhism, Thailand">
            <a:hlinkClick r:id="rId6"/>
            <a:extLst>
              <a:ext uri="{FF2B5EF4-FFF2-40B4-BE49-F238E27FC236}">
                <a16:creationId xmlns:a16="http://schemas.microsoft.com/office/drawing/2014/main" id="{A2842D6D-C194-4C1C-91BC-2C44D2009ACE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2407" y="411408"/>
            <a:ext cx="2025935" cy="1851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Picture 6" descr="Free Thailand Flag photo and picture">
            <a:extLst>
              <a:ext uri="{FF2B5EF4-FFF2-40B4-BE49-F238E27FC236}">
                <a16:creationId xmlns:a16="http://schemas.microsoft.com/office/drawing/2014/main" id="{6AB09352-88C0-4407-96C6-FA3E72B8CE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5504" y="201042"/>
            <a:ext cx="1923699" cy="123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6134B77-E355-4B70-AD31-F6ACE7020417}"/>
              </a:ext>
            </a:extLst>
          </p:cNvPr>
          <p:cNvSpPr txBox="1"/>
          <p:nvPr/>
        </p:nvSpPr>
        <p:spPr>
          <a:xfrm>
            <a:off x="8072057" y="33787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A27964-DF30-444D-8E55-C8A85258A747}"/>
              </a:ext>
            </a:extLst>
          </p:cNvPr>
          <p:cNvSpPr txBox="1"/>
          <p:nvPr/>
        </p:nvSpPr>
        <p:spPr>
          <a:xfrm>
            <a:off x="141272" y="37069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C2B1B4-D589-4E64-B0E0-5B7738EBC16E}"/>
              </a:ext>
            </a:extLst>
          </p:cNvPr>
          <p:cNvSpPr txBox="1"/>
          <p:nvPr/>
        </p:nvSpPr>
        <p:spPr>
          <a:xfrm>
            <a:off x="3667085" y="37069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D61096-74BF-445D-9523-4E1D9C1A4DF0}"/>
              </a:ext>
            </a:extLst>
          </p:cNvPr>
          <p:cNvSpPr txBox="1"/>
          <p:nvPr/>
        </p:nvSpPr>
        <p:spPr>
          <a:xfrm>
            <a:off x="7921214" y="367972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6</a:t>
            </a:r>
          </a:p>
        </p:txBody>
      </p:sp>
      <p:pic>
        <p:nvPicPr>
          <p:cNvPr id="15" name="Picture 14" descr="Free Camel Desert photo and picture">
            <a:extLst>
              <a:ext uri="{FF2B5EF4-FFF2-40B4-BE49-F238E27FC236}">
                <a16:creationId xmlns:a16="http://schemas.microsoft.com/office/drawing/2014/main" id="{786AE40C-A0B4-4495-97D2-072612D19D54}"/>
              </a:ext>
            </a:extLst>
          </p:cNvPr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806" b="8541"/>
          <a:stretch/>
        </p:blipFill>
        <p:spPr bwMode="auto">
          <a:xfrm>
            <a:off x="1001810" y="4732928"/>
            <a:ext cx="2812182" cy="1759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 descr="Free Sagrada Família Cathedral photo and picture">
            <a:extLst>
              <a:ext uri="{FF2B5EF4-FFF2-40B4-BE49-F238E27FC236}">
                <a16:creationId xmlns:a16="http://schemas.microsoft.com/office/drawing/2014/main" id="{B12B1539-923C-43F3-A3D7-C8EC0238030D}"/>
              </a:ext>
            </a:extLst>
          </p:cNvPr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27"/>
          <a:stretch/>
        </p:blipFill>
        <p:spPr bwMode="auto">
          <a:xfrm>
            <a:off x="4523687" y="4689108"/>
            <a:ext cx="2595453" cy="18468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icture 16" descr="Free Rio De Janeiro Brazil photo and picture">
            <a:extLst>
              <a:ext uri="{FF2B5EF4-FFF2-40B4-BE49-F238E27FC236}">
                <a16:creationId xmlns:a16="http://schemas.microsoft.com/office/drawing/2014/main" id="{531F1512-AA5C-4CAF-85B1-9276C612B11F}"/>
              </a:ext>
            </a:extLst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876" y="4675629"/>
            <a:ext cx="2718327" cy="18165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4" name="Picture 10" descr="Free Flag Egypt photo and picture">
            <a:extLst>
              <a:ext uri="{FF2B5EF4-FFF2-40B4-BE49-F238E27FC236}">
                <a16:creationId xmlns:a16="http://schemas.microsoft.com/office/drawing/2014/main" id="{0F975EDD-A86A-46F0-A5FC-830115EF9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92" y="3931315"/>
            <a:ext cx="1669381" cy="1113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Free Spain Flag photo and picture">
            <a:extLst>
              <a:ext uri="{FF2B5EF4-FFF2-40B4-BE49-F238E27FC236}">
                <a16:creationId xmlns:a16="http://schemas.microsoft.com/office/drawing/2014/main" id="{8AAE9585-5FB0-4D2C-98C4-D3DD2B5EF2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844" y="4028974"/>
            <a:ext cx="1526650" cy="114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Free International Banner photo and picture">
            <a:extLst>
              <a:ext uri="{FF2B5EF4-FFF2-40B4-BE49-F238E27FC236}">
                <a16:creationId xmlns:a16="http://schemas.microsoft.com/office/drawing/2014/main" id="{66DC500E-DC83-4717-84D8-6B0516746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3743" y="3925181"/>
            <a:ext cx="1665041" cy="124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127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3DC5298-1FB3-4860-A14F-815DFCFE70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862" y="976312"/>
            <a:ext cx="9058275" cy="490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061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2A9F4A-3CBB-867E-D9EF-F2E4D1B5D1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863" y="612680"/>
            <a:ext cx="8204273" cy="441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456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07902C6-F608-E118-BC7A-136AA5745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758" y="643466"/>
            <a:ext cx="9170484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370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5902781-E28C-2BE2-0BD8-51B4C92188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661840"/>
            <a:ext cx="10905066" cy="5534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106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B307591-3656-833C-BC21-2B60DC818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402" y="643466"/>
            <a:ext cx="9523195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536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50A3BB-8F9E-48B5-0A03-87FC7C1C6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920835"/>
            <a:ext cx="10905066" cy="5016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507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F083827-732F-43FB-BC4B-26034BEB1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2692098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18611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BAEAB9AB-1B7E-4F90-A3F1-609B2AA290F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471867D-7722-49AE-AB62-A05E59534A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4FBB168-64B9-4A8A-A2F4-B53D34306587}">
  <ds:schemaRefs>
    <ds:schemaRef ds:uri="http://purl.org/dc/terms/"/>
    <ds:schemaRef ds:uri="http://purl.org/dc/dcmitype/"/>
    <ds:schemaRef ds:uri="http://schemas.openxmlformats.org/package/2006/metadata/core-properties"/>
    <ds:schemaRef ds:uri="http://purl.org/dc/elements/1.1/"/>
    <ds:schemaRef ds:uri="1d7f4318-fbaa-42fb-befc-90ab84d26bd1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7789c14a-a99d-49e3-b17f-cc0aeb52620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</Words>
  <Application>Microsoft Office PowerPoint</Application>
  <PresentationFormat>Widescreen</PresentationFormat>
  <Paragraphs>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1</cp:revision>
  <dcterms:created xsi:type="dcterms:W3CDTF">2023-08-22T17:14:55Z</dcterms:created>
  <dcterms:modified xsi:type="dcterms:W3CDTF">2023-12-23T14:21:41Z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