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81" r:id="rId6"/>
    <p:sldId id="292" r:id="rId7"/>
    <p:sldId id="293" r:id="rId8"/>
    <p:sldId id="294" r:id="rId9"/>
    <p:sldId id="295" r:id="rId10"/>
    <p:sldId id="296" r:id="rId11"/>
    <p:sldId id="297" r:id="rId12"/>
    <p:sldId id="279" r:id="rId13"/>
    <p:sldId id="288" r:id="rId14"/>
    <p:sldId id="285" r:id="rId15"/>
    <p:sldId id="287" r:id="rId16"/>
    <p:sldId id="286" r:id="rId17"/>
    <p:sldId id="284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32" autoAdjust="0"/>
  </p:normalViewPr>
  <p:slideViewPr>
    <p:cSldViewPr>
      <p:cViewPr varScale="1">
        <p:scale>
          <a:sx n="72" d="100"/>
          <a:sy n="72" d="100"/>
        </p:scale>
        <p:origin x="11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888B530D-EB5A-4469-9233-5E91CC3A6B0A}"/>
    <pc:docChg chg="undo custSel addSld delSld modSld sldOrd">
      <pc:chgData name="David Butler" userId="5e725e48-0273-4087-b2eb-09e2acbbccf3" providerId="ADAL" clId="{888B530D-EB5A-4469-9233-5E91CC3A6B0A}" dt="2023-08-22T17:30:19.493" v="102" actId="2696"/>
      <pc:docMkLst>
        <pc:docMk/>
      </pc:docMkLst>
      <pc:sldChg chg="delSp del">
        <pc:chgData name="David Butler" userId="5e725e48-0273-4087-b2eb-09e2acbbccf3" providerId="ADAL" clId="{888B530D-EB5A-4469-9233-5E91CC3A6B0A}" dt="2023-08-22T17:20:32.477" v="1" actId="2696"/>
        <pc:sldMkLst>
          <pc:docMk/>
          <pc:sldMk cId="0" sldId="256"/>
        </pc:sldMkLst>
        <pc:picChg chg="del">
          <ac:chgData name="David Butler" userId="5e725e48-0273-4087-b2eb-09e2acbbccf3" providerId="ADAL" clId="{888B530D-EB5A-4469-9233-5E91CC3A6B0A}" dt="2023-08-22T17:20:29.540" v="0" actId="478"/>
          <ac:picMkLst>
            <pc:docMk/>
            <pc:sldMk cId="0" sldId="256"/>
            <ac:picMk id="15" creationId="{34EDF0F9-1DA2-499B-870C-3E5BE2EADDE0}"/>
          </ac:picMkLst>
        </pc:picChg>
      </pc:sldChg>
      <pc:sldChg chg="addSp delSp modSp">
        <pc:chgData name="David Butler" userId="5e725e48-0273-4087-b2eb-09e2acbbccf3" providerId="ADAL" clId="{888B530D-EB5A-4469-9233-5E91CC3A6B0A}" dt="2023-08-22T17:23:40.728" v="39" actId="14100"/>
        <pc:sldMkLst>
          <pc:docMk/>
          <pc:sldMk cId="318777212" sldId="278"/>
        </pc:sldMkLst>
        <pc:spChg chg="mod">
          <ac:chgData name="David Butler" userId="5e725e48-0273-4087-b2eb-09e2acbbccf3" providerId="ADAL" clId="{888B530D-EB5A-4469-9233-5E91CC3A6B0A}" dt="2023-08-22T17:23:28.213" v="34" actId="1076"/>
          <ac:spMkLst>
            <pc:docMk/>
            <pc:sldMk cId="318777212" sldId="278"/>
            <ac:spMk id="13" creationId="{BB552E85-C7CD-44EB-9CA9-6B1B4BB07F8D}"/>
          </ac:spMkLst>
        </pc:spChg>
        <pc:spChg chg="mod">
          <ac:chgData name="David Butler" userId="5e725e48-0273-4087-b2eb-09e2acbbccf3" providerId="ADAL" clId="{888B530D-EB5A-4469-9233-5E91CC3A6B0A}" dt="2023-08-22T17:23:34.547" v="36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5e725e48-0273-4087-b2eb-09e2acbbccf3" providerId="ADAL" clId="{888B530D-EB5A-4469-9233-5E91CC3A6B0A}" dt="2023-08-22T17:23:09.171" v="26" actId="1076"/>
          <ac:spMkLst>
            <pc:docMk/>
            <pc:sldMk cId="318777212" sldId="278"/>
            <ac:spMk id="18" creationId="{11090016-6C87-410C-A31B-3115317B90C7}"/>
          </ac:spMkLst>
        </pc:spChg>
        <pc:picChg chg="mod">
          <ac:chgData name="David Butler" userId="5e725e48-0273-4087-b2eb-09e2acbbccf3" providerId="ADAL" clId="{888B530D-EB5A-4469-9233-5E91CC3A6B0A}" dt="2023-08-22T17:23:40.728" v="39" actId="14100"/>
          <ac:picMkLst>
            <pc:docMk/>
            <pc:sldMk cId="318777212" sldId="278"/>
            <ac:picMk id="4" creationId="{E5E48AF5-B0A4-477B-A9AB-6C29ABC37C39}"/>
          </ac:picMkLst>
        </pc:picChg>
        <pc:picChg chg="add del mod">
          <ac:chgData name="David Butler" userId="5e725e48-0273-4087-b2eb-09e2acbbccf3" providerId="ADAL" clId="{888B530D-EB5A-4469-9233-5E91CC3A6B0A}" dt="2023-08-22T17:23:29.874" v="35" actId="1076"/>
          <ac:picMkLst>
            <pc:docMk/>
            <pc:sldMk cId="318777212" sldId="278"/>
            <ac:picMk id="5" creationId="{20CAF9F4-FC71-455D-898E-749C646B2B64}"/>
          </ac:picMkLst>
        </pc:picChg>
        <pc:picChg chg="mod">
          <ac:chgData name="David Butler" userId="5e725e48-0273-4087-b2eb-09e2acbbccf3" providerId="ADAL" clId="{888B530D-EB5A-4469-9233-5E91CC3A6B0A}" dt="2023-08-22T17:23:15.755" v="29" actId="1076"/>
          <ac:picMkLst>
            <pc:docMk/>
            <pc:sldMk cId="318777212" sldId="278"/>
            <ac:picMk id="6" creationId="{E6FB4D8D-C05E-4E40-AC7F-7C900522334E}"/>
          </ac:picMkLst>
        </pc:picChg>
        <pc:picChg chg="mod">
          <ac:chgData name="David Butler" userId="5e725e48-0273-4087-b2eb-09e2acbbccf3" providerId="ADAL" clId="{888B530D-EB5A-4469-9233-5E91CC3A6B0A}" dt="2023-08-22T17:23:00.726" v="23" actId="1076"/>
          <ac:picMkLst>
            <pc:docMk/>
            <pc:sldMk cId="318777212" sldId="278"/>
            <ac:picMk id="7" creationId="{51557124-A757-4739-9CCF-1F86575BD661}"/>
          </ac:picMkLst>
        </pc:picChg>
        <pc:picChg chg="del">
          <ac:chgData name="David Butler" userId="5e725e48-0273-4087-b2eb-09e2acbbccf3" providerId="ADAL" clId="{888B530D-EB5A-4469-9233-5E91CC3A6B0A}" dt="2023-08-22T17:20:50.281" v="14" actId="478"/>
          <ac:picMkLst>
            <pc:docMk/>
            <pc:sldMk cId="318777212" sldId="278"/>
            <ac:picMk id="8" creationId="{4B1DFF4B-5727-48FD-A098-BBBA379FDAB2}"/>
          </ac:picMkLst>
        </pc:picChg>
        <pc:picChg chg="del">
          <ac:chgData name="David Butler" userId="5e725e48-0273-4087-b2eb-09e2acbbccf3" providerId="ADAL" clId="{888B530D-EB5A-4469-9233-5E91CC3A6B0A}" dt="2023-08-22T17:20:47.443" v="12" actId="478"/>
          <ac:picMkLst>
            <pc:docMk/>
            <pc:sldMk cId="318777212" sldId="278"/>
            <ac:picMk id="9" creationId="{1A2A193B-B2D2-4E59-9869-74B5C7701DD0}"/>
          </ac:picMkLst>
        </pc:picChg>
        <pc:picChg chg="del">
          <ac:chgData name="David Butler" userId="5e725e48-0273-4087-b2eb-09e2acbbccf3" providerId="ADAL" clId="{888B530D-EB5A-4469-9233-5E91CC3A6B0A}" dt="2023-08-22T17:20:48.753" v="13" actId="478"/>
          <ac:picMkLst>
            <pc:docMk/>
            <pc:sldMk cId="318777212" sldId="278"/>
            <ac:picMk id="10" creationId="{3FA6FE27-23B0-4A7E-AB08-932D64BAABB4}"/>
          </ac:picMkLst>
        </pc:picChg>
        <pc:picChg chg="del mod">
          <ac:chgData name="David Butler" userId="5e725e48-0273-4087-b2eb-09e2acbbccf3" providerId="ADAL" clId="{888B530D-EB5A-4469-9233-5E91CC3A6B0A}" dt="2023-08-22T17:20:45.725" v="11" actId="478"/>
          <ac:picMkLst>
            <pc:docMk/>
            <pc:sldMk cId="318777212" sldId="278"/>
            <ac:picMk id="11" creationId="{AB4887C3-8A53-4C08-8B48-199C4602D388}"/>
          </ac:picMkLst>
        </pc:picChg>
        <pc:picChg chg="add del mod">
          <ac:chgData name="David Butler" userId="5e725e48-0273-4087-b2eb-09e2acbbccf3" providerId="ADAL" clId="{888B530D-EB5A-4469-9233-5E91CC3A6B0A}" dt="2023-08-22T17:23:37.517" v="38" actId="14100"/>
          <ac:picMkLst>
            <pc:docMk/>
            <pc:sldMk cId="318777212" sldId="278"/>
            <ac:picMk id="12" creationId="{FD7E930A-DF57-4574-A7DF-C549238DF785}"/>
          </ac:picMkLst>
        </pc:picChg>
        <pc:picChg chg="add mod">
          <ac:chgData name="David Butler" userId="5e725e48-0273-4087-b2eb-09e2acbbccf3" providerId="ADAL" clId="{888B530D-EB5A-4469-9233-5E91CC3A6B0A}" dt="2023-08-22T17:23:22.653" v="32" actId="1076"/>
          <ac:picMkLst>
            <pc:docMk/>
            <pc:sldMk cId="318777212" sldId="278"/>
            <ac:picMk id="22" creationId="{A696BCCF-5A6A-472D-B3AE-E4ADF85B2829}"/>
          </ac:picMkLst>
        </pc:picChg>
        <pc:picChg chg="add mod">
          <ac:chgData name="David Butler" userId="5e725e48-0273-4087-b2eb-09e2acbbccf3" providerId="ADAL" clId="{888B530D-EB5A-4469-9233-5E91CC3A6B0A}" dt="2023-08-22T17:23:05.060" v="25" actId="14100"/>
          <ac:picMkLst>
            <pc:docMk/>
            <pc:sldMk cId="318777212" sldId="278"/>
            <ac:picMk id="23" creationId="{E6F4CA02-8404-4E09-9CDC-77ACC6F8C1EE}"/>
          </ac:picMkLst>
        </pc:picChg>
        <pc:picChg chg="add mod">
          <ac:chgData name="David Butler" userId="5e725e48-0273-4087-b2eb-09e2acbbccf3" providerId="ADAL" clId="{888B530D-EB5A-4469-9233-5E91CC3A6B0A}" dt="2023-08-22T17:22:56.010" v="21" actId="14100"/>
          <ac:picMkLst>
            <pc:docMk/>
            <pc:sldMk cId="318777212" sldId="278"/>
            <ac:picMk id="24" creationId="{7BC8F115-29E7-47D5-AD66-367A28122882}"/>
          </ac:picMkLst>
        </pc:picChg>
        <pc:picChg chg="add mod">
          <ac:chgData name="David Butler" userId="5e725e48-0273-4087-b2eb-09e2acbbccf3" providerId="ADAL" clId="{888B530D-EB5A-4469-9233-5E91CC3A6B0A}" dt="2023-08-22T17:23:13.897" v="28" actId="14100"/>
          <ac:picMkLst>
            <pc:docMk/>
            <pc:sldMk cId="318777212" sldId="278"/>
            <ac:picMk id="25" creationId="{25C865B6-EB94-4835-B9AF-4D084C4F0738}"/>
          </ac:picMkLst>
        </pc:picChg>
      </pc:sldChg>
      <pc:sldChg chg="modSp">
        <pc:chgData name="David Butler" userId="5e725e48-0273-4087-b2eb-09e2acbbccf3" providerId="ADAL" clId="{888B530D-EB5A-4469-9233-5E91CC3A6B0A}" dt="2023-08-22T17:29:00.248" v="57" actId="20577"/>
        <pc:sldMkLst>
          <pc:docMk/>
          <pc:sldMk cId="757092206" sldId="279"/>
        </pc:sldMkLst>
        <pc:spChg chg="mod">
          <ac:chgData name="David Butler" userId="5e725e48-0273-4087-b2eb-09e2acbbccf3" providerId="ADAL" clId="{888B530D-EB5A-4469-9233-5E91CC3A6B0A}" dt="2023-08-22T17:29:00.248" v="57" actId="20577"/>
          <ac:spMkLst>
            <pc:docMk/>
            <pc:sldMk cId="757092206" sldId="279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20:34.075" v="2" actId="2696"/>
        <pc:sldMkLst>
          <pc:docMk/>
          <pc:sldMk cId="2235834159" sldId="280"/>
        </pc:sldMkLst>
      </pc:sldChg>
      <pc:sldChg chg="addSp delSp">
        <pc:chgData name="David Butler" userId="5e725e48-0273-4087-b2eb-09e2acbbccf3" providerId="ADAL" clId="{888B530D-EB5A-4469-9233-5E91CC3A6B0A}" dt="2023-08-22T17:24:15.430" v="41"/>
        <pc:sldMkLst>
          <pc:docMk/>
          <pc:sldMk cId="1689662125" sldId="281"/>
        </pc:sldMkLst>
        <pc:picChg chg="del">
          <ac:chgData name="David Butler" userId="5e725e48-0273-4087-b2eb-09e2acbbccf3" providerId="ADAL" clId="{888B530D-EB5A-4469-9233-5E91CC3A6B0A}" dt="2023-08-22T17:23:51.046" v="40" actId="478"/>
          <ac:picMkLst>
            <pc:docMk/>
            <pc:sldMk cId="1689662125" sldId="281"/>
            <ac:picMk id="2" creationId="{B326D50B-CF48-4A8D-87FF-2AEA87A9C579}"/>
          </ac:picMkLst>
        </pc:picChg>
        <pc:picChg chg="add">
          <ac:chgData name="David Butler" userId="5e725e48-0273-4087-b2eb-09e2acbbccf3" providerId="ADAL" clId="{888B530D-EB5A-4469-9233-5E91CC3A6B0A}" dt="2023-08-22T17:24:15.430" v="41"/>
          <ac:picMkLst>
            <pc:docMk/>
            <pc:sldMk cId="1689662125" sldId="281"/>
            <ac:picMk id="3" creationId="{1F7E8562-A827-4785-AA0B-9C27FA0DFCD6}"/>
          </ac:picMkLst>
        </pc:picChg>
      </pc:sldChg>
      <pc:sldChg chg="modSp">
        <pc:chgData name="David Butler" userId="5e725e48-0273-4087-b2eb-09e2acbbccf3" providerId="ADAL" clId="{888B530D-EB5A-4469-9233-5E91CC3A6B0A}" dt="2023-08-22T17:29:49.927" v="89" actId="20577"/>
        <pc:sldMkLst>
          <pc:docMk/>
          <pc:sldMk cId="1480426143" sldId="284"/>
        </pc:sldMkLst>
        <pc:spChg chg="mod">
          <ac:chgData name="David Butler" userId="5e725e48-0273-4087-b2eb-09e2acbbccf3" providerId="ADAL" clId="{888B530D-EB5A-4469-9233-5E91CC3A6B0A}" dt="2023-08-22T17:29:49.927" v="89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ord">
        <pc:chgData name="David Butler" userId="5e725e48-0273-4087-b2eb-09e2acbbccf3" providerId="ADAL" clId="{888B530D-EB5A-4469-9233-5E91CC3A6B0A}" dt="2023-08-22T17:29:55.172" v="90"/>
        <pc:sldMkLst>
          <pc:docMk/>
          <pc:sldMk cId="550610746" sldId="285"/>
        </pc:sldMkLst>
        <pc:spChg chg="mod">
          <ac:chgData name="David Butler" userId="5e725e48-0273-4087-b2eb-09e2acbbccf3" providerId="ADAL" clId="{888B530D-EB5A-4469-9233-5E91CC3A6B0A}" dt="2023-08-22T17:29:40.924" v="80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19.580" v="73" actId="14100"/>
        <pc:sldMkLst>
          <pc:docMk/>
          <pc:sldMk cId="1004402086" sldId="286"/>
        </pc:sldMkLst>
        <pc:spChg chg="mod">
          <ac:chgData name="David Butler" userId="5e725e48-0273-4087-b2eb-09e2acbbccf3" providerId="ADAL" clId="{888B530D-EB5A-4469-9233-5E91CC3A6B0A}" dt="2023-08-22T17:29:19.580" v="73" actId="14100"/>
          <ac:spMkLst>
            <pc:docMk/>
            <pc:sldMk cId="1004402086" sldId="286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05.611" v="64" actId="20577"/>
        <pc:sldMkLst>
          <pc:docMk/>
          <pc:sldMk cId="1656543909" sldId="288"/>
        </pc:sldMkLst>
        <pc:spChg chg="mod">
          <ac:chgData name="David Butler" userId="5e725e48-0273-4087-b2eb-09e2acbbccf3" providerId="ADAL" clId="{888B530D-EB5A-4469-9233-5E91CC3A6B0A}" dt="2023-08-22T17:29:05.611" v="6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05.935" v="95" actId="20577"/>
        <pc:sldMkLst>
          <pc:docMk/>
          <pc:sldMk cId="2183667744" sldId="289"/>
        </pc:sldMkLst>
        <pc:spChg chg="mod">
          <ac:chgData name="David Butler" userId="5e725e48-0273-4087-b2eb-09e2acbbccf3" providerId="ADAL" clId="{888B530D-EB5A-4469-9233-5E91CC3A6B0A}" dt="2023-08-22T17:30:05.935" v="95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15.101" v="101" actId="14100"/>
        <pc:sldMkLst>
          <pc:docMk/>
          <pc:sldMk cId="3035730949" sldId="290"/>
        </pc:sldMkLst>
        <pc:spChg chg="mod">
          <ac:chgData name="David Butler" userId="5e725e48-0273-4087-b2eb-09e2acbbccf3" providerId="ADAL" clId="{888B530D-EB5A-4469-9233-5E91CC3A6B0A}" dt="2023-08-22T17:30:15.101" v="101" actId="14100"/>
          <ac:spMkLst>
            <pc:docMk/>
            <pc:sldMk cId="3035730949" sldId="290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30:19.493" v="102" actId="2696"/>
        <pc:sldMkLst>
          <pc:docMk/>
          <pc:sldMk cId="2926168963" sldId="291"/>
        </pc:sldMkLst>
      </pc:sldChg>
      <pc:sldChg chg="addSp delSp">
        <pc:chgData name="David Butler" userId="5e725e48-0273-4087-b2eb-09e2acbbccf3" providerId="ADAL" clId="{888B530D-EB5A-4469-9233-5E91CC3A6B0A}" dt="2023-08-22T17:24:39.418" v="43"/>
        <pc:sldMkLst>
          <pc:docMk/>
          <pc:sldMk cId="4231226703" sldId="292"/>
        </pc:sldMkLst>
        <pc:picChg chg="del">
          <ac:chgData name="David Butler" userId="5e725e48-0273-4087-b2eb-09e2acbbccf3" providerId="ADAL" clId="{888B530D-EB5A-4469-9233-5E91CC3A6B0A}" dt="2023-08-22T17:24:19.832" v="42" actId="478"/>
          <ac:picMkLst>
            <pc:docMk/>
            <pc:sldMk cId="4231226703" sldId="292"/>
            <ac:picMk id="2" creationId="{1492F2C4-6CA2-4F20-925C-F89373F3579F}"/>
          </ac:picMkLst>
        </pc:picChg>
        <pc:picChg chg="add">
          <ac:chgData name="David Butler" userId="5e725e48-0273-4087-b2eb-09e2acbbccf3" providerId="ADAL" clId="{888B530D-EB5A-4469-9233-5E91CC3A6B0A}" dt="2023-08-22T17:24:39.418" v="43"/>
          <ac:picMkLst>
            <pc:docMk/>
            <pc:sldMk cId="4231226703" sldId="292"/>
            <ac:picMk id="3" creationId="{29340017-CE57-4794-9F11-A8BE941C5425}"/>
          </ac:picMkLst>
        </pc:picChg>
      </pc:sldChg>
      <pc:sldChg chg="addSp delSp">
        <pc:chgData name="David Butler" userId="5e725e48-0273-4087-b2eb-09e2acbbccf3" providerId="ADAL" clId="{888B530D-EB5A-4469-9233-5E91CC3A6B0A}" dt="2023-08-22T17:25:52.965" v="45"/>
        <pc:sldMkLst>
          <pc:docMk/>
          <pc:sldMk cId="2947604803" sldId="293"/>
        </pc:sldMkLst>
        <pc:picChg chg="del">
          <ac:chgData name="David Butler" userId="5e725e48-0273-4087-b2eb-09e2acbbccf3" providerId="ADAL" clId="{888B530D-EB5A-4469-9233-5E91CC3A6B0A}" dt="2023-08-22T17:24:43.156" v="44" actId="478"/>
          <ac:picMkLst>
            <pc:docMk/>
            <pc:sldMk cId="2947604803" sldId="293"/>
            <ac:picMk id="2" creationId="{A6D90399-8D8B-4F1A-AE91-2CD2D874312C}"/>
          </ac:picMkLst>
        </pc:picChg>
        <pc:picChg chg="add">
          <ac:chgData name="David Butler" userId="5e725e48-0273-4087-b2eb-09e2acbbccf3" providerId="ADAL" clId="{888B530D-EB5A-4469-9233-5E91CC3A6B0A}" dt="2023-08-22T17:25:52.965" v="45"/>
          <ac:picMkLst>
            <pc:docMk/>
            <pc:sldMk cId="2947604803" sldId="293"/>
            <ac:picMk id="3" creationId="{2C08F1B4-49D5-4991-B1B2-B7B4B7067605}"/>
          </ac:picMkLst>
        </pc:picChg>
      </pc:sldChg>
      <pc:sldChg chg="addSp">
        <pc:chgData name="David Butler" userId="5e725e48-0273-4087-b2eb-09e2acbbccf3" providerId="ADAL" clId="{888B530D-EB5A-4469-9233-5E91CC3A6B0A}" dt="2023-08-22T17:27:21.038" v="46"/>
        <pc:sldMkLst>
          <pc:docMk/>
          <pc:sldMk cId="1784630773" sldId="294"/>
        </pc:sldMkLst>
        <pc:picChg chg="add">
          <ac:chgData name="David Butler" userId="5e725e48-0273-4087-b2eb-09e2acbbccf3" providerId="ADAL" clId="{888B530D-EB5A-4469-9233-5E91CC3A6B0A}" dt="2023-08-22T17:27:21.038" v="46"/>
          <ac:picMkLst>
            <pc:docMk/>
            <pc:sldMk cId="1784630773" sldId="294"/>
            <ac:picMk id="2" creationId="{D6F808EB-564C-4295-80D1-76B3B8C329E4}"/>
          </ac:picMkLst>
        </pc:picChg>
      </pc:sldChg>
      <pc:sldChg chg="addSp add">
        <pc:chgData name="David Butler" userId="5e725e48-0273-4087-b2eb-09e2acbbccf3" providerId="ADAL" clId="{888B530D-EB5A-4469-9233-5E91CC3A6B0A}" dt="2023-08-22T17:27:54.710" v="48"/>
        <pc:sldMkLst>
          <pc:docMk/>
          <pc:sldMk cId="665460227" sldId="295"/>
        </pc:sldMkLst>
        <pc:picChg chg="add">
          <ac:chgData name="David Butler" userId="5e725e48-0273-4087-b2eb-09e2acbbccf3" providerId="ADAL" clId="{888B530D-EB5A-4469-9233-5E91CC3A6B0A}" dt="2023-08-22T17:27:54.710" v="48"/>
          <ac:picMkLst>
            <pc:docMk/>
            <pc:sldMk cId="665460227" sldId="295"/>
            <ac:picMk id="2" creationId="{F27DC0C3-FB68-414F-AC0A-0DD59440A12C}"/>
          </ac:picMkLst>
        </pc:picChg>
      </pc:sldChg>
      <pc:sldChg chg="addSp add">
        <pc:chgData name="David Butler" userId="5e725e48-0273-4087-b2eb-09e2acbbccf3" providerId="ADAL" clId="{888B530D-EB5A-4469-9233-5E91CC3A6B0A}" dt="2023-08-22T17:28:21.626" v="50"/>
        <pc:sldMkLst>
          <pc:docMk/>
          <pc:sldMk cId="4159682683" sldId="296"/>
        </pc:sldMkLst>
        <pc:picChg chg="add">
          <ac:chgData name="David Butler" userId="5e725e48-0273-4087-b2eb-09e2acbbccf3" providerId="ADAL" clId="{888B530D-EB5A-4469-9233-5E91CC3A6B0A}" dt="2023-08-22T17:28:21.626" v="50"/>
          <ac:picMkLst>
            <pc:docMk/>
            <pc:sldMk cId="4159682683" sldId="296"/>
            <ac:picMk id="2" creationId="{086596F8-7F00-4CCE-B007-975946E58E3F}"/>
          </ac:picMkLst>
        </pc:picChg>
      </pc:sldChg>
      <pc:sldChg chg="addSp add">
        <pc:chgData name="David Butler" userId="5e725e48-0273-4087-b2eb-09e2acbbccf3" providerId="ADAL" clId="{888B530D-EB5A-4469-9233-5E91CC3A6B0A}" dt="2023-08-22T17:28:50.931" v="52"/>
        <pc:sldMkLst>
          <pc:docMk/>
          <pc:sldMk cId="3438403826" sldId="297"/>
        </pc:sldMkLst>
        <pc:picChg chg="add">
          <ac:chgData name="David Butler" userId="5e725e48-0273-4087-b2eb-09e2acbbccf3" providerId="ADAL" clId="{888B530D-EB5A-4469-9233-5E91CC3A6B0A}" dt="2023-08-22T17:28:50.931" v="52"/>
          <ac:picMkLst>
            <pc:docMk/>
            <pc:sldMk cId="3438403826" sldId="297"/>
            <ac:picMk id="2" creationId="{F9254EE4-C11B-4617-8C86-7A6A123D78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tree-dawn-nature-bucovina-romania-338211/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jp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68.jpeg">
            <a:extLst>
              <a:ext uri="{FF2B5EF4-FFF2-40B4-BE49-F238E27FC236}">
                <a16:creationId xmlns:a16="http://schemas.microsoft.com/office/drawing/2014/main" id="{E5E48AF5-B0A4-477B-A9AB-6C29ABC37C3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128" y="188639"/>
            <a:ext cx="3309388" cy="2193357"/>
          </a:xfrm>
          <a:prstGeom prst="rect">
            <a:avLst/>
          </a:prstGeom>
        </p:spPr>
      </p:pic>
      <p:pic>
        <p:nvPicPr>
          <p:cNvPr id="5" name="image237.jpeg">
            <a:extLst>
              <a:ext uri="{FF2B5EF4-FFF2-40B4-BE49-F238E27FC236}">
                <a16:creationId xmlns:a16="http://schemas.microsoft.com/office/drawing/2014/main" id="{20CAF9F4-FC71-455D-898E-749C646B2B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46" y="137585"/>
            <a:ext cx="2531891" cy="1697915"/>
          </a:xfrm>
          <a:prstGeom prst="rect">
            <a:avLst/>
          </a:prstGeom>
        </p:spPr>
      </p:pic>
      <p:pic>
        <p:nvPicPr>
          <p:cNvPr id="6" name="image270.jpeg">
            <a:extLst>
              <a:ext uri="{FF2B5EF4-FFF2-40B4-BE49-F238E27FC236}">
                <a16:creationId xmlns:a16="http://schemas.microsoft.com/office/drawing/2014/main" id="{E6FB4D8D-C05E-4E40-AC7F-7C900522334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57209" y="2758909"/>
            <a:ext cx="2227101" cy="1617979"/>
          </a:xfrm>
          <a:prstGeom prst="rect">
            <a:avLst/>
          </a:prstGeom>
        </p:spPr>
      </p:pic>
      <p:pic>
        <p:nvPicPr>
          <p:cNvPr id="7" name="image267.jpeg">
            <a:extLst>
              <a:ext uri="{FF2B5EF4-FFF2-40B4-BE49-F238E27FC236}">
                <a16:creationId xmlns:a16="http://schemas.microsoft.com/office/drawing/2014/main" id="{51557124-A757-4739-9CCF-1F86575BD661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964409" y="4712872"/>
            <a:ext cx="1597075" cy="1524440"/>
          </a:xfrm>
          <a:prstGeom prst="rect">
            <a:avLst/>
          </a:prstGeom>
        </p:spPr>
      </p:pic>
      <p:pic>
        <p:nvPicPr>
          <p:cNvPr id="12" name="Picture 11" descr="Free Food Dishes photo and picture">
            <a:extLst>
              <a:ext uri="{FF2B5EF4-FFF2-40B4-BE49-F238E27FC236}">
                <a16:creationId xmlns:a16="http://schemas.microsoft.com/office/drawing/2014/main" id="{FD7E930A-DF57-4574-A7DF-C549238DF785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285" y="178328"/>
            <a:ext cx="1789753" cy="238446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552E85-C7CD-44EB-9CA9-6B1B4BB07F8D}"/>
              </a:ext>
            </a:extLst>
          </p:cNvPr>
          <p:cNvSpPr txBox="1"/>
          <p:nvPr/>
        </p:nvSpPr>
        <p:spPr>
          <a:xfrm>
            <a:off x="0" y="83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0902E1-B59F-4BCE-91DF-AF34514BDBC7}"/>
              </a:ext>
            </a:extLst>
          </p:cNvPr>
          <p:cNvSpPr txBox="1"/>
          <p:nvPr/>
        </p:nvSpPr>
        <p:spPr>
          <a:xfrm>
            <a:off x="2938940" y="581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0CB5DA-98D2-40F7-819D-D1ACE375DC3C}"/>
              </a:ext>
            </a:extLst>
          </p:cNvPr>
          <p:cNvSpPr txBox="1"/>
          <p:nvPr/>
        </p:nvSpPr>
        <p:spPr>
          <a:xfrm>
            <a:off x="5484828" y="95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2CA470-DBBA-43B1-BB4D-075F997D2A57}"/>
              </a:ext>
            </a:extLst>
          </p:cNvPr>
          <p:cNvSpPr txBox="1"/>
          <p:nvPr/>
        </p:nvSpPr>
        <p:spPr>
          <a:xfrm>
            <a:off x="251520" y="25231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EEAAE8-458B-4E61-905B-A0838592205C}"/>
              </a:ext>
            </a:extLst>
          </p:cNvPr>
          <p:cNvSpPr txBox="1"/>
          <p:nvPr/>
        </p:nvSpPr>
        <p:spPr>
          <a:xfrm>
            <a:off x="3194187" y="27078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090016-6C87-410C-A31B-3115317B90C7}"/>
              </a:ext>
            </a:extLst>
          </p:cNvPr>
          <p:cNvSpPr txBox="1"/>
          <p:nvPr/>
        </p:nvSpPr>
        <p:spPr>
          <a:xfrm>
            <a:off x="5940148" y="2609481"/>
            <a:ext cx="45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09A7D-1F89-4DEC-AA93-996BC55EA060}"/>
              </a:ext>
            </a:extLst>
          </p:cNvPr>
          <p:cNvSpPr txBox="1"/>
          <p:nvPr/>
        </p:nvSpPr>
        <p:spPr>
          <a:xfrm>
            <a:off x="338132" y="4670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80B9F-CF40-4C86-8E3F-96C5BF36702B}"/>
              </a:ext>
            </a:extLst>
          </p:cNvPr>
          <p:cNvSpPr txBox="1"/>
          <p:nvPr/>
        </p:nvSpPr>
        <p:spPr>
          <a:xfrm>
            <a:off x="3157827" y="45282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908730-4414-4393-B18C-4BAE5F39BAF0}"/>
              </a:ext>
            </a:extLst>
          </p:cNvPr>
          <p:cNvSpPr txBox="1"/>
          <p:nvPr/>
        </p:nvSpPr>
        <p:spPr>
          <a:xfrm>
            <a:off x="5940148" y="44399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9</a:t>
            </a:r>
          </a:p>
        </p:txBody>
      </p:sp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696BCCF-5A6A-472D-B3AE-E4ADF85B282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45" y="2852449"/>
            <a:ext cx="2662388" cy="1524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 descr="Tree, Dawn, Nature, Bucovina, Romania">
            <a:hlinkClick r:id="rId8"/>
            <a:extLst>
              <a:ext uri="{FF2B5EF4-FFF2-40B4-BE49-F238E27FC236}">
                <a16:creationId xmlns:a16="http://schemas.microsoft.com/office/drawing/2014/main" id="{E6F4CA02-8404-4E09-9CDC-77ACC6F8C1EE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90" y="4670992"/>
            <a:ext cx="2440897" cy="152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Free Sheep Grass photo and picture">
            <a:extLst>
              <a:ext uri="{FF2B5EF4-FFF2-40B4-BE49-F238E27FC236}">
                <a16:creationId xmlns:a16="http://schemas.microsoft.com/office/drawing/2014/main" id="{7BC8F115-29E7-47D5-AD66-367A28122882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21" y="4712872"/>
            <a:ext cx="2287557" cy="152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5C865B6-EB94-4835-B9AF-4D084C4F0738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234" y="2717981"/>
            <a:ext cx="2348862" cy="161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7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tree</a:t>
            </a:r>
          </a:p>
        </p:txBody>
      </p:sp>
    </p:spTree>
    <p:extLst>
      <p:ext uri="{BB962C8B-B14F-4D97-AF65-F5344CB8AC3E}">
        <p14:creationId xmlns:p14="http://schemas.microsoft.com/office/powerpoint/2010/main" val="1656543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room</a:t>
            </a:r>
          </a:p>
        </p:txBody>
      </p:sp>
    </p:spTree>
    <p:extLst>
      <p:ext uri="{BB962C8B-B14F-4D97-AF65-F5344CB8AC3E}">
        <p14:creationId xmlns:p14="http://schemas.microsoft.com/office/powerpoint/2010/main" val="550610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three</a:t>
            </a:r>
          </a:p>
        </p:txBody>
      </p:sp>
    </p:spTree>
    <p:extLst>
      <p:ext uri="{BB962C8B-B14F-4D97-AF65-F5344CB8AC3E}">
        <p14:creationId xmlns:p14="http://schemas.microsoft.com/office/powerpoint/2010/main" val="155251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683568" y="1844824"/>
            <a:ext cx="691276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moon</a:t>
            </a:r>
          </a:p>
        </p:txBody>
      </p:sp>
    </p:spTree>
    <p:extLst>
      <p:ext uri="{BB962C8B-B14F-4D97-AF65-F5344CB8AC3E}">
        <p14:creationId xmlns:p14="http://schemas.microsoft.com/office/powerpoint/2010/main" val="1004402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food</a:t>
            </a:r>
          </a:p>
        </p:txBody>
      </p:sp>
    </p:spTree>
    <p:extLst>
      <p:ext uri="{BB962C8B-B14F-4D97-AF65-F5344CB8AC3E}">
        <p14:creationId xmlns:p14="http://schemas.microsoft.com/office/powerpoint/2010/main" val="1480426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sleep</a:t>
            </a:r>
          </a:p>
        </p:txBody>
      </p:sp>
    </p:spTree>
    <p:extLst>
      <p:ext uri="{BB962C8B-B14F-4D97-AF65-F5344CB8AC3E}">
        <p14:creationId xmlns:p14="http://schemas.microsoft.com/office/powerpoint/2010/main" val="2183667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971600" y="1844824"/>
            <a:ext cx="66247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sheep</a:t>
            </a:r>
          </a:p>
        </p:txBody>
      </p:sp>
    </p:spTree>
    <p:extLst>
      <p:ext uri="{BB962C8B-B14F-4D97-AF65-F5344CB8AC3E}">
        <p14:creationId xmlns:p14="http://schemas.microsoft.com/office/powerpoint/2010/main" val="303573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7E8562-A827-4785-AA0B-9C27FA0DF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1666875"/>
            <a:ext cx="8982075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340017-CE57-4794-9F11-A8BE941C5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1719262"/>
            <a:ext cx="850582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226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08F1B4-49D5-4991-B1B2-B7B4B7067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3618"/>
            <a:ext cx="9144000" cy="305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604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F808EB-564C-4295-80D1-76B3B8C32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2" y="0"/>
            <a:ext cx="8816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30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27DC0C3-FB68-414F-AC0A-0DD59440A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247775"/>
            <a:ext cx="8820150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60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86596F8-7F00-4CCE-B007-975946E58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5281"/>
            <a:ext cx="9144000" cy="362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254EE4-C11B-4617-8C86-7A6A123D7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6551"/>
            <a:ext cx="9144000" cy="348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03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BEEEA6-EA9A-49FD-835D-B122F90D7D5B}"/>
              </a:ext>
            </a:extLst>
          </p:cNvPr>
          <p:cNvSpPr txBox="1"/>
          <p:nvPr/>
        </p:nvSpPr>
        <p:spPr>
          <a:xfrm>
            <a:off x="1763688" y="1844824"/>
            <a:ext cx="58326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00" dirty="0">
                <a:latin typeface="Century Gothic" panose="020B0502020202020204" pitchFamily="34" charset="0"/>
              </a:rPr>
              <a:t>pool</a:t>
            </a:r>
          </a:p>
        </p:txBody>
      </p:sp>
    </p:spTree>
    <p:extLst>
      <p:ext uri="{BB962C8B-B14F-4D97-AF65-F5344CB8AC3E}">
        <p14:creationId xmlns:p14="http://schemas.microsoft.com/office/powerpoint/2010/main" val="757092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7789c14a-a99d-49e3-b17f-cc0aeb526209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17</Words>
  <Application>Microsoft Office PowerPoint</Application>
  <PresentationFormat>On-screen Show (4:3)</PresentationFormat>
  <Paragraphs>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2023-08-22T17:30:23Z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