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2D3DC1-6E33-4A3F-AD2D-62FB91245DE4}" v="1" dt="2023-12-23T14:10:44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091AF3E5-8A30-43C8-971B-63C4C664C2E1}"/>
    <pc:docChg chg="custSel addSld modSld">
      <pc:chgData name="David Butler" userId="5e725e48-0273-4087-b2eb-09e2acbbccf3" providerId="ADAL" clId="{091AF3E5-8A30-43C8-971B-63C4C664C2E1}" dt="2023-08-22T17:04:30.505" v="12"/>
      <pc:docMkLst>
        <pc:docMk/>
      </pc:docMkLst>
      <pc:sldChg chg="addSp modSp">
        <pc:chgData name="David Butler" userId="5e725e48-0273-4087-b2eb-09e2acbbccf3" providerId="ADAL" clId="{091AF3E5-8A30-43C8-971B-63C4C664C2E1}" dt="2023-08-22T17:02:48.368" v="3" actId="1076"/>
        <pc:sldMkLst>
          <pc:docMk/>
          <pc:sldMk cId="2843242864" sldId="259"/>
        </pc:sldMkLst>
        <pc:picChg chg="add mod">
          <ac:chgData name="David Butler" userId="5e725e48-0273-4087-b2eb-09e2acbbccf3" providerId="ADAL" clId="{091AF3E5-8A30-43C8-971B-63C4C664C2E1}" dt="2023-08-22T17:02:25.801" v="1" actId="1076"/>
          <ac:picMkLst>
            <pc:docMk/>
            <pc:sldMk cId="2843242864" sldId="259"/>
            <ac:picMk id="2" creationId="{724DC794-A094-4729-A204-DF75DC7993C9}"/>
          </ac:picMkLst>
        </pc:picChg>
        <pc:picChg chg="add mod">
          <ac:chgData name="David Butler" userId="5e725e48-0273-4087-b2eb-09e2acbbccf3" providerId="ADAL" clId="{091AF3E5-8A30-43C8-971B-63C4C664C2E1}" dt="2023-08-22T17:02:48.368" v="3" actId="1076"/>
          <ac:picMkLst>
            <pc:docMk/>
            <pc:sldMk cId="2843242864" sldId="259"/>
            <ac:picMk id="3" creationId="{B991577A-FB18-4F71-A960-AEE3CFF07D63}"/>
          </ac:picMkLst>
        </pc:picChg>
      </pc:sldChg>
      <pc:sldChg chg="addSp">
        <pc:chgData name="David Butler" userId="5e725e48-0273-4087-b2eb-09e2acbbccf3" providerId="ADAL" clId="{091AF3E5-8A30-43C8-971B-63C4C664C2E1}" dt="2023-08-22T17:03:34.635" v="8"/>
        <pc:sldMkLst>
          <pc:docMk/>
          <pc:sldMk cId="2117540073" sldId="260"/>
        </pc:sldMkLst>
        <pc:picChg chg="add">
          <ac:chgData name="David Butler" userId="5e725e48-0273-4087-b2eb-09e2acbbccf3" providerId="ADAL" clId="{091AF3E5-8A30-43C8-971B-63C4C664C2E1}" dt="2023-08-22T17:03:34.635" v="8"/>
          <ac:picMkLst>
            <pc:docMk/>
            <pc:sldMk cId="2117540073" sldId="260"/>
            <ac:picMk id="2" creationId="{44ED324F-6439-4890-A9F2-715EF0C14D0C}"/>
          </ac:picMkLst>
        </pc:picChg>
      </pc:sldChg>
      <pc:sldChg chg="addSp delSp modSp add">
        <pc:chgData name="David Butler" userId="5e725e48-0273-4087-b2eb-09e2acbbccf3" providerId="ADAL" clId="{091AF3E5-8A30-43C8-971B-63C4C664C2E1}" dt="2023-08-22T17:03:13.989" v="7" actId="1076"/>
        <pc:sldMkLst>
          <pc:docMk/>
          <pc:sldMk cId="324862828" sldId="261"/>
        </pc:sldMkLst>
        <pc:picChg chg="del">
          <ac:chgData name="David Butler" userId="5e725e48-0273-4087-b2eb-09e2acbbccf3" providerId="ADAL" clId="{091AF3E5-8A30-43C8-971B-63C4C664C2E1}" dt="2023-08-22T17:02:54.535" v="5" actId="478"/>
          <ac:picMkLst>
            <pc:docMk/>
            <pc:sldMk cId="324862828" sldId="261"/>
            <ac:picMk id="3" creationId="{B991577A-FB18-4F71-A960-AEE3CFF07D63}"/>
          </ac:picMkLst>
        </pc:picChg>
        <pc:picChg chg="add mod">
          <ac:chgData name="David Butler" userId="5e725e48-0273-4087-b2eb-09e2acbbccf3" providerId="ADAL" clId="{091AF3E5-8A30-43C8-971B-63C4C664C2E1}" dt="2023-08-22T17:03:13.989" v="7" actId="1076"/>
          <ac:picMkLst>
            <pc:docMk/>
            <pc:sldMk cId="324862828" sldId="261"/>
            <ac:picMk id="4" creationId="{BDDFE6CD-A4A4-41FD-81C3-DCEA0B2CA8A3}"/>
          </ac:picMkLst>
        </pc:picChg>
      </pc:sldChg>
      <pc:sldChg chg="addSp add">
        <pc:chgData name="David Butler" userId="5e725e48-0273-4087-b2eb-09e2acbbccf3" providerId="ADAL" clId="{091AF3E5-8A30-43C8-971B-63C4C664C2E1}" dt="2023-08-22T17:04:01.395" v="10"/>
        <pc:sldMkLst>
          <pc:docMk/>
          <pc:sldMk cId="274578251" sldId="262"/>
        </pc:sldMkLst>
        <pc:picChg chg="add">
          <ac:chgData name="David Butler" userId="5e725e48-0273-4087-b2eb-09e2acbbccf3" providerId="ADAL" clId="{091AF3E5-8A30-43C8-971B-63C4C664C2E1}" dt="2023-08-22T17:04:01.395" v="10"/>
          <ac:picMkLst>
            <pc:docMk/>
            <pc:sldMk cId="274578251" sldId="262"/>
            <ac:picMk id="2" creationId="{A87163F5-52EB-4135-A3DC-26EB1C59C913}"/>
          </ac:picMkLst>
        </pc:picChg>
      </pc:sldChg>
      <pc:sldChg chg="addSp add">
        <pc:chgData name="David Butler" userId="5e725e48-0273-4087-b2eb-09e2acbbccf3" providerId="ADAL" clId="{091AF3E5-8A30-43C8-971B-63C4C664C2E1}" dt="2023-08-22T17:04:30.505" v="12"/>
        <pc:sldMkLst>
          <pc:docMk/>
          <pc:sldMk cId="2422018467" sldId="263"/>
        </pc:sldMkLst>
        <pc:picChg chg="add">
          <ac:chgData name="David Butler" userId="5e725e48-0273-4087-b2eb-09e2acbbccf3" providerId="ADAL" clId="{091AF3E5-8A30-43C8-971B-63C4C664C2E1}" dt="2023-08-22T17:04:30.505" v="12"/>
          <ac:picMkLst>
            <pc:docMk/>
            <pc:sldMk cId="2422018467" sldId="263"/>
            <ac:picMk id="2" creationId="{D4C8F74E-EE38-4800-8A54-8E20962CBBE8}"/>
          </ac:picMkLst>
        </pc:picChg>
      </pc:sldChg>
    </pc:docChg>
  </pc:docChgLst>
  <pc:docChgLst>
    <pc:chgData name="David Butler" userId="1d4169bac4fa5473" providerId="LiveId" clId="{1A2D3DC1-6E33-4A3F-AD2D-62FB91245DE4}"/>
    <pc:docChg chg="addSld delSld modSld">
      <pc:chgData name="David Butler" userId="1d4169bac4fa5473" providerId="LiveId" clId="{1A2D3DC1-6E33-4A3F-AD2D-62FB91245DE4}" dt="2023-12-23T14:12:08.487" v="76" actId="47"/>
      <pc:docMkLst>
        <pc:docMk/>
      </pc:docMkLst>
      <pc:sldChg chg="addSp modSp new mod">
        <pc:chgData name="David Butler" userId="1d4169bac4fa5473" providerId="LiveId" clId="{1A2D3DC1-6E33-4A3F-AD2D-62FB91245DE4}" dt="2023-12-23T14:11:05.341" v="31" actId="122"/>
        <pc:sldMkLst>
          <pc:docMk/>
          <pc:sldMk cId="3246886538" sldId="264"/>
        </pc:sldMkLst>
        <pc:spChg chg="add mod">
          <ac:chgData name="David Butler" userId="1d4169bac4fa5473" providerId="LiveId" clId="{1A2D3DC1-6E33-4A3F-AD2D-62FB91245DE4}" dt="2023-12-23T14:11:05.341" v="31" actId="122"/>
          <ac:spMkLst>
            <pc:docMk/>
            <pc:sldMk cId="3246886538" sldId="264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14.508" v="43" actId="20577"/>
        <pc:sldMkLst>
          <pc:docMk/>
          <pc:sldMk cId="1221804036" sldId="265"/>
        </pc:sldMkLst>
        <pc:spChg chg="mod">
          <ac:chgData name="David Butler" userId="1d4169bac4fa5473" providerId="LiveId" clId="{1A2D3DC1-6E33-4A3F-AD2D-62FB91245DE4}" dt="2023-12-23T14:11:14.508" v="43" actId="20577"/>
          <ac:spMkLst>
            <pc:docMk/>
            <pc:sldMk cId="1221804036" sldId="265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19.218" v="48" actId="20577"/>
        <pc:sldMkLst>
          <pc:docMk/>
          <pc:sldMk cId="2670814247" sldId="266"/>
        </pc:sldMkLst>
        <pc:spChg chg="mod">
          <ac:chgData name="David Butler" userId="1d4169bac4fa5473" providerId="LiveId" clId="{1A2D3DC1-6E33-4A3F-AD2D-62FB91245DE4}" dt="2023-12-23T14:11:19.218" v="48" actId="20577"/>
          <ac:spMkLst>
            <pc:docMk/>
            <pc:sldMk cId="2670814247" sldId="266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23.234" v="53" actId="20577"/>
        <pc:sldMkLst>
          <pc:docMk/>
          <pc:sldMk cId="2052123634" sldId="267"/>
        </pc:sldMkLst>
        <pc:spChg chg="mod">
          <ac:chgData name="David Butler" userId="1d4169bac4fa5473" providerId="LiveId" clId="{1A2D3DC1-6E33-4A3F-AD2D-62FB91245DE4}" dt="2023-12-23T14:11:23.234" v="53" actId="20577"/>
          <ac:spMkLst>
            <pc:docMk/>
            <pc:sldMk cId="2052123634" sldId="267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28.711" v="58" actId="20577"/>
        <pc:sldMkLst>
          <pc:docMk/>
          <pc:sldMk cId="2375662137" sldId="268"/>
        </pc:sldMkLst>
        <pc:spChg chg="mod">
          <ac:chgData name="David Butler" userId="1d4169bac4fa5473" providerId="LiveId" clId="{1A2D3DC1-6E33-4A3F-AD2D-62FB91245DE4}" dt="2023-12-23T14:11:28.711" v="58" actId="20577"/>
          <ac:spMkLst>
            <pc:docMk/>
            <pc:sldMk cId="2375662137" sldId="268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36.807" v="64" actId="20577"/>
        <pc:sldMkLst>
          <pc:docMk/>
          <pc:sldMk cId="821842411" sldId="269"/>
        </pc:sldMkLst>
        <pc:spChg chg="mod">
          <ac:chgData name="David Butler" userId="1d4169bac4fa5473" providerId="LiveId" clId="{1A2D3DC1-6E33-4A3F-AD2D-62FB91245DE4}" dt="2023-12-23T14:11:36.807" v="64" actId="20577"/>
          <ac:spMkLst>
            <pc:docMk/>
            <pc:sldMk cId="821842411" sldId="269"/>
            <ac:spMk id="2" creationId="{974E06A7-87B0-6287-769A-038AB3F8BD49}"/>
          </ac:spMkLst>
        </pc:spChg>
      </pc:sldChg>
      <pc:sldChg chg="modSp add del mod">
        <pc:chgData name="David Butler" userId="1d4169bac4fa5473" providerId="LiveId" clId="{1A2D3DC1-6E33-4A3F-AD2D-62FB91245DE4}" dt="2023-12-23T14:12:08.487" v="76" actId="47"/>
        <pc:sldMkLst>
          <pc:docMk/>
          <pc:sldMk cId="1036315910" sldId="270"/>
        </pc:sldMkLst>
        <pc:spChg chg="mod">
          <ac:chgData name="David Butler" userId="1d4169bac4fa5473" providerId="LiveId" clId="{1A2D3DC1-6E33-4A3F-AD2D-62FB91245DE4}" dt="2023-12-23T14:11:40.648" v="69" actId="20577"/>
          <ac:spMkLst>
            <pc:docMk/>
            <pc:sldMk cId="1036315910" sldId="270"/>
            <ac:spMk id="2" creationId="{974E06A7-87B0-6287-769A-038AB3F8BD49}"/>
          </ac:spMkLst>
        </pc:spChg>
      </pc:sldChg>
      <pc:sldChg chg="modSp add mod">
        <pc:chgData name="David Butler" userId="1d4169bac4fa5473" providerId="LiveId" clId="{1A2D3DC1-6E33-4A3F-AD2D-62FB91245DE4}" dt="2023-12-23T14:11:55.570" v="75" actId="20577"/>
        <pc:sldMkLst>
          <pc:docMk/>
          <pc:sldMk cId="314060421" sldId="271"/>
        </pc:sldMkLst>
        <pc:spChg chg="mod">
          <ac:chgData name="David Butler" userId="1d4169bac4fa5473" providerId="LiveId" clId="{1A2D3DC1-6E33-4A3F-AD2D-62FB91245DE4}" dt="2023-12-23T14:11:55.570" v="75" actId="20577"/>
          <ac:spMkLst>
            <pc:docMk/>
            <pc:sldMk cId="314060421" sldId="271"/>
            <ac:spMk id="2" creationId="{974E06A7-87B0-6287-769A-038AB3F8BD49}"/>
          </ac:spMkLst>
        </pc:spChg>
      </pc:sldChg>
      <pc:sldChg chg="add">
        <pc:chgData name="David Butler" userId="1d4169bac4fa5473" providerId="LiveId" clId="{1A2D3DC1-6E33-4A3F-AD2D-62FB91245DE4}" dt="2023-12-23T14:11:09.517" v="39" actId="2890"/>
        <pc:sldMkLst>
          <pc:docMk/>
          <pc:sldMk cId="318412898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C8678-CA0F-403B-B3D4-10F233384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8D2558-D68B-4E76-8D9F-0459502FA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FF14E-C3FD-4801-8DAD-E617C337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275D0-D1C7-4AEE-A9BB-A58755650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F4AEE-6E4A-48E3-B676-2E61E32C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29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2D3FF-2CCD-4ED2-B0B2-0991D23A5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692CE7-7450-4190-B82D-5297E5DCC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4609B-A0C6-448C-9DAA-5459BB0CE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1EBA3-C556-4355-8ABE-C6C5741A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3604F-C2E1-4602-9622-1FBD035F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44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7E3C7D-6EC7-41A3-8652-D46FD53E8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3646C4-FDCD-44C5-AB38-D298BC86D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0AEF4-6764-4C13-9F79-A9063BB5C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EF99-D94E-4735-8DFC-3E576D64D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BD3B3-C0A5-4F15-9E6B-61925663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0FD46-B7F8-4D1B-9702-06EF50983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F8744-78EA-4855-80C3-5B5F50E60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F2DF4-FAED-4DA6-8EC9-2B22B589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19A77-9FAF-494C-BC4C-62173DA7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A50CC-FF8C-431B-A73B-7D38CCF2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4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C0672-A4B5-46CA-A15A-7DB29360B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B5E52-AE97-4D1D-9CCD-B59A7AD63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618DB-4727-4455-8108-5DC77E025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797C0-0187-4FB4-B3CC-D092E4B74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68465-1639-40B5-85F1-C569C7C5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0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0D46E-AE48-4574-9DC5-56E12EB18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9AF7A-BD1E-46C1-88C8-D83283CFF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B81BFC-2364-49AA-81E3-C123B173F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11E12-AF6F-46FE-9B9A-35D04FF90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E2D941-7F7D-4581-852C-D6D7576FA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31988-E755-436C-B6A1-02409525E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9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8C7FB-0FC9-47C1-B42A-EF0C3BAC3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89C23-394F-478F-9627-814E88B0E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25DB1-BEB8-45A1-9EBC-5D1299FB9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EF3636-673A-46C6-80F3-39A2F08C4C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B1EDE8-8194-4E9D-94EA-82BB5B48DC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4BCA67-8851-487A-A1CC-4D0D64D82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CD637F-1BDF-4221-B67B-417453D65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60BA4-D9A8-47AE-A3C5-15E2430B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02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02464-82CA-447B-B3E4-7E31ED97C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659843-587D-4C93-B532-5C5174D39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B259B9-FB83-4ED6-8D48-462C2BFC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3223F-63CD-4F6C-8A1D-ED0994546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7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B43D7-D984-4113-B8E8-AF249A9F6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FDBC3E-95E5-4B5F-AE82-2B398470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1CD55-510B-4EAD-AE81-F5C0023A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5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E3548-44AB-45E2-95EB-568D93FEC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AB8C7-C69F-46C2-960D-D9BF06F27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15ECA-4A45-401E-8C96-CE6DC5A52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B7934E-41EF-45DD-BF75-15C2A9F5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CAC76-F603-42CF-AA92-013B5B6DC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1386-3244-49D0-98EC-BA4BA004E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77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4D441-AC10-46A9-9C90-40E2D90EE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9941D6-F2B4-4367-AF9F-B8C326FEA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3B03B0-FA71-45E9-BC17-0F779A29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5ABD99-D21D-444E-AAC1-3C924E07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F5DEF-E968-49DB-A453-455291D6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6E539-2CB5-4D1C-9949-1CEF14A5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9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CBC196-1142-4331-803F-D1CFBD581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F1AC4-8F46-48D9-87D0-58AA6DA20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725F4-7B97-411B-8CDF-7EE01133DB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5B9A1-7BE8-4EE5-8DFE-21CFBE0DC6D4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3984-965F-40C7-88A4-C4A5A2E5C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92CA-0C0A-4BCD-AB65-A15BB47263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601E-57D8-4F6F-A9AD-99D2F3B686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32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BEDBC97-44F3-4735-B938-2884EB77F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256" y="39980"/>
            <a:ext cx="8511871" cy="20679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AACA29-EF63-4611-9135-72393F385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867" y="2173190"/>
            <a:ext cx="2814647" cy="20679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DBFA92-CBA7-4A7F-8391-AEA315099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1238" y="4446693"/>
            <a:ext cx="8511872" cy="232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55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black</a:t>
            </a:r>
          </a:p>
        </p:txBody>
      </p:sp>
    </p:spTree>
    <p:extLst>
      <p:ext uri="{BB962C8B-B14F-4D97-AF65-F5344CB8AC3E}">
        <p14:creationId xmlns:p14="http://schemas.microsoft.com/office/powerpoint/2010/main" val="2670814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green</a:t>
            </a:r>
          </a:p>
        </p:txBody>
      </p:sp>
    </p:spTree>
    <p:extLst>
      <p:ext uri="{BB962C8B-B14F-4D97-AF65-F5344CB8AC3E}">
        <p14:creationId xmlns:p14="http://schemas.microsoft.com/office/powerpoint/2010/main" val="2052123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white</a:t>
            </a:r>
          </a:p>
        </p:txBody>
      </p:sp>
    </p:spTree>
    <p:extLst>
      <p:ext uri="{BB962C8B-B14F-4D97-AF65-F5344CB8AC3E}">
        <p14:creationId xmlns:p14="http://schemas.microsoft.com/office/powerpoint/2010/main" val="2375662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orange</a:t>
            </a:r>
          </a:p>
        </p:txBody>
      </p:sp>
    </p:spTree>
    <p:extLst>
      <p:ext uri="{BB962C8B-B14F-4D97-AF65-F5344CB8AC3E}">
        <p14:creationId xmlns:p14="http://schemas.microsoft.com/office/powerpoint/2010/main" val="821842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yellow</a:t>
            </a:r>
          </a:p>
        </p:txBody>
      </p:sp>
    </p:spTree>
    <p:extLst>
      <p:ext uri="{BB962C8B-B14F-4D97-AF65-F5344CB8AC3E}">
        <p14:creationId xmlns:p14="http://schemas.microsoft.com/office/powerpoint/2010/main" val="314060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318412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1A10277-F4B4-435E-B0E0-DE9E6261E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62" y="628650"/>
            <a:ext cx="9972675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48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4DC794-A094-4729-A204-DF75DC799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340" y="180312"/>
            <a:ext cx="5695950" cy="20764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91577A-FB18-4F71-A960-AEE3CFF07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103" y="2500271"/>
            <a:ext cx="3800475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42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4DC794-A094-4729-A204-DF75DC799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340" y="180312"/>
            <a:ext cx="5695950" cy="20764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DFE6CD-A4A4-41FD-81C3-DCEA0B2CA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962" y="2744981"/>
            <a:ext cx="9925050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2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ED324F-6439-4890-A9F2-715EF0C14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7" y="1095375"/>
            <a:ext cx="10334625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40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7163F5-52EB-4135-A3DC-26EB1C59C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12" y="1576387"/>
            <a:ext cx="490537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78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C8F74E-EE38-4800-8A54-8E20962CB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37" y="1495425"/>
            <a:ext cx="99155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1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3246886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4E06A7-87B0-6287-769A-038AB3F8BD49}"/>
              </a:ext>
            </a:extLst>
          </p:cNvPr>
          <p:cNvSpPr txBox="1"/>
          <p:nvPr/>
        </p:nvSpPr>
        <p:spPr>
          <a:xfrm>
            <a:off x="132080" y="782122"/>
            <a:ext cx="11785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1221804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B6E05C92-9D68-4382-ADCC-B6C84CECC7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49B907-4B72-44B6-87F7-96F4367129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849B98-A640-4E79-9964-238C3D07D0B8}">
  <ds:schemaRefs>
    <ds:schemaRef ds:uri="http://purl.org/dc/elements/1.1/"/>
    <ds:schemaRef ds:uri="http://schemas.microsoft.com/office/2006/metadata/properties"/>
    <ds:schemaRef ds:uri="http://purl.org/dc/dcmitype/"/>
    <ds:schemaRef ds:uri="7789c14a-a99d-49e3-b17f-cc0aeb526209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1d7f4318-fbaa-42fb-befc-90ab84d26bd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Widescreen</PresentationFormat>
  <Paragraphs>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2023-08-22T17:00:52Z</dcterms:created>
  <dcterms:modified xsi:type="dcterms:W3CDTF">2023-12-23T14:12:09Z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