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F0A46A54-D283-4F16-A8B1-C5E45966C5EC}"/>
    <pc:docChg chg="custSel modSld">
      <pc:chgData name="David Butler" userId="5e725e48-0273-4087-b2eb-09e2acbbccf3" providerId="ADAL" clId="{F0A46A54-D283-4F16-A8B1-C5E45966C5EC}" dt="2023-08-22T17:32:11.661" v="3"/>
      <pc:docMkLst>
        <pc:docMk/>
      </pc:docMkLst>
      <pc:sldChg chg="addSp delSp">
        <pc:chgData name="David Butler" userId="5e725e48-0273-4087-b2eb-09e2acbbccf3" providerId="ADAL" clId="{F0A46A54-D283-4F16-A8B1-C5E45966C5EC}" dt="2023-08-22T17:31:45.296" v="2"/>
        <pc:sldMkLst>
          <pc:docMk/>
          <pc:sldMk cId="326735792" sldId="256"/>
        </pc:sldMkLst>
        <pc:picChg chg="add">
          <ac:chgData name="David Butler" userId="5e725e48-0273-4087-b2eb-09e2acbbccf3" providerId="ADAL" clId="{F0A46A54-D283-4F16-A8B1-C5E45966C5EC}" dt="2023-08-22T17:31:45.296" v="2"/>
          <ac:picMkLst>
            <pc:docMk/>
            <pc:sldMk cId="326735792" sldId="256"/>
            <ac:picMk id="2" creationId="{3B8108A1-73AE-4559-8CE9-CC298C69EACA}"/>
          </ac:picMkLst>
        </pc:picChg>
        <pc:picChg chg="del">
          <ac:chgData name="David Butler" userId="5e725e48-0273-4087-b2eb-09e2acbbccf3" providerId="ADAL" clId="{F0A46A54-D283-4F16-A8B1-C5E45966C5EC}" dt="2023-08-22T17:31:07.966" v="0" actId="478"/>
          <ac:picMkLst>
            <pc:docMk/>
            <pc:sldMk cId="326735792" sldId="256"/>
            <ac:picMk id="3" creationId="{F411F7F6-6DDE-43BD-B057-C6729569FAC7}"/>
          </ac:picMkLst>
        </pc:picChg>
      </pc:sldChg>
      <pc:sldChg chg="addSp delSp">
        <pc:chgData name="David Butler" userId="5e725e48-0273-4087-b2eb-09e2acbbccf3" providerId="ADAL" clId="{F0A46A54-D283-4F16-A8B1-C5E45966C5EC}" dt="2023-08-22T17:32:11.661" v="3"/>
        <pc:sldMkLst>
          <pc:docMk/>
          <pc:sldMk cId="1056086223" sldId="257"/>
        </pc:sldMkLst>
        <pc:picChg chg="add">
          <ac:chgData name="David Butler" userId="5e725e48-0273-4087-b2eb-09e2acbbccf3" providerId="ADAL" clId="{F0A46A54-D283-4F16-A8B1-C5E45966C5EC}" dt="2023-08-22T17:32:11.661" v="3"/>
          <ac:picMkLst>
            <pc:docMk/>
            <pc:sldMk cId="1056086223" sldId="257"/>
            <ac:picMk id="2" creationId="{3EEC6218-B57C-475C-803D-A6CEBF23F0C5}"/>
          </ac:picMkLst>
        </pc:picChg>
        <pc:picChg chg="del">
          <ac:chgData name="David Butler" userId="5e725e48-0273-4087-b2eb-09e2acbbccf3" providerId="ADAL" clId="{F0A46A54-D283-4F16-A8B1-C5E45966C5EC}" dt="2023-08-22T17:31:10.822" v="1" actId="478"/>
          <ac:picMkLst>
            <pc:docMk/>
            <pc:sldMk cId="1056086223" sldId="257"/>
            <ac:picMk id="3" creationId="{8BBF5FF9-BA74-44DC-8625-272E277BC1B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22/08/2023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8108A1-73AE-4559-8CE9-CC298C69E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697" y="0"/>
            <a:ext cx="98726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EEC6218-B57C-475C-803D-A6CEBF23F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202"/>
            <a:ext cx="12192000" cy="646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DF0E53-71F4-4C28-9847-6CFEEFCB9A9E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7789c14a-a99d-49e3-b17f-cc0aeb526209"/>
    <ds:schemaRef ds:uri="1d7f4318-fbaa-42fb-befc-90ab84d26bd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4</cp:revision>
  <dcterms:created xsi:type="dcterms:W3CDTF">2023-08-17T13:59:39Z</dcterms:created>
  <dcterms:modified xsi:type="dcterms:W3CDTF">2023-08-22T17:32:16Z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