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59" r:id="rId4"/>
    <p:sldId id="262" r:id="rId5"/>
    <p:sldId id="264" r:id="rId6"/>
    <p:sldId id="265" r:id="rId7"/>
    <p:sldId id="267" r:id="rId8"/>
    <p:sldId id="266" r:id="rId9"/>
    <p:sldId id="26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E59C28-C10F-668F-6B0D-EC2327C24B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857625-58FF-DFAF-79BE-9095E15087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9B315C-5BD2-BBEC-AD12-88E1CDC6A7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1BF71-2C9C-4AAB-81EE-EAE638B71CD0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3F32B2-F208-2858-B3A5-919213A2C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A75F97-6601-D0EA-5532-5FFC58CBA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03B8-A4C1-4F83-9C00-DC5E84F9FF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7677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08819-0A46-0F81-2493-D6A7B60C6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B3193EF-F531-5291-E21B-27505B1CD4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A9F7BC-072E-3D77-DDA8-260C67989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1BF71-2C9C-4AAB-81EE-EAE638B71CD0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079C42-F994-1429-1B96-ED6C309DC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A59F2F-6B42-ECF1-FB52-1EEA85D94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03B8-A4C1-4F83-9C00-DC5E84F9FF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0828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00A7874-720B-6CE4-1238-343731E6F7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7F8B112-4C92-2541-BA4E-D9DA33DD58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1DF0C4-E69D-04BD-C448-4364D1007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1BF71-2C9C-4AAB-81EE-EAE638B71CD0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6C7C17-52A5-11DA-8123-0EDF5591F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9578CB-D4D5-4D35-204B-39B7A7CEB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03B8-A4C1-4F83-9C00-DC5E84F9FF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2586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7D2619-FC85-F696-B2F5-7CE67C081B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259E6F-815B-692F-824D-E9223CE80C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A69BC4-C483-7F62-CA45-DDF9E19AA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1BF71-2C9C-4AAB-81EE-EAE638B71CD0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FB467D-7419-95F1-43CD-2F6F51631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1D7039-959F-D01B-A28E-B430A3594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03B8-A4C1-4F83-9C00-DC5E84F9FF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2042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D2CF8B-538D-E605-7D53-1867AB8FDE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D64AF4-D588-E41C-2F27-B1607E9655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2332FB-50D7-2BD9-D7D8-E009964DC1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1BF71-2C9C-4AAB-81EE-EAE638B71CD0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240F60-DEAB-3E80-B3E4-E68E68AF8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6AFFD9-31DC-4F0F-13CF-F8873161E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03B8-A4C1-4F83-9C00-DC5E84F9FF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7191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F09004-49B3-072B-945C-061E5A2211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133125-AAF6-D355-BA9C-FE41E0C255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F23F0E-D9B7-4E42-8362-E6A9AB3B50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726BF0-5DC0-BB00-035E-38E48F1CF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1BF71-2C9C-4AAB-81EE-EAE638B71CD0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7D1289-83C3-2D42-43F6-518BB5AE3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7C84F0-954F-77A9-8309-CF185C425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03B8-A4C1-4F83-9C00-DC5E84F9FF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3237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F38370-CEC6-3F5F-E608-A7ED2A7AB3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DA30B2-B241-4270-C38D-DAA5912696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BE57C9-222D-E116-2798-81D6022FEE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F54C05E-2736-FE82-9E68-759E642A9F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8D05276-EBD9-4147-746E-2B655AE37D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797DC67-BE77-4936-47C6-8F4F56C140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1BF71-2C9C-4AAB-81EE-EAE638B71CD0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51EEF6-DC7F-CB94-9274-8B2DF1D604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F44CDED-BF93-3B88-272B-ACD7FB1EA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03B8-A4C1-4F83-9C00-DC5E84F9FF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8494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62F74F-126A-1F4C-505A-54FCBD9D67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095DAB3-56C9-3CAC-D2BF-4E835D1AAD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1BF71-2C9C-4AAB-81EE-EAE638B71CD0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CDB2EF-390F-4CA5-A033-53D7BD201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27CB6C-4905-9133-1A45-03EF21C5D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03B8-A4C1-4F83-9C00-DC5E84F9FF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5261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C2F7457-83A6-61C2-6E2F-ED5CB4645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1BF71-2C9C-4AAB-81EE-EAE638B71CD0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0107DB7-6F92-CECF-1944-740266E581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71E829-20A5-1CBE-6A32-14659A7422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03B8-A4C1-4F83-9C00-DC5E84F9FF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5635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52313-684A-9196-9E0A-4A2D85F982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C7404F-CC4C-47C3-2E5D-5CF51A643F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CA80DA-0F8D-7FB7-24DA-8675CAE5E7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A13447-4995-D403-74DE-43F7FB2B0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1BF71-2C9C-4AAB-81EE-EAE638B71CD0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67B7B2-E1AC-EC68-C54B-B8839F2E1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AE8000-6F52-ECCB-2D94-B899B995A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03B8-A4C1-4F83-9C00-DC5E84F9FF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6944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2FB30B-C814-1E47-DC7C-5AD2030A3E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C2142BF-2E00-AAFD-1707-9190682BAD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D2CC00-57C6-DC9C-2315-0AB06F627F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B8F685-6312-99B4-F46A-7D1756BC62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1BF71-2C9C-4AAB-81EE-EAE638B71CD0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1F4437-F9E4-6FDF-D075-C0D641566E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625E99-9F7A-359C-8F16-58EB9F3E2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03B8-A4C1-4F83-9C00-DC5E84F9FF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8633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3D0B9F5-0007-24E2-DF24-E96EBFD86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652FBB-B233-384B-A204-592322C7C3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6180DF-D063-94C0-86E2-A02BB368D4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71BF71-2C9C-4AAB-81EE-EAE638B71CD0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55897A-6F43-0609-7DFF-13E8B446EC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429FD2-60CF-7738-7426-D6B72810A8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E03B8-A4C1-4F83-9C00-DC5E84F9FF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6473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A85AD63-F65F-9593-E2F4-E53E10205E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746" y="653390"/>
            <a:ext cx="11050787" cy="2120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554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FE6D5485-55C7-B719-0696-EFB5CB5F9A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70"/>
          <a:stretch/>
        </p:blipFill>
        <p:spPr>
          <a:xfrm>
            <a:off x="153406" y="322359"/>
            <a:ext cx="11523566" cy="3420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6998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E91C1A86-F7D9-12FE-A0CB-2B79B8D397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244355"/>
            <a:ext cx="11612145" cy="5374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9048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F689F1C-941A-8B0F-061C-0337900BF1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349" y="620975"/>
            <a:ext cx="11171835" cy="4073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182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85E8790-EB62-5699-591A-B68885B1B8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172" y="450834"/>
            <a:ext cx="11559546" cy="4677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9312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63065D4-AD19-30B0-37C5-26496D8602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6371"/>
            <a:ext cx="11388043" cy="4903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4310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F8EF9D7-31AC-9540-C3D4-19E118BC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608" y="237420"/>
            <a:ext cx="11124542" cy="5106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3594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FC012E8-827D-C950-5EDB-A8814B6A16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789" y="393544"/>
            <a:ext cx="10610722" cy="5489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9890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27AF1A-42EE-8776-CD10-9BCB18DA85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728" y="344094"/>
            <a:ext cx="10220240" cy="5132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0458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0</Words>
  <Application>Microsoft Office PowerPoint</Application>
  <PresentationFormat>Widescreen</PresentationFormat>
  <Paragraphs>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8</cp:revision>
  <dcterms:created xsi:type="dcterms:W3CDTF">2023-10-28T08:54:09Z</dcterms:created>
  <dcterms:modified xsi:type="dcterms:W3CDTF">2023-12-04T18:07:54Z</dcterms:modified>
</cp:coreProperties>
</file>