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3" r:id="rId7"/>
    <p:sldId id="260" r:id="rId8"/>
    <p:sldId id="261" r:id="rId9"/>
    <p:sldId id="262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F21F8C07-D7C6-4AA0-AA3F-F8867E57F685}"/>
    <pc:docChg chg="undo custSel addSld delSld modSld">
      <pc:chgData name="David Butler" userId="5e725e48-0273-4087-b2eb-09e2acbbccf3" providerId="ADAL" clId="{F21F8C07-D7C6-4AA0-AA3F-F8867E57F685}" dt="2023-08-22T16:58:07.827" v="212" actId="14100"/>
      <pc:docMkLst>
        <pc:docMk/>
      </pc:docMkLst>
      <pc:sldChg chg="addSp delSp modSp">
        <pc:chgData name="David Butler" userId="5e725e48-0273-4087-b2eb-09e2acbbccf3" providerId="ADAL" clId="{F21F8C07-D7C6-4AA0-AA3F-F8867E57F685}" dt="2023-08-22T16:49:54.262" v="118" actId="1076"/>
        <pc:sldMkLst>
          <pc:docMk/>
          <pc:sldMk cId="4129766190" sldId="257"/>
        </pc:sldMkLst>
        <pc:spChg chg="mod">
          <ac:chgData name="David Butler" userId="5e725e48-0273-4087-b2eb-09e2acbbccf3" providerId="ADAL" clId="{F21F8C07-D7C6-4AA0-AA3F-F8867E57F685}" dt="2023-08-22T16:49:49.155" v="116" actId="1076"/>
          <ac:spMkLst>
            <pc:docMk/>
            <pc:sldMk cId="4129766190" sldId="257"/>
            <ac:spMk id="7" creationId="{76FB7D24-B126-4F20-82B4-621A6A89ACDB}"/>
          </ac:spMkLst>
        </pc:spChg>
        <pc:spChg chg="mod">
          <ac:chgData name="David Butler" userId="5e725e48-0273-4087-b2eb-09e2acbbccf3" providerId="ADAL" clId="{F21F8C07-D7C6-4AA0-AA3F-F8867E57F685}" dt="2023-08-22T16:49:54.262" v="118" actId="1076"/>
          <ac:spMkLst>
            <pc:docMk/>
            <pc:sldMk cId="4129766190" sldId="257"/>
            <ac:spMk id="8" creationId="{FF7FD4FF-9DC3-4DA8-B197-2B7D95914BA8}"/>
          </ac:spMkLst>
        </pc:spChg>
        <pc:spChg chg="del mod">
          <ac:chgData name="David Butler" userId="5e725e48-0273-4087-b2eb-09e2acbbccf3" providerId="ADAL" clId="{F21F8C07-D7C6-4AA0-AA3F-F8867E57F685}" dt="2023-08-22T16:49:13.969" v="104" actId="478"/>
          <ac:spMkLst>
            <pc:docMk/>
            <pc:sldMk cId="4129766190" sldId="257"/>
            <ac:spMk id="9" creationId="{A3046654-6FE5-42AE-852A-1762CFB2F203}"/>
          </ac:spMkLst>
        </pc:spChg>
        <pc:spChg chg="del mod">
          <ac:chgData name="David Butler" userId="5e725e48-0273-4087-b2eb-09e2acbbccf3" providerId="ADAL" clId="{F21F8C07-D7C6-4AA0-AA3F-F8867E57F685}" dt="2023-08-22T16:49:26.090" v="108"/>
          <ac:spMkLst>
            <pc:docMk/>
            <pc:sldMk cId="4129766190" sldId="257"/>
            <ac:spMk id="10" creationId="{87B69ED8-098F-4265-99A1-63576D5FD87C}"/>
          </ac:spMkLst>
        </pc:spChg>
        <pc:spChg chg="del">
          <ac:chgData name="David Butler" userId="5e725e48-0273-4087-b2eb-09e2acbbccf3" providerId="ADAL" clId="{F21F8C07-D7C6-4AA0-AA3F-F8867E57F685}" dt="2023-08-22T16:49:26.090" v="106" actId="478"/>
          <ac:spMkLst>
            <pc:docMk/>
            <pc:sldMk cId="4129766190" sldId="257"/>
            <ac:spMk id="11" creationId="{C6B19CDD-6E56-45B6-B928-1D7C4A48B1C7}"/>
          </ac:spMkLst>
        </pc:spChg>
        <pc:picChg chg="del mod">
          <ac:chgData name="David Butler" userId="5e725e48-0273-4087-b2eb-09e2acbbccf3" providerId="ADAL" clId="{F21F8C07-D7C6-4AA0-AA3F-F8867E57F685}" dt="2023-08-22T16:42:07.891" v="1" actId="478"/>
          <ac:picMkLst>
            <pc:docMk/>
            <pc:sldMk cId="4129766190" sldId="257"/>
            <ac:picMk id="2" creationId="{DF5BAABC-C18C-4553-A539-D2916131F3A4}"/>
          </ac:picMkLst>
        </pc:picChg>
        <pc:picChg chg="del mod">
          <ac:chgData name="David Butler" userId="5e725e48-0273-4087-b2eb-09e2acbbccf3" providerId="ADAL" clId="{F21F8C07-D7C6-4AA0-AA3F-F8867E57F685}" dt="2023-08-22T16:42:09.637" v="3" actId="478"/>
          <ac:picMkLst>
            <pc:docMk/>
            <pc:sldMk cId="4129766190" sldId="257"/>
            <ac:picMk id="3" creationId="{2B2EAF1A-E920-4577-8A1F-1D0883667636}"/>
          </ac:picMkLst>
        </pc:picChg>
        <pc:picChg chg="del">
          <ac:chgData name="David Butler" userId="5e725e48-0273-4087-b2eb-09e2acbbccf3" providerId="ADAL" clId="{F21F8C07-D7C6-4AA0-AA3F-F8867E57F685}" dt="2023-08-22T16:42:14.850" v="6" actId="478"/>
          <ac:picMkLst>
            <pc:docMk/>
            <pc:sldMk cId="4129766190" sldId="257"/>
            <ac:picMk id="4" creationId="{5D50B558-2657-4A33-87D2-46E9E07DCED7}"/>
          </ac:picMkLst>
        </pc:picChg>
        <pc:picChg chg="del">
          <ac:chgData name="David Butler" userId="5e725e48-0273-4087-b2eb-09e2acbbccf3" providerId="ADAL" clId="{F21F8C07-D7C6-4AA0-AA3F-F8867E57F685}" dt="2023-08-22T16:42:13.297" v="5" actId="478"/>
          <ac:picMkLst>
            <pc:docMk/>
            <pc:sldMk cId="4129766190" sldId="257"/>
            <ac:picMk id="5" creationId="{A87F9E3F-0FAA-436D-AE07-EA7E66C7BD4F}"/>
          </ac:picMkLst>
        </pc:picChg>
        <pc:picChg chg="del">
          <ac:chgData name="David Butler" userId="5e725e48-0273-4087-b2eb-09e2acbbccf3" providerId="ADAL" clId="{F21F8C07-D7C6-4AA0-AA3F-F8867E57F685}" dt="2023-08-22T16:42:11.324" v="4" actId="478"/>
          <ac:picMkLst>
            <pc:docMk/>
            <pc:sldMk cId="4129766190" sldId="257"/>
            <ac:picMk id="6" creationId="{C6830C8F-4B39-472E-9F6E-2654F9EA528F}"/>
          </ac:picMkLst>
        </pc:picChg>
        <pc:picChg chg="add mod">
          <ac:chgData name="David Butler" userId="5e725e48-0273-4087-b2eb-09e2acbbccf3" providerId="ADAL" clId="{F21F8C07-D7C6-4AA0-AA3F-F8867E57F685}" dt="2023-08-22T16:49:43.525" v="115" actId="1076"/>
          <ac:picMkLst>
            <pc:docMk/>
            <pc:sldMk cId="4129766190" sldId="257"/>
            <ac:picMk id="12" creationId="{D792D183-0AD1-4A51-BA3C-E65AAB8647E7}"/>
          </ac:picMkLst>
        </pc:picChg>
        <pc:picChg chg="add mod">
          <ac:chgData name="David Butler" userId="5e725e48-0273-4087-b2eb-09e2acbbccf3" providerId="ADAL" clId="{F21F8C07-D7C6-4AA0-AA3F-F8867E57F685}" dt="2023-08-22T16:49:51.984" v="117" actId="1076"/>
          <ac:picMkLst>
            <pc:docMk/>
            <pc:sldMk cId="4129766190" sldId="257"/>
            <ac:picMk id="13" creationId="{7067C1AA-ED96-4976-B6DA-B90FBA30421E}"/>
          </ac:picMkLst>
        </pc:picChg>
      </pc:sldChg>
      <pc:sldChg chg="addSp delSp modSp">
        <pc:chgData name="David Butler" userId="5e725e48-0273-4087-b2eb-09e2acbbccf3" providerId="ADAL" clId="{F21F8C07-D7C6-4AA0-AA3F-F8867E57F685}" dt="2023-08-22T16:51:15.049" v="127"/>
        <pc:sldMkLst>
          <pc:docMk/>
          <pc:sldMk cId="4141330581" sldId="258"/>
        </pc:sldMkLst>
        <pc:spChg chg="add del mod">
          <ac:chgData name="David Butler" userId="5e725e48-0273-4087-b2eb-09e2acbbccf3" providerId="ADAL" clId="{F21F8C07-D7C6-4AA0-AA3F-F8867E57F685}" dt="2023-08-22T16:50:35.093" v="121" actId="478"/>
          <ac:spMkLst>
            <pc:docMk/>
            <pc:sldMk cId="4141330581" sldId="258"/>
            <ac:spMk id="2" creationId="{2F4810EB-C87F-4026-8920-BF19DD7CA1B4}"/>
          </ac:spMkLst>
        </pc:spChg>
        <pc:spChg chg="add del mod">
          <ac:chgData name="David Butler" userId="5e725e48-0273-4087-b2eb-09e2acbbccf3" providerId="ADAL" clId="{F21F8C07-D7C6-4AA0-AA3F-F8867E57F685}" dt="2023-08-22T16:50:35.093" v="121" actId="478"/>
          <ac:spMkLst>
            <pc:docMk/>
            <pc:sldMk cId="4141330581" sldId="258"/>
            <ac:spMk id="4" creationId="{F3C4A046-BC6F-4BD6-847C-4525BD2BAC9F}"/>
          </ac:spMkLst>
        </pc:spChg>
        <pc:spChg chg="mod">
          <ac:chgData name="David Butler" userId="5e725e48-0273-4087-b2eb-09e2acbbccf3" providerId="ADAL" clId="{F21F8C07-D7C6-4AA0-AA3F-F8867E57F685}" dt="2023-08-22T16:44:40.226" v="40" actId="20577"/>
          <ac:spMkLst>
            <pc:docMk/>
            <pc:sldMk cId="4141330581" sldId="258"/>
            <ac:spMk id="5" creationId="{08EF84F6-3E8E-4364-9B1C-50EBF6E80F72}"/>
          </ac:spMkLst>
        </pc:spChg>
        <pc:spChg chg="add del mod">
          <ac:chgData name="David Butler" userId="5e725e48-0273-4087-b2eb-09e2acbbccf3" providerId="ADAL" clId="{F21F8C07-D7C6-4AA0-AA3F-F8867E57F685}" dt="2023-08-22T16:50:35.093" v="121" actId="478"/>
          <ac:spMkLst>
            <pc:docMk/>
            <pc:sldMk cId="4141330581" sldId="258"/>
            <ac:spMk id="6" creationId="{94595286-8E43-497E-8883-ABF53CE6740A}"/>
          </ac:spMkLst>
        </pc:spChg>
        <pc:spChg chg="add del mod">
          <ac:chgData name="David Butler" userId="5e725e48-0273-4087-b2eb-09e2acbbccf3" providerId="ADAL" clId="{F21F8C07-D7C6-4AA0-AA3F-F8867E57F685}" dt="2023-08-22T16:50:39.970" v="122" actId="478"/>
          <ac:spMkLst>
            <pc:docMk/>
            <pc:sldMk cId="4141330581" sldId="258"/>
            <ac:spMk id="7" creationId="{0E755758-E7C1-49B2-8836-B44D93701081}"/>
          </ac:spMkLst>
        </pc:spChg>
        <pc:spChg chg="add del mod">
          <ac:chgData name="David Butler" userId="5e725e48-0273-4087-b2eb-09e2acbbccf3" providerId="ADAL" clId="{F21F8C07-D7C6-4AA0-AA3F-F8867E57F685}" dt="2023-08-22T16:50:39.970" v="122" actId="478"/>
          <ac:spMkLst>
            <pc:docMk/>
            <pc:sldMk cId="4141330581" sldId="258"/>
            <ac:spMk id="8" creationId="{E4A861E2-AF4B-4CA0-96D4-64E271C906B7}"/>
          </ac:spMkLst>
        </pc:spChg>
        <pc:spChg chg="add del mod">
          <ac:chgData name="David Butler" userId="5e725e48-0273-4087-b2eb-09e2acbbccf3" providerId="ADAL" clId="{F21F8C07-D7C6-4AA0-AA3F-F8867E57F685}" dt="2023-08-22T16:50:39.970" v="122" actId="478"/>
          <ac:spMkLst>
            <pc:docMk/>
            <pc:sldMk cId="4141330581" sldId="258"/>
            <ac:spMk id="9" creationId="{0E47EED0-6C33-4D76-A0C1-809676FB2C87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0" creationId="{8CBB2861-D0DF-4135-9575-B20AB123EE35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1" creationId="{F28F440E-6C9A-425A-8668-84E6D943B507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2" creationId="{9923E5C8-28CD-4829-B150-20C43F3D4A06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3" creationId="{16614861-2403-4622-B570-79678EC776B8}"/>
          </ac:spMkLst>
        </pc:spChg>
        <pc:spChg chg="add del mod">
          <ac:chgData name="David Butler" userId="5e725e48-0273-4087-b2eb-09e2acbbccf3" providerId="ADAL" clId="{F21F8C07-D7C6-4AA0-AA3F-F8867E57F685}" dt="2023-08-22T16:51:15.049" v="127"/>
          <ac:spMkLst>
            <pc:docMk/>
            <pc:sldMk cId="4141330581" sldId="258"/>
            <ac:spMk id="14" creationId="{07D45903-8523-4E65-B9F5-868AFDECA1B4}"/>
          </ac:spMkLst>
        </pc:spChg>
      </pc:sldChg>
      <pc:sldChg chg="modSp del">
        <pc:chgData name="David Butler" userId="5e725e48-0273-4087-b2eb-09e2acbbccf3" providerId="ADAL" clId="{F21F8C07-D7C6-4AA0-AA3F-F8867E57F685}" dt="2023-08-22T16:50:04.081" v="119" actId="2696"/>
        <pc:sldMkLst>
          <pc:docMk/>
          <pc:sldMk cId="2601931325" sldId="259"/>
        </pc:sldMkLst>
        <pc:spChg chg="mod">
          <ac:chgData name="David Butler" userId="5e725e48-0273-4087-b2eb-09e2acbbccf3" providerId="ADAL" clId="{F21F8C07-D7C6-4AA0-AA3F-F8867E57F685}" dt="2023-08-22T16:44:12.634" v="24" actId="14100"/>
          <ac:spMkLst>
            <pc:docMk/>
            <pc:sldMk cId="2601931325" sldId="259"/>
            <ac:spMk id="2" creationId="{114570F9-A275-4A33-8506-E4DF84B6837D}"/>
          </ac:spMkLst>
        </pc:spChg>
      </pc:sldChg>
      <pc:sldChg chg="addSp delSp modSp">
        <pc:chgData name="David Butler" userId="5e725e48-0273-4087-b2eb-09e2acbbccf3" providerId="ADAL" clId="{F21F8C07-D7C6-4AA0-AA3F-F8867E57F685}" dt="2023-08-22T16:51:22.536" v="130"/>
        <pc:sldMkLst>
          <pc:docMk/>
          <pc:sldMk cId="3786608852" sldId="260"/>
        </pc:sldMkLst>
        <pc:spChg chg="del mod">
          <ac:chgData name="David Butler" userId="5e725e48-0273-4087-b2eb-09e2acbbccf3" providerId="ADAL" clId="{F21F8C07-D7C6-4AA0-AA3F-F8867E57F685}" dt="2023-08-22T16:51:21.610" v="129" actId="478"/>
          <ac:spMkLst>
            <pc:docMk/>
            <pc:sldMk cId="3786608852" sldId="260"/>
            <ac:spMk id="2" creationId="{2392F182-5997-4617-9752-F8878AA04631}"/>
          </ac:spMkLst>
        </pc:spChg>
        <pc:picChg chg="add">
          <ac:chgData name="David Butler" userId="5e725e48-0273-4087-b2eb-09e2acbbccf3" providerId="ADAL" clId="{F21F8C07-D7C6-4AA0-AA3F-F8867E57F685}" dt="2023-08-22T16:51:22.536" v="130"/>
          <ac:picMkLst>
            <pc:docMk/>
            <pc:sldMk cId="3786608852" sldId="260"/>
            <ac:picMk id="3" creationId="{6D8C0980-91FB-45AE-BF39-60546E81FFF9}"/>
          </ac:picMkLst>
        </pc:picChg>
      </pc:sldChg>
      <pc:sldChg chg="addSp delSp modSp">
        <pc:chgData name="David Butler" userId="5e725e48-0273-4087-b2eb-09e2acbbccf3" providerId="ADAL" clId="{F21F8C07-D7C6-4AA0-AA3F-F8867E57F685}" dt="2023-08-22T16:53:35.220" v="154" actId="2710"/>
        <pc:sldMkLst>
          <pc:docMk/>
          <pc:sldMk cId="2068700204" sldId="261"/>
        </pc:sldMkLst>
        <pc:spChg chg="del">
          <ac:chgData name="David Butler" userId="5e725e48-0273-4087-b2eb-09e2acbbccf3" providerId="ADAL" clId="{F21F8C07-D7C6-4AA0-AA3F-F8867E57F685}" dt="2023-08-22T16:51:27.495" v="131" actId="478"/>
          <ac:spMkLst>
            <pc:docMk/>
            <pc:sldMk cId="2068700204" sldId="261"/>
            <ac:spMk id="2" creationId="{2195EC2B-3B45-4569-A22D-A9903AB995FF}"/>
          </ac:spMkLst>
        </pc:spChg>
        <pc:spChg chg="add del mod">
          <ac:chgData name="David Butler" userId="5e725e48-0273-4087-b2eb-09e2acbbccf3" providerId="ADAL" clId="{F21F8C07-D7C6-4AA0-AA3F-F8867E57F685}" dt="2023-08-22T16:52:15.343" v="134"/>
          <ac:spMkLst>
            <pc:docMk/>
            <pc:sldMk cId="2068700204" sldId="261"/>
            <ac:spMk id="3" creationId="{95A725AE-2943-4681-B441-CB48047F6049}"/>
          </ac:spMkLst>
        </pc:spChg>
        <pc:spChg chg="add del mod">
          <ac:chgData name="David Butler" userId="5e725e48-0273-4087-b2eb-09e2acbbccf3" providerId="ADAL" clId="{F21F8C07-D7C6-4AA0-AA3F-F8867E57F685}" dt="2023-08-22T16:52:45.815" v="139"/>
          <ac:spMkLst>
            <pc:docMk/>
            <pc:sldMk cId="2068700204" sldId="261"/>
            <ac:spMk id="4" creationId="{9B866039-FEC0-4405-90D9-C04243012659}"/>
          </ac:spMkLst>
        </pc:spChg>
        <pc:spChg chg="add del">
          <ac:chgData name="David Butler" userId="5e725e48-0273-4087-b2eb-09e2acbbccf3" providerId="ADAL" clId="{F21F8C07-D7C6-4AA0-AA3F-F8867E57F685}" dt="2023-08-22T16:52:25.028" v="137"/>
          <ac:spMkLst>
            <pc:docMk/>
            <pc:sldMk cId="2068700204" sldId="261"/>
            <ac:spMk id="5" creationId="{0B1BA9E7-FE34-4AD9-AC73-D681C848676B}"/>
          </ac:spMkLst>
        </pc:spChg>
        <pc:spChg chg="add del">
          <ac:chgData name="David Butler" userId="5e725e48-0273-4087-b2eb-09e2acbbccf3" providerId="ADAL" clId="{F21F8C07-D7C6-4AA0-AA3F-F8867E57F685}" dt="2023-08-22T16:52:25.028" v="137"/>
          <ac:spMkLst>
            <pc:docMk/>
            <pc:sldMk cId="2068700204" sldId="261"/>
            <ac:spMk id="6" creationId="{0E17E537-6C99-4131-91E0-9DD2CF4301CD}"/>
          </ac:spMkLst>
        </pc:spChg>
        <pc:spChg chg="add mod">
          <ac:chgData name="David Butler" userId="5e725e48-0273-4087-b2eb-09e2acbbccf3" providerId="ADAL" clId="{F21F8C07-D7C6-4AA0-AA3F-F8867E57F685}" dt="2023-08-22T16:53:35.220" v="154" actId="2710"/>
          <ac:spMkLst>
            <pc:docMk/>
            <pc:sldMk cId="2068700204" sldId="261"/>
            <ac:spMk id="7" creationId="{44FE5E2D-5B33-448D-865D-520090399558}"/>
          </ac:spMkLst>
        </pc:spChg>
        <pc:picChg chg="add del">
          <ac:chgData name="David Butler" userId="5e725e48-0273-4087-b2eb-09e2acbbccf3" providerId="ADAL" clId="{F21F8C07-D7C6-4AA0-AA3F-F8867E57F685}" dt="2023-08-22T16:52:25.028" v="137"/>
          <ac:picMkLst>
            <pc:docMk/>
            <pc:sldMk cId="2068700204" sldId="261"/>
            <ac:picMk id="2049" creationId="{4998D57E-A893-480F-8B96-9902BF655688}"/>
          </ac:picMkLst>
        </pc:picChg>
      </pc:sldChg>
      <pc:sldChg chg="addSp delSp modSp">
        <pc:chgData name="David Butler" userId="5e725e48-0273-4087-b2eb-09e2acbbccf3" providerId="ADAL" clId="{F21F8C07-D7C6-4AA0-AA3F-F8867E57F685}" dt="2023-08-22T16:54:39.392" v="179" actId="403"/>
        <pc:sldMkLst>
          <pc:docMk/>
          <pc:sldMk cId="1707979318" sldId="262"/>
        </pc:sldMkLst>
        <pc:spChg chg="del">
          <ac:chgData name="David Butler" userId="5e725e48-0273-4087-b2eb-09e2acbbccf3" providerId="ADAL" clId="{F21F8C07-D7C6-4AA0-AA3F-F8867E57F685}" dt="2023-08-22T16:53:42.865" v="155" actId="478"/>
          <ac:spMkLst>
            <pc:docMk/>
            <pc:sldMk cId="1707979318" sldId="262"/>
            <ac:spMk id="2" creationId="{7A66DE14-51CB-40D8-A63E-7409331D9C5D}"/>
          </ac:spMkLst>
        </pc:spChg>
        <pc:spChg chg="add mod">
          <ac:chgData name="David Butler" userId="5e725e48-0273-4087-b2eb-09e2acbbccf3" providerId="ADAL" clId="{F21F8C07-D7C6-4AA0-AA3F-F8867E57F685}" dt="2023-08-22T16:54:39.392" v="179" actId="403"/>
          <ac:spMkLst>
            <pc:docMk/>
            <pc:sldMk cId="1707979318" sldId="262"/>
            <ac:spMk id="3" creationId="{998B5CC7-970D-4710-9AA3-85F66ADFF5C2}"/>
          </ac:spMkLst>
        </pc:spChg>
      </pc:sldChg>
      <pc:sldChg chg="add">
        <pc:chgData name="David Butler" userId="5e725e48-0273-4087-b2eb-09e2acbbccf3" providerId="ADAL" clId="{F21F8C07-D7C6-4AA0-AA3F-F8867E57F685}" dt="2023-08-22T16:50:10.220" v="120"/>
        <pc:sldMkLst>
          <pc:docMk/>
          <pc:sldMk cId="3896861350" sldId="263"/>
        </pc:sldMkLst>
      </pc:sldChg>
      <pc:sldChg chg="addSp modSp add">
        <pc:chgData name="David Butler" userId="5e725e48-0273-4087-b2eb-09e2acbbccf3" providerId="ADAL" clId="{F21F8C07-D7C6-4AA0-AA3F-F8867E57F685}" dt="2023-08-22T16:56:02.647" v="193" actId="122"/>
        <pc:sldMkLst>
          <pc:docMk/>
          <pc:sldMk cId="2996996767" sldId="264"/>
        </pc:sldMkLst>
        <pc:spChg chg="add mod">
          <ac:chgData name="David Butler" userId="5e725e48-0273-4087-b2eb-09e2acbbccf3" providerId="ADAL" clId="{F21F8C07-D7C6-4AA0-AA3F-F8867E57F685}" dt="2023-08-22T16:56:02.647" v="193" actId="122"/>
          <ac:spMkLst>
            <pc:docMk/>
            <pc:sldMk cId="2996996767" sldId="264"/>
            <ac:spMk id="2" creationId="{3CDDF116-A0E4-4019-8567-210494290AC5}"/>
          </ac:spMkLst>
        </pc:spChg>
      </pc:sldChg>
      <pc:sldChg chg="addSp delSp modSp add">
        <pc:chgData name="David Butler" userId="5e725e48-0273-4087-b2eb-09e2acbbccf3" providerId="ADAL" clId="{F21F8C07-D7C6-4AA0-AA3F-F8867E57F685}" dt="2023-08-22T16:58:07.827" v="212" actId="14100"/>
        <pc:sldMkLst>
          <pc:docMk/>
          <pc:sldMk cId="74185213" sldId="265"/>
        </pc:sldMkLst>
        <pc:picChg chg="add del mod">
          <ac:chgData name="David Butler" userId="5e725e48-0273-4087-b2eb-09e2acbbccf3" providerId="ADAL" clId="{F21F8C07-D7C6-4AA0-AA3F-F8867E57F685}" dt="2023-08-22T16:57:57.018" v="209" actId="478"/>
          <ac:picMkLst>
            <pc:docMk/>
            <pc:sldMk cId="74185213" sldId="265"/>
            <ac:picMk id="2" creationId="{99B0A7DD-698D-4D6D-991D-E6D9B5D050D9}"/>
          </ac:picMkLst>
        </pc:picChg>
        <pc:picChg chg="add mod">
          <ac:chgData name="David Butler" userId="5e725e48-0273-4087-b2eb-09e2acbbccf3" providerId="ADAL" clId="{F21F8C07-D7C6-4AA0-AA3F-F8867E57F685}" dt="2023-08-22T16:58:07.827" v="212" actId="14100"/>
          <ac:picMkLst>
            <pc:docMk/>
            <pc:sldMk cId="74185213" sldId="265"/>
            <ac:picMk id="3" creationId="{355D32C0-678E-48CB-A726-AD3333DF879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5DA5-9875-41BF-8169-39258CEC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FF650-5509-4F4F-9EFE-8B98EC8AD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446D-84FC-4944-A4E8-B69F9B811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AF70A-6DF0-48EC-B8EB-8561F92C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4ADD-CB8E-4300-85DE-60BA5D8E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2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67B2-853D-4116-B4F1-7C35D87A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9714C-68EA-4197-AE58-79A669266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344E2-198D-45BC-8E6B-A04F9BDD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9FC25-0E55-4403-98DA-B0D66DE4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5D7D-A3BF-4789-BBDA-9AFBF0E04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6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23EC7-39FC-40FB-AE45-79AAB044C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6C7F9-8FF6-42EB-8A82-6AF2CACBF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6F3AC-3ED2-46D3-B265-2F74077F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44867-86DA-43DA-B03C-728F0C98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30C53-BEA3-4E05-ADA9-69C0B074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BABA2-79A6-4B56-A99C-E9757BD03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B923B-4BC9-43B2-AC87-77991A497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3186D-A635-4836-92A7-A86BAC665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A24A8-8EB2-4280-B59D-6DDA3968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FE4AE-A5E1-410C-B5B4-668D199E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8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862C-D659-46D7-9662-FFB35CF4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8E2CC-1651-407E-AEF1-45A671DBA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037C7-7ED6-4EE9-8EF4-228C2406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8BF1-8C49-467F-A57B-0C7AA87B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87EA4-C0D9-4030-A317-BBF528EB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607B-31E8-4788-82C6-A36049B4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96D4-FF2D-49A3-841F-B701E7D02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5EBBC-A3D2-46DE-B66F-7E1C9C4D3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CF6E-2B79-46CD-AE68-935AC770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92633-86A3-4745-B0E7-E3EC836A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E411A-0DDC-4B09-8C53-50BDCAE0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6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8FF5-07ED-4B68-86F3-2E0CEAD2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0C986-998F-42E3-AFC1-5CC416D04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25DBE-0BF1-44BD-9DDF-068565220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CC6FF-0517-4157-BAE8-44F291C2C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16F12-762B-4D91-93B5-C786C6CAF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4908F-B663-4B59-998E-7B8EBB47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71706A-3CC8-4106-AFA1-36736989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AF83E-60BB-430B-8E3E-610D192F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B9D4-CC10-45D1-BDE1-91FBF96D1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02BF72-4C0F-4ADD-8174-A5E5BDAF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6F01E-0713-414F-83C7-3DE77F72A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B096C-8C8E-4BF7-9982-CB321364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2927D-F53F-4958-B694-F10A2446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B8B75D-5983-422B-9184-0B43F82E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DF246-A7B6-46A8-8A4C-691A8852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17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2E37-380F-424A-9481-4263A664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6435-B9BC-4ADD-9ADC-49AEA21A2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BC43E-055D-45AC-857C-EAD09A3FC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4E97D-C476-4789-A86B-55685AF1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B41B1-032C-4B1F-B92D-F66416E2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7EA70-6AC3-494A-BC4A-823D527C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C39E-EBB1-4189-8A1D-66825C18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FD7E4-D49F-4353-AA5F-71C9E03BDC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9858D-7372-4607-85EB-ED82B1A1B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CB00D-027E-4E3B-88CF-23BC5672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AD0BE-510B-4F8D-8820-218EBCA4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B093B-52BE-4968-8A5D-42BF4E64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14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5F2D0-7E89-475F-9EC4-63535D2E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3EA8D-B93B-4357-AE03-21993B4D4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E90A8-E120-413D-8D06-6AA8D6375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3D705-0BF0-497A-9FEB-1F3133233C37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32A2-7873-4262-B8AA-ADEB252B9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17AC0-6698-46D1-BAA5-FCC5DF750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6FB7D24-B126-4F20-82B4-621A6A89ACDB}"/>
              </a:ext>
            </a:extLst>
          </p:cNvPr>
          <p:cNvSpPr txBox="1"/>
          <p:nvPr/>
        </p:nvSpPr>
        <p:spPr>
          <a:xfrm>
            <a:off x="1021209" y="19184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7FD4FF-9DC3-4DA8-B197-2B7D95914BA8}"/>
              </a:ext>
            </a:extLst>
          </p:cNvPr>
          <p:cNvSpPr txBox="1"/>
          <p:nvPr/>
        </p:nvSpPr>
        <p:spPr>
          <a:xfrm>
            <a:off x="6323373" y="19184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12" name="image27.png">
            <a:extLst>
              <a:ext uri="{FF2B5EF4-FFF2-40B4-BE49-F238E27FC236}">
                <a16:creationId xmlns:a16="http://schemas.microsoft.com/office/drawing/2014/main" id="{D792D183-0AD1-4A51-BA3C-E65AAB8647E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06307" y="1790214"/>
            <a:ext cx="3129672" cy="3277572"/>
          </a:xfrm>
          <a:prstGeom prst="rect">
            <a:avLst/>
          </a:prstGeom>
        </p:spPr>
      </p:pic>
      <p:pic>
        <p:nvPicPr>
          <p:cNvPr id="13" name="Picture 12" descr="A blue and white flag&#10;&#10;Description automatically generated with low confidence">
            <a:extLst>
              <a:ext uri="{FF2B5EF4-FFF2-40B4-BE49-F238E27FC236}">
                <a16:creationId xmlns:a16="http://schemas.microsoft.com/office/drawing/2014/main" id="{7067C1AA-ED96-4976-B6DA-B90FBA30421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783" y="1561939"/>
            <a:ext cx="4619650" cy="3387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9766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EF84F6-3E8E-4364-9B1C-50EBF6E80F72}"/>
              </a:ext>
            </a:extLst>
          </p:cNvPr>
          <p:cNvSpPr txBox="1"/>
          <p:nvPr/>
        </p:nvSpPr>
        <p:spPr>
          <a:xfrm>
            <a:off x="254522" y="366925"/>
            <a:ext cx="11255605" cy="663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600" b="1" dirty="0">
                <a:latin typeface="Century Gothic" panose="020B0502020202020204" pitchFamily="34" charset="0"/>
              </a:rPr>
              <a:t>Scotland</a:t>
            </a:r>
          </a:p>
          <a:p>
            <a:pPr algn="ctr">
              <a:lnSpc>
                <a:spcPct val="150000"/>
              </a:lnSpc>
            </a:pPr>
            <a:endParaRPr lang="en-GB" sz="36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My name is Susan. I am from Scotland. I live in Glasgow. Scotland is a small country in Europe. 5 million people live in Scotland. The capital city is Edinburgh. The flag is blue and white. People speak English. I like Scotland.</a:t>
            </a:r>
          </a:p>
          <a:p>
            <a:pPr>
              <a:lnSpc>
                <a:spcPct val="150000"/>
              </a:lnSpc>
            </a:pPr>
            <a:endParaRPr lang="en-GB" sz="3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33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EF84F6-3E8E-4364-9B1C-50EBF6E80F72}"/>
              </a:ext>
            </a:extLst>
          </p:cNvPr>
          <p:cNvSpPr txBox="1"/>
          <p:nvPr/>
        </p:nvSpPr>
        <p:spPr>
          <a:xfrm>
            <a:off x="254522" y="366925"/>
            <a:ext cx="11255605" cy="663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600" b="1" dirty="0">
                <a:latin typeface="Century Gothic" panose="020B0502020202020204" pitchFamily="34" charset="0"/>
              </a:rPr>
              <a:t>Scotland</a:t>
            </a:r>
          </a:p>
          <a:p>
            <a:pPr algn="ctr">
              <a:lnSpc>
                <a:spcPct val="150000"/>
              </a:lnSpc>
            </a:pPr>
            <a:endParaRPr lang="en-GB" sz="36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3600" dirty="0">
                <a:latin typeface="Century Gothic" panose="020B0502020202020204" pitchFamily="34" charset="0"/>
              </a:rPr>
              <a:t>My name is Susan. I am from Scotland. I live in Glasgow. Scotland is a small country in Europe. 5 million people live in Scotland. The capital city is Edinburgh. The flag is blue and white. People speak English. I like Scotland.</a:t>
            </a:r>
          </a:p>
          <a:p>
            <a:pPr>
              <a:lnSpc>
                <a:spcPct val="150000"/>
              </a:lnSpc>
            </a:pPr>
            <a:endParaRPr lang="en-GB" sz="3600" dirty="0"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4810EB-C87F-4026-8920-BF19DD7CA1B4}"/>
              </a:ext>
            </a:extLst>
          </p:cNvPr>
          <p:cNvSpPr txBox="1"/>
          <p:nvPr/>
        </p:nvSpPr>
        <p:spPr>
          <a:xfrm>
            <a:off x="9302559" y="1890703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C4A046-BC6F-4BD6-847C-4525BD2BAC9F}"/>
              </a:ext>
            </a:extLst>
          </p:cNvPr>
          <p:cNvSpPr txBox="1"/>
          <p:nvPr/>
        </p:nvSpPr>
        <p:spPr>
          <a:xfrm>
            <a:off x="5900959" y="1762687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595286-8E43-497E-8883-ABF53CE6740A}"/>
              </a:ext>
            </a:extLst>
          </p:cNvPr>
          <p:cNvSpPr txBox="1"/>
          <p:nvPr/>
        </p:nvSpPr>
        <p:spPr>
          <a:xfrm>
            <a:off x="10016262" y="1890702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755758-E7C1-49B2-8836-B44D93701081}"/>
              </a:ext>
            </a:extLst>
          </p:cNvPr>
          <p:cNvSpPr txBox="1"/>
          <p:nvPr/>
        </p:nvSpPr>
        <p:spPr>
          <a:xfrm>
            <a:off x="1109535" y="2775439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A861E2-AF4B-4CA0-96D4-64E271C906B7}"/>
              </a:ext>
            </a:extLst>
          </p:cNvPr>
          <p:cNvSpPr txBox="1"/>
          <p:nvPr/>
        </p:nvSpPr>
        <p:spPr>
          <a:xfrm>
            <a:off x="7492047" y="2775439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47EED0-6C33-4D76-A0C1-809676FB2C87}"/>
              </a:ext>
            </a:extLst>
          </p:cNvPr>
          <p:cNvSpPr txBox="1"/>
          <p:nvPr/>
        </p:nvSpPr>
        <p:spPr>
          <a:xfrm>
            <a:off x="8534463" y="2775438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BB2861-D0DF-4135-9575-B20AB123EE35}"/>
              </a:ext>
            </a:extLst>
          </p:cNvPr>
          <p:cNvSpPr txBox="1"/>
          <p:nvPr/>
        </p:nvSpPr>
        <p:spPr>
          <a:xfrm>
            <a:off x="914494" y="3526723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8F440E-6C9A-425A-8668-84E6D943B507}"/>
              </a:ext>
            </a:extLst>
          </p:cNvPr>
          <p:cNvSpPr txBox="1"/>
          <p:nvPr/>
        </p:nvSpPr>
        <p:spPr>
          <a:xfrm>
            <a:off x="2353119" y="3563426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23E5C8-28CD-4829-B150-20C43F3D4A06}"/>
              </a:ext>
            </a:extLst>
          </p:cNvPr>
          <p:cNvSpPr txBox="1"/>
          <p:nvPr/>
        </p:nvSpPr>
        <p:spPr>
          <a:xfrm>
            <a:off x="6595935" y="4348207"/>
            <a:ext cx="71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614861-2403-4622-B570-79678EC776B8}"/>
              </a:ext>
            </a:extLst>
          </p:cNvPr>
          <p:cNvSpPr txBox="1"/>
          <p:nvPr/>
        </p:nvSpPr>
        <p:spPr>
          <a:xfrm>
            <a:off x="3944175" y="4476349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D45903-8523-4E65-B9F5-868AFDECA1B4}"/>
              </a:ext>
            </a:extLst>
          </p:cNvPr>
          <p:cNvSpPr txBox="1"/>
          <p:nvPr/>
        </p:nvSpPr>
        <p:spPr>
          <a:xfrm>
            <a:off x="871885" y="5264303"/>
            <a:ext cx="627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96861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8C0980-91FB-45AE-BF39-60546E81F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87" y="1004887"/>
            <a:ext cx="10182225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608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4FE5E2D-5B33-448D-865D-520090399558}"/>
              </a:ext>
            </a:extLst>
          </p:cNvPr>
          <p:cNvSpPr txBox="1"/>
          <p:nvPr/>
        </p:nvSpPr>
        <p:spPr>
          <a:xfrm>
            <a:off x="923827" y="894432"/>
            <a:ext cx="9643621" cy="3310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600" b="1" dirty="0">
                <a:latin typeface="Century Gothic" panose="020B0502020202020204" pitchFamily="34" charset="0"/>
              </a:rPr>
              <a:t>Yes or no?</a:t>
            </a:r>
            <a:endParaRPr lang="en-GB" sz="3600" dirty="0">
              <a:latin typeface="Century Gothic" panose="020B0502020202020204" pitchFamily="34" charset="0"/>
            </a:endParaRPr>
          </a:p>
          <a:p>
            <a:pPr marL="742950" lvl="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Scotland is a big country.</a:t>
            </a:r>
          </a:p>
          <a:p>
            <a:pPr marL="742950" lvl="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Scotland is in Africa.</a:t>
            </a:r>
          </a:p>
          <a:p>
            <a:pPr marL="742950" lvl="0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Glasgow is not the capital of Scotland.</a:t>
            </a:r>
          </a:p>
        </p:txBody>
      </p:sp>
    </p:spTree>
    <p:extLst>
      <p:ext uri="{BB962C8B-B14F-4D97-AF65-F5344CB8AC3E}">
        <p14:creationId xmlns:p14="http://schemas.microsoft.com/office/powerpoint/2010/main" val="2068700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8B5CC7-970D-4710-9AA3-85F66ADFF5C2}"/>
              </a:ext>
            </a:extLst>
          </p:cNvPr>
          <p:cNvSpPr txBox="1"/>
          <p:nvPr/>
        </p:nvSpPr>
        <p:spPr>
          <a:xfrm>
            <a:off x="763570" y="433632"/>
            <a:ext cx="10077255" cy="2745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4000" dirty="0">
                <a:latin typeface="Century Gothic" panose="020B0502020202020204" pitchFamily="34" charset="0"/>
              </a:rPr>
              <a:t>4. The flag has two colours.</a:t>
            </a:r>
          </a:p>
          <a:p>
            <a:pPr lvl="0">
              <a:lnSpc>
                <a:spcPct val="150000"/>
              </a:lnSpc>
            </a:pPr>
            <a:r>
              <a:rPr lang="en-GB" sz="4000" dirty="0">
                <a:latin typeface="Century Gothic" panose="020B0502020202020204" pitchFamily="34" charset="0"/>
              </a:rPr>
              <a:t>5. Everyone is from England.</a:t>
            </a:r>
          </a:p>
          <a:p>
            <a:pPr lvl="0">
              <a:lnSpc>
                <a:spcPct val="150000"/>
              </a:lnSpc>
            </a:pPr>
            <a:r>
              <a:rPr lang="en-GB" sz="4000" dirty="0">
                <a:latin typeface="Century Gothic" panose="020B0502020202020204" pitchFamily="34" charset="0"/>
              </a:rPr>
              <a:t>6. I am happy to live in Scotland.</a:t>
            </a:r>
          </a:p>
        </p:txBody>
      </p:sp>
    </p:spTree>
    <p:extLst>
      <p:ext uri="{BB962C8B-B14F-4D97-AF65-F5344CB8AC3E}">
        <p14:creationId xmlns:p14="http://schemas.microsoft.com/office/powerpoint/2010/main" val="1707979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DDF116-A0E4-4019-8567-210494290AC5}"/>
              </a:ext>
            </a:extLst>
          </p:cNvPr>
          <p:cNvSpPr txBox="1"/>
          <p:nvPr/>
        </p:nvSpPr>
        <p:spPr>
          <a:xfrm>
            <a:off x="329938" y="329937"/>
            <a:ext cx="11368726" cy="5907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b="1" dirty="0">
                <a:latin typeface="Century Gothic" panose="020B0502020202020204" pitchFamily="34" charset="0"/>
              </a:rPr>
              <a:t>Scotland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name     like     speak     people     The     in     am    and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My ________ is Susan. I ____ from Scotland. I live ____ Glasgow. Scotland is a small country in Europe. 5 million ____________ live in Scotland. ______ capital city is Edinburgh. The flag is blue ______ white. People ____________ English. I ________ Scotland.</a:t>
            </a:r>
          </a:p>
        </p:txBody>
      </p:sp>
    </p:spTree>
    <p:extLst>
      <p:ext uri="{BB962C8B-B14F-4D97-AF65-F5344CB8AC3E}">
        <p14:creationId xmlns:p14="http://schemas.microsoft.com/office/powerpoint/2010/main" val="2996996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5D32C0-678E-48CB-A726-AD3333DF8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2964" y="-2450718"/>
            <a:ext cx="12644964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418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B091C3-C3D6-4609-B95D-46BA9702E0F0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7789c14a-a99d-49e3-b17f-cc0aeb526209"/>
    <ds:schemaRef ds:uri="http://purl.org/dc/elements/1.1/"/>
    <ds:schemaRef ds:uri="http://schemas.openxmlformats.org/package/2006/metadata/core-properties"/>
    <ds:schemaRef ds:uri="1d7f4318-fbaa-42fb-befc-90ab84d26bd1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8637F19-05A3-4E4B-90FD-9294DFE8CE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F9EEDF-43FD-4CD1-BB8F-15599D9BA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226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2023-08-22T10:37:06Z</dcterms:created>
  <dcterms:modified xsi:type="dcterms:W3CDTF">2023-08-22T16:58:21Z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