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03B98204-772F-4AEB-8FA9-D7A6F0120348}"/>
    <pc:docChg chg="custSel modSld">
      <pc:chgData name="David Butler" userId="1d4169bac4fa5473" providerId="LiveId" clId="{03B98204-772F-4AEB-8FA9-D7A6F0120348}" dt="2023-12-26T10:13:56.078" v="5" actId="26606"/>
      <pc:docMkLst>
        <pc:docMk/>
      </pc:docMkLst>
      <pc:sldChg chg="addSp delSp modSp mod">
        <pc:chgData name="David Butler" userId="1d4169bac4fa5473" providerId="LiveId" clId="{03B98204-772F-4AEB-8FA9-D7A6F0120348}" dt="2023-12-26T10:13:30.526" v="2" actId="26606"/>
        <pc:sldMkLst>
          <pc:docMk/>
          <pc:sldMk cId="326735792" sldId="256"/>
        </pc:sldMkLst>
        <pc:picChg chg="add mod">
          <ac:chgData name="David Butler" userId="1d4169bac4fa5473" providerId="LiveId" clId="{03B98204-772F-4AEB-8FA9-D7A6F0120348}" dt="2023-12-26T10:13:30.526" v="2" actId="26606"/>
          <ac:picMkLst>
            <pc:docMk/>
            <pc:sldMk cId="326735792" sldId="256"/>
            <ac:picMk id="3" creationId="{962654E3-8D91-7B19-5F2B-A9ABDD0688B5}"/>
          </ac:picMkLst>
        </pc:picChg>
        <pc:picChg chg="del">
          <ac:chgData name="David Butler" userId="1d4169bac4fa5473" providerId="LiveId" clId="{03B98204-772F-4AEB-8FA9-D7A6F0120348}" dt="2023-12-26T10:13:28.245" v="0" actId="478"/>
          <ac:picMkLst>
            <pc:docMk/>
            <pc:sldMk cId="326735792" sldId="256"/>
            <ac:picMk id="4" creationId="{F355C558-2627-E56C-0C5C-EC7A2699D705}"/>
          </ac:picMkLst>
        </pc:picChg>
      </pc:sldChg>
      <pc:sldChg chg="addSp delSp modSp mod">
        <pc:chgData name="David Butler" userId="1d4169bac4fa5473" providerId="LiveId" clId="{03B98204-772F-4AEB-8FA9-D7A6F0120348}" dt="2023-12-26T10:13:56.078" v="5" actId="26606"/>
        <pc:sldMkLst>
          <pc:docMk/>
          <pc:sldMk cId="1056086223" sldId="257"/>
        </pc:sldMkLst>
        <pc:picChg chg="add mod">
          <ac:chgData name="David Butler" userId="1d4169bac4fa5473" providerId="LiveId" clId="{03B98204-772F-4AEB-8FA9-D7A6F0120348}" dt="2023-12-26T10:13:56.078" v="5" actId="26606"/>
          <ac:picMkLst>
            <pc:docMk/>
            <pc:sldMk cId="1056086223" sldId="257"/>
            <ac:picMk id="3" creationId="{DB2B8BE8-113B-504B-F06A-FE5A9D305791}"/>
          </ac:picMkLst>
        </pc:picChg>
        <pc:picChg chg="del">
          <ac:chgData name="David Butler" userId="1d4169bac4fa5473" providerId="LiveId" clId="{03B98204-772F-4AEB-8FA9-D7A6F0120348}" dt="2023-12-26T10:13:32.996" v="3" actId="478"/>
          <ac:picMkLst>
            <pc:docMk/>
            <pc:sldMk cId="1056086223" sldId="257"/>
            <ac:picMk id="4" creationId="{A4F3A668-FA4D-D386-B03A-53029CB30890}"/>
          </ac:picMkLst>
        </pc:picChg>
      </pc:sldChg>
    </pc:docChg>
  </pc:docChgLst>
  <pc:docChgLst>
    <pc:chgData name="David Butler" userId="5e725e48-0273-4087-b2eb-09e2acbbccf3" providerId="ADAL" clId="{F0A46A54-D283-4F16-A8B1-C5E45966C5EC}"/>
    <pc:docChg chg="custSel modSld">
      <pc:chgData name="David Butler" userId="5e725e48-0273-4087-b2eb-09e2acbbccf3" providerId="ADAL" clId="{F0A46A54-D283-4F16-A8B1-C5E45966C5EC}" dt="2023-08-22T17:32:11.661" v="3"/>
      <pc:docMkLst>
        <pc:docMk/>
      </pc:docMkLst>
      <pc:sldChg chg="addSp delSp">
        <pc:chgData name="David Butler" userId="5e725e48-0273-4087-b2eb-09e2acbbccf3" providerId="ADAL" clId="{F0A46A54-D283-4F16-A8B1-C5E45966C5EC}" dt="2023-08-22T17:31:45.296" v="2"/>
        <pc:sldMkLst>
          <pc:docMk/>
          <pc:sldMk cId="326735792" sldId="256"/>
        </pc:sldMkLst>
        <pc:picChg chg="add">
          <ac:chgData name="David Butler" userId="5e725e48-0273-4087-b2eb-09e2acbbccf3" providerId="ADAL" clId="{F0A46A54-D283-4F16-A8B1-C5E45966C5EC}" dt="2023-08-22T17:31:45.296" v="2"/>
          <ac:picMkLst>
            <pc:docMk/>
            <pc:sldMk cId="326735792" sldId="256"/>
            <ac:picMk id="2" creationId="{3B8108A1-73AE-4559-8CE9-CC298C69EACA}"/>
          </ac:picMkLst>
        </pc:picChg>
        <pc:picChg chg="del">
          <ac:chgData name="David Butler" userId="5e725e48-0273-4087-b2eb-09e2acbbccf3" providerId="ADAL" clId="{F0A46A54-D283-4F16-A8B1-C5E45966C5EC}" dt="2023-08-22T17:31:07.966" v="0" actId="478"/>
          <ac:picMkLst>
            <pc:docMk/>
            <pc:sldMk cId="326735792" sldId="256"/>
            <ac:picMk id="3" creationId="{F411F7F6-6DDE-43BD-B057-C6729569FAC7}"/>
          </ac:picMkLst>
        </pc:picChg>
      </pc:sldChg>
      <pc:sldChg chg="addSp delSp">
        <pc:chgData name="David Butler" userId="5e725e48-0273-4087-b2eb-09e2acbbccf3" providerId="ADAL" clId="{F0A46A54-D283-4F16-A8B1-C5E45966C5EC}" dt="2023-08-22T17:32:11.661" v="3"/>
        <pc:sldMkLst>
          <pc:docMk/>
          <pc:sldMk cId="1056086223" sldId="257"/>
        </pc:sldMkLst>
        <pc:picChg chg="add">
          <ac:chgData name="David Butler" userId="5e725e48-0273-4087-b2eb-09e2acbbccf3" providerId="ADAL" clId="{F0A46A54-D283-4F16-A8B1-C5E45966C5EC}" dt="2023-08-22T17:32:11.661" v="3"/>
          <ac:picMkLst>
            <pc:docMk/>
            <pc:sldMk cId="1056086223" sldId="257"/>
            <ac:picMk id="2" creationId="{3EEC6218-B57C-475C-803D-A6CEBF23F0C5}"/>
          </ac:picMkLst>
        </pc:picChg>
        <pc:picChg chg="del">
          <ac:chgData name="David Butler" userId="5e725e48-0273-4087-b2eb-09e2acbbccf3" providerId="ADAL" clId="{F0A46A54-D283-4F16-A8B1-C5E45966C5EC}" dt="2023-08-22T17:31:10.822" v="1" actId="478"/>
          <ac:picMkLst>
            <pc:docMk/>
            <pc:sldMk cId="1056086223" sldId="257"/>
            <ac:picMk id="3" creationId="{8BBF5FF9-BA74-44DC-8625-272E277BC1BA}"/>
          </ac:picMkLst>
        </pc:picChg>
      </pc:sldChg>
    </pc:docChg>
  </pc:docChgLst>
  <pc:docChgLst>
    <pc:chgData name="David Butler" userId="1d4169bac4fa5473" providerId="LiveId" clId="{69F12157-6E10-4897-8337-0371935B0041}"/>
    <pc:docChg chg="custSel modSld">
      <pc:chgData name="David Butler" userId="1d4169bac4fa5473" providerId="LiveId" clId="{69F12157-6E10-4897-8337-0371935B0041}" dt="2023-12-25T10:03:48.549" v="5" actId="26606"/>
      <pc:docMkLst>
        <pc:docMk/>
      </pc:docMkLst>
      <pc:sldChg chg="addSp delSp modSp mod setBg">
        <pc:chgData name="David Butler" userId="1d4169bac4fa5473" providerId="LiveId" clId="{69F12157-6E10-4897-8337-0371935B0041}" dt="2023-12-25T10:03:29.014" v="2" actId="26606"/>
        <pc:sldMkLst>
          <pc:docMk/>
          <pc:sldMk cId="326735792" sldId="256"/>
        </pc:sldMkLst>
        <pc:picChg chg="del">
          <ac:chgData name="David Butler" userId="1d4169bac4fa5473" providerId="LiveId" clId="{69F12157-6E10-4897-8337-0371935B0041}" dt="2023-12-25T10:03:25.748" v="0" actId="478"/>
          <ac:picMkLst>
            <pc:docMk/>
            <pc:sldMk cId="326735792" sldId="256"/>
            <ac:picMk id="2" creationId="{3B8108A1-73AE-4559-8CE9-CC298C69EACA}"/>
          </ac:picMkLst>
        </pc:picChg>
        <pc:picChg chg="add mod">
          <ac:chgData name="David Butler" userId="1d4169bac4fa5473" providerId="LiveId" clId="{69F12157-6E10-4897-8337-0371935B0041}" dt="2023-12-25T10:03:29.014" v="2" actId="26606"/>
          <ac:picMkLst>
            <pc:docMk/>
            <pc:sldMk cId="326735792" sldId="256"/>
            <ac:picMk id="4" creationId="{F355C558-2627-E56C-0C5C-EC7A2699D705}"/>
          </ac:picMkLst>
        </pc:picChg>
      </pc:sldChg>
      <pc:sldChg chg="addSp delSp modSp mod setBg">
        <pc:chgData name="David Butler" userId="1d4169bac4fa5473" providerId="LiveId" clId="{69F12157-6E10-4897-8337-0371935B0041}" dt="2023-12-25T10:03:48.549" v="5" actId="26606"/>
        <pc:sldMkLst>
          <pc:docMk/>
          <pc:sldMk cId="1056086223" sldId="257"/>
        </pc:sldMkLst>
        <pc:picChg chg="del">
          <ac:chgData name="David Butler" userId="1d4169bac4fa5473" providerId="LiveId" clId="{69F12157-6E10-4897-8337-0371935B0041}" dt="2023-12-25T10:03:31.746" v="3" actId="478"/>
          <ac:picMkLst>
            <pc:docMk/>
            <pc:sldMk cId="1056086223" sldId="257"/>
            <ac:picMk id="2" creationId="{3EEC6218-B57C-475C-803D-A6CEBF23F0C5}"/>
          </ac:picMkLst>
        </pc:picChg>
        <pc:picChg chg="add mod">
          <ac:chgData name="David Butler" userId="1d4169bac4fa5473" providerId="LiveId" clId="{69F12157-6E10-4897-8337-0371935B0041}" dt="2023-12-25T10:03:48.549" v="5" actId="26606"/>
          <ac:picMkLst>
            <pc:docMk/>
            <pc:sldMk cId="1056086223" sldId="257"/>
            <ac:picMk id="4" creationId="{A4F3A668-FA4D-D386-B03A-53029CB3089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5F23-25D1-403B-9744-89391A434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959DF1-754F-4E17-B5CD-8B024CD8F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3699-7E04-41C2-9451-B159F715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BF9E0-8C91-4F7D-9F24-B4AA397D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F0938-864B-476A-B18A-A0ED02272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8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902F7-0092-4346-9B1F-48317D6F8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21766-7284-4AB7-B90B-F820A6A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2BFE3-212C-40BA-BDA7-58A68C0B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D08D0-8E2C-42F6-ADC8-433054E41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2C3F9-24A5-4CB7-A9E5-076EE1B1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86BA1-EF64-4175-81B1-C4C2321EB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BDD11-9267-45B1-87C2-3A84A2BB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A0CC0-972C-4397-BCF8-D13BD171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888EB-24C9-4F4D-86B9-791CB19C3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79A90-108F-4879-971D-7A11CDB3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6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6554-2401-4E16-B77F-493A1DCF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C6398-0C9E-4693-B79C-17A51D4A4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0E9D-E26A-4FED-813A-3E739420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27F57-0A4F-4B92-A6D5-04453DF1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09733-B977-4C71-BE06-8BAC6F610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9AB6-BDEE-44B3-AD36-8CF12E999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680A9-E2F1-4801-8603-9D5E3D6B3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B1176-7F25-473F-A807-EAA483F4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D1AEF-30BB-46F7-A510-22B6BE74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F1D96-48FB-447F-AA02-49ABC5FBE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3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E8AF-4917-457A-B7EC-8118486D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877A-CD78-48D0-9462-33AFFB214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406DC-982B-4FE4-8D00-8F825BAEE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F0BA9-2AFB-4065-851E-E871F6C3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52D93-6075-4254-B227-65216914C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B9D96-3539-4674-BBE3-99C63662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4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E498C-E884-4C49-BC16-A722ED1C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F8F8-8A04-4127-98B1-AA1F30094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E0FDE-2DE8-4D85-8DC7-C2B8B450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43E30-DD22-4973-87A7-73A66D03F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D6430-D811-456D-9602-0FE62DC10F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05DE0B-0D1F-4766-B3C8-CC46315C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BFE6C-C097-4915-BA28-88D6B126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2EBDEC-2E79-4BCC-88AD-A8EBF7BB4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E71F-95E0-41D6-836E-5CEF4BFC8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0C897-7F1C-4A24-8E6D-8FC89D5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445CB-12E6-4ECB-9E80-8D2876A4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0353A-0F9A-4B50-9B06-65F00946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3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44AAA-A5B1-45C3-9E1E-24A2AFFF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C2013-5219-4595-A9E9-C150B309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F220D-A451-4E8E-B4D7-0B567EAF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C7D70-11AA-47A4-BDE6-1612AC65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1217D-D782-41F6-B74B-9B77E178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3E273-3769-4A84-8736-453A1916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C9C12-9FC3-4B18-B798-4220DAEB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37B71-A126-4A96-9DF3-A84B1E8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5731C-7B11-4340-87D6-3BAE3480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95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FF9C-D314-49C4-8570-58C00A69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6EECD-F61B-434D-BB85-4056F5EBE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0AC0B-015E-4478-973B-D2A6D5D32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DDDB3-3077-4395-9F05-9C36140A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69359-684D-4F38-9244-6571F7CA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BF10-EA6D-4C9E-9679-58A69609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5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96D12-9CD1-4279-94AA-56D9DD3E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BDBD3-0AEA-4E46-BDEC-8D4FDD0A2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FB368-0A09-4D85-A687-ED54A355E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44FE-1D77-47A5-A7FC-425D859D4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3371-166E-4A80-8E78-5F42C0601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0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2654E3-8D91-7B19-5F2B-A9ABDD068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8728" y="643466"/>
            <a:ext cx="7354544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2B8BE8-113B-504B-F06A-FE5A9D305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938" y="643466"/>
            <a:ext cx="9904123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86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A51DED19-1D53-4231-AD5C-FCBABA5E83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C505FD4-5786-4CEE-A3E1-69B5E883D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0DF0E53-71F4-4C28-9847-6CFEEFCB9A9E}">
  <ds:schemaRefs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7789c14a-a99d-49e3-b17f-cc0aeb526209"/>
    <ds:schemaRef ds:uri="1d7f4318-fbaa-42fb-befc-90ab84d26bd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4</cp:revision>
  <dcterms:created xsi:type="dcterms:W3CDTF">2023-08-17T13:59:39Z</dcterms:created>
  <dcterms:modified xsi:type="dcterms:W3CDTF">2023-12-26T10:13:58Z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