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E2705E-25CD-4137-9D6C-34C00FA0CFC9}" v="12" dt="2023-12-26T10:11:53.2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0BE2705E-25CD-4137-9D6C-34C00FA0CFC9}"/>
    <pc:docChg chg="undo custSel addSld delSld modSld sldOrd">
      <pc:chgData name="David Butler" userId="1d4169bac4fa5473" providerId="LiveId" clId="{0BE2705E-25CD-4137-9D6C-34C00FA0CFC9}" dt="2023-12-26T10:12:35.024" v="210" actId="47"/>
      <pc:docMkLst>
        <pc:docMk/>
      </pc:docMkLst>
      <pc:sldChg chg="addSp delSp modSp mod">
        <pc:chgData name="David Butler" userId="1d4169bac4fa5473" providerId="LiveId" clId="{0BE2705E-25CD-4137-9D6C-34C00FA0CFC9}" dt="2023-12-26T10:07:21.300" v="47" actId="20577"/>
        <pc:sldMkLst>
          <pc:docMk/>
          <pc:sldMk cId="326735792" sldId="256"/>
        </pc:sldMkLst>
        <pc:spChg chg="add mod">
          <ac:chgData name="David Butler" userId="1d4169bac4fa5473" providerId="LiveId" clId="{0BE2705E-25CD-4137-9D6C-34C00FA0CFC9}" dt="2023-12-26T10:06:46.210" v="35" actId="1076"/>
          <ac:spMkLst>
            <pc:docMk/>
            <pc:sldMk cId="326735792" sldId="256"/>
            <ac:spMk id="9" creationId="{0AC1F62A-8E14-7E4E-5C02-4297C1B70BEB}"/>
          </ac:spMkLst>
        </pc:spChg>
        <pc:spChg chg="add mod">
          <ac:chgData name="David Butler" userId="1d4169bac4fa5473" providerId="LiveId" clId="{0BE2705E-25CD-4137-9D6C-34C00FA0CFC9}" dt="2023-12-26T10:06:42.798" v="33" actId="20577"/>
          <ac:spMkLst>
            <pc:docMk/>
            <pc:sldMk cId="326735792" sldId="256"/>
            <ac:spMk id="10" creationId="{C7AB1F28-8A85-7D9A-5F8B-4970EEE2C933}"/>
          </ac:spMkLst>
        </pc:spChg>
        <pc:spChg chg="add mod">
          <ac:chgData name="David Butler" userId="1d4169bac4fa5473" providerId="LiveId" clId="{0BE2705E-25CD-4137-9D6C-34C00FA0CFC9}" dt="2023-12-26T10:06:53.578" v="38" actId="20577"/>
          <ac:spMkLst>
            <pc:docMk/>
            <pc:sldMk cId="326735792" sldId="256"/>
            <ac:spMk id="11" creationId="{D0DBDE35-293E-0BCE-06B8-6740DA6A3BB5}"/>
          </ac:spMkLst>
        </pc:spChg>
        <pc:spChg chg="add del mod">
          <ac:chgData name="David Butler" userId="1d4169bac4fa5473" providerId="LiveId" clId="{0BE2705E-25CD-4137-9D6C-34C00FA0CFC9}" dt="2023-12-26T10:07:12.420" v="44" actId="478"/>
          <ac:spMkLst>
            <pc:docMk/>
            <pc:sldMk cId="326735792" sldId="256"/>
            <ac:spMk id="12" creationId="{3FB9AA2F-5C0D-F6F3-739D-C9CF6423B9E7}"/>
          </ac:spMkLst>
        </pc:spChg>
        <pc:spChg chg="add mod">
          <ac:chgData name="David Butler" userId="1d4169bac4fa5473" providerId="LiveId" clId="{0BE2705E-25CD-4137-9D6C-34C00FA0CFC9}" dt="2023-12-26T10:07:17.285" v="45" actId="20577"/>
          <ac:spMkLst>
            <pc:docMk/>
            <pc:sldMk cId="326735792" sldId="256"/>
            <ac:spMk id="13" creationId="{3766D9AC-30EE-81A1-5B8C-D78AB3AD39C3}"/>
          </ac:spMkLst>
        </pc:spChg>
        <pc:spChg chg="add mod">
          <ac:chgData name="David Butler" userId="1d4169bac4fa5473" providerId="LiveId" clId="{0BE2705E-25CD-4137-9D6C-34C00FA0CFC9}" dt="2023-12-26T10:07:21.300" v="47" actId="20577"/>
          <ac:spMkLst>
            <pc:docMk/>
            <pc:sldMk cId="326735792" sldId="256"/>
            <ac:spMk id="14" creationId="{CD3A308D-AAB6-3AD1-DB5A-3548646B829D}"/>
          </ac:spMkLst>
        </pc:spChg>
        <pc:picChg chg="add mod">
          <ac:chgData name="David Butler" userId="1d4169bac4fa5473" providerId="LiveId" clId="{0BE2705E-25CD-4137-9D6C-34C00FA0CFC9}" dt="2023-12-26T10:06:25.764" v="28" actId="1076"/>
          <ac:picMkLst>
            <pc:docMk/>
            <pc:sldMk cId="326735792" sldId="256"/>
            <ac:picMk id="2" creationId="{33614F22-7F1F-A715-8B4A-746C1B6ADCD7}"/>
          </ac:picMkLst>
        </pc:picChg>
        <pc:picChg chg="add mod">
          <ac:chgData name="David Butler" userId="1d4169bac4fa5473" providerId="LiveId" clId="{0BE2705E-25CD-4137-9D6C-34C00FA0CFC9}" dt="2023-12-26T10:06:07.619" v="22" actId="1076"/>
          <ac:picMkLst>
            <pc:docMk/>
            <pc:sldMk cId="326735792" sldId="256"/>
            <ac:picMk id="3" creationId="{710928C3-0190-352D-10CC-25F8A097EDFB}"/>
          </ac:picMkLst>
        </pc:picChg>
        <pc:picChg chg="del">
          <ac:chgData name="David Butler" userId="1d4169bac4fa5473" providerId="LiveId" clId="{0BE2705E-25CD-4137-9D6C-34C00FA0CFC9}" dt="2023-12-26T10:05:03.829" v="0" actId="478"/>
          <ac:picMkLst>
            <pc:docMk/>
            <pc:sldMk cId="326735792" sldId="256"/>
            <ac:picMk id="4" creationId="{F355C558-2627-E56C-0C5C-EC7A2699D705}"/>
          </ac:picMkLst>
        </pc:picChg>
        <pc:picChg chg="add mod">
          <ac:chgData name="David Butler" userId="1d4169bac4fa5473" providerId="LiveId" clId="{0BE2705E-25CD-4137-9D6C-34C00FA0CFC9}" dt="2023-12-26T10:06:01.515" v="19" actId="14100"/>
          <ac:picMkLst>
            <pc:docMk/>
            <pc:sldMk cId="326735792" sldId="256"/>
            <ac:picMk id="5" creationId="{51DB291F-8CD9-4A70-5E4D-C41EE5D2467D}"/>
          </ac:picMkLst>
        </pc:picChg>
        <pc:picChg chg="add mod">
          <ac:chgData name="David Butler" userId="1d4169bac4fa5473" providerId="LiveId" clId="{0BE2705E-25CD-4137-9D6C-34C00FA0CFC9}" dt="2023-12-26T10:06:23.171" v="27" actId="1076"/>
          <ac:picMkLst>
            <pc:docMk/>
            <pc:sldMk cId="326735792" sldId="256"/>
            <ac:picMk id="6" creationId="{86B70EF2-052C-FF0C-87A3-5837778D1ED6}"/>
          </ac:picMkLst>
        </pc:picChg>
        <pc:picChg chg="add mod">
          <ac:chgData name="David Butler" userId="1d4169bac4fa5473" providerId="LiveId" clId="{0BE2705E-25CD-4137-9D6C-34C00FA0CFC9}" dt="2023-12-26T10:06:23.171" v="27" actId="1076"/>
          <ac:picMkLst>
            <pc:docMk/>
            <pc:sldMk cId="326735792" sldId="256"/>
            <ac:picMk id="7" creationId="{7112CFD9-6835-682A-31EA-E87DF29B3284}"/>
          </ac:picMkLst>
        </pc:picChg>
        <pc:picChg chg="add mod">
          <ac:chgData name="David Butler" userId="1d4169bac4fa5473" providerId="LiveId" clId="{0BE2705E-25CD-4137-9D6C-34C00FA0CFC9}" dt="2023-12-26T10:05:24.492" v="9" actId="1076"/>
          <ac:picMkLst>
            <pc:docMk/>
            <pc:sldMk cId="326735792" sldId="256"/>
            <ac:picMk id="8" creationId="{F2922A65-B09C-7BF4-884D-066ED3E156E5}"/>
          </ac:picMkLst>
        </pc:picChg>
      </pc:sldChg>
      <pc:sldChg chg="addSp delSp modSp mod ord">
        <pc:chgData name="David Butler" userId="1d4169bac4fa5473" providerId="LiveId" clId="{0BE2705E-25CD-4137-9D6C-34C00FA0CFC9}" dt="2023-12-26T10:08:24.797" v="59"/>
        <pc:sldMkLst>
          <pc:docMk/>
          <pc:sldMk cId="1056086223" sldId="257"/>
        </pc:sldMkLst>
        <pc:picChg chg="add mod">
          <ac:chgData name="David Butler" userId="1d4169bac4fa5473" providerId="LiveId" clId="{0BE2705E-25CD-4137-9D6C-34C00FA0CFC9}" dt="2023-12-26T10:07:57.155" v="51" actId="14100"/>
          <ac:picMkLst>
            <pc:docMk/>
            <pc:sldMk cId="1056086223" sldId="257"/>
            <ac:picMk id="3" creationId="{FD06ACD3-9A03-872C-E9EB-32E9F108F136}"/>
          </ac:picMkLst>
        </pc:picChg>
        <pc:picChg chg="del">
          <ac:chgData name="David Butler" userId="1d4169bac4fa5473" providerId="LiveId" clId="{0BE2705E-25CD-4137-9D6C-34C00FA0CFC9}" dt="2023-12-26T10:07:26.964" v="48" actId="478"/>
          <ac:picMkLst>
            <pc:docMk/>
            <pc:sldMk cId="1056086223" sldId="257"/>
            <ac:picMk id="4" creationId="{A4F3A668-FA4D-D386-B03A-53029CB30890}"/>
          </ac:picMkLst>
        </pc:picChg>
      </pc:sldChg>
      <pc:sldChg chg="new del">
        <pc:chgData name="David Butler" userId="1d4169bac4fa5473" providerId="LiveId" clId="{0BE2705E-25CD-4137-9D6C-34C00FA0CFC9}" dt="2023-12-26T10:12:35.024" v="210" actId="47"/>
        <pc:sldMkLst>
          <pc:docMk/>
          <pc:sldMk cId="97654925" sldId="258"/>
        </pc:sldMkLst>
      </pc:sldChg>
      <pc:sldChg chg="addSp delSp modSp add mod">
        <pc:chgData name="David Butler" userId="1d4169bac4fa5473" providerId="LiveId" clId="{0BE2705E-25CD-4137-9D6C-34C00FA0CFC9}" dt="2023-12-26T10:09:33.099" v="98" actId="1076"/>
        <pc:sldMkLst>
          <pc:docMk/>
          <pc:sldMk cId="3100129741" sldId="259"/>
        </pc:sldMkLst>
        <pc:spChg chg="add mod">
          <ac:chgData name="David Butler" userId="1d4169bac4fa5473" providerId="LiveId" clId="{0BE2705E-25CD-4137-9D6C-34C00FA0CFC9}" dt="2023-12-26T10:09:29.686" v="96" actId="403"/>
          <ac:spMkLst>
            <pc:docMk/>
            <pc:sldMk cId="3100129741" sldId="259"/>
            <ac:spMk id="4" creationId="{2BD69651-A159-DEDE-B3D0-EA85A0576707}"/>
          </ac:spMkLst>
        </pc:spChg>
        <pc:spChg chg="del">
          <ac:chgData name="David Butler" userId="1d4169bac4fa5473" providerId="LiveId" clId="{0BE2705E-25CD-4137-9D6C-34C00FA0CFC9}" dt="2023-12-26T10:08:40.534" v="64" actId="478"/>
          <ac:spMkLst>
            <pc:docMk/>
            <pc:sldMk cId="3100129741" sldId="259"/>
            <ac:spMk id="9" creationId="{0AC1F62A-8E14-7E4E-5C02-4297C1B70BEB}"/>
          </ac:spMkLst>
        </pc:spChg>
        <pc:spChg chg="del">
          <ac:chgData name="David Butler" userId="1d4169bac4fa5473" providerId="LiveId" clId="{0BE2705E-25CD-4137-9D6C-34C00FA0CFC9}" dt="2023-12-26T10:08:40.534" v="64" actId="478"/>
          <ac:spMkLst>
            <pc:docMk/>
            <pc:sldMk cId="3100129741" sldId="259"/>
            <ac:spMk id="10" creationId="{C7AB1F28-8A85-7D9A-5F8B-4970EEE2C933}"/>
          </ac:spMkLst>
        </pc:spChg>
        <pc:spChg chg="del">
          <ac:chgData name="David Butler" userId="1d4169bac4fa5473" providerId="LiveId" clId="{0BE2705E-25CD-4137-9D6C-34C00FA0CFC9}" dt="2023-12-26T10:08:40.534" v="64" actId="478"/>
          <ac:spMkLst>
            <pc:docMk/>
            <pc:sldMk cId="3100129741" sldId="259"/>
            <ac:spMk id="11" creationId="{D0DBDE35-293E-0BCE-06B8-6740DA6A3BB5}"/>
          </ac:spMkLst>
        </pc:spChg>
        <pc:spChg chg="del">
          <ac:chgData name="David Butler" userId="1d4169bac4fa5473" providerId="LiveId" clId="{0BE2705E-25CD-4137-9D6C-34C00FA0CFC9}" dt="2023-12-26T10:08:40.534" v="64" actId="478"/>
          <ac:spMkLst>
            <pc:docMk/>
            <pc:sldMk cId="3100129741" sldId="259"/>
            <ac:spMk id="13" creationId="{3766D9AC-30EE-81A1-5B8C-D78AB3AD39C3}"/>
          </ac:spMkLst>
        </pc:spChg>
        <pc:spChg chg="del">
          <ac:chgData name="David Butler" userId="1d4169bac4fa5473" providerId="LiveId" clId="{0BE2705E-25CD-4137-9D6C-34C00FA0CFC9}" dt="2023-12-26T10:08:40.534" v="64" actId="478"/>
          <ac:spMkLst>
            <pc:docMk/>
            <pc:sldMk cId="3100129741" sldId="259"/>
            <ac:spMk id="14" creationId="{CD3A308D-AAB6-3AD1-DB5A-3548646B829D}"/>
          </ac:spMkLst>
        </pc:spChg>
        <pc:picChg chg="mod">
          <ac:chgData name="David Butler" userId="1d4169bac4fa5473" providerId="LiveId" clId="{0BE2705E-25CD-4137-9D6C-34C00FA0CFC9}" dt="2023-12-26T10:09:33.099" v="98" actId="1076"/>
          <ac:picMkLst>
            <pc:docMk/>
            <pc:sldMk cId="3100129741" sldId="259"/>
            <ac:picMk id="2" creationId="{33614F22-7F1F-A715-8B4A-746C1B6ADCD7}"/>
          </ac:picMkLst>
        </pc:picChg>
        <pc:picChg chg="add del mod">
          <ac:chgData name="David Butler" userId="1d4169bac4fa5473" providerId="LiveId" clId="{0BE2705E-25CD-4137-9D6C-34C00FA0CFC9}" dt="2023-12-26T10:08:56.916" v="76" actId="478"/>
          <ac:picMkLst>
            <pc:docMk/>
            <pc:sldMk cId="3100129741" sldId="259"/>
            <ac:picMk id="3" creationId="{710928C3-0190-352D-10CC-25F8A097EDFB}"/>
          </ac:picMkLst>
        </pc:picChg>
        <pc:picChg chg="add del mod">
          <ac:chgData name="David Butler" userId="1d4169bac4fa5473" providerId="LiveId" clId="{0BE2705E-25CD-4137-9D6C-34C00FA0CFC9}" dt="2023-12-26T10:08:56.916" v="76" actId="478"/>
          <ac:picMkLst>
            <pc:docMk/>
            <pc:sldMk cId="3100129741" sldId="259"/>
            <ac:picMk id="5" creationId="{51DB291F-8CD9-4A70-5E4D-C41EE5D2467D}"/>
          </ac:picMkLst>
        </pc:picChg>
        <pc:picChg chg="del">
          <ac:chgData name="David Butler" userId="1d4169bac4fa5473" providerId="LiveId" clId="{0BE2705E-25CD-4137-9D6C-34C00FA0CFC9}" dt="2023-12-26T10:08:56.916" v="76" actId="478"/>
          <ac:picMkLst>
            <pc:docMk/>
            <pc:sldMk cId="3100129741" sldId="259"/>
            <ac:picMk id="6" creationId="{86B70EF2-052C-FF0C-87A3-5837778D1ED6}"/>
          </ac:picMkLst>
        </pc:picChg>
        <pc:picChg chg="del">
          <ac:chgData name="David Butler" userId="1d4169bac4fa5473" providerId="LiveId" clId="{0BE2705E-25CD-4137-9D6C-34C00FA0CFC9}" dt="2023-12-26T10:08:56.916" v="76" actId="478"/>
          <ac:picMkLst>
            <pc:docMk/>
            <pc:sldMk cId="3100129741" sldId="259"/>
            <ac:picMk id="7" creationId="{7112CFD9-6835-682A-31EA-E87DF29B3284}"/>
          </ac:picMkLst>
        </pc:picChg>
        <pc:picChg chg="del">
          <ac:chgData name="David Butler" userId="1d4169bac4fa5473" providerId="LiveId" clId="{0BE2705E-25CD-4137-9D6C-34C00FA0CFC9}" dt="2023-12-26T10:08:56.916" v="76" actId="478"/>
          <ac:picMkLst>
            <pc:docMk/>
            <pc:sldMk cId="3100129741" sldId="259"/>
            <ac:picMk id="8" creationId="{F2922A65-B09C-7BF4-884D-066ED3E156E5}"/>
          </ac:picMkLst>
        </pc:picChg>
      </pc:sldChg>
      <pc:sldChg chg="add del">
        <pc:chgData name="David Butler" userId="1d4169bac4fa5473" providerId="LiveId" clId="{0BE2705E-25CD-4137-9D6C-34C00FA0CFC9}" dt="2023-12-26T10:08:43.538" v="65" actId="47"/>
        <pc:sldMkLst>
          <pc:docMk/>
          <pc:sldMk cId="172030792" sldId="260"/>
        </pc:sldMkLst>
      </pc:sldChg>
      <pc:sldChg chg="addSp delSp modSp add mod">
        <pc:chgData name="David Butler" userId="1d4169bac4fa5473" providerId="LiveId" clId="{0BE2705E-25CD-4137-9D6C-34C00FA0CFC9}" dt="2023-12-26T10:10:09.445" v="126" actId="20577"/>
        <pc:sldMkLst>
          <pc:docMk/>
          <pc:sldMk cId="2231652954" sldId="260"/>
        </pc:sldMkLst>
        <pc:spChg chg="add mod">
          <ac:chgData name="David Butler" userId="1d4169bac4fa5473" providerId="LiveId" clId="{0BE2705E-25CD-4137-9D6C-34C00FA0CFC9}" dt="2023-12-26T10:10:09.445" v="126" actId="20577"/>
          <ac:spMkLst>
            <pc:docMk/>
            <pc:sldMk cId="2231652954" sldId="260"/>
            <ac:spMk id="4" creationId="{7097B57A-3925-32F8-B074-AE26759A23C7}"/>
          </ac:spMkLst>
        </pc:spChg>
        <pc:picChg chg="del mod">
          <ac:chgData name="David Butler" userId="1d4169bac4fa5473" providerId="LiveId" clId="{0BE2705E-25CD-4137-9D6C-34C00FA0CFC9}" dt="2023-12-26T10:09:40.900" v="100" actId="478"/>
          <ac:picMkLst>
            <pc:docMk/>
            <pc:sldMk cId="2231652954" sldId="260"/>
            <ac:picMk id="2" creationId="{33614F22-7F1F-A715-8B4A-746C1B6ADCD7}"/>
          </ac:picMkLst>
        </pc:picChg>
        <pc:picChg chg="mod">
          <ac:chgData name="David Butler" userId="1d4169bac4fa5473" providerId="LiveId" clId="{0BE2705E-25CD-4137-9D6C-34C00FA0CFC9}" dt="2023-12-26T10:09:45.243" v="102" actId="1076"/>
          <ac:picMkLst>
            <pc:docMk/>
            <pc:sldMk cId="2231652954" sldId="260"/>
            <ac:picMk id="3" creationId="{710928C3-0190-352D-10CC-25F8A097EDFB}"/>
          </ac:picMkLst>
        </pc:picChg>
        <pc:picChg chg="del">
          <ac:chgData name="David Butler" userId="1d4169bac4fa5473" providerId="LiveId" clId="{0BE2705E-25CD-4137-9D6C-34C00FA0CFC9}" dt="2023-12-26T10:09:40.900" v="100" actId="478"/>
          <ac:picMkLst>
            <pc:docMk/>
            <pc:sldMk cId="2231652954" sldId="260"/>
            <ac:picMk id="5" creationId="{51DB291F-8CD9-4A70-5E4D-C41EE5D2467D}"/>
          </ac:picMkLst>
        </pc:picChg>
        <pc:picChg chg="del mod">
          <ac:chgData name="David Butler" userId="1d4169bac4fa5473" providerId="LiveId" clId="{0BE2705E-25CD-4137-9D6C-34C00FA0CFC9}" dt="2023-12-26T10:09:40.900" v="100" actId="478"/>
          <ac:picMkLst>
            <pc:docMk/>
            <pc:sldMk cId="2231652954" sldId="260"/>
            <ac:picMk id="6" creationId="{86B70EF2-052C-FF0C-87A3-5837778D1ED6}"/>
          </ac:picMkLst>
        </pc:picChg>
        <pc:picChg chg="del">
          <ac:chgData name="David Butler" userId="1d4169bac4fa5473" providerId="LiveId" clId="{0BE2705E-25CD-4137-9D6C-34C00FA0CFC9}" dt="2023-12-26T10:09:40.900" v="100" actId="478"/>
          <ac:picMkLst>
            <pc:docMk/>
            <pc:sldMk cId="2231652954" sldId="260"/>
            <ac:picMk id="7" creationId="{7112CFD9-6835-682A-31EA-E87DF29B3284}"/>
          </ac:picMkLst>
        </pc:picChg>
        <pc:picChg chg="del">
          <ac:chgData name="David Butler" userId="1d4169bac4fa5473" providerId="LiveId" clId="{0BE2705E-25CD-4137-9D6C-34C00FA0CFC9}" dt="2023-12-26T10:09:40.900" v="100" actId="478"/>
          <ac:picMkLst>
            <pc:docMk/>
            <pc:sldMk cId="2231652954" sldId="260"/>
            <ac:picMk id="8" creationId="{F2922A65-B09C-7BF4-884D-066ED3E156E5}"/>
          </ac:picMkLst>
        </pc:picChg>
      </pc:sldChg>
      <pc:sldChg chg="add del">
        <pc:chgData name="David Butler" userId="1d4169bac4fa5473" providerId="LiveId" clId="{0BE2705E-25CD-4137-9D6C-34C00FA0CFC9}" dt="2023-12-26T10:08:44.065" v="66" actId="47"/>
        <pc:sldMkLst>
          <pc:docMk/>
          <pc:sldMk cId="3304619837" sldId="261"/>
        </pc:sldMkLst>
      </pc:sldChg>
      <pc:sldChg chg="addSp delSp modSp add mod">
        <pc:chgData name="David Butler" userId="1d4169bac4fa5473" providerId="LiveId" clId="{0BE2705E-25CD-4137-9D6C-34C00FA0CFC9}" dt="2023-12-26T10:10:45.468" v="144" actId="404"/>
        <pc:sldMkLst>
          <pc:docMk/>
          <pc:sldMk cId="3658984346" sldId="261"/>
        </pc:sldMkLst>
        <pc:spChg chg="add mod">
          <ac:chgData name="David Butler" userId="1d4169bac4fa5473" providerId="LiveId" clId="{0BE2705E-25CD-4137-9D6C-34C00FA0CFC9}" dt="2023-12-26T10:10:45.468" v="144" actId="404"/>
          <ac:spMkLst>
            <pc:docMk/>
            <pc:sldMk cId="3658984346" sldId="261"/>
            <ac:spMk id="4" creationId="{73332889-BFF8-1CD2-795D-7658DD3BD505}"/>
          </ac:spMkLst>
        </pc:spChg>
        <pc:picChg chg="del mod">
          <ac:chgData name="David Butler" userId="1d4169bac4fa5473" providerId="LiveId" clId="{0BE2705E-25CD-4137-9D6C-34C00FA0CFC9}" dt="2023-12-26T10:10:18.548" v="129" actId="478"/>
          <ac:picMkLst>
            <pc:docMk/>
            <pc:sldMk cId="3658984346" sldId="261"/>
            <ac:picMk id="2" creationId="{33614F22-7F1F-A715-8B4A-746C1B6ADCD7}"/>
          </ac:picMkLst>
        </pc:picChg>
        <pc:picChg chg="del mod">
          <ac:chgData name="David Butler" userId="1d4169bac4fa5473" providerId="LiveId" clId="{0BE2705E-25CD-4137-9D6C-34C00FA0CFC9}" dt="2023-12-26T10:10:18.548" v="129" actId="478"/>
          <ac:picMkLst>
            <pc:docMk/>
            <pc:sldMk cId="3658984346" sldId="261"/>
            <ac:picMk id="3" creationId="{710928C3-0190-352D-10CC-25F8A097EDFB}"/>
          </ac:picMkLst>
        </pc:picChg>
        <pc:picChg chg="mod">
          <ac:chgData name="David Butler" userId="1d4169bac4fa5473" providerId="LiveId" clId="{0BE2705E-25CD-4137-9D6C-34C00FA0CFC9}" dt="2023-12-26T10:10:22.507" v="131" actId="14100"/>
          <ac:picMkLst>
            <pc:docMk/>
            <pc:sldMk cId="3658984346" sldId="261"/>
            <ac:picMk id="5" creationId="{51DB291F-8CD9-4A70-5E4D-C41EE5D2467D}"/>
          </ac:picMkLst>
        </pc:picChg>
        <pc:picChg chg="del">
          <ac:chgData name="David Butler" userId="1d4169bac4fa5473" providerId="LiveId" clId="{0BE2705E-25CD-4137-9D6C-34C00FA0CFC9}" dt="2023-12-26T10:10:18.548" v="129" actId="478"/>
          <ac:picMkLst>
            <pc:docMk/>
            <pc:sldMk cId="3658984346" sldId="261"/>
            <ac:picMk id="6" creationId="{86B70EF2-052C-FF0C-87A3-5837778D1ED6}"/>
          </ac:picMkLst>
        </pc:picChg>
        <pc:picChg chg="del mod">
          <ac:chgData name="David Butler" userId="1d4169bac4fa5473" providerId="LiveId" clId="{0BE2705E-25CD-4137-9D6C-34C00FA0CFC9}" dt="2023-12-26T10:10:18.548" v="129" actId="478"/>
          <ac:picMkLst>
            <pc:docMk/>
            <pc:sldMk cId="3658984346" sldId="261"/>
            <ac:picMk id="7" creationId="{7112CFD9-6835-682A-31EA-E87DF29B3284}"/>
          </ac:picMkLst>
        </pc:picChg>
        <pc:picChg chg="del mod">
          <ac:chgData name="David Butler" userId="1d4169bac4fa5473" providerId="LiveId" clId="{0BE2705E-25CD-4137-9D6C-34C00FA0CFC9}" dt="2023-12-26T10:10:18.548" v="129" actId="478"/>
          <ac:picMkLst>
            <pc:docMk/>
            <pc:sldMk cId="3658984346" sldId="261"/>
            <ac:picMk id="8" creationId="{F2922A65-B09C-7BF4-884D-066ED3E156E5}"/>
          </ac:picMkLst>
        </pc:picChg>
      </pc:sldChg>
      <pc:sldChg chg="add del">
        <pc:chgData name="David Butler" userId="1d4169bac4fa5473" providerId="LiveId" clId="{0BE2705E-25CD-4137-9D6C-34C00FA0CFC9}" dt="2023-12-26T10:08:44.577" v="67" actId="47"/>
        <pc:sldMkLst>
          <pc:docMk/>
          <pc:sldMk cId="1433424938" sldId="262"/>
        </pc:sldMkLst>
      </pc:sldChg>
      <pc:sldChg chg="addSp delSp modSp add mod">
        <pc:chgData name="David Butler" userId="1d4169bac4fa5473" providerId="LiveId" clId="{0BE2705E-25CD-4137-9D6C-34C00FA0CFC9}" dt="2023-12-26T10:11:29.427" v="159" actId="1076"/>
        <pc:sldMkLst>
          <pc:docMk/>
          <pc:sldMk cId="1908971773" sldId="262"/>
        </pc:sldMkLst>
        <pc:spChg chg="add mod">
          <ac:chgData name="David Butler" userId="1d4169bac4fa5473" providerId="LiveId" clId="{0BE2705E-25CD-4137-9D6C-34C00FA0CFC9}" dt="2023-12-26T10:11:29.427" v="159" actId="1076"/>
          <ac:spMkLst>
            <pc:docMk/>
            <pc:sldMk cId="1908971773" sldId="262"/>
            <ac:spMk id="4" creationId="{8E043BAF-95E1-70A2-4B7F-EB92947AB8FE}"/>
          </ac:spMkLst>
        </pc:spChg>
        <pc:picChg chg="del">
          <ac:chgData name="David Butler" userId="1d4169bac4fa5473" providerId="LiveId" clId="{0BE2705E-25CD-4137-9D6C-34C00FA0CFC9}" dt="2023-12-26T10:11:00.164" v="145" actId="478"/>
          <ac:picMkLst>
            <pc:docMk/>
            <pc:sldMk cId="1908971773" sldId="262"/>
            <ac:picMk id="2" creationId="{33614F22-7F1F-A715-8B4A-746C1B6ADCD7}"/>
          </ac:picMkLst>
        </pc:picChg>
        <pc:picChg chg="del">
          <ac:chgData name="David Butler" userId="1d4169bac4fa5473" providerId="LiveId" clId="{0BE2705E-25CD-4137-9D6C-34C00FA0CFC9}" dt="2023-12-26T10:11:00.164" v="145" actId="478"/>
          <ac:picMkLst>
            <pc:docMk/>
            <pc:sldMk cId="1908971773" sldId="262"/>
            <ac:picMk id="3" creationId="{710928C3-0190-352D-10CC-25F8A097EDFB}"/>
          </ac:picMkLst>
        </pc:picChg>
        <pc:picChg chg="del">
          <ac:chgData name="David Butler" userId="1d4169bac4fa5473" providerId="LiveId" clId="{0BE2705E-25CD-4137-9D6C-34C00FA0CFC9}" dt="2023-12-26T10:11:00.164" v="145" actId="478"/>
          <ac:picMkLst>
            <pc:docMk/>
            <pc:sldMk cId="1908971773" sldId="262"/>
            <ac:picMk id="5" creationId="{51DB291F-8CD9-4A70-5E4D-C41EE5D2467D}"/>
          </ac:picMkLst>
        </pc:picChg>
        <pc:picChg chg="mod">
          <ac:chgData name="David Butler" userId="1d4169bac4fa5473" providerId="LiveId" clId="{0BE2705E-25CD-4137-9D6C-34C00FA0CFC9}" dt="2023-12-26T10:11:02.891" v="146" actId="1076"/>
          <ac:picMkLst>
            <pc:docMk/>
            <pc:sldMk cId="1908971773" sldId="262"/>
            <ac:picMk id="6" creationId="{86B70EF2-052C-FF0C-87A3-5837778D1ED6}"/>
          </ac:picMkLst>
        </pc:picChg>
        <pc:picChg chg="mod">
          <ac:chgData name="David Butler" userId="1d4169bac4fa5473" providerId="LiveId" clId="{0BE2705E-25CD-4137-9D6C-34C00FA0CFC9}" dt="2023-12-26T10:11:04.850" v="147" actId="1076"/>
          <ac:picMkLst>
            <pc:docMk/>
            <pc:sldMk cId="1908971773" sldId="262"/>
            <ac:picMk id="7" creationId="{7112CFD9-6835-682A-31EA-E87DF29B3284}"/>
          </ac:picMkLst>
        </pc:picChg>
        <pc:picChg chg="del">
          <ac:chgData name="David Butler" userId="1d4169bac4fa5473" providerId="LiveId" clId="{0BE2705E-25CD-4137-9D6C-34C00FA0CFC9}" dt="2023-12-26T10:11:00.164" v="145" actId="478"/>
          <ac:picMkLst>
            <pc:docMk/>
            <pc:sldMk cId="1908971773" sldId="262"/>
            <ac:picMk id="8" creationId="{F2922A65-B09C-7BF4-884D-066ED3E156E5}"/>
          </ac:picMkLst>
        </pc:picChg>
      </pc:sldChg>
      <pc:sldChg chg="addSp delSp modSp add mod">
        <pc:chgData name="David Butler" userId="1d4169bac4fa5473" providerId="LiveId" clId="{0BE2705E-25CD-4137-9D6C-34C00FA0CFC9}" dt="2023-12-26T10:12:29.397" v="207" actId="20577"/>
        <pc:sldMkLst>
          <pc:docMk/>
          <pc:sldMk cId="1517639766" sldId="263"/>
        </pc:sldMkLst>
        <pc:spChg chg="add mod">
          <ac:chgData name="David Butler" userId="1d4169bac4fa5473" providerId="LiveId" clId="{0BE2705E-25CD-4137-9D6C-34C00FA0CFC9}" dt="2023-12-26T10:12:29.397" v="207" actId="20577"/>
          <ac:spMkLst>
            <pc:docMk/>
            <pc:sldMk cId="1517639766" sldId="263"/>
            <ac:spMk id="4" creationId="{7AA60935-499C-A0F8-130A-F7DA5FAE8AE3}"/>
          </ac:spMkLst>
        </pc:spChg>
        <pc:picChg chg="del mod">
          <ac:chgData name="David Butler" userId="1d4169bac4fa5473" providerId="LiveId" clId="{0BE2705E-25CD-4137-9D6C-34C00FA0CFC9}" dt="2023-12-26T10:11:38.133" v="162" actId="478"/>
          <ac:picMkLst>
            <pc:docMk/>
            <pc:sldMk cId="1517639766" sldId="263"/>
            <ac:picMk id="2" creationId="{33614F22-7F1F-A715-8B4A-746C1B6ADCD7}"/>
          </ac:picMkLst>
        </pc:picChg>
        <pc:picChg chg="del mod">
          <ac:chgData name="David Butler" userId="1d4169bac4fa5473" providerId="LiveId" clId="{0BE2705E-25CD-4137-9D6C-34C00FA0CFC9}" dt="2023-12-26T10:11:38.133" v="162" actId="478"/>
          <ac:picMkLst>
            <pc:docMk/>
            <pc:sldMk cId="1517639766" sldId="263"/>
            <ac:picMk id="3" creationId="{710928C3-0190-352D-10CC-25F8A097EDFB}"/>
          </ac:picMkLst>
        </pc:picChg>
        <pc:picChg chg="del">
          <ac:chgData name="David Butler" userId="1d4169bac4fa5473" providerId="LiveId" clId="{0BE2705E-25CD-4137-9D6C-34C00FA0CFC9}" dt="2023-12-26T10:11:38.133" v="162" actId="478"/>
          <ac:picMkLst>
            <pc:docMk/>
            <pc:sldMk cId="1517639766" sldId="263"/>
            <ac:picMk id="5" creationId="{51DB291F-8CD9-4A70-5E4D-C41EE5D2467D}"/>
          </ac:picMkLst>
        </pc:picChg>
        <pc:picChg chg="del mod">
          <ac:chgData name="David Butler" userId="1d4169bac4fa5473" providerId="LiveId" clId="{0BE2705E-25CD-4137-9D6C-34C00FA0CFC9}" dt="2023-12-26T10:11:38.133" v="162" actId="478"/>
          <ac:picMkLst>
            <pc:docMk/>
            <pc:sldMk cId="1517639766" sldId="263"/>
            <ac:picMk id="6" creationId="{86B70EF2-052C-FF0C-87A3-5837778D1ED6}"/>
          </ac:picMkLst>
        </pc:picChg>
        <pc:picChg chg="del mod">
          <ac:chgData name="David Butler" userId="1d4169bac4fa5473" providerId="LiveId" clId="{0BE2705E-25CD-4137-9D6C-34C00FA0CFC9}" dt="2023-12-26T10:11:38.133" v="162" actId="478"/>
          <ac:picMkLst>
            <pc:docMk/>
            <pc:sldMk cId="1517639766" sldId="263"/>
            <ac:picMk id="7" creationId="{7112CFD9-6835-682A-31EA-E87DF29B3284}"/>
          </ac:picMkLst>
        </pc:picChg>
        <pc:picChg chg="mod">
          <ac:chgData name="David Butler" userId="1d4169bac4fa5473" providerId="LiveId" clId="{0BE2705E-25CD-4137-9D6C-34C00FA0CFC9}" dt="2023-12-26T10:11:40.987" v="163" actId="1076"/>
          <ac:picMkLst>
            <pc:docMk/>
            <pc:sldMk cId="1517639766" sldId="263"/>
            <ac:picMk id="8" creationId="{F2922A65-B09C-7BF4-884D-066ED3E156E5}"/>
          </ac:picMkLst>
        </pc:picChg>
      </pc:sldChg>
      <pc:sldChg chg="add del">
        <pc:chgData name="David Butler" userId="1d4169bac4fa5473" providerId="LiveId" clId="{0BE2705E-25CD-4137-9D6C-34C00FA0CFC9}" dt="2023-12-26T10:08:45.118" v="68" actId="47"/>
        <pc:sldMkLst>
          <pc:docMk/>
          <pc:sldMk cId="2978561301" sldId="263"/>
        </pc:sldMkLst>
      </pc:sldChg>
      <pc:sldChg chg="add del">
        <pc:chgData name="David Butler" userId="1d4169bac4fa5473" providerId="LiveId" clId="{0BE2705E-25CD-4137-9D6C-34C00FA0CFC9}" dt="2023-12-26T10:12:33.202" v="208" actId="47"/>
        <pc:sldMkLst>
          <pc:docMk/>
          <pc:sldMk cId="320609140" sldId="264"/>
        </pc:sldMkLst>
      </pc:sldChg>
      <pc:sldChg chg="add del">
        <pc:chgData name="David Butler" userId="1d4169bac4fa5473" providerId="LiveId" clId="{0BE2705E-25CD-4137-9D6C-34C00FA0CFC9}" dt="2023-12-26T10:12:33.886" v="209" actId="47"/>
        <pc:sldMkLst>
          <pc:docMk/>
          <pc:sldMk cId="2807807319" sldId="26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51B41-EAB2-4F51-946C-EA8285DA5B9F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C662D-56E9-4DFA-AC60-80A2A8C2A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208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25F23-25D1-403B-9744-89391A434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959DF1-754F-4E17-B5CD-8B024CD8F0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B3699-7E04-41C2-9451-B159F715B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BF9E0-8C91-4F7D-9F24-B4AA397D9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F0938-864B-476A-B18A-A0ED02272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86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902F7-0092-4346-9B1F-48317D6F8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B21766-7284-4AB7-B90B-F820A6AED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2BFE3-212C-40BA-BDA7-58A68C0B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D08D0-8E2C-42F6-ADC8-433054E41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2C3F9-24A5-4CB7-A9E5-076EE1B16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9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786BA1-EF64-4175-81B1-C4C2321EBD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4BDD11-9267-45B1-87C2-3A84A2BBDB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A0CC0-972C-4397-BCF8-D13BD1718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7888EB-24C9-4F4D-86B9-791CB19C3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79A90-108F-4879-971D-7A11CDB3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46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C6554-2401-4E16-B77F-493A1DCFB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C6398-0C9E-4693-B79C-17A51D4A4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80E9D-E26A-4FED-813A-3E739420E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27F57-0A4F-4B92-A6D5-04453DF19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09733-B977-4C71-BE06-8BAC6F610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56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F9AB6-BDEE-44B3-AD36-8CF12E999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C680A9-E2F1-4801-8603-9D5E3D6B3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B1176-7F25-473F-A807-EAA483F46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D1AEF-30BB-46F7-A510-22B6BE74B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F1D96-48FB-447F-AA02-49ABC5FBE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3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7E8AF-4917-457A-B7EC-8118486DB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E877A-CD78-48D0-9462-33AFFB2145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406DC-982B-4FE4-8D00-8F825BAEE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F0BA9-2AFB-4065-851E-E871F6C3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52D93-6075-4254-B227-65216914C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FB9D96-3539-4674-BBE3-99C636621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54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E498C-E884-4C49-BC16-A722ED1C5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B8F8F8-8A04-4127-98B1-AA1F30094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0E0FDE-2DE8-4D85-8DC7-C2B8B4508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643E30-DD22-4973-87A7-73A66D03F7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4D6430-D811-456D-9602-0FE62DC10F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05DE0B-0D1F-4766-B3C8-CC46315C7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9BFE6C-C097-4915-BA28-88D6B126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2EBDEC-2E79-4BCC-88AD-A8EBF7BB4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44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7E71F-95E0-41D6-836E-5CEF4BFC8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00C897-7F1C-4A24-8E6D-8FC89D5D6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6445CB-12E6-4ECB-9E80-8D2876A46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F0353A-0F9A-4B50-9B06-65F00946D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737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544AAA-A5B1-45C3-9E1E-24A2AFFF2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8C2013-5219-4595-A9E9-C150B3099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2F220D-A451-4E8E-B4D7-0B567EAFB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89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C7D70-11AA-47A4-BDE6-1612AC655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1217D-D782-41F6-B74B-9B77E178B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73E273-3769-4A84-8736-453A19161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C9C12-9FC3-4B18-B798-4220DAEBB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E37B71-A126-4A96-9DF3-A84B1E87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5731C-7B11-4340-87D6-3BAE34800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95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FF9C-D314-49C4-8570-58C00A699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96EECD-F61B-434D-BB85-4056F5EBEE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0AC0B-015E-4478-973B-D2A6D5D32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DDDB3-3077-4395-9F05-9C36140A3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69359-684D-4F38-9244-6571F7CAC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9BF10-EA6D-4C9E-9679-58A696099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755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896D12-9CD1-4279-94AA-56D9DD3E6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BDBD3-0AEA-4E46-BDEC-8D4FDD0A2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FB368-0A09-4D85-A687-ED54A355E3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FBBF7-984B-4312-AF25-11E4A7802BD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244FE-1D77-47A5-A7FC-425D859D4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33371-166E-4A80-8E78-5F42C0601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00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ar thermometer for checking fever">
            <a:extLst>
              <a:ext uri="{FF2B5EF4-FFF2-40B4-BE49-F238E27FC236}">
                <a16:creationId xmlns:a16="http://schemas.microsoft.com/office/drawing/2014/main" id="{33614F22-7F1F-A715-8B4A-746C1B6ADC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02" t="23450" r="7411" b="12593"/>
          <a:stretch/>
        </p:blipFill>
        <p:spPr bwMode="auto">
          <a:xfrm>
            <a:off x="821245" y="267180"/>
            <a:ext cx="4000432" cy="25930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 descr="woman putting her hand on her lips">
            <a:extLst>
              <a:ext uri="{FF2B5EF4-FFF2-40B4-BE49-F238E27FC236}">
                <a16:creationId xmlns:a16="http://schemas.microsoft.com/office/drawing/2014/main" id="{710928C3-0190-352D-10CC-25F8A097ED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65" y="235910"/>
            <a:ext cx="3808574" cy="2537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Free Background Bottle photo and picture">
            <a:extLst>
              <a:ext uri="{FF2B5EF4-FFF2-40B4-BE49-F238E27FC236}">
                <a16:creationId xmlns:a16="http://schemas.microsoft.com/office/drawing/2014/main" id="{51DB291F-8CD9-4A70-5E4D-C41EE5D246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80"/>
          <a:stretch/>
        </p:blipFill>
        <p:spPr bwMode="auto">
          <a:xfrm>
            <a:off x="9744074" y="235910"/>
            <a:ext cx="1824631" cy="24463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a man laying on the ground next to a fire hydrant">
            <a:extLst>
              <a:ext uri="{FF2B5EF4-FFF2-40B4-BE49-F238E27FC236}">
                <a16:creationId xmlns:a16="http://schemas.microsoft.com/office/drawing/2014/main" id="{86B70EF2-052C-FF0C-87A3-5837778D1ED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548" b="15312"/>
          <a:stretch/>
        </p:blipFill>
        <p:spPr bwMode="auto">
          <a:xfrm>
            <a:off x="980442" y="3053419"/>
            <a:ext cx="1820546" cy="36410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woman talking on the phone">
            <a:extLst>
              <a:ext uri="{FF2B5EF4-FFF2-40B4-BE49-F238E27FC236}">
                <a16:creationId xmlns:a16="http://schemas.microsoft.com/office/drawing/2014/main" id="{7112CFD9-6835-682A-31EA-E87DF29B328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05" b="4635"/>
          <a:stretch/>
        </p:blipFill>
        <p:spPr bwMode="auto">
          <a:xfrm flipH="1">
            <a:off x="2600961" y="4405879"/>
            <a:ext cx="2191386" cy="218494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 descr="a woman standing on the street looking at her cell phone">
            <a:extLst>
              <a:ext uri="{FF2B5EF4-FFF2-40B4-BE49-F238E27FC236}">
                <a16:creationId xmlns:a16="http://schemas.microsoft.com/office/drawing/2014/main" id="{F2922A65-B09C-7BF4-884D-066ED3E156E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38"/>
          <a:stretch/>
        </p:blipFill>
        <p:spPr bwMode="auto">
          <a:xfrm>
            <a:off x="7112634" y="2942997"/>
            <a:ext cx="2478405" cy="33690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AC1F62A-8E14-7E4E-5C02-4297C1B70BEB}"/>
              </a:ext>
            </a:extLst>
          </p:cNvPr>
          <p:cNvSpPr txBox="1"/>
          <p:nvPr/>
        </p:nvSpPr>
        <p:spPr>
          <a:xfrm>
            <a:off x="382643" y="2671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AB1F28-8A85-7D9A-5F8B-4970EEE2C933}"/>
              </a:ext>
            </a:extLst>
          </p:cNvPr>
          <p:cNvSpPr txBox="1"/>
          <p:nvPr/>
        </p:nvSpPr>
        <p:spPr>
          <a:xfrm>
            <a:off x="5260279" y="1691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DBDE35-293E-0BCE-06B8-6740DA6A3BB5}"/>
              </a:ext>
            </a:extLst>
          </p:cNvPr>
          <p:cNvSpPr txBox="1"/>
          <p:nvPr/>
        </p:nvSpPr>
        <p:spPr>
          <a:xfrm>
            <a:off x="9959984" y="1691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66D9AC-30EE-81A1-5B8C-D78AB3AD39C3}"/>
              </a:ext>
            </a:extLst>
          </p:cNvPr>
          <p:cNvSpPr txBox="1"/>
          <p:nvPr/>
        </p:nvSpPr>
        <p:spPr>
          <a:xfrm>
            <a:off x="455435" y="294299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3A308D-AAB6-3AD1-DB5A-3548646B829D}"/>
              </a:ext>
            </a:extLst>
          </p:cNvPr>
          <p:cNvSpPr txBox="1"/>
          <p:nvPr/>
        </p:nvSpPr>
        <p:spPr>
          <a:xfrm>
            <a:off x="6678304" y="28687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26735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D06ACD3-9A03-872C-E9EB-32E9F108F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835" y="122448"/>
            <a:ext cx="5410925" cy="6416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86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ar thermometer for checking fever">
            <a:extLst>
              <a:ext uri="{FF2B5EF4-FFF2-40B4-BE49-F238E27FC236}">
                <a16:creationId xmlns:a16="http://schemas.microsoft.com/office/drawing/2014/main" id="{33614F22-7F1F-A715-8B4A-746C1B6ADC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02" t="23450" r="7411" b="12593"/>
          <a:stretch/>
        </p:blipFill>
        <p:spPr bwMode="auto">
          <a:xfrm>
            <a:off x="1054925" y="1653719"/>
            <a:ext cx="4000432" cy="25930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BD69651-A159-DEDE-B3D0-EA85A0576707}"/>
              </a:ext>
            </a:extLst>
          </p:cNvPr>
          <p:cNvSpPr txBox="1"/>
          <p:nvPr/>
        </p:nvSpPr>
        <p:spPr>
          <a:xfrm>
            <a:off x="6299200" y="1503680"/>
            <a:ext cx="273504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37</a:t>
            </a:r>
            <a:r>
              <a:rPr lang="en-GB" sz="8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°</a:t>
            </a:r>
            <a:r>
              <a:rPr lang="en-GB" sz="8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endParaRPr lang="en-GB" sz="8800" dirty="0"/>
          </a:p>
        </p:txBody>
      </p:sp>
    </p:spTree>
    <p:extLst>
      <p:ext uri="{BB962C8B-B14F-4D97-AF65-F5344CB8AC3E}">
        <p14:creationId xmlns:p14="http://schemas.microsoft.com/office/powerpoint/2010/main" val="3100129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oman putting her hand on her lips">
            <a:extLst>
              <a:ext uri="{FF2B5EF4-FFF2-40B4-BE49-F238E27FC236}">
                <a16:creationId xmlns:a16="http://schemas.microsoft.com/office/drawing/2014/main" id="{710928C3-0190-352D-10CC-25F8A097ED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45" y="1810710"/>
            <a:ext cx="3808574" cy="253777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097B57A-3925-32F8-B074-AE26759A23C7}"/>
              </a:ext>
            </a:extLst>
          </p:cNvPr>
          <p:cNvSpPr txBox="1"/>
          <p:nvPr/>
        </p:nvSpPr>
        <p:spPr>
          <a:xfrm>
            <a:off x="4728478" y="2133600"/>
            <a:ext cx="729077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Take 2 tablets.</a:t>
            </a:r>
            <a:endParaRPr lang="en-GB" sz="8000" dirty="0"/>
          </a:p>
        </p:txBody>
      </p:sp>
    </p:spTree>
    <p:extLst>
      <p:ext uri="{BB962C8B-B14F-4D97-AF65-F5344CB8AC3E}">
        <p14:creationId xmlns:p14="http://schemas.microsoft.com/office/powerpoint/2010/main" val="2231652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ree Background Bottle photo and picture">
            <a:extLst>
              <a:ext uri="{FF2B5EF4-FFF2-40B4-BE49-F238E27FC236}">
                <a16:creationId xmlns:a16="http://schemas.microsoft.com/office/drawing/2014/main" id="{51DB291F-8CD9-4A70-5E4D-C41EE5D246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80"/>
          <a:stretch/>
        </p:blipFill>
        <p:spPr bwMode="auto">
          <a:xfrm>
            <a:off x="173354" y="1170630"/>
            <a:ext cx="2712086" cy="36361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3332889-BFF8-1CD2-795D-7658DD3BD505}"/>
              </a:ext>
            </a:extLst>
          </p:cNvPr>
          <p:cNvSpPr txBox="1"/>
          <p:nvPr/>
        </p:nvSpPr>
        <p:spPr>
          <a:xfrm>
            <a:off x="3407678" y="2458720"/>
            <a:ext cx="82076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Take 2 teaspoons.</a:t>
            </a:r>
            <a:endParaRPr lang="en-GB" sz="7200" dirty="0"/>
          </a:p>
        </p:txBody>
      </p:sp>
    </p:spTree>
    <p:extLst>
      <p:ext uri="{BB962C8B-B14F-4D97-AF65-F5344CB8AC3E}">
        <p14:creationId xmlns:p14="http://schemas.microsoft.com/office/powerpoint/2010/main" val="3658984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man laying on the ground next to a fire hydrant">
            <a:extLst>
              <a:ext uri="{FF2B5EF4-FFF2-40B4-BE49-F238E27FC236}">
                <a16:creationId xmlns:a16="http://schemas.microsoft.com/office/drawing/2014/main" id="{86B70EF2-052C-FF0C-87A3-5837778D1E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548" b="15312"/>
          <a:stretch/>
        </p:blipFill>
        <p:spPr bwMode="auto">
          <a:xfrm>
            <a:off x="370842" y="1468459"/>
            <a:ext cx="1820546" cy="36410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woman talking on the phone">
            <a:extLst>
              <a:ext uri="{FF2B5EF4-FFF2-40B4-BE49-F238E27FC236}">
                <a16:creationId xmlns:a16="http://schemas.microsoft.com/office/drawing/2014/main" id="{7112CFD9-6835-682A-31EA-E87DF29B32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05" b="4635"/>
          <a:stretch/>
        </p:blipFill>
        <p:spPr bwMode="auto">
          <a:xfrm flipH="1">
            <a:off x="1971041" y="3511799"/>
            <a:ext cx="2191386" cy="218494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043BAF-95E1-70A2-4B7F-EB92947AB8FE}"/>
              </a:ext>
            </a:extLst>
          </p:cNvPr>
          <p:cNvSpPr txBox="1"/>
          <p:nvPr/>
        </p:nvSpPr>
        <p:spPr>
          <a:xfrm>
            <a:off x="4576078" y="2611120"/>
            <a:ext cx="39773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Call 999.</a:t>
            </a:r>
            <a:endParaRPr lang="en-GB" sz="7200" dirty="0"/>
          </a:p>
        </p:txBody>
      </p:sp>
    </p:spTree>
    <p:extLst>
      <p:ext uri="{BB962C8B-B14F-4D97-AF65-F5344CB8AC3E}">
        <p14:creationId xmlns:p14="http://schemas.microsoft.com/office/powerpoint/2010/main" val="1908971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oman standing on the street looking at her cell phone">
            <a:extLst>
              <a:ext uri="{FF2B5EF4-FFF2-40B4-BE49-F238E27FC236}">
                <a16:creationId xmlns:a16="http://schemas.microsoft.com/office/drawing/2014/main" id="{F2922A65-B09C-7BF4-884D-066ED3E15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38"/>
          <a:stretch/>
        </p:blipFill>
        <p:spPr bwMode="auto">
          <a:xfrm>
            <a:off x="295274" y="1744459"/>
            <a:ext cx="2478405" cy="33690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A60935-499C-A0F8-130A-F7DA5FAE8AE3}"/>
              </a:ext>
            </a:extLst>
          </p:cNvPr>
          <p:cNvSpPr txBox="1"/>
          <p:nvPr/>
        </p:nvSpPr>
        <p:spPr>
          <a:xfrm>
            <a:off x="3092718" y="1697221"/>
            <a:ext cx="633378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Your next </a:t>
            </a:r>
          </a:p>
          <a:p>
            <a:r>
              <a:rPr lang="en-GB" sz="72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appointment </a:t>
            </a:r>
          </a:p>
          <a:p>
            <a:r>
              <a:rPr lang="en-GB" sz="72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GB" sz="72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 03/05/2023.</a:t>
            </a:r>
            <a:endParaRPr lang="en-GB" sz="7200" dirty="0"/>
          </a:p>
        </p:txBody>
      </p:sp>
    </p:spTree>
    <p:extLst>
      <p:ext uri="{BB962C8B-B14F-4D97-AF65-F5344CB8AC3E}">
        <p14:creationId xmlns:p14="http://schemas.microsoft.com/office/powerpoint/2010/main" val="1517639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0DF0E53-71F4-4C28-9847-6CFEEFCB9A9E}">
  <ds:schemaRefs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dcmitype/"/>
    <ds:schemaRef ds:uri="7789c14a-a99d-49e3-b17f-cc0aeb526209"/>
    <ds:schemaRef ds:uri="1d7f4318-fbaa-42fb-befc-90ab84d26bd1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51DED19-1D53-4231-AD5C-FCBABA5E83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505FD4-5786-4CEE-A3E1-69B5E883D5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25</Words>
  <Application>Microsoft Office PowerPoint</Application>
  <PresentationFormat>Widescreen</PresentationFormat>
  <Paragraphs>12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5</cp:revision>
  <dcterms:created xsi:type="dcterms:W3CDTF">2023-08-17T13:59:39Z</dcterms:created>
  <dcterms:modified xsi:type="dcterms:W3CDTF">2023-12-26T10:12:38Z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