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9" r:id="rId5"/>
    <p:sldId id="270" r:id="rId6"/>
    <p:sldId id="271" r:id="rId7"/>
    <p:sldId id="262" r:id="rId8"/>
    <p:sldId id="263" r:id="rId9"/>
    <p:sldId id="264" r:id="rId10"/>
    <p:sldId id="265" r:id="rId11"/>
    <p:sldId id="266" r:id="rId12"/>
    <p:sldId id="267" r:id="rId13"/>
    <p:sldId id="272" r:id="rId14"/>
    <p:sldId id="273" r:id="rId15"/>
    <p:sldId id="274" r:id="rId16"/>
    <p:sldId id="275" r:id="rId17"/>
    <p:sldId id="276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ADA985B-D113-4971-806F-99335F1F3DE6}" v="1" dt="2023-12-26T08:55:32.4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9ADA985B-D113-4971-806F-99335F1F3DE6}"/>
    <pc:docChg chg="custSel addSld delSld modSld sldOrd">
      <pc:chgData name="David Butler" userId="1d4169bac4fa5473" providerId="LiveId" clId="{9ADA985B-D113-4971-806F-99335F1F3DE6}" dt="2023-12-26T08:59:22.626" v="108" actId="47"/>
      <pc:docMkLst>
        <pc:docMk/>
      </pc:docMkLst>
      <pc:sldChg chg="del">
        <pc:chgData name="David Butler" userId="1d4169bac4fa5473" providerId="LiveId" clId="{9ADA985B-D113-4971-806F-99335F1F3DE6}" dt="2023-12-26T08:44:42.734" v="0" actId="47"/>
        <pc:sldMkLst>
          <pc:docMk/>
          <pc:sldMk cId="591237566" sldId="257"/>
        </pc:sldMkLst>
      </pc:sldChg>
      <pc:sldChg chg="del">
        <pc:chgData name="David Butler" userId="1d4169bac4fa5473" providerId="LiveId" clId="{9ADA985B-D113-4971-806F-99335F1F3DE6}" dt="2023-12-26T08:45:10.219" v="8" actId="47"/>
        <pc:sldMkLst>
          <pc:docMk/>
          <pc:sldMk cId="784516629" sldId="258"/>
        </pc:sldMkLst>
      </pc:sldChg>
      <pc:sldChg chg="del">
        <pc:chgData name="David Butler" userId="1d4169bac4fa5473" providerId="LiveId" clId="{9ADA985B-D113-4971-806F-99335F1F3DE6}" dt="2023-12-26T08:57:21.214" v="56" actId="47"/>
        <pc:sldMkLst>
          <pc:docMk/>
          <pc:sldMk cId="2931801900" sldId="259"/>
        </pc:sldMkLst>
      </pc:sldChg>
      <pc:sldChg chg="modSp mod">
        <pc:chgData name="David Butler" userId="1d4169bac4fa5473" providerId="LiveId" clId="{9ADA985B-D113-4971-806F-99335F1F3DE6}" dt="2023-12-26T08:57:25.043" v="60" actId="20577"/>
        <pc:sldMkLst>
          <pc:docMk/>
          <pc:sldMk cId="511528151" sldId="262"/>
        </pc:sldMkLst>
        <pc:spChg chg="mod">
          <ac:chgData name="David Butler" userId="1d4169bac4fa5473" providerId="LiveId" clId="{9ADA985B-D113-4971-806F-99335F1F3DE6}" dt="2023-12-26T08:57:25.043" v="60" actId="20577"/>
          <ac:spMkLst>
            <pc:docMk/>
            <pc:sldMk cId="511528151" sldId="262"/>
            <ac:spMk id="2" creationId="{5CF6FFA2-0F96-C142-BF8F-D3546EF74382}"/>
          </ac:spMkLst>
        </pc:spChg>
      </pc:sldChg>
      <pc:sldChg chg="modSp mod">
        <pc:chgData name="David Butler" userId="1d4169bac4fa5473" providerId="LiveId" clId="{9ADA985B-D113-4971-806F-99335F1F3DE6}" dt="2023-12-26T08:57:29.718" v="63" actId="20577"/>
        <pc:sldMkLst>
          <pc:docMk/>
          <pc:sldMk cId="2253664838" sldId="263"/>
        </pc:sldMkLst>
        <pc:spChg chg="mod">
          <ac:chgData name="David Butler" userId="1d4169bac4fa5473" providerId="LiveId" clId="{9ADA985B-D113-4971-806F-99335F1F3DE6}" dt="2023-12-26T08:57:29.718" v="63" actId="20577"/>
          <ac:spMkLst>
            <pc:docMk/>
            <pc:sldMk cId="2253664838" sldId="263"/>
            <ac:spMk id="2" creationId="{5CF6FFA2-0F96-C142-BF8F-D3546EF74382}"/>
          </ac:spMkLst>
        </pc:spChg>
      </pc:sldChg>
      <pc:sldChg chg="modSp mod">
        <pc:chgData name="David Butler" userId="1d4169bac4fa5473" providerId="LiveId" clId="{9ADA985B-D113-4971-806F-99335F1F3DE6}" dt="2023-12-26T08:57:35.236" v="66" actId="20577"/>
        <pc:sldMkLst>
          <pc:docMk/>
          <pc:sldMk cId="3818837666" sldId="264"/>
        </pc:sldMkLst>
        <pc:spChg chg="mod">
          <ac:chgData name="David Butler" userId="1d4169bac4fa5473" providerId="LiveId" clId="{9ADA985B-D113-4971-806F-99335F1F3DE6}" dt="2023-12-26T08:57:35.236" v="66" actId="20577"/>
          <ac:spMkLst>
            <pc:docMk/>
            <pc:sldMk cId="3818837666" sldId="264"/>
            <ac:spMk id="2" creationId="{5CF6FFA2-0F96-C142-BF8F-D3546EF74382}"/>
          </ac:spMkLst>
        </pc:spChg>
      </pc:sldChg>
      <pc:sldChg chg="modSp mod">
        <pc:chgData name="David Butler" userId="1d4169bac4fa5473" providerId="LiveId" clId="{9ADA985B-D113-4971-806F-99335F1F3DE6}" dt="2023-12-26T08:57:41.410" v="70" actId="20577"/>
        <pc:sldMkLst>
          <pc:docMk/>
          <pc:sldMk cId="4003358908" sldId="265"/>
        </pc:sldMkLst>
        <pc:spChg chg="mod">
          <ac:chgData name="David Butler" userId="1d4169bac4fa5473" providerId="LiveId" clId="{9ADA985B-D113-4971-806F-99335F1F3DE6}" dt="2023-12-26T08:57:41.410" v="70" actId="20577"/>
          <ac:spMkLst>
            <pc:docMk/>
            <pc:sldMk cId="4003358908" sldId="265"/>
            <ac:spMk id="2" creationId="{5CF6FFA2-0F96-C142-BF8F-D3546EF74382}"/>
          </ac:spMkLst>
        </pc:spChg>
      </pc:sldChg>
      <pc:sldChg chg="modSp mod">
        <pc:chgData name="David Butler" userId="1d4169bac4fa5473" providerId="LiveId" clId="{9ADA985B-D113-4971-806F-99335F1F3DE6}" dt="2023-12-26T08:57:51.716" v="74" actId="20577"/>
        <pc:sldMkLst>
          <pc:docMk/>
          <pc:sldMk cId="2264875626" sldId="266"/>
        </pc:sldMkLst>
        <pc:spChg chg="mod">
          <ac:chgData name="David Butler" userId="1d4169bac4fa5473" providerId="LiveId" clId="{9ADA985B-D113-4971-806F-99335F1F3DE6}" dt="2023-12-26T08:57:51.716" v="74" actId="20577"/>
          <ac:spMkLst>
            <pc:docMk/>
            <pc:sldMk cId="2264875626" sldId="266"/>
            <ac:spMk id="2" creationId="{5CF6FFA2-0F96-C142-BF8F-D3546EF74382}"/>
          </ac:spMkLst>
        </pc:spChg>
      </pc:sldChg>
      <pc:sldChg chg="modSp mod">
        <pc:chgData name="David Butler" userId="1d4169bac4fa5473" providerId="LiveId" clId="{9ADA985B-D113-4971-806F-99335F1F3DE6}" dt="2023-12-26T08:58:06.036" v="78" actId="20577"/>
        <pc:sldMkLst>
          <pc:docMk/>
          <pc:sldMk cId="3175840452" sldId="267"/>
        </pc:sldMkLst>
        <pc:spChg chg="mod">
          <ac:chgData name="David Butler" userId="1d4169bac4fa5473" providerId="LiveId" clId="{9ADA985B-D113-4971-806F-99335F1F3DE6}" dt="2023-12-26T08:58:06.036" v="78" actId="20577"/>
          <ac:spMkLst>
            <pc:docMk/>
            <pc:sldMk cId="3175840452" sldId="267"/>
            <ac:spMk id="2" creationId="{5CF6FFA2-0F96-C142-BF8F-D3546EF74382}"/>
          </ac:spMkLst>
        </pc:spChg>
      </pc:sldChg>
      <pc:sldChg chg="addSp modSp new del mod ord setBg">
        <pc:chgData name="David Butler" userId="1d4169bac4fa5473" providerId="LiveId" clId="{9ADA985B-D113-4971-806F-99335F1F3DE6}" dt="2023-12-26T08:56:25.447" v="49" actId="47"/>
        <pc:sldMkLst>
          <pc:docMk/>
          <pc:sldMk cId="519265852" sldId="268"/>
        </pc:sldMkLst>
        <pc:picChg chg="add mod">
          <ac:chgData name="David Butler" userId="1d4169bac4fa5473" providerId="LiveId" clId="{9ADA985B-D113-4971-806F-99335F1F3DE6}" dt="2023-12-26T08:45:27.361" v="10" actId="26606"/>
          <ac:picMkLst>
            <pc:docMk/>
            <pc:sldMk cId="519265852" sldId="268"/>
            <ac:picMk id="3" creationId="{61178FE7-707F-F5AF-24D1-AA3813FF8406}"/>
          </ac:picMkLst>
        </pc:picChg>
      </pc:sldChg>
      <pc:sldChg chg="addSp modSp new mod">
        <pc:chgData name="David Butler" userId="1d4169bac4fa5473" providerId="LiveId" clId="{9ADA985B-D113-4971-806F-99335F1F3DE6}" dt="2023-12-26T08:56:16.403" v="46" actId="14100"/>
        <pc:sldMkLst>
          <pc:docMk/>
          <pc:sldMk cId="2805412868" sldId="269"/>
        </pc:sldMkLst>
        <pc:spChg chg="add mod">
          <ac:chgData name="David Butler" userId="1d4169bac4fa5473" providerId="LiveId" clId="{9ADA985B-D113-4971-806F-99335F1F3DE6}" dt="2023-12-26T08:55:53.626" v="39" actId="1076"/>
          <ac:spMkLst>
            <pc:docMk/>
            <pc:sldMk cId="2805412868" sldId="269"/>
            <ac:spMk id="6" creationId="{F814A6C2-8C50-0993-8E27-F72F0EF93994}"/>
          </ac:spMkLst>
        </pc:spChg>
        <pc:picChg chg="add mod modCrop">
          <ac:chgData name="David Butler" userId="1d4169bac4fa5473" providerId="LiveId" clId="{9ADA985B-D113-4971-806F-99335F1F3DE6}" dt="2023-12-26T08:56:11.497" v="44" actId="1076"/>
          <ac:picMkLst>
            <pc:docMk/>
            <pc:sldMk cId="2805412868" sldId="269"/>
            <ac:picMk id="3" creationId="{860838DF-5DA3-BCBE-1B75-AAD39DB1ECBF}"/>
          </ac:picMkLst>
        </pc:picChg>
        <pc:picChg chg="add mod">
          <ac:chgData name="David Butler" userId="1d4169bac4fa5473" providerId="LiveId" clId="{9ADA985B-D113-4971-806F-99335F1F3DE6}" dt="2023-12-26T08:56:16.403" v="46" actId="14100"/>
          <ac:picMkLst>
            <pc:docMk/>
            <pc:sldMk cId="2805412868" sldId="269"/>
            <ac:picMk id="5" creationId="{FEC086DF-E35D-780F-B9F7-ADD4FF7EC2FC}"/>
          </ac:picMkLst>
        </pc:picChg>
      </pc:sldChg>
      <pc:sldChg chg="addSp new mod">
        <pc:chgData name="David Butler" userId="1d4169bac4fa5473" providerId="LiveId" clId="{9ADA985B-D113-4971-806F-99335F1F3DE6}" dt="2023-12-26T08:56:49.015" v="50" actId="22"/>
        <pc:sldMkLst>
          <pc:docMk/>
          <pc:sldMk cId="2074784275" sldId="270"/>
        </pc:sldMkLst>
        <pc:picChg chg="add">
          <ac:chgData name="David Butler" userId="1d4169bac4fa5473" providerId="LiveId" clId="{9ADA985B-D113-4971-806F-99335F1F3DE6}" dt="2023-12-26T08:56:49.015" v="50" actId="22"/>
          <ac:picMkLst>
            <pc:docMk/>
            <pc:sldMk cId="2074784275" sldId="270"/>
            <ac:picMk id="3" creationId="{B1CA2EBA-40BA-E8B2-6EE2-5A07410B7151}"/>
          </ac:picMkLst>
        </pc:picChg>
      </pc:sldChg>
      <pc:sldChg chg="addSp modSp new mod setBg">
        <pc:chgData name="David Butler" userId="1d4169bac4fa5473" providerId="LiveId" clId="{9ADA985B-D113-4971-806F-99335F1F3DE6}" dt="2023-12-26T08:57:15.478" v="52" actId="26606"/>
        <pc:sldMkLst>
          <pc:docMk/>
          <pc:sldMk cId="681687831" sldId="271"/>
        </pc:sldMkLst>
        <pc:picChg chg="add mod">
          <ac:chgData name="David Butler" userId="1d4169bac4fa5473" providerId="LiveId" clId="{9ADA985B-D113-4971-806F-99335F1F3DE6}" dt="2023-12-26T08:57:15.478" v="52" actId="26606"/>
          <ac:picMkLst>
            <pc:docMk/>
            <pc:sldMk cId="681687831" sldId="271"/>
            <ac:picMk id="3" creationId="{A104A7DA-8DC6-28B6-23DB-F62F9901B5B0}"/>
          </ac:picMkLst>
        </pc:picChg>
      </pc:sldChg>
      <pc:sldChg chg="new del">
        <pc:chgData name="David Butler" userId="1d4169bac4fa5473" providerId="LiveId" clId="{9ADA985B-D113-4971-806F-99335F1F3DE6}" dt="2023-12-26T08:57:18.901" v="53" actId="47"/>
        <pc:sldMkLst>
          <pc:docMk/>
          <pc:sldMk cId="1712878962" sldId="272"/>
        </pc:sldMkLst>
      </pc:sldChg>
      <pc:sldChg chg="modSp add mod">
        <pc:chgData name="David Butler" userId="1d4169bac4fa5473" providerId="LiveId" clId="{9ADA985B-D113-4971-806F-99335F1F3DE6}" dt="2023-12-26T08:58:34.915" v="90" actId="20577"/>
        <pc:sldMkLst>
          <pc:docMk/>
          <pc:sldMk cId="1877694231" sldId="272"/>
        </pc:sldMkLst>
        <pc:spChg chg="mod">
          <ac:chgData name="David Butler" userId="1d4169bac4fa5473" providerId="LiveId" clId="{9ADA985B-D113-4971-806F-99335F1F3DE6}" dt="2023-12-26T08:58:34.915" v="90" actId="20577"/>
          <ac:spMkLst>
            <pc:docMk/>
            <pc:sldMk cId="1877694231" sldId="272"/>
            <ac:spMk id="2" creationId="{5CF6FFA2-0F96-C142-BF8F-D3546EF74382}"/>
          </ac:spMkLst>
        </pc:spChg>
      </pc:sldChg>
      <pc:sldChg chg="new del">
        <pc:chgData name="David Butler" userId="1d4169bac4fa5473" providerId="LiveId" clId="{9ADA985B-D113-4971-806F-99335F1F3DE6}" dt="2023-12-26T08:57:19.575" v="54" actId="47"/>
        <pc:sldMkLst>
          <pc:docMk/>
          <pc:sldMk cId="1947999541" sldId="273"/>
        </pc:sldMkLst>
      </pc:sldChg>
      <pc:sldChg chg="modSp add mod">
        <pc:chgData name="David Butler" userId="1d4169bac4fa5473" providerId="LiveId" clId="{9ADA985B-D113-4971-806F-99335F1F3DE6}" dt="2023-12-26T08:58:39.891" v="93" actId="20577"/>
        <pc:sldMkLst>
          <pc:docMk/>
          <pc:sldMk cId="3667532381" sldId="273"/>
        </pc:sldMkLst>
        <pc:spChg chg="mod">
          <ac:chgData name="David Butler" userId="1d4169bac4fa5473" providerId="LiveId" clId="{9ADA985B-D113-4971-806F-99335F1F3DE6}" dt="2023-12-26T08:58:39.891" v="93" actId="20577"/>
          <ac:spMkLst>
            <pc:docMk/>
            <pc:sldMk cId="3667532381" sldId="273"/>
            <ac:spMk id="2" creationId="{5CF6FFA2-0F96-C142-BF8F-D3546EF74382}"/>
          </ac:spMkLst>
        </pc:spChg>
      </pc:sldChg>
      <pc:sldChg chg="new del">
        <pc:chgData name="David Butler" userId="1d4169bac4fa5473" providerId="LiveId" clId="{9ADA985B-D113-4971-806F-99335F1F3DE6}" dt="2023-12-26T08:57:20.347" v="55" actId="47"/>
        <pc:sldMkLst>
          <pc:docMk/>
          <pc:sldMk cId="1739337378" sldId="274"/>
        </pc:sldMkLst>
      </pc:sldChg>
      <pc:sldChg chg="modSp add mod">
        <pc:chgData name="David Butler" userId="1d4169bac4fa5473" providerId="LiveId" clId="{9ADA985B-D113-4971-806F-99335F1F3DE6}" dt="2023-12-26T08:58:47.820" v="97" actId="20577"/>
        <pc:sldMkLst>
          <pc:docMk/>
          <pc:sldMk cId="2558102816" sldId="274"/>
        </pc:sldMkLst>
        <pc:spChg chg="mod">
          <ac:chgData name="David Butler" userId="1d4169bac4fa5473" providerId="LiveId" clId="{9ADA985B-D113-4971-806F-99335F1F3DE6}" dt="2023-12-26T08:58:47.820" v="97" actId="20577"/>
          <ac:spMkLst>
            <pc:docMk/>
            <pc:sldMk cId="2558102816" sldId="274"/>
            <ac:spMk id="2" creationId="{5CF6FFA2-0F96-C142-BF8F-D3546EF74382}"/>
          </ac:spMkLst>
        </pc:spChg>
      </pc:sldChg>
      <pc:sldChg chg="modSp add mod">
        <pc:chgData name="David Butler" userId="1d4169bac4fa5473" providerId="LiveId" clId="{9ADA985B-D113-4971-806F-99335F1F3DE6}" dt="2023-12-26T08:58:53.892" v="102" actId="20577"/>
        <pc:sldMkLst>
          <pc:docMk/>
          <pc:sldMk cId="3271716486" sldId="275"/>
        </pc:sldMkLst>
        <pc:spChg chg="mod">
          <ac:chgData name="David Butler" userId="1d4169bac4fa5473" providerId="LiveId" clId="{9ADA985B-D113-4971-806F-99335F1F3DE6}" dt="2023-12-26T08:58:53.892" v="102" actId="20577"/>
          <ac:spMkLst>
            <pc:docMk/>
            <pc:sldMk cId="3271716486" sldId="275"/>
            <ac:spMk id="2" creationId="{5CF6FFA2-0F96-C142-BF8F-D3546EF74382}"/>
          </ac:spMkLst>
        </pc:spChg>
      </pc:sldChg>
      <pc:sldChg chg="modSp add mod">
        <pc:chgData name="David Butler" userId="1d4169bac4fa5473" providerId="LiveId" clId="{9ADA985B-D113-4971-806F-99335F1F3DE6}" dt="2023-12-26T08:58:59.091" v="105" actId="20577"/>
        <pc:sldMkLst>
          <pc:docMk/>
          <pc:sldMk cId="2389775245" sldId="276"/>
        </pc:sldMkLst>
        <pc:spChg chg="mod">
          <ac:chgData name="David Butler" userId="1d4169bac4fa5473" providerId="LiveId" clId="{9ADA985B-D113-4971-806F-99335F1F3DE6}" dt="2023-12-26T08:58:59.091" v="105" actId="20577"/>
          <ac:spMkLst>
            <pc:docMk/>
            <pc:sldMk cId="2389775245" sldId="276"/>
            <ac:spMk id="2" creationId="{5CF6FFA2-0F96-C142-BF8F-D3546EF74382}"/>
          </ac:spMkLst>
        </pc:spChg>
      </pc:sldChg>
      <pc:sldChg chg="add del">
        <pc:chgData name="David Butler" userId="1d4169bac4fa5473" providerId="LiveId" clId="{9ADA985B-D113-4971-806F-99335F1F3DE6}" dt="2023-12-26T08:59:21.219" v="106" actId="47"/>
        <pc:sldMkLst>
          <pc:docMk/>
          <pc:sldMk cId="1078146392" sldId="277"/>
        </pc:sldMkLst>
      </pc:sldChg>
      <pc:sldChg chg="add del">
        <pc:chgData name="David Butler" userId="1d4169bac4fa5473" providerId="LiveId" clId="{9ADA985B-D113-4971-806F-99335F1F3DE6}" dt="2023-12-26T08:59:21.900" v="107" actId="47"/>
        <pc:sldMkLst>
          <pc:docMk/>
          <pc:sldMk cId="2663878742" sldId="278"/>
        </pc:sldMkLst>
      </pc:sldChg>
      <pc:sldChg chg="add del">
        <pc:chgData name="David Butler" userId="1d4169bac4fa5473" providerId="LiveId" clId="{9ADA985B-D113-4971-806F-99335F1F3DE6}" dt="2023-12-26T08:59:22.626" v="108" actId="47"/>
        <pc:sldMkLst>
          <pc:docMk/>
          <pc:sldMk cId="1553719778" sldId="279"/>
        </pc:sldMkLst>
      </pc:sldChg>
    </pc:docChg>
  </pc:docChgLst>
  <pc:docChgLst>
    <pc:chgData name="David Butler" userId="5e725e48-0273-4087-b2eb-09e2acbbccf3" providerId="ADAL" clId="{FB86D034-CC00-4730-8D8C-EC48C3198B2B}"/>
    <pc:docChg chg="addSld delSld modSld">
      <pc:chgData name="David Butler" userId="5e725e48-0273-4087-b2eb-09e2acbbccf3" providerId="ADAL" clId="{FB86D034-CC00-4730-8D8C-EC48C3198B2B}" dt="2023-08-22T16:39:39.908" v="52"/>
      <pc:docMkLst>
        <pc:docMk/>
      </pc:docMkLst>
      <pc:sldChg chg="del">
        <pc:chgData name="David Butler" userId="5e725e48-0273-4087-b2eb-09e2acbbccf3" providerId="ADAL" clId="{FB86D034-CC00-4730-8D8C-EC48C3198B2B}" dt="2023-08-22T16:37:46.123" v="44" actId="2696"/>
        <pc:sldMkLst>
          <pc:docMk/>
          <pc:sldMk cId="997587303" sldId="256"/>
        </pc:sldMkLst>
      </pc:sldChg>
      <pc:sldChg chg="addSp modSp">
        <pc:chgData name="David Butler" userId="5e725e48-0273-4087-b2eb-09e2acbbccf3" providerId="ADAL" clId="{FB86D034-CC00-4730-8D8C-EC48C3198B2B}" dt="2023-08-22T16:37:08.815" v="42" actId="1076"/>
        <pc:sldMkLst>
          <pc:docMk/>
          <pc:sldMk cId="591237566" sldId="257"/>
        </pc:sldMkLst>
        <pc:spChg chg="add mod">
          <ac:chgData name="David Butler" userId="5e725e48-0273-4087-b2eb-09e2acbbccf3" providerId="ADAL" clId="{FB86D034-CC00-4730-8D8C-EC48C3198B2B}" dt="2023-08-22T16:36:38.477" v="34" actId="1076"/>
          <ac:spMkLst>
            <pc:docMk/>
            <pc:sldMk cId="591237566" sldId="257"/>
            <ac:spMk id="11" creationId="{E49C48D4-B94A-4FDE-AEA0-5BBB3D290917}"/>
          </ac:spMkLst>
        </pc:spChg>
        <pc:spChg chg="add mod">
          <ac:chgData name="David Butler" userId="5e725e48-0273-4087-b2eb-09e2acbbccf3" providerId="ADAL" clId="{FB86D034-CC00-4730-8D8C-EC48C3198B2B}" dt="2023-08-22T16:35:31.851" v="10" actId="1076"/>
          <ac:spMkLst>
            <pc:docMk/>
            <pc:sldMk cId="591237566" sldId="257"/>
            <ac:spMk id="12" creationId="{D18236E8-976D-43FE-8D34-433CE3FFE9B8}"/>
          </ac:spMkLst>
        </pc:spChg>
        <pc:spChg chg="add mod">
          <ac:chgData name="David Butler" userId="5e725e48-0273-4087-b2eb-09e2acbbccf3" providerId="ADAL" clId="{FB86D034-CC00-4730-8D8C-EC48C3198B2B}" dt="2023-08-22T16:35:37.999" v="12" actId="1076"/>
          <ac:spMkLst>
            <pc:docMk/>
            <pc:sldMk cId="591237566" sldId="257"/>
            <ac:spMk id="13" creationId="{FBF2271B-DA09-45D3-8F8D-119FD0A1BE3B}"/>
          </ac:spMkLst>
        </pc:spChg>
        <pc:spChg chg="add mod">
          <ac:chgData name="David Butler" userId="5e725e48-0273-4087-b2eb-09e2acbbccf3" providerId="ADAL" clId="{FB86D034-CC00-4730-8D8C-EC48C3198B2B}" dt="2023-08-22T16:35:34.684" v="11" actId="1076"/>
          <ac:spMkLst>
            <pc:docMk/>
            <pc:sldMk cId="591237566" sldId="257"/>
            <ac:spMk id="14" creationId="{395A3E58-FDFD-493A-8E0C-58DEA9DA7FDD}"/>
          </ac:spMkLst>
        </pc:spChg>
        <pc:spChg chg="add mod">
          <ac:chgData name="David Butler" userId="5e725e48-0273-4087-b2eb-09e2acbbccf3" providerId="ADAL" clId="{FB86D034-CC00-4730-8D8C-EC48C3198B2B}" dt="2023-08-22T16:35:43.565" v="14" actId="1076"/>
          <ac:spMkLst>
            <pc:docMk/>
            <pc:sldMk cId="591237566" sldId="257"/>
            <ac:spMk id="15" creationId="{BC8F2FE5-FF50-4848-8B68-9727FADD99BF}"/>
          </ac:spMkLst>
        </pc:spChg>
        <pc:spChg chg="add mod">
          <ac:chgData name="David Butler" userId="5e725e48-0273-4087-b2eb-09e2acbbccf3" providerId="ADAL" clId="{FB86D034-CC00-4730-8D8C-EC48C3198B2B}" dt="2023-08-22T16:35:53.728" v="19" actId="1076"/>
          <ac:spMkLst>
            <pc:docMk/>
            <pc:sldMk cId="591237566" sldId="257"/>
            <ac:spMk id="16" creationId="{513BF13A-3A53-49EC-A132-CDD07A7279CF}"/>
          </ac:spMkLst>
        </pc:spChg>
        <pc:spChg chg="add mod">
          <ac:chgData name="David Butler" userId="5e725e48-0273-4087-b2eb-09e2acbbccf3" providerId="ADAL" clId="{FB86D034-CC00-4730-8D8C-EC48C3198B2B}" dt="2023-08-22T16:37:01.710" v="39" actId="1076"/>
          <ac:spMkLst>
            <pc:docMk/>
            <pc:sldMk cId="591237566" sldId="257"/>
            <ac:spMk id="17" creationId="{C307AF20-A66A-4505-935C-5EDD1B8F5B17}"/>
          </ac:spMkLst>
        </pc:spChg>
        <pc:spChg chg="add mod">
          <ac:chgData name="David Butler" userId="5e725e48-0273-4087-b2eb-09e2acbbccf3" providerId="ADAL" clId="{FB86D034-CC00-4730-8D8C-EC48C3198B2B}" dt="2023-08-22T16:36:17.505" v="27" actId="1076"/>
          <ac:spMkLst>
            <pc:docMk/>
            <pc:sldMk cId="591237566" sldId="257"/>
            <ac:spMk id="18" creationId="{EC21B9F7-BBE6-49A6-BB7F-068F686BAAE5}"/>
          </ac:spMkLst>
        </pc:spChg>
        <pc:spChg chg="add mod">
          <ac:chgData name="David Butler" userId="5e725e48-0273-4087-b2eb-09e2acbbccf3" providerId="ADAL" clId="{FB86D034-CC00-4730-8D8C-EC48C3198B2B}" dt="2023-08-22T16:35:07.455" v="1" actId="1076"/>
          <ac:spMkLst>
            <pc:docMk/>
            <pc:sldMk cId="591237566" sldId="257"/>
            <ac:spMk id="19" creationId="{BED0C752-13C8-4B5A-B637-BBB370A8D42A}"/>
          </ac:spMkLst>
        </pc:spChg>
        <pc:picChg chg="mod">
          <ac:chgData name="David Butler" userId="5e725e48-0273-4087-b2eb-09e2acbbccf3" providerId="ADAL" clId="{FB86D034-CC00-4730-8D8C-EC48C3198B2B}" dt="2023-08-22T16:36:50.925" v="36" actId="14100"/>
          <ac:picMkLst>
            <pc:docMk/>
            <pc:sldMk cId="591237566" sldId="257"/>
            <ac:picMk id="2" creationId="{7E852667-42EF-47EE-BE42-88CB7843F8F3}"/>
          </ac:picMkLst>
        </pc:picChg>
        <pc:picChg chg="mod">
          <ac:chgData name="David Butler" userId="5e725e48-0273-4087-b2eb-09e2acbbccf3" providerId="ADAL" clId="{FB86D034-CC00-4730-8D8C-EC48C3198B2B}" dt="2023-08-22T16:36:03.351" v="22" actId="14100"/>
          <ac:picMkLst>
            <pc:docMk/>
            <pc:sldMk cId="591237566" sldId="257"/>
            <ac:picMk id="3" creationId="{F5EFC5A4-BD6B-4E49-BEFC-375943D3D7CF}"/>
          </ac:picMkLst>
        </pc:picChg>
        <pc:picChg chg="mod">
          <ac:chgData name="David Butler" userId="5e725e48-0273-4087-b2eb-09e2acbbccf3" providerId="ADAL" clId="{FB86D034-CC00-4730-8D8C-EC48C3198B2B}" dt="2023-08-22T16:35:59.792" v="21" actId="14100"/>
          <ac:picMkLst>
            <pc:docMk/>
            <pc:sldMk cId="591237566" sldId="257"/>
            <ac:picMk id="4" creationId="{37568CA0-0DB5-4329-8B38-D5C0965D7F35}"/>
          </ac:picMkLst>
        </pc:picChg>
        <pc:picChg chg="mod">
          <ac:chgData name="David Butler" userId="5e725e48-0273-4087-b2eb-09e2acbbccf3" providerId="ADAL" clId="{FB86D034-CC00-4730-8D8C-EC48C3198B2B}" dt="2023-08-22T16:36:58.047" v="38" actId="14100"/>
          <ac:picMkLst>
            <pc:docMk/>
            <pc:sldMk cId="591237566" sldId="257"/>
            <ac:picMk id="5" creationId="{9A9FA29F-2EE1-463A-8C03-3EED8D2DAA59}"/>
          </ac:picMkLst>
        </pc:picChg>
        <pc:picChg chg="mod">
          <ac:chgData name="David Butler" userId="5e725e48-0273-4087-b2eb-09e2acbbccf3" providerId="ADAL" clId="{FB86D034-CC00-4730-8D8C-EC48C3198B2B}" dt="2023-08-22T16:36:08.198" v="24" actId="14100"/>
          <ac:picMkLst>
            <pc:docMk/>
            <pc:sldMk cId="591237566" sldId="257"/>
            <ac:picMk id="6" creationId="{DB246499-E9D1-4B0B-8260-6235C0721374}"/>
          </ac:picMkLst>
        </pc:picChg>
        <pc:picChg chg="mod">
          <ac:chgData name="David Butler" userId="5e725e48-0273-4087-b2eb-09e2acbbccf3" providerId="ADAL" clId="{FB86D034-CC00-4730-8D8C-EC48C3198B2B}" dt="2023-08-22T16:36:31.226" v="31" actId="1076"/>
          <ac:picMkLst>
            <pc:docMk/>
            <pc:sldMk cId="591237566" sldId="257"/>
            <ac:picMk id="7" creationId="{363928A1-E1EC-4669-903F-DEB34BA91D5A}"/>
          </ac:picMkLst>
        </pc:picChg>
        <pc:picChg chg="mod">
          <ac:chgData name="David Butler" userId="5e725e48-0273-4087-b2eb-09e2acbbccf3" providerId="ADAL" clId="{FB86D034-CC00-4730-8D8C-EC48C3198B2B}" dt="2023-08-22T16:37:08.815" v="42" actId="1076"/>
          <ac:picMkLst>
            <pc:docMk/>
            <pc:sldMk cId="591237566" sldId="257"/>
            <ac:picMk id="8" creationId="{6920BF80-4363-4FA5-A88B-D5B34C8B49A7}"/>
          </ac:picMkLst>
        </pc:picChg>
        <pc:picChg chg="mod">
          <ac:chgData name="David Butler" userId="5e725e48-0273-4087-b2eb-09e2acbbccf3" providerId="ADAL" clId="{FB86D034-CC00-4730-8D8C-EC48C3198B2B}" dt="2023-08-22T16:36:33.066" v="32" actId="1076"/>
          <ac:picMkLst>
            <pc:docMk/>
            <pc:sldMk cId="591237566" sldId="257"/>
            <ac:picMk id="9" creationId="{0D668F5E-7E39-4E0F-A271-0177B1526453}"/>
          </ac:picMkLst>
        </pc:picChg>
        <pc:picChg chg="mod">
          <ac:chgData name="David Butler" userId="5e725e48-0273-4087-b2eb-09e2acbbccf3" providerId="ADAL" clId="{FB86D034-CC00-4730-8D8C-EC48C3198B2B}" dt="2023-08-22T16:36:13.400" v="26" actId="14100"/>
          <ac:picMkLst>
            <pc:docMk/>
            <pc:sldMk cId="591237566" sldId="257"/>
            <ac:picMk id="10" creationId="{859654F5-6750-450D-8D26-E1223AC3EBA5}"/>
          </ac:picMkLst>
        </pc:picChg>
      </pc:sldChg>
      <pc:sldChg chg="addSp add">
        <pc:chgData name="David Butler" userId="5e725e48-0273-4087-b2eb-09e2acbbccf3" providerId="ADAL" clId="{FB86D034-CC00-4730-8D8C-EC48C3198B2B}" dt="2023-08-22T16:37:58.544" v="48"/>
        <pc:sldMkLst>
          <pc:docMk/>
          <pc:sldMk cId="784516629" sldId="258"/>
        </pc:sldMkLst>
        <pc:picChg chg="add">
          <ac:chgData name="David Butler" userId="5e725e48-0273-4087-b2eb-09e2acbbccf3" providerId="ADAL" clId="{FB86D034-CC00-4730-8D8C-EC48C3198B2B}" dt="2023-08-22T16:37:58.544" v="48"/>
          <ac:picMkLst>
            <pc:docMk/>
            <pc:sldMk cId="784516629" sldId="258"/>
            <ac:picMk id="2" creationId="{2C63E090-E31A-45C7-99BC-ADDBC88AC986}"/>
          </ac:picMkLst>
        </pc:picChg>
      </pc:sldChg>
      <pc:sldChg chg="addSp add">
        <pc:chgData name="David Butler" userId="5e725e48-0273-4087-b2eb-09e2acbbccf3" providerId="ADAL" clId="{FB86D034-CC00-4730-8D8C-EC48C3198B2B}" dt="2023-08-22T16:38:25.389" v="49"/>
        <pc:sldMkLst>
          <pc:docMk/>
          <pc:sldMk cId="2931801900" sldId="259"/>
        </pc:sldMkLst>
        <pc:picChg chg="add">
          <ac:chgData name="David Butler" userId="5e725e48-0273-4087-b2eb-09e2acbbccf3" providerId="ADAL" clId="{FB86D034-CC00-4730-8D8C-EC48C3198B2B}" dt="2023-08-22T16:38:25.389" v="49"/>
          <ac:picMkLst>
            <pc:docMk/>
            <pc:sldMk cId="2931801900" sldId="259"/>
            <ac:picMk id="2" creationId="{423B9815-F664-4A26-A611-7DA934DCFFDF}"/>
          </ac:picMkLst>
        </pc:picChg>
      </pc:sldChg>
      <pc:sldChg chg="addSp add">
        <pc:chgData name="David Butler" userId="5e725e48-0273-4087-b2eb-09e2acbbccf3" providerId="ADAL" clId="{FB86D034-CC00-4730-8D8C-EC48C3198B2B}" dt="2023-08-22T16:38:49.756" v="50"/>
        <pc:sldMkLst>
          <pc:docMk/>
          <pc:sldMk cId="329881267" sldId="260"/>
        </pc:sldMkLst>
        <pc:picChg chg="add">
          <ac:chgData name="David Butler" userId="5e725e48-0273-4087-b2eb-09e2acbbccf3" providerId="ADAL" clId="{FB86D034-CC00-4730-8D8C-EC48C3198B2B}" dt="2023-08-22T16:38:49.756" v="50"/>
          <ac:picMkLst>
            <pc:docMk/>
            <pc:sldMk cId="329881267" sldId="260"/>
            <ac:picMk id="2" creationId="{5392DC57-43B3-43A0-A291-C6FBF30EB53A}"/>
          </ac:picMkLst>
        </pc:picChg>
      </pc:sldChg>
      <pc:sldChg chg="addSp add">
        <pc:chgData name="David Butler" userId="5e725e48-0273-4087-b2eb-09e2acbbccf3" providerId="ADAL" clId="{FB86D034-CC00-4730-8D8C-EC48C3198B2B}" dt="2023-08-22T16:39:32.543" v="51"/>
        <pc:sldMkLst>
          <pc:docMk/>
          <pc:sldMk cId="3243076520" sldId="261"/>
        </pc:sldMkLst>
        <pc:picChg chg="add">
          <ac:chgData name="David Butler" userId="5e725e48-0273-4087-b2eb-09e2acbbccf3" providerId="ADAL" clId="{FB86D034-CC00-4730-8D8C-EC48C3198B2B}" dt="2023-08-22T16:39:32.543" v="51"/>
          <ac:picMkLst>
            <pc:docMk/>
            <pc:sldMk cId="3243076520" sldId="261"/>
            <ac:picMk id="2" creationId="{788ACD37-1669-4B8D-92B8-C91F76BA13B7}"/>
          </ac:picMkLst>
        </pc:picChg>
      </pc:sldChg>
      <pc:sldChg chg="add">
        <pc:chgData name="David Butler" userId="5e725e48-0273-4087-b2eb-09e2acbbccf3" providerId="ADAL" clId="{FB86D034-CC00-4730-8D8C-EC48C3198B2B}" dt="2023-08-22T16:39:39.908" v="52"/>
        <pc:sldMkLst>
          <pc:docMk/>
          <pc:sldMk cId="511528151" sldId="262"/>
        </pc:sldMkLst>
      </pc:sldChg>
    </pc:docChg>
  </pc:docChgLst>
  <pc:docChgLst>
    <pc:chgData name="David Butler" userId="1d4169bac4fa5473" providerId="LiveId" clId="{2FF1AC8F-EFF2-444B-B8C7-59BE207C007F}"/>
    <pc:docChg chg="undo custSel addSld delSld modSld">
      <pc:chgData name="David Butler" userId="1d4169bac4fa5473" providerId="LiveId" clId="{2FF1AC8F-EFF2-444B-B8C7-59BE207C007F}" dt="2023-12-25T08:30:16.069" v="85" actId="47"/>
      <pc:docMkLst>
        <pc:docMk/>
      </pc:docMkLst>
      <pc:sldChg chg="addSp delSp modSp mod">
        <pc:chgData name="David Butler" userId="1d4169bac4fa5473" providerId="LiveId" clId="{2FF1AC8F-EFF2-444B-B8C7-59BE207C007F}" dt="2023-12-25T08:24:28.160" v="25" actId="14100"/>
        <pc:sldMkLst>
          <pc:docMk/>
          <pc:sldMk cId="591237566" sldId="257"/>
        </pc:sldMkLst>
        <pc:spChg chg="mod">
          <ac:chgData name="David Butler" userId="1d4169bac4fa5473" providerId="LiveId" clId="{2FF1AC8F-EFF2-444B-B8C7-59BE207C007F}" dt="2023-12-25T08:23:14.815" v="5" actId="1076"/>
          <ac:spMkLst>
            <pc:docMk/>
            <pc:sldMk cId="591237566" sldId="257"/>
            <ac:spMk id="13" creationId="{FBF2271B-DA09-45D3-8F8D-119FD0A1BE3B}"/>
          </ac:spMkLst>
        </pc:spChg>
        <pc:spChg chg="mod">
          <ac:chgData name="David Butler" userId="1d4169bac4fa5473" providerId="LiveId" clId="{2FF1AC8F-EFF2-444B-B8C7-59BE207C007F}" dt="2023-12-25T08:23:37.254" v="10" actId="1076"/>
          <ac:spMkLst>
            <pc:docMk/>
            <pc:sldMk cId="591237566" sldId="257"/>
            <ac:spMk id="14" creationId="{395A3E58-FDFD-493A-8E0C-58DEA9DA7FDD}"/>
          </ac:spMkLst>
        </pc:spChg>
        <pc:spChg chg="mod">
          <ac:chgData name="David Butler" userId="1d4169bac4fa5473" providerId="LiveId" clId="{2FF1AC8F-EFF2-444B-B8C7-59BE207C007F}" dt="2023-12-25T08:23:14.815" v="5" actId="1076"/>
          <ac:spMkLst>
            <pc:docMk/>
            <pc:sldMk cId="591237566" sldId="257"/>
            <ac:spMk id="15" creationId="{BC8F2FE5-FF50-4848-8B68-9727FADD99BF}"/>
          </ac:spMkLst>
        </pc:spChg>
        <pc:spChg chg="mod">
          <ac:chgData name="David Butler" userId="1d4169bac4fa5473" providerId="LiveId" clId="{2FF1AC8F-EFF2-444B-B8C7-59BE207C007F}" dt="2023-12-25T08:24:23.270" v="24" actId="1076"/>
          <ac:spMkLst>
            <pc:docMk/>
            <pc:sldMk cId="591237566" sldId="257"/>
            <ac:spMk id="16" creationId="{513BF13A-3A53-49EC-A132-CDD07A7279CF}"/>
          </ac:spMkLst>
        </pc:spChg>
        <pc:spChg chg="del">
          <ac:chgData name="David Butler" userId="1d4169bac4fa5473" providerId="LiveId" clId="{2FF1AC8F-EFF2-444B-B8C7-59BE207C007F}" dt="2023-12-25T08:22:57.488" v="2" actId="478"/>
          <ac:spMkLst>
            <pc:docMk/>
            <pc:sldMk cId="591237566" sldId="257"/>
            <ac:spMk id="17" creationId="{C307AF20-A66A-4505-935C-5EDD1B8F5B17}"/>
          </ac:spMkLst>
        </pc:spChg>
        <pc:spChg chg="del">
          <ac:chgData name="David Butler" userId="1d4169bac4fa5473" providerId="LiveId" clId="{2FF1AC8F-EFF2-444B-B8C7-59BE207C007F}" dt="2023-12-25T08:22:57.488" v="2" actId="478"/>
          <ac:spMkLst>
            <pc:docMk/>
            <pc:sldMk cId="591237566" sldId="257"/>
            <ac:spMk id="18" creationId="{EC21B9F7-BBE6-49A6-BB7F-068F686BAAE5}"/>
          </ac:spMkLst>
        </pc:spChg>
        <pc:spChg chg="del">
          <ac:chgData name="David Butler" userId="1d4169bac4fa5473" providerId="LiveId" clId="{2FF1AC8F-EFF2-444B-B8C7-59BE207C007F}" dt="2023-12-25T08:22:57.488" v="2" actId="478"/>
          <ac:spMkLst>
            <pc:docMk/>
            <pc:sldMk cId="591237566" sldId="257"/>
            <ac:spMk id="19" creationId="{BED0C752-13C8-4B5A-B637-BBB370A8D42A}"/>
          </ac:spMkLst>
        </pc:spChg>
        <pc:picChg chg="del mod">
          <ac:chgData name="David Butler" userId="1d4169bac4fa5473" providerId="LiveId" clId="{2FF1AC8F-EFF2-444B-B8C7-59BE207C007F}" dt="2023-12-25T08:22:52.481" v="1" actId="478"/>
          <ac:picMkLst>
            <pc:docMk/>
            <pc:sldMk cId="591237566" sldId="257"/>
            <ac:picMk id="2" creationId="{7E852667-42EF-47EE-BE42-88CB7843F8F3}"/>
          </ac:picMkLst>
        </pc:picChg>
        <pc:picChg chg="del mod">
          <ac:chgData name="David Butler" userId="1d4169bac4fa5473" providerId="LiveId" clId="{2FF1AC8F-EFF2-444B-B8C7-59BE207C007F}" dt="2023-12-25T08:22:52.481" v="1" actId="478"/>
          <ac:picMkLst>
            <pc:docMk/>
            <pc:sldMk cId="591237566" sldId="257"/>
            <ac:picMk id="3" creationId="{F5EFC5A4-BD6B-4E49-BEFC-375943D3D7CF}"/>
          </ac:picMkLst>
        </pc:picChg>
        <pc:picChg chg="del mod">
          <ac:chgData name="David Butler" userId="1d4169bac4fa5473" providerId="LiveId" clId="{2FF1AC8F-EFF2-444B-B8C7-59BE207C007F}" dt="2023-12-25T08:22:52.481" v="1" actId="478"/>
          <ac:picMkLst>
            <pc:docMk/>
            <pc:sldMk cId="591237566" sldId="257"/>
            <ac:picMk id="4" creationId="{37568CA0-0DB5-4329-8B38-D5C0965D7F35}"/>
          </ac:picMkLst>
        </pc:picChg>
        <pc:picChg chg="del">
          <ac:chgData name="David Butler" userId="1d4169bac4fa5473" providerId="LiveId" clId="{2FF1AC8F-EFF2-444B-B8C7-59BE207C007F}" dt="2023-12-25T08:22:52.481" v="1" actId="478"/>
          <ac:picMkLst>
            <pc:docMk/>
            <pc:sldMk cId="591237566" sldId="257"/>
            <ac:picMk id="5" creationId="{9A9FA29F-2EE1-463A-8C03-3EED8D2DAA59}"/>
          </ac:picMkLst>
        </pc:picChg>
        <pc:picChg chg="del mod">
          <ac:chgData name="David Butler" userId="1d4169bac4fa5473" providerId="LiveId" clId="{2FF1AC8F-EFF2-444B-B8C7-59BE207C007F}" dt="2023-12-25T08:22:52.481" v="1" actId="478"/>
          <ac:picMkLst>
            <pc:docMk/>
            <pc:sldMk cId="591237566" sldId="257"/>
            <ac:picMk id="6" creationId="{DB246499-E9D1-4B0B-8260-6235C0721374}"/>
          </ac:picMkLst>
        </pc:picChg>
        <pc:picChg chg="del">
          <ac:chgData name="David Butler" userId="1d4169bac4fa5473" providerId="LiveId" clId="{2FF1AC8F-EFF2-444B-B8C7-59BE207C007F}" dt="2023-12-25T08:22:52.481" v="1" actId="478"/>
          <ac:picMkLst>
            <pc:docMk/>
            <pc:sldMk cId="591237566" sldId="257"/>
            <ac:picMk id="7" creationId="{363928A1-E1EC-4669-903F-DEB34BA91D5A}"/>
          </ac:picMkLst>
        </pc:picChg>
        <pc:picChg chg="del">
          <ac:chgData name="David Butler" userId="1d4169bac4fa5473" providerId="LiveId" clId="{2FF1AC8F-EFF2-444B-B8C7-59BE207C007F}" dt="2023-12-25T08:22:52.481" v="1" actId="478"/>
          <ac:picMkLst>
            <pc:docMk/>
            <pc:sldMk cId="591237566" sldId="257"/>
            <ac:picMk id="8" creationId="{6920BF80-4363-4FA5-A88B-D5B34C8B49A7}"/>
          </ac:picMkLst>
        </pc:picChg>
        <pc:picChg chg="del mod">
          <ac:chgData name="David Butler" userId="1d4169bac4fa5473" providerId="LiveId" clId="{2FF1AC8F-EFF2-444B-B8C7-59BE207C007F}" dt="2023-12-25T08:22:52.481" v="1" actId="478"/>
          <ac:picMkLst>
            <pc:docMk/>
            <pc:sldMk cId="591237566" sldId="257"/>
            <ac:picMk id="9" creationId="{0D668F5E-7E39-4E0F-A271-0177B1526453}"/>
          </ac:picMkLst>
        </pc:picChg>
        <pc:picChg chg="del mod">
          <ac:chgData name="David Butler" userId="1d4169bac4fa5473" providerId="LiveId" clId="{2FF1AC8F-EFF2-444B-B8C7-59BE207C007F}" dt="2023-12-25T08:22:52.481" v="1" actId="478"/>
          <ac:picMkLst>
            <pc:docMk/>
            <pc:sldMk cId="591237566" sldId="257"/>
            <ac:picMk id="10" creationId="{859654F5-6750-450D-8D26-E1223AC3EBA5}"/>
          </ac:picMkLst>
        </pc:picChg>
        <pc:picChg chg="add mod">
          <ac:chgData name="David Butler" userId="1d4169bac4fa5473" providerId="LiveId" clId="{2FF1AC8F-EFF2-444B-B8C7-59BE207C007F}" dt="2023-12-25T08:23:24.319" v="7" actId="14100"/>
          <ac:picMkLst>
            <pc:docMk/>
            <pc:sldMk cId="591237566" sldId="257"/>
            <ac:picMk id="20" creationId="{F45B97EF-C5C1-AE3A-6B20-F07F69A5B277}"/>
          </ac:picMkLst>
        </pc:picChg>
        <pc:picChg chg="add mod">
          <ac:chgData name="David Butler" userId="1d4169bac4fa5473" providerId="LiveId" clId="{2FF1AC8F-EFF2-444B-B8C7-59BE207C007F}" dt="2023-12-25T08:23:30.856" v="9" actId="14100"/>
          <ac:picMkLst>
            <pc:docMk/>
            <pc:sldMk cId="591237566" sldId="257"/>
            <ac:picMk id="21" creationId="{7781B3CA-9BF5-BD01-3EAA-06E03D3E37DB}"/>
          </ac:picMkLst>
        </pc:picChg>
        <pc:picChg chg="add mod">
          <ac:chgData name="David Butler" userId="1d4169bac4fa5473" providerId="LiveId" clId="{2FF1AC8F-EFF2-444B-B8C7-59BE207C007F}" dt="2023-12-25T08:24:19.799" v="23" actId="1076"/>
          <ac:picMkLst>
            <pc:docMk/>
            <pc:sldMk cId="591237566" sldId="257"/>
            <ac:picMk id="22" creationId="{4EFE9C70-75A5-1F68-C1FC-3C54301FE939}"/>
          </ac:picMkLst>
        </pc:picChg>
        <pc:picChg chg="add mod">
          <ac:chgData name="David Butler" userId="1d4169bac4fa5473" providerId="LiveId" clId="{2FF1AC8F-EFF2-444B-B8C7-59BE207C007F}" dt="2023-12-25T08:23:52.983" v="14" actId="14100"/>
          <ac:picMkLst>
            <pc:docMk/>
            <pc:sldMk cId="591237566" sldId="257"/>
            <ac:picMk id="23" creationId="{A69F1CE8-0F9D-99D3-50F7-4A662DA21ECD}"/>
          </ac:picMkLst>
        </pc:picChg>
        <pc:picChg chg="add mod">
          <ac:chgData name="David Butler" userId="1d4169bac4fa5473" providerId="LiveId" clId="{2FF1AC8F-EFF2-444B-B8C7-59BE207C007F}" dt="2023-12-25T08:24:28.160" v="25" actId="14100"/>
          <ac:picMkLst>
            <pc:docMk/>
            <pc:sldMk cId="591237566" sldId="257"/>
            <ac:picMk id="24" creationId="{38726FA0-FB23-C68D-2146-31A1B604E80A}"/>
          </ac:picMkLst>
        </pc:picChg>
        <pc:picChg chg="add mod">
          <ac:chgData name="David Butler" userId="1d4169bac4fa5473" providerId="LiveId" clId="{2FF1AC8F-EFF2-444B-B8C7-59BE207C007F}" dt="2023-12-25T08:23:43.247" v="12" actId="14100"/>
          <ac:picMkLst>
            <pc:docMk/>
            <pc:sldMk cId="591237566" sldId="257"/>
            <ac:picMk id="25" creationId="{88E4BC34-DCC6-F685-481C-19DA2AA184AD}"/>
          </ac:picMkLst>
        </pc:picChg>
      </pc:sldChg>
      <pc:sldChg chg="addSp delSp mod">
        <pc:chgData name="David Butler" userId="1d4169bac4fa5473" providerId="LiveId" clId="{2FF1AC8F-EFF2-444B-B8C7-59BE207C007F}" dt="2023-12-25T08:24:59.374" v="29" actId="22"/>
        <pc:sldMkLst>
          <pc:docMk/>
          <pc:sldMk cId="784516629" sldId="258"/>
        </pc:sldMkLst>
        <pc:picChg chg="del">
          <ac:chgData name="David Butler" userId="1d4169bac4fa5473" providerId="LiveId" clId="{2FF1AC8F-EFF2-444B-B8C7-59BE207C007F}" dt="2023-12-25T08:24:34.752" v="26" actId="478"/>
          <ac:picMkLst>
            <pc:docMk/>
            <pc:sldMk cId="784516629" sldId="258"/>
            <ac:picMk id="2" creationId="{2C63E090-E31A-45C7-99BC-ADDBC88AC986}"/>
          </ac:picMkLst>
        </pc:picChg>
        <pc:picChg chg="add">
          <ac:chgData name="David Butler" userId="1d4169bac4fa5473" providerId="LiveId" clId="{2FF1AC8F-EFF2-444B-B8C7-59BE207C007F}" dt="2023-12-25T08:24:59.374" v="29" actId="22"/>
          <ac:picMkLst>
            <pc:docMk/>
            <pc:sldMk cId="784516629" sldId="258"/>
            <ac:picMk id="4" creationId="{F2A85720-1B3B-AA49-2991-D4D99EDD2ED0}"/>
          </ac:picMkLst>
        </pc:picChg>
      </pc:sldChg>
      <pc:sldChg chg="addSp delSp modSp mod setBg">
        <pc:chgData name="David Butler" userId="1d4169bac4fa5473" providerId="LiveId" clId="{2FF1AC8F-EFF2-444B-B8C7-59BE207C007F}" dt="2023-12-25T08:28:42.465" v="31" actId="26606"/>
        <pc:sldMkLst>
          <pc:docMk/>
          <pc:sldMk cId="2931801900" sldId="259"/>
        </pc:sldMkLst>
        <pc:picChg chg="del">
          <ac:chgData name="David Butler" userId="1d4169bac4fa5473" providerId="LiveId" clId="{2FF1AC8F-EFF2-444B-B8C7-59BE207C007F}" dt="2023-12-25T08:24:36.610" v="27" actId="478"/>
          <ac:picMkLst>
            <pc:docMk/>
            <pc:sldMk cId="2931801900" sldId="259"/>
            <ac:picMk id="2" creationId="{423B9815-F664-4A26-A611-7DA934DCFFDF}"/>
          </ac:picMkLst>
        </pc:picChg>
        <pc:picChg chg="add mod">
          <ac:chgData name="David Butler" userId="1d4169bac4fa5473" providerId="LiveId" clId="{2FF1AC8F-EFF2-444B-B8C7-59BE207C007F}" dt="2023-12-25T08:28:42.465" v="31" actId="26606"/>
          <ac:picMkLst>
            <pc:docMk/>
            <pc:sldMk cId="2931801900" sldId="259"/>
            <ac:picMk id="4" creationId="{A126D84D-28A6-5C1A-8C1A-43D58A5DD948}"/>
          </ac:picMkLst>
        </pc:picChg>
      </pc:sldChg>
      <pc:sldChg chg="delSp del mod">
        <pc:chgData name="David Butler" userId="1d4169bac4fa5473" providerId="LiveId" clId="{2FF1AC8F-EFF2-444B-B8C7-59BE207C007F}" dt="2023-12-25T08:28:48.457" v="33" actId="47"/>
        <pc:sldMkLst>
          <pc:docMk/>
          <pc:sldMk cId="329881267" sldId="260"/>
        </pc:sldMkLst>
        <pc:picChg chg="del">
          <ac:chgData name="David Butler" userId="1d4169bac4fa5473" providerId="LiveId" clId="{2FF1AC8F-EFF2-444B-B8C7-59BE207C007F}" dt="2023-12-25T08:24:38.192" v="28" actId="478"/>
          <ac:picMkLst>
            <pc:docMk/>
            <pc:sldMk cId="329881267" sldId="260"/>
            <ac:picMk id="2" creationId="{5392DC57-43B3-43A0-A291-C6FBF30EB53A}"/>
          </ac:picMkLst>
        </pc:picChg>
      </pc:sldChg>
      <pc:sldChg chg="del">
        <pc:chgData name="David Butler" userId="1d4169bac4fa5473" providerId="LiveId" clId="{2FF1AC8F-EFF2-444B-B8C7-59BE207C007F}" dt="2023-12-25T08:28:46.439" v="32" actId="47"/>
        <pc:sldMkLst>
          <pc:docMk/>
          <pc:sldMk cId="3243076520" sldId="261"/>
        </pc:sldMkLst>
      </pc:sldChg>
      <pc:sldChg chg="modSp mod">
        <pc:chgData name="David Butler" userId="1d4169bac4fa5473" providerId="LiveId" clId="{2FF1AC8F-EFF2-444B-B8C7-59BE207C007F}" dt="2023-12-25T08:28:53.753" v="40" actId="20577"/>
        <pc:sldMkLst>
          <pc:docMk/>
          <pc:sldMk cId="511528151" sldId="262"/>
        </pc:sldMkLst>
        <pc:spChg chg="mod">
          <ac:chgData name="David Butler" userId="1d4169bac4fa5473" providerId="LiveId" clId="{2FF1AC8F-EFF2-444B-B8C7-59BE207C007F}" dt="2023-12-25T08:28:53.753" v="40" actId="20577"/>
          <ac:spMkLst>
            <pc:docMk/>
            <pc:sldMk cId="511528151" sldId="262"/>
            <ac:spMk id="2" creationId="{5CF6FFA2-0F96-C142-BF8F-D3546EF74382}"/>
          </ac:spMkLst>
        </pc:spChg>
      </pc:sldChg>
      <pc:sldChg chg="modSp mod">
        <pc:chgData name="David Butler" userId="1d4169bac4fa5473" providerId="LiveId" clId="{2FF1AC8F-EFF2-444B-B8C7-59BE207C007F}" dt="2023-12-25T08:29:10.529" v="47" actId="20577"/>
        <pc:sldMkLst>
          <pc:docMk/>
          <pc:sldMk cId="2253664838" sldId="263"/>
        </pc:sldMkLst>
        <pc:spChg chg="mod">
          <ac:chgData name="David Butler" userId="1d4169bac4fa5473" providerId="LiveId" clId="{2FF1AC8F-EFF2-444B-B8C7-59BE207C007F}" dt="2023-12-25T08:29:10.529" v="47" actId="20577"/>
          <ac:spMkLst>
            <pc:docMk/>
            <pc:sldMk cId="2253664838" sldId="263"/>
            <ac:spMk id="2" creationId="{5CF6FFA2-0F96-C142-BF8F-D3546EF74382}"/>
          </ac:spMkLst>
        </pc:spChg>
      </pc:sldChg>
      <pc:sldChg chg="modSp mod">
        <pc:chgData name="David Butler" userId="1d4169bac4fa5473" providerId="LiveId" clId="{2FF1AC8F-EFF2-444B-B8C7-59BE207C007F}" dt="2023-12-25T08:29:20.450" v="53" actId="20577"/>
        <pc:sldMkLst>
          <pc:docMk/>
          <pc:sldMk cId="3818837666" sldId="264"/>
        </pc:sldMkLst>
        <pc:spChg chg="mod">
          <ac:chgData name="David Butler" userId="1d4169bac4fa5473" providerId="LiveId" clId="{2FF1AC8F-EFF2-444B-B8C7-59BE207C007F}" dt="2023-12-25T08:29:20.450" v="53" actId="20577"/>
          <ac:spMkLst>
            <pc:docMk/>
            <pc:sldMk cId="3818837666" sldId="264"/>
            <ac:spMk id="2" creationId="{5CF6FFA2-0F96-C142-BF8F-D3546EF74382}"/>
          </ac:spMkLst>
        </pc:spChg>
      </pc:sldChg>
      <pc:sldChg chg="modSp mod">
        <pc:chgData name="David Butler" userId="1d4169bac4fa5473" providerId="LiveId" clId="{2FF1AC8F-EFF2-444B-B8C7-59BE207C007F}" dt="2023-12-25T08:29:33.696" v="68" actId="20577"/>
        <pc:sldMkLst>
          <pc:docMk/>
          <pc:sldMk cId="4003358908" sldId="265"/>
        </pc:sldMkLst>
        <pc:spChg chg="mod">
          <ac:chgData name="David Butler" userId="1d4169bac4fa5473" providerId="LiveId" clId="{2FF1AC8F-EFF2-444B-B8C7-59BE207C007F}" dt="2023-12-25T08:29:33.696" v="68" actId="20577"/>
          <ac:spMkLst>
            <pc:docMk/>
            <pc:sldMk cId="4003358908" sldId="265"/>
            <ac:spMk id="2" creationId="{5CF6FFA2-0F96-C142-BF8F-D3546EF74382}"/>
          </ac:spMkLst>
        </pc:spChg>
      </pc:sldChg>
      <pc:sldChg chg="modSp mod">
        <pc:chgData name="David Butler" userId="1d4169bac4fa5473" providerId="LiveId" clId="{2FF1AC8F-EFF2-444B-B8C7-59BE207C007F}" dt="2023-12-25T08:29:53.072" v="74" actId="20577"/>
        <pc:sldMkLst>
          <pc:docMk/>
          <pc:sldMk cId="2264875626" sldId="266"/>
        </pc:sldMkLst>
        <pc:spChg chg="mod">
          <ac:chgData name="David Butler" userId="1d4169bac4fa5473" providerId="LiveId" clId="{2FF1AC8F-EFF2-444B-B8C7-59BE207C007F}" dt="2023-12-25T08:29:53.072" v="74" actId="20577"/>
          <ac:spMkLst>
            <pc:docMk/>
            <pc:sldMk cId="2264875626" sldId="266"/>
            <ac:spMk id="2" creationId="{5CF6FFA2-0F96-C142-BF8F-D3546EF74382}"/>
          </ac:spMkLst>
        </pc:spChg>
      </pc:sldChg>
      <pc:sldChg chg="modSp add del mod">
        <pc:chgData name="David Butler" userId="1d4169bac4fa5473" providerId="LiveId" clId="{2FF1AC8F-EFF2-444B-B8C7-59BE207C007F}" dt="2023-12-25T08:30:16.069" v="85" actId="47"/>
        <pc:sldMkLst>
          <pc:docMk/>
          <pc:sldMk cId="3175840452" sldId="267"/>
        </pc:sldMkLst>
        <pc:spChg chg="mod">
          <ac:chgData name="David Butler" userId="1d4169bac4fa5473" providerId="LiveId" clId="{2FF1AC8F-EFF2-444B-B8C7-59BE207C007F}" dt="2023-12-25T08:30:01.600" v="80" actId="20577"/>
          <ac:spMkLst>
            <pc:docMk/>
            <pc:sldMk cId="3175840452" sldId="267"/>
            <ac:spMk id="2" creationId="{5CF6FFA2-0F96-C142-BF8F-D3546EF74382}"/>
          </ac:spMkLst>
        </pc:spChg>
      </pc:sldChg>
      <pc:sldChg chg="del">
        <pc:chgData name="David Butler" userId="1d4169bac4fa5473" providerId="LiveId" clId="{2FF1AC8F-EFF2-444B-B8C7-59BE207C007F}" dt="2023-12-25T08:30:11.732" v="81" actId="47"/>
        <pc:sldMkLst>
          <pc:docMk/>
          <pc:sldMk cId="557421524" sldId="268"/>
        </pc:sldMkLst>
      </pc:sldChg>
      <pc:sldChg chg="del">
        <pc:chgData name="David Butler" userId="1d4169bac4fa5473" providerId="LiveId" clId="{2FF1AC8F-EFF2-444B-B8C7-59BE207C007F}" dt="2023-12-25T08:30:12.500" v="82" actId="47"/>
        <pc:sldMkLst>
          <pc:docMk/>
          <pc:sldMk cId="4137874012" sldId="269"/>
        </pc:sldMkLst>
      </pc:sldChg>
      <pc:sldChg chg="del">
        <pc:chgData name="David Butler" userId="1d4169bac4fa5473" providerId="LiveId" clId="{2FF1AC8F-EFF2-444B-B8C7-59BE207C007F}" dt="2023-12-25T08:30:13.102" v="83" actId="47"/>
        <pc:sldMkLst>
          <pc:docMk/>
          <pc:sldMk cId="2470609444" sldId="270"/>
        </pc:sldMkLst>
      </pc:sldChg>
    </pc:docChg>
  </pc:docChgLst>
  <pc:docChgLst>
    <pc:chgData name="David Butler" userId="1d4169bac4fa5473" providerId="LiveId" clId="{1076D6FA-76F6-47AE-9443-B80301CDDBB4}"/>
    <pc:docChg chg="addSld modSld">
      <pc:chgData name="David Butler" userId="1d4169bac4fa5473" providerId="LiveId" clId="{1076D6FA-76F6-47AE-9443-B80301CDDBB4}" dt="2023-12-23T14:10:10.889" v="101" actId="20577"/>
      <pc:docMkLst>
        <pc:docMk/>
      </pc:docMkLst>
      <pc:sldChg chg="addSp modSp mod">
        <pc:chgData name="David Butler" userId="1d4169bac4fa5473" providerId="LiveId" clId="{1076D6FA-76F6-47AE-9443-B80301CDDBB4}" dt="2023-12-23T14:08:45.701" v="27" actId="122"/>
        <pc:sldMkLst>
          <pc:docMk/>
          <pc:sldMk cId="511528151" sldId="262"/>
        </pc:sldMkLst>
        <pc:spChg chg="add mod">
          <ac:chgData name="David Butler" userId="1d4169bac4fa5473" providerId="LiveId" clId="{1076D6FA-76F6-47AE-9443-B80301CDDBB4}" dt="2023-12-23T14:08:45.701" v="27" actId="122"/>
          <ac:spMkLst>
            <pc:docMk/>
            <pc:sldMk cId="511528151" sldId="262"/>
            <ac:spMk id="2" creationId="{5CF6FFA2-0F96-C142-BF8F-D3546EF74382}"/>
          </ac:spMkLst>
        </pc:spChg>
      </pc:sldChg>
      <pc:sldChg chg="modSp add mod">
        <pc:chgData name="David Butler" userId="1d4169bac4fa5473" providerId="LiveId" clId="{1076D6FA-76F6-47AE-9443-B80301CDDBB4}" dt="2023-12-23T14:08:56.970" v="41" actId="20577"/>
        <pc:sldMkLst>
          <pc:docMk/>
          <pc:sldMk cId="2253664838" sldId="263"/>
        </pc:sldMkLst>
        <pc:spChg chg="mod">
          <ac:chgData name="David Butler" userId="1d4169bac4fa5473" providerId="LiveId" clId="{1076D6FA-76F6-47AE-9443-B80301CDDBB4}" dt="2023-12-23T14:08:56.970" v="41" actId="20577"/>
          <ac:spMkLst>
            <pc:docMk/>
            <pc:sldMk cId="2253664838" sldId="263"/>
            <ac:spMk id="2" creationId="{5CF6FFA2-0F96-C142-BF8F-D3546EF74382}"/>
          </ac:spMkLst>
        </pc:spChg>
      </pc:sldChg>
      <pc:sldChg chg="modSp add mod">
        <pc:chgData name="David Butler" userId="1d4169bac4fa5473" providerId="LiveId" clId="{1076D6FA-76F6-47AE-9443-B80301CDDBB4}" dt="2023-12-23T14:09:08.912" v="56" actId="20577"/>
        <pc:sldMkLst>
          <pc:docMk/>
          <pc:sldMk cId="3818837666" sldId="264"/>
        </pc:sldMkLst>
        <pc:spChg chg="mod">
          <ac:chgData name="David Butler" userId="1d4169bac4fa5473" providerId="LiveId" clId="{1076D6FA-76F6-47AE-9443-B80301CDDBB4}" dt="2023-12-23T14:09:08.912" v="56" actId="20577"/>
          <ac:spMkLst>
            <pc:docMk/>
            <pc:sldMk cId="3818837666" sldId="264"/>
            <ac:spMk id="2" creationId="{5CF6FFA2-0F96-C142-BF8F-D3546EF74382}"/>
          </ac:spMkLst>
        </pc:spChg>
      </pc:sldChg>
      <pc:sldChg chg="modSp add mod">
        <pc:chgData name="David Butler" userId="1d4169bac4fa5473" providerId="LiveId" clId="{1076D6FA-76F6-47AE-9443-B80301CDDBB4}" dt="2023-12-23T14:09:21.990" v="64" actId="20577"/>
        <pc:sldMkLst>
          <pc:docMk/>
          <pc:sldMk cId="4003358908" sldId="265"/>
        </pc:sldMkLst>
        <pc:spChg chg="mod">
          <ac:chgData name="David Butler" userId="1d4169bac4fa5473" providerId="LiveId" clId="{1076D6FA-76F6-47AE-9443-B80301CDDBB4}" dt="2023-12-23T14:09:21.990" v="64" actId="20577"/>
          <ac:spMkLst>
            <pc:docMk/>
            <pc:sldMk cId="4003358908" sldId="265"/>
            <ac:spMk id="2" creationId="{5CF6FFA2-0F96-C142-BF8F-D3546EF74382}"/>
          </ac:spMkLst>
        </pc:spChg>
      </pc:sldChg>
      <pc:sldChg chg="modSp add mod">
        <pc:chgData name="David Butler" userId="1d4169bac4fa5473" providerId="LiveId" clId="{1076D6FA-76F6-47AE-9443-B80301CDDBB4}" dt="2023-12-23T14:09:25.651" v="69" actId="20577"/>
        <pc:sldMkLst>
          <pc:docMk/>
          <pc:sldMk cId="2264875626" sldId="266"/>
        </pc:sldMkLst>
        <pc:spChg chg="mod">
          <ac:chgData name="David Butler" userId="1d4169bac4fa5473" providerId="LiveId" clId="{1076D6FA-76F6-47AE-9443-B80301CDDBB4}" dt="2023-12-23T14:09:25.651" v="69" actId="20577"/>
          <ac:spMkLst>
            <pc:docMk/>
            <pc:sldMk cId="2264875626" sldId="266"/>
            <ac:spMk id="2" creationId="{5CF6FFA2-0F96-C142-BF8F-D3546EF74382}"/>
          </ac:spMkLst>
        </pc:spChg>
      </pc:sldChg>
      <pc:sldChg chg="modSp add mod">
        <pc:chgData name="David Butler" userId="1d4169bac4fa5473" providerId="LiveId" clId="{1076D6FA-76F6-47AE-9443-B80301CDDBB4}" dt="2023-12-23T14:09:32.043" v="81" actId="20577"/>
        <pc:sldMkLst>
          <pc:docMk/>
          <pc:sldMk cId="3175840452" sldId="267"/>
        </pc:sldMkLst>
        <pc:spChg chg="mod">
          <ac:chgData name="David Butler" userId="1d4169bac4fa5473" providerId="LiveId" clId="{1076D6FA-76F6-47AE-9443-B80301CDDBB4}" dt="2023-12-23T14:09:32.043" v="81" actId="20577"/>
          <ac:spMkLst>
            <pc:docMk/>
            <pc:sldMk cId="3175840452" sldId="267"/>
            <ac:spMk id="2" creationId="{5CF6FFA2-0F96-C142-BF8F-D3546EF74382}"/>
          </ac:spMkLst>
        </pc:spChg>
      </pc:sldChg>
      <pc:sldChg chg="modSp add mod">
        <pc:chgData name="David Butler" userId="1d4169bac4fa5473" providerId="LiveId" clId="{1076D6FA-76F6-47AE-9443-B80301CDDBB4}" dt="2023-12-23T14:09:40.516" v="86" actId="20577"/>
        <pc:sldMkLst>
          <pc:docMk/>
          <pc:sldMk cId="557421524" sldId="268"/>
        </pc:sldMkLst>
        <pc:spChg chg="mod">
          <ac:chgData name="David Butler" userId="1d4169bac4fa5473" providerId="LiveId" clId="{1076D6FA-76F6-47AE-9443-B80301CDDBB4}" dt="2023-12-23T14:09:40.516" v="86" actId="20577"/>
          <ac:spMkLst>
            <pc:docMk/>
            <pc:sldMk cId="557421524" sldId="268"/>
            <ac:spMk id="2" creationId="{5CF6FFA2-0F96-C142-BF8F-D3546EF74382}"/>
          </ac:spMkLst>
        </pc:spChg>
      </pc:sldChg>
      <pc:sldChg chg="modSp add mod">
        <pc:chgData name="David Butler" userId="1d4169bac4fa5473" providerId="LiveId" clId="{1076D6FA-76F6-47AE-9443-B80301CDDBB4}" dt="2023-12-23T14:09:44.683" v="93" actId="20577"/>
        <pc:sldMkLst>
          <pc:docMk/>
          <pc:sldMk cId="4137874012" sldId="269"/>
        </pc:sldMkLst>
        <pc:spChg chg="mod">
          <ac:chgData name="David Butler" userId="1d4169bac4fa5473" providerId="LiveId" clId="{1076D6FA-76F6-47AE-9443-B80301CDDBB4}" dt="2023-12-23T14:09:44.683" v="93" actId="20577"/>
          <ac:spMkLst>
            <pc:docMk/>
            <pc:sldMk cId="4137874012" sldId="269"/>
            <ac:spMk id="2" creationId="{5CF6FFA2-0F96-C142-BF8F-D3546EF74382}"/>
          </ac:spMkLst>
        </pc:spChg>
      </pc:sldChg>
      <pc:sldChg chg="modSp add mod">
        <pc:chgData name="David Butler" userId="1d4169bac4fa5473" providerId="LiveId" clId="{1076D6FA-76F6-47AE-9443-B80301CDDBB4}" dt="2023-12-23T14:10:10.889" v="101" actId="20577"/>
        <pc:sldMkLst>
          <pc:docMk/>
          <pc:sldMk cId="2470609444" sldId="270"/>
        </pc:sldMkLst>
        <pc:spChg chg="mod">
          <ac:chgData name="David Butler" userId="1d4169bac4fa5473" providerId="LiveId" clId="{1076D6FA-76F6-47AE-9443-B80301CDDBB4}" dt="2023-12-23T14:10:10.889" v="101" actId="20577"/>
          <ac:spMkLst>
            <pc:docMk/>
            <pc:sldMk cId="2470609444" sldId="270"/>
            <ac:spMk id="2" creationId="{5CF6FFA2-0F96-C142-BF8F-D3546EF7438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D2E022-6D54-460F-88AB-F93E8C3998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4E24A3-C65F-4D5D-BB2A-397F4EDDE1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C0017F-637B-48F4-96CA-4E740B893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7A7A18-70DA-446F-8A28-8EC07C0A5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84898-EF55-43B5-A49A-20CC614F5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291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0B7DF-0B30-4E57-8D64-5EBEA4190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DB96F3-0509-4D43-BF05-4E259D27AB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01D0BF-8A29-40D2-ACD6-078BC69F5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B1E2B4-6EC8-43DF-B590-3B7609F42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9D8026-4C8B-46A8-BD4D-356AEE3E6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2797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CD1010-A8A8-4FF9-8965-EF959E5621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DD3091-D67A-48C8-8B7C-91E9458205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44E88D-1487-49E0-83CA-7EBAD5B04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15B0E3-D3C4-416C-8756-DC7BA58E2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20CCDC-4777-4D90-ADCE-EB4192231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830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3E75D-A917-4E3F-9D90-4EBBB83DA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F3E0E1-FD54-4C34-90FF-CAD72DB851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1E773E-E6B1-4732-A450-73ADE93D7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E2DF5A-CC02-4E46-B4E4-3AC624C9F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F84C8F-46E1-4E8F-801A-E1C50C736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5769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F55A6-54B2-4552-8196-5C1DEDA85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D2C2D2-BC72-4328-95AC-3CBE05A756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4F8391-AB40-4E8C-9E44-36BAC8507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5DFC7C-4103-4245-AFD5-2C0DC7BA6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4F0437-BA6E-4975-9268-30E4E39F7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084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AE8EB-32A4-4687-AE54-547A972CD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F1EDE3-FD5E-429B-A8B9-E178CC0468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412D15-F232-42C4-87D1-2CB7E25625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8B032E-2223-4C57-BCAD-3C4E384F2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9825DC-A89E-4788-B1F4-EEE021F54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17257A-5896-4F3E-8678-5D583E0A7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366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D2DED-8985-4B93-9939-FC3CD2EAB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14B423-96AC-4C76-A5B1-82E0BCE0D9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6800F6-7B26-44D0-AAF5-877EAFE67E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B276C4-AC6A-412D-BAA0-1CE0BABB43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75B998-FC3C-4D95-AF93-8EB9D36322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B9CF0D-2946-4CE4-8C8D-7E989FF90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102F4B0-BCAF-4270-B863-2AB99C69B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2F1D03-52DB-4C84-86B5-522B96C91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234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C97B9-02D9-4119-9E50-4D86F3620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F08F33-F70C-42C4-9C13-3D1E0DC6B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3554C9-9D13-419C-A781-330B454B4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E229EA-D197-4D4B-9118-9DBF0D9C3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9472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00E552-0EA8-439A-8616-5EED5D668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A2AA86-ED5E-46A5-A45C-E849FC9E4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B554B-8FA1-4190-8A2F-2793C19DF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1826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90980-FB3B-4F64-B7A6-4B682D2C50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E93E15-8432-4C35-B5FD-07CE714B6C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5B56E0-5F2F-48D5-8FF7-FA25CDCBC0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A24E96-AE10-408C-974B-5495C8B0F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8E27E2-D1F9-45BF-9087-C05E83F53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14200B-5EBE-4F95-967B-3410E9322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2472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81BEA-ECEE-417E-B090-5F6B60468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02B5DF-3861-4A06-8D55-1538E7AF94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96DF8A-89A8-4E78-A8C3-260B90AB75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1E2FEF-8587-40E3-A648-66B4E2D4E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2544EF-C38A-4A7E-8D59-423EF2E28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B92A1D-2E2E-4830-A5CC-1FF2479BF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606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9B9E42-2DA9-484D-AA4F-BF2A9CE1A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9106A2-E75F-47F5-8FB0-F8884C2598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13EF0F-DE85-4B60-99CE-92DD7CBC37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1C799-B0E5-41DE-BF83-7566BD9EC1A5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288EA9-A961-4325-8361-F449DD3EC9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D1DD0A-C8DE-40AE-ABFC-465348A086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465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60838DF-5DA3-BCBE-1B75-AAD39DB1EC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621" t="22891" r="5972"/>
          <a:stretch/>
        </p:blipFill>
        <p:spPr>
          <a:xfrm>
            <a:off x="0" y="1073646"/>
            <a:ext cx="5938330" cy="38201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EC086DF-E35D-780F-B9F7-ADD4FF7EC2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4213" y="1605281"/>
            <a:ext cx="6317789" cy="52527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814A6C2-8C50-0993-8E27-F72F0EF93994}"/>
              </a:ext>
            </a:extLst>
          </p:cNvPr>
          <p:cNvSpPr txBox="1"/>
          <p:nvPr/>
        </p:nvSpPr>
        <p:spPr>
          <a:xfrm>
            <a:off x="599440" y="365760"/>
            <a:ext cx="11247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latin typeface="Century Gothic" panose="020B0502020202020204" pitchFamily="34" charset="0"/>
              </a:rPr>
              <a:t>The body</a:t>
            </a:r>
          </a:p>
        </p:txBody>
      </p:sp>
    </p:spTree>
    <p:extLst>
      <p:ext uri="{BB962C8B-B14F-4D97-AF65-F5344CB8AC3E}">
        <p14:creationId xmlns:p14="http://schemas.microsoft.com/office/powerpoint/2010/main" val="28054128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F6FFA2-0F96-C142-BF8F-D3546EF74382}"/>
              </a:ext>
            </a:extLst>
          </p:cNvPr>
          <p:cNvSpPr txBox="1"/>
          <p:nvPr/>
        </p:nvSpPr>
        <p:spPr>
          <a:xfrm>
            <a:off x="294640" y="1066800"/>
            <a:ext cx="1164336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dirty="0">
                <a:latin typeface="Century Gothic" panose="020B0502020202020204" pitchFamily="34" charset="0"/>
              </a:rPr>
              <a:t>hair</a:t>
            </a:r>
          </a:p>
        </p:txBody>
      </p:sp>
    </p:spTree>
    <p:extLst>
      <p:ext uri="{BB962C8B-B14F-4D97-AF65-F5344CB8AC3E}">
        <p14:creationId xmlns:p14="http://schemas.microsoft.com/office/powerpoint/2010/main" val="18776942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F6FFA2-0F96-C142-BF8F-D3546EF74382}"/>
              </a:ext>
            </a:extLst>
          </p:cNvPr>
          <p:cNvSpPr txBox="1"/>
          <p:nvPr/>
        </p:nvSpPr>
        <p:spPr>
          <a:xfrm>
            <a:off x="294640" y="1066800"/>
            <a:ext cx="1164336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dirty="0">
                <a:latin typeface="Century Gothic" panose="020B0502020202020204" pitchFamily="34" charset="0"/>
              </a:rPr>
              <a:t>eye</a:t>
            </a:r>
          </a:p>
        </p:txBody>
      </p:sp>
    </p:spTree>
    <p:extLst>
      <p:ext uri="{BB962C8B-B14F-4D97-AF65-F5344CB8AC3E}">
        <p14:creationId xmlns:p14="http://schemas.microsoft.com/office/powerpoint/2010/main" val="36675323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F6FFA2-0F96-C142-BF8F-D3546EF74382}"/>
              </a:ext>
            </a:extLst>
          </p:cNvPr>
          <p:cNvSpPr txBox="1"/>
          <p:nvPr/>
        </p:nvSpPr>
        <p:spPr>
          <a:xfrm>
            <a:off x="294640" y="1066800"/>
            <a:ext cx="1164336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dirty="0">
                <a:latin typeface="Century Gothic" panose="020B0502020202020204" pitchFamily="34" charset="0"/>
              </a:rPr>
              <a:t>nose</a:t>
            </a:r>
          </a:p>
        </p:txBody>
      </p:sp>
    </p:spTree>
    <p:extLst>
      <p:ext uri="{BB962C8B-B14F-4D97-AF65-F5344CB8AC3E}">
        <p14:creationId xmlns:p14="http://schemas.microsoft.com/office/powerpoint/2010/main" val="25581028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F6FFA2-0F96-C142-BF8F-D3546EF74382}"/>
              </a:ext>
            </a:extLst>
          </p:cNvPr>
          <p:cNvSpPr txBox="1"/>
          <p:nvPr/>
        </p:nvSpPr>
        <p:spPr>
          <a:xfrm>
            <a:off x="294640" y="1066800"/>
            <a:ext cx="1164336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dirty="0">
                <a:latin typeface="Century Gothic" panose="020B0502020202020204" pitchFamily="34" charset="0"/>
              </a:rPr>
              <a:t>mouth</a:t>
            </a:r>
          </a:p>
        </p:txBody>
      </p:sp>
    </p:spTree>
    <p:extLst>
      <p:ext uri="{BB962C8B-B14F-4D97-AF65-F5344CB8AC3E}">
        <p14:creationId xmlns:p14="http://schemas.microsoft.com/office/powerpoint/2010/main" val="32717164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F6FFA2-0F96-C142-BF8F-D3546EF74382}"/>
              </a:ext>
            </a:extLst>
          </p:cNvPr>
          <p:cNvSpPr txBox="1"/>
          <p:nvPr/>
        </p:nvSpPr>
        <p:spPr>
          <a:xfrm>
            <a:off x="294640" y="1066800"/>
            <a:ext cx="1164336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dirty="0">
                <a:latin typeface="Century Gothic" panose="020B0502020202020204" pitchFamily="34" charset="0"/>
              </a:rPr>
              <a:t>ear</a:t>
            </a:r>
          </a:p>
        </p:txBody>
      </p:sp>
    </p:spTree>
    <p:extLst>
      <p:ext uri="{BB962C8B-B14F-4D97-AF65-F5344CB8AC3E}">
        <p14:creationId xmlns:p14="http://schemas.microsoft.com/office/powerpoint/2010/main" val="2389775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1CA2EBA-40BA-E8B2-6EE2-5A07410B71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7339" y="1219086"/>
            <a:ext cx="8217322" cy="4419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784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104A7DA-8DC6-28B6-23DB-F62F9901B5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6552" y="643466"/>
            <a:ext cx="7378896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687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F6FFA2-0F96-C142-BF8F-D3546EF74382}"/>
              </a:ext>
            </a:extLst>
          </p:cNvPr>
          <p:cNvSpPr txBox="1"/>
          <p:nvPr/>
        </p:nvSpPr>
        <p:spPr>
          <a:xfrm>
            <a:off x="294640" y="1066800"/>
            <a:ext cx="1164336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dirty="0">
                <a:latin typeface="Century Gothic" panose="020B0502020202020204" pitchFamily="34" charset="0"/>
              </a:rPr>
              <a:t>head</a:t>
            </a:r>
          </a:p>
        </p:txBody>
      </p:sp>
    </p:spTree>
    <p:extLst>
      <p:ext uri="{BB962C8B-B14F-4D97-AF65-F5344CB8AC3E}">
        <p14:creationId xmlns:p14="http://schemas.microsoft.com/office/powerpoint/2010/main" val="511528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F6FFA2-0F96-C142-BF8F-D3546EF74382}"/>
              </a:ext>
            </a:extLst>
          </p:cNvPr>
          <p:cNvSpPr txBox="1"/>
          <p:nvPr/>
        </p:nvSpPr>
        <p:spPr>
          <a:xfrm>
            <a:off x="294640" y="1066800"/>
            <a:ext cx="1164336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dirty="0">
                <a:latin typeface="Century Gothic" panose="020B0502020202020204" pitchFamily="34" charset="0"/>
              </a:rPr>
              <a:t>leg</a:t>
            </a:r>
          </a:p>
        </p:txBody>
      </p:sp>
    </p:spTree>
    <p:extLst>
      <p:ext uri="{BB962C8B-B14F-4D97-AF65-F5344CB8AC3E}">
        <p14:creationId xmlns:p14="http://schemas.microsoft.com/office/powerpoint/2010/main" val="22536648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F6FFA2-0F96-C142-BF8F-D3546EF74382}"/>
              </a:ext>
            </a:extLst>
          </p:cNvPr>
          <p:cNvSpPr txBox="1"/>
          <p:nvPr/>
        </p:nvSpPr>
        <p:spPr>
          <a:xfrm>
            <a:off x="294640" y="1066800"/>
            <a:ext cx="1164336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dirty="0">
                <a:latin typeface="Century Gothic" panose="020B0502020202020204" pitchFamily="34" charset="0"/>
              </a:rPr>
              <a:t>arm</a:t>
            </a:r>
          </a:p>
        </p:txBody>
      </p:sp>
    </p:spTree>
    <p:extLst>
      <p:ext uri="{BB962C8B-B14F-4D97-AF65-F5344CB8AC3E}">
        <p14:creationId xmlns:p14="http://schemas.microsoft.com/office/powerpoint/2010/main" val="38188376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F6FFA2-0F96-C142-BF8F-D3546EF74382}"/>
              </a:ext>
            </a:extLst>
          </p:cNvPr>
          <p:cNvSpPr txBox="1"/>
          <p:nvPr/>
        </p:nvSpPr>
        <p:spPr>
          <a:xfrm>
            <a:off x="294640" y="1066800"/>
            <a:ext cx="1164336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dirty="0">
                <a:latin typeface="Century Gothic" panose="020B0502020202020204" pitchFamily="34" charset="0"/>
              </a:rPr>
              <a:t>hand</a:t>
            </a:r>
          </a:p>
        </p:txBody>
      </p:sp>
    </p:spTree>
    <p:extLst>
      <p:ext uri="{BB962C8B-B14F-4D97-AF65-F5344CB8AC3E}">
        <p14:creationId xmlns:p14="http://schemas.microsoft.com/office/powerpoint/2010/main" val="40033589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F6FFA2-0F96-C142-BF8F-D3546EF74382}"/>
              </a:ext>
            </a:extLst>
          </p:cNvPr>
          <p:cNvSpPr txBox="1"/>
          <p:nvPr/>
        </p:nvSpPr>
        <p:spPr>
          <a:xfrm>
            <a:off x="294640" y="1066800"/>
            <a:ext cx="1164336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dirty="0">
                <a:latin typeface="Century Gothic" panose="020B0502020202020204" pitchFamily="34" charset="0"/>
              </a:rPr>
              <a:t>foot</a:t>
            </a:r>
          </a:p>
        </p:txBody>
      </p:sp>
    </p:spTree>
    <p:extLst>
      <p:ext uri="{BB962C8B-B14F-4D97-AF65-F5344CB8AC3E}">
        <p14:creationId xmlns:p14="http://schemas.microsoft.com/office/powerpoint/2010/main" val="2264875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F6FFA2-0F96-C142-BF8F-D3546EF74382}"/>
              </a:ext>
            </a:extLst>
          </p:cNvPr>
          <p:cNvSpPr txBox="1"/>
          <p:nvPr/>
        </p:nvSpPr>
        <p:spPr>
          <a:xfrm>
            <a:off x="294640" y="1066800"/>
            <a:ext cx="1164336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dirty="0">
                <a:latin typeface="Century Gothic" panose="020B0502020202020204" pitchFamily="34" charset="0"/>
              </a:rPr>
              <a:t>back</a:t>
            </a:r>
          </a:p>
        </p:txBody>
      </p:sp>
    </p:spTree>
    <p:extLst>
      <p:ext uri="{BB962C8B-B14F-4D97-AF65-F5344CB8AC3E}">
        <p14:creationId xmlns:p14="http://schemas.microsoft.com/office/powerpoint/2010/main" val="31758404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5C410B78-902F-44E7-B08C-D7F9777BE6D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E23921B-C4F5-47AD-B7D6-D02BD42892A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FC18A9F-2368-4E1C-ABE1-9ADBA7D40557}">
  <ds:schemaRefs>
    <ds:schemaRef ds:uri="http://purl.org/dc/terms/"/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7789c14a-a99d-49e3-b17f-cc0aeb526209"/>
    <ds:schemaRef ds:uri="1d7f4318-fbaa-42fb-befc-90ab84d26bd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13</Words>
  <Application>Microsoft Office PowerPoint</Application>
  <PresentationFormat>Widescreen</PresentationFormat>
  <Paragraphs>12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2</cp:revision>
  <dcterms:created xsi:type="dcterms:W3CDTF">2023-08-22T16:20:37Z</dcterms:created>
  <dcterms:modified xsi:type="dcterms:W3CDTF">2023-12-26T08:59:25Z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