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71" r:id="rId3"/>
    <p:sldId id="272" r:id="rId4"/>
    <p:sldId id="273" r:id="rId5"/>
    <p:sldId id="274" r:id="rId6"/>
    <p:sldId id="275" r:id="rId7"/>
    <p:sldId id="276" r:id="rId8"/>
    <p:sldId id="277" r:id="rId9"/>
    <p:sldId id="278" r:id="rId10"/>
    <p:sldId id="27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8D6E80-0C3F-4827-B2CB-B5B358616BC1}" v="3" dt="2023-12-05T19:31:30.8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9" autoAdjust="0"/>
    <p:restoredTop sz="94660"/>
  </p:normalViewPr>
  <p:slideViewPr>
    <p:cSldViewPr snapToGrid="0">
      <p:cViewPr varScale="1">
        <p:scale>
          <a:sx n="63" d="100"/>
          <a:sy n="63" d="100"/>
        </p:scale>
        <p:origin x="8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Butler" userId="1d4169bac4fa5473" providerId="LiveId" clId="{3E8D6E80-0C3F-4827-B2CB-B5B358616BC1}"/>
    <pc:docChg chg="custSel addSld delSld modSld">
      <pc:chgData name="David Butler" userId="1d4169bac4fa5473" providerId="LiveId" clId="{3E8D6E80-0C3F-4827-B2CB-B5B358616BC1}" dt="2023-12-05T19:32:07.308" v="69" actId="26606"/>
      <pc:docMkLst>
        <pc:docMk/>
      </pc:docMkLst>
      <pc:sldChg chg="del">
        <pc:chgData name="David Butler" userId="1d4169bac4fa5473" providerId="LiveId" clId="{3E8D6E80-0C3F-4827-B2CB-B5B358616BC1}" dt="2023-12-05T19:24:58.675" v="12" actId="47"/>
        <pc:sldMkLst>
          <pc:docMk/>
          <pc:sldMk cId="3818904829" sldId="259"/>
        </pc:sldMkLst>
      </pc:sldChg>
      <pc:sldChg chg="addSp delSp modSp mod">
        <pc:chgData name="David Butler" userId="1d4169bac4fa5473" providerId="LiveId" clId="{3E8D6E80-0C3F-4827-B2CB-B5B358616BC1}" dt="2023-12-05T19:25:37.738" v="15" actId="14100"/>
        <pc:sldMkLst>
          <pc:docMk/>
          <pc:sldMk cId="3657554131" sldId="260"/>
        </pc:sldMkLst>
        <pc:picChg chg="del">
          <ac:chgData name="David Butler" userId="1d4169bac4fa5473" providerId="LiveId" clId="{3E8D6E80-0C3F-4827-B2CB-B5B358616BC1}" dt="2023-12-05T19:24:46.111" v="0" actId="478"/>
          <ac:picMkLst>
            <pc:docMk/>
            <pc:sldMk cId="3657554131" sldId="260"/>
            <ac:picMk id="3" creationId="{BEF6D41A-B5D6-9262-7E18-B578AC3BCBBB}"/>
          </ac:picMkLst>
        </pc:picChg>
        <pc:picChg chg="add mod">
          <ac:chgData name="David Butler" userId="1d4169bac4fa5473" providerId="LiveId" clId="{3E8D6E80-0C3F-4827-B2CB-B5B358616BC1}" dt="2023-12-05T19:25:37.738" v="15" actId="14100"/>
          <ac:picMkLst>
            <pc:docMk/>
            <pc:sldMk cId="3657554131" sldId="260"/>
            <ac:picMk id="4" creationId="{24C1D876-9441-CB60-00AD-E6C412F3AF9E}"/>
          </ac:picMkLst>
        </pc:picChg>
      </pc:sldChg>
      <pc:sldChg chg="del">
        <pc:chgData name="David Butler" userId="1d4169bac4fa5473" providerId="LiveId" clId="{3E8D6E80-0C3F-4827-B2CB-B5B358616BC1}" dt="2023-12-05T19:24:58.046" v="11" actId="47"/>
        <pc:sldMkLst>
          <pc:docMk/>
          <pc:sldMk cId="425460658" sldId="268"/>
        </pc:sldMkLst>
      </pc:sldChg>
      <pc:sldChg chg="del">
        <pc:chgData name="David Butler" userId="1d4169bac4fa5473" providerId="LiveId" clId="{3E8D6E80-0C3F-4827-B2CB-B5B358616BC1}" dt="2023-12-05T19:24:57.497" v="10" actId="47"/>
        <pc:sldMkLst>
          <pc:docMk/>
          <pc:sldMk cId="3212784394" sldId="269"/>
        </pc:sldMkLst>
      </pc:sldChg>
      <pc:sldChg chg="del">
        <pc:chgData name="David Butler" userId="1d4169bac4fa5473" providerId="LiveId" clId="{3E8D6E80-0C3F-4827-B2CB-B5B358616BC1}" dt="2023-12-05T19:24:57.010" v="9" actId="47"/>
        <pc:sldMkLst>
          <pc:docMk/>
          <pc:sldMk cId="3756345102" sldId="270"/>
        </pc:sldMkLst>
      </pc:sldChg>
      <pc:sldChg chg="addSp modSp new mod">
        <pc:chgData name="David Butler" userId="1d4169bac4fa5473" providerId="LiveId" clId="{3E8D6E80-0C3F-4827-B2CB-B5B358616BC1}" dt="2023-12-05T19:27:28.066" v="32" actId="404"/>
        <pc:sldMkLst>
          <pc:docMk/>
          <pc:sldMk cId="912201722" sldId="271"/>
        </pc:sldMkLst>
        <pc:spChg chg="add mod">
          <ac:chgData name="David Butler" userId="1d4169bac4fa5473" providerId="LiveId" clId="{3E8D6E80-0C3F-4827-B2CB-B5B358616BC1}" dt="2023-12-05T19:27:28.066" v="32" actId="404"/>
          <ac:spMkLst>
            <pc:docMk/>
            <pc:sldMk cId="912201722" sldId="271"/>
            <ac:spMk id="2" creationId="{6C2C0483-DEF5-E5FA-51B2-CF47300B2A23}"/>
          </ac:spMkLst>
        </pc:spChg>
      </pc:sldChg>
      <pc:sldChg chg="addSp modSp new mod">
        <pc:chgData name="David Butler" userId="1d4169bac4fa5473" providerId="LiveId" clId="{3E8D6E80-0C3F-4827-B2CB-B5B358616BC1}" dt="2023-12-05T19:28:28.732" v="45" actId="403"/>
        <pc:sldMkLst>
          <pc:docMk/>
          <pc:sldMk cId="813220964" sldId="272"/>
        </pc:sldMkLst>
        <pc:spChg chg="add mod">
          <ac:chgData name="David Butler" userId="1d4169bac4fa5473" providerId="LiveId" clId="{3E8D6E80-0C3F-4827-B2CB-B5B358616BC1}" dt="2023-12-05T19:28:28.732" v="45" actId="403"/>
          <ac:spMkLst>
            <pc:docMk/>
            <pc:sldMk cId="813220964" sldId="272"/>
            <ac:spMk id="2" creationId="{CCF81BAF-3010-B53A-7E9D-D62740E9BC7B}"/>
          </ac:spMkLst>
        </pc:spChg>
      </pc:sldChg>
      <pc:sldChg chg="addSp modSp new mod setBg">
        <pc:chgData name="David Butler" userId="1d4169bac4fa5473" providerId="LiveId" clId="{3E8D6E80-0C3F-4827-B2CB-B5B358616BC1}" dt="2023-12-05T19:29:16.198" v="47" actId="26606"/>
        <pc:sldMkLst>
          <pc:docMk/>
          <pc:sldMk cId="3539961932" sldId="273"/>
        </pc:sldMkLst>
        <pc:picChg chg="add mod">
          <ac:chgData name="David Butler" userId="1d4169bac4fa5473" providerId="LiveId" clId="{3E8D6E80-0C3F-4827-B2CB-B5B358616BC1}" dt="2023-12-05T19:29:16.198" v="47" actId="26606"/>
          <ac:picMkLst>
            <pc:docMk/>
            <pc:sldMk cId="3539961932" sldId="273"/>
            <ac:picMk id="3" creationId="{8FE92B30-6F4F-B96D-96CF-54ED050660A6}"/>
          </ac:picMkLst>
        </pc:picChg>
      </pc:sldChg>
      <pc:sldChg chg="addSp modSp new mod setBg">
        <pc:chgData name="David Butler" userId="1d4169bac4fa5473" providerId="LiveId" clId="{3E8D6E80-0C3F-4827-B2CB-B5B358616BC1}" dt="2023-12-05T19:29:34.652" v="49" actId="26606"/>
        <pc:sldMkLst>
          <pc:docMk/>
          <pc:sldMk cId="2541482773" sldId="274"/>
        </pc:sldMkLst>
        <pc:picChg chg="add mod">
          <ac:chgData name="David Butler" userId="1d4169bac4fa5473" providerId="LiveId" clId="{3E8D6E80-0C3F-4827-B2CB-B5B358616BC1}" dt="2023-12-05T19:29:34.652" v="49" actId="26606"/>
          <ac:picMkLst>
            <pc:docMk/>
            <pc:sldMk cId="2541482773" sldId="274"/>
            <ac:picMk id="3" creationId="{576A66F4-E5CF-AFE4-7337-8AC74FCD2E19}"/>
          </ac:picMkLst>
        </pc:picChg>
      </pc:sldChg>
      <pc:sldChg chg="addSp modSp new mod setBg">
        <pc:chgData name="David Butler" userId="1d4169bac4fa5473" providerId="LiveId" clId="{3E8D6E80-0C3F-4827-B2CB-B5B358616BC1}" dt="2023-12-05T19:29:59.054" v="51" actId="26606"/>
        <pc:sldMkLst>
          <pc:docMk/>
          <pc:sldMk cId="1925838883" sldId="275"/>
        </pc:sldMkLst>
        <pc:picChg chg="add mod">
          <ac:chgData name="David Butler" userId="1d4169bac4fa5473" providerId="LiveId" clId="{3E8D6E80-0C3F-4827-B2CB-B5B358616BC1}" dt="2023-12-05T19:29:59.054" v="51" actId="26606"/>
          <ac:picMkLst>
            <pc:docMk/>
            <pc:sldMk cId="1925838883" sldId="275"/>
            <ac:picMk id="3" creationId="{0ECE9298-EBB4-323E-A01F-FD8B6E2DA923}"/>
          </ac:picMkLst>
        </pc:picChg>
      </pc:sldChg>
      <pc:sldChg chg="addSp modSp new mod setBg">
        <pc:chgData name="David Butler" userId="1d4169bac4fa5473" providerId="LiveId" clId="{3E8D6E80-0C3F-4827-B2CB-B5B358616BC1}" dt="2023-12-05T19:30:19.390" v="53" actId="26606"/>
        <pc:sldMkLst>
          <pc:docMk/>
          <pc:sldMk cId="4261030050" sldId="276"/>
        </pc:sldMkLst>
        <pc:picChg chg="add mod">
          <ac:chgData name="David Butler" userId="1d4169bac4fa5473" providerId="LiveId" clId="{3E8D6E80-0C3F-4827-B2CB-B5B358616BC1}" dt="2023-12-05T19:30:19.390" v="53" actId="26606"/>
          <ac:picMkLst>
            <pc:docMk/>
            <pc:sldMk cId="4261030050" sldId="276"/>
            <ac:picMk id="3" creationId="{D5DA357E-DF2E-899A-8DB0-D3D421CD8AD3}"/>
          </ac:picMkLst>
        </pc:picChg>
      </pc:sldChg>
      <pc:sldChg chg="addSp modSp new mod setBg">
        <pc:chgData name="David Butler" userId="1d4169bac4fa5473" providerId="LiveId" clId="{3E8D6E80-0C3F-4827-B2CB-B5B358616BC1}" dt="2023-12-05T19:30:59.280" v="55" actId="26606"/>
        <pc:sldMkLst>
          <pc:docMk/>
          <pc:sldMk cId="1518378472" sldId="277"/>
        </pc:sldMkLst>
        <pc:picChg chg="add mod">
          <ac:chgData name="David Butler" userId="1d4169bac4fa5473" providerId="LiveId" clId="{3E8D6E80-0C3F-4827-B2CB-B5B358616BC1}" dt="2023-12-05T19:30:59.280" v="55" actId="26606"/>
          <ac:picMkLst>
            <pc:docMk/>
            <pc:sldMk cId="1518378472" sldId="277"/>
            <ac:picMk id="3" creationId="{0D8AB44E-30A3-3B82-023D-C4937E216382}"/>
          </ac:picMkLst>
        </pc:picChg>
      </pc:sldChg>
      <pc:sldChg chg="addSp modSp new mod">
        <pc:chgData name="David Butler" userId="1d4169bac4fa5473" providerId="LiveId" clId="{3E8D6E80-0C3F-4827-B2CB-B5B358616BC1}" dt="2023-12-05T19:31:45.289" v="66" actId="403"/>
        <pc:sldMkLst>
          <pc:docMk/>
          <pc:sldMk cId="1673424480" sldId="278"/>
        </pc:sldMkLst>
        <pc:spChg chg="add mod">
          <ac:chgData name="David Butler" userId="1d4169bac4fa5473" providerId="LiveId" clId="{3E8D6E80-0C3F-4827-B2CB-B5B358616BC1}" dt="2023-12-05T19:31:45.289" v="66" actId="403"/>
          <ac:spMkLst>
            <pc:docMk/>
            <pc:sldMk cId="1673424480" sldId="278"/>
            <ac:spMk id="2" creationId="{9B3719A3-DC03-5C48-91B7-928BFE315B49}"/>
          </ac:spMkLst>
        </pc:spChg>
      </pc:sldChg>
      <pc:sldChg chg="addSp modSp new mod setBg">
        <pc:chgData name="David Butler" userId="1d4169bac4fa5473" providerId="LiveId" clId="{3E8D6E80-0C3F-4827-B2CB-B5B358616BC1}" dt="2023-12-05T19:32:07.308" v="69" actId="26606"/>
        <pc:sldMkLst>
          <pc:docMk/>
          <pc:sldMk cId="3902268898" sldId="279"/>
        </pc:sldMkLst>
        <pc:picChg chg="add mod">
          <ac:chgData name="David Butler" userId="1d4169bac4fa5473" providerId="LiveId" clId="{3E8D6E80-0C3F-4827-B2CB-B5B358616BC1}" dt="2023-12-05T19:32:07.308" v="69" actId="26606"/>
          <ac:picMkLst>
            <pc:docMk/>
            <pc:sldMk cId="3902268898" sldId="279"/>
            <ac:picMk id="3" creationId="{D80E43B7-D668-B27D-13EC-D6EA495BC60D}"/>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59C28-C10F-668F-6B0D-EC2327C24B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F857625-58FF-DFAF-79BE-9095E15087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C9B315C-5BD2-BBEC-AD12-88E1CDC6A7CC}"/>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0B3F32B2-F208-2858-B3A5-919213A2CD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A75F97-6601-D0EA-5532-5FFC58CBAA2C}"/>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3597677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08819-0A46-0F81-2493-D6A7B60C64F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3193EF-F531-5291-E21B-27505B1CD4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A9F7BC-072E-3D77-DDA8-260C67989982}"/>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31079C42-F994-1429-1B96-ED6C309DC0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A59F2F-6B42-ECF1-FB52-1EEA85D94D04}"/>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710828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0A7874-720B-6CE4-1238-343731E6F74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F8B112-4C92-2541-BA4E-D9DA33DD58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1DF0C4-E69D-04BD-C448-4364D1007FA2}"/>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AC6C7C17-52A5-11DA-8123-0EDF5591F2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9578CB-D4D5-4D35-204B-39B7A7CEB413}"/>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832586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D2619-FC85-F696-B2F5-7CE67C081B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259E6F-815B-692F-824D-E9223CE80C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A69BC4-C483-7F62-CA45-DDF9E19AAE6D}"/>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D8FB467D-7419-95F1-43CD-2F6F51631E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1D7039-959F-D01B-A28E-B430A3594C21}"/>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349204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2CF8B-538D-E605-7D53-1867AB8FDE6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4D64AF4-D588-E41C-2F27-B1607E9655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2332FB-50D7-2BD9-D7D8-E009964DC189}"/>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8C240F60-DEAB-3E80-B3E4-E68E68AF83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6AFFD9-31DC-4F0F-13CF-F8873161EECD}"/>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1477191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09004-49B3-072B-945C-061E5A2211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133125-AAF6-D355-BA9C-FE41E0C255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1F23F0E-D9B7-4E42-8362-E6A9AB3B50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6726BF0-5DC0-BB00-035E-38E48F1CFF74}"/>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6" name="Footer Placeholder 5">
            <a:extLst>
              <a:ext uri="{FF2B5EF4-FFF2-40B4-BE49-F238E27FC236}">
                <a16:creationId xmlns:a16="http://schemas.microsoft.com/office/drawing/2014/main" id="{A77D1289-83C3-2D42-43F6-518BB5AE34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7C84F0-954F-77A9-8309-CF185C4255B1}"/>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77323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38370-CEC6-3F5F-E608-A7ED2A7AB3A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DA30B2-B241-4270-C38D-DAA5912696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6BE57C9-222D-E116-2798-81D6022FEE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F54C05E-2736-FE82-9E68-759E642A9F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D05276-EBD9-4147-746E-2B655AE37D5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97DC67-BE77-4936-47C6-8F4F56C140A4}"/>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8" name="Footer Placeholder 7">
            <a:extLst>
              <a:ext uri="{FF2B5EF4-FFF2-40B4-BE49-F238E27FC236}">
                <a16:creationId xmlns:a16="http://schemas.microsoft.com/office/drawing/2014/main" id="{0651EEF6-DC7F-CB94-9274-8B2DF1D6041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F44CDED-BF93-3B88-272B-ACD7FB1EA284}"/>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3858494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2F74F-126A-1F4C-505A-54FCBD9D678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095DAB3-56C9-3CAC-D2BF-4E835D1AAD38}"/>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4" name="Footer Placeholder 3">
            <a:extLst>
              <a:ext uri="{FF2B5EF4-FFF2-40B4-BE49-F238E27FC236}">
                <a16:creationId xmlns:a16="http://schemas.microsoft.com/office/drawing/2014/main" id="{FACDB2EF-390F-4CA5-A033-53D7BD2017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227CB6C-4905-9133-1A45-03EF21C5D996}"/>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2195261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2F7457-83A6-61C2-6E2F-ED5CB464595F}"/>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3" name="Footer Placeholder 2">
            <a:extLst>
              <a:ext uri="{FF2B5EF4-FFF2-40B4-BE49-F238E27FC236}">
                <a16:creationId xmlns:a16="http://schemas.microsoft.com/office/drawing/2014/main" id="{20107DB7-6F92-CECF-1944-740266E581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A71E829-20A5-1CBE-6A32-14659A74222A}"/>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2725635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52313-684A-9196-9E0A-4A2D85F982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0C7404F-CC4C-47C3-2E5D-5CF51A643F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4CA80DA-0F8D-7FB7-24DA-8675CAE5E7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A13447-4995-D403-74DE-43F7FB2B0F02}"/>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6" name="Footer Placeholder 5">
            <a:extLst>
              <a:ext uri="{FF2B5EF4-FFF2-40B4-BE49-F238E27FC236}">
                <a16:creationId xmlns:a16="http://schemas.microsoft.com/office/drawing/2014/main" id="{2967B7B2-E1AC-EC68-C54B-B8839F2E1B7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AE8000-6F52-ECCB-2D94-B899B995AEB2}"/>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1116944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FB30B-C814-1E47-DC7C-5AD2030A3E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C2142BF-2E00-AAFD-1707-9190682BAD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FD2CC00-57C6-DC9C-2315-0AB06F627F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B8F685-6312-99B4-F46A-7D1756BC62E2}"/>
              </a:ext>
            </a:extLst>
          </p:cNvPr>
          <p:cNvSpPr>
            <a:spLocks noGrp="1"/>
          </p:cNvSpPr>
          <p:nvPr>
            <p:ph type="dt" sz="half" idx="10"/>
          </p:nvPr>
        </p:nvSpPr>
        <p:spPr/>
        <p:txBody>
          <a:bodyPr/>
          <a:lstStyle/>
          <a:p>
            <a:fld id="{E271BF71-2C9C-4AAB-81EE-EAE638B71CD0}" type="datetimeFigureOut">
              <a:rPr lang="en-GB" smtClean="0"/>
              <a:t>05/12/2023</a:t>
            </a:fld>
            <a:endParaRPr lang="en-GB"/>
          </a:p>
        </p:txBody>
      </p:sp>
      <p:sp>
        <p:nvSpPr>
          <p:cNvPr id="6" name="Footer Placeholder 5">
            <a:extLst>
              <a:ext uri="{FF2B5EF4-FFF2-40B4-BE49-F238E27FC236}">
                <a16:creationId xmlns:a16="http://schemas.microsoft.com/office/drawing/2014/main" id="{E11F4437-F9E4-6FDF-D075-C0D641566E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625E99-9F7A-359C-8F16-58EB9F3E2ED5}"/>
              </a:ext>
            </a:extLst>
          </p:cNvPr>
          <p:cNvSpPr>
            <a:spLocks noGrp="1"/>
          </p:cNvSpPr>
          <p:nvPr>
            <p:ph type="sldNum" sz="quarter" idx="12"/>
          </p:nvPr>
        </p:nvSpPr>
        <p:spPr/>
        <p:txBody>
          <a:bodyPr/>
          <a:lstStyle/>
          <a:p>
            <a:fld id="{1C4E03B8-A4C1-4F83-9C00-DC5E84F9FF4C}" type="slidenum">
              <a:rPr lang="en-GB" smtClean="0"/>
              <a:t>‹#›</a:t>
            </a:fld>
            <a:endParaRPr lang="en-GB"/>
          </a:p>
        </p:txBody>
      </p:sp>
    </p:spTree>
    <p:extLst>
      <p:ext uri="{BB962C8B-B14F-4D97-AF65-F5344CB8AC3E}">
        <p14:creationId xmlns:p14="http://schemas.microsoft.com/office/powerpoint/2010/main" val="908633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D0B9F5-0007-24E2-DF24-E96EBFD865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7652FBB-B233-384B-A204-592322C7C3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6180DF-D063-94C0-86E2-A02BB368D4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1BF71-2C9C-4AAB-81EE-EAE638B71CD0}" type="datetimeFigureOut">
              <a:rPr lang="en-GB" smtClean="0"/>
              <a:t>05/12/2023</a:t>
            </a:fld>
            <a:endParaRPr lang="en-GB"/>
          </a:p>
        </p:txBody>
      </p:sp>
      <p:sp>
        <p:nvSpPr>
          <p:cNvPr id="5" name="Footer Placeholder 4">
            <a:extLst>
              <a:ext uri="{FF2B5EF4-FFF2-40B4-BE49-F238E27FC236}">
                <a16:creationId xmlns:a16="http://schemas.microsoft.com/office/drawing/2014/main" id="{7255897A-6F43-0609-7DFF-13E8B446EC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0429FD2-60CF-7738-7426-D6B72810A8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4E03B8-A4C1-4F83-9C00-DC5E84F9FF4C}" type="slidenum">
              <a:rPr lang="en-GB" smtClean="0"/>
              <a:t>‹#›</a:t>
            </a:fld>
            <a:endParaRPr lang="en-GB"/>
          </a:p>
        </p:txBody>
      </p:sp>
    </p:spTree>
    <p:extLst>
      <p:ext uri="{BB962C8B-B14F-4D97-AF65-F5344CB8AC3E}">
        <p14:creationId xmlns:p14="http://schemas.microsoft.com/office/powerpoint/2010/main" val="2836473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C1D876-9441-CB60-00AD-E6C412F3AF9E}"/>
              </a:ext>
            </a:extLst>
          </p:cNvPr>
          <p:cNvPicPr>
            <a:picLocks noChangeAspect="1"/>
          </p:cNvPicPr>
          <p:nvPr/>
        </p:nvPicPr>
        <p:blipFill>
          <a:blip r:embed="rId2"/>
          <a:stretch>
            <a:fillRect/>
          </a:stretch>
        </p:blipFill>
        <p:spPr>
          <a:xfrm>
            <a:off x="295663" y="124334"/>
            <a:ext cx="11322626" cy="5788786"/>
          </a:xfrm>
          <a:prstGeom prst="rect">
            <a:avLst/>
          </a:prstGeom>
        </p:spPr>
      </p:pic>
    </p:spTree>
    <p:extLst>
      <p:ext uri="{BB962C8B-B14F-4D97-AF65-F5344CB8AC3E}">
        <p14:creationId xmlns:p14="http://schemas.microsoft.com/office/powerpoint/2010/main" val="3657554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80E43B7-D668-B27D-13EC-D6EA495BC60D}"/>
              </a:ext>
            </a:extLst>
          </p:cNvPr>
          <p:cNvPicPr>
            <a:picLocks noChangeAspect="1"/>
          </p:cNvPicPr>
          <p:nvPr/>
        </p:nvPicPr>
        <p:blipFill>
          <a:blip r:embed="rId2"/>
          <a:stretch>
            <a:fillRect/>
          </a:stretch>
        </p:blipFill>
        <p:spPr>
          <a:xfrm>
            <a:off x="1143938" y="643466"/>
            <a:ext cx="9904123" cy="5571067"/>
          </a:xfrm>
          <a:prstGeom prst="rect">
            <a:avLst/>
          </a:prstGeom>
        </p:spPr>
      </p:pic>
    </p:spTree>
    <p:extLst>
      <p:ext uri="{BB962C8B-B14F-4D97-AF65-F5344CB8AC3E}">
        <p14:creationId xmlns:p14="http://schemas.microsoft.com/office/powerpoint/2010/main" val="3902268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2C0483-DEF5-E5FA-51B2-CF47300B2A23}"/>
              </a:ext>
            </a:extLst>
          </p:cNvPr>
          <p:cNvSpPr txBox="1"/>
          <p:nvPr/>
        </p:nvSpPr>
        <p:spPr>
          <a:xfrm>
            <a:off x="203550" y="341936"/>
            <a:ext cx="10627010" cy="4468916"/>
          </a:xfrm>
          <a:prstGeom prst="rect">
            <a:avLst/>
          </a:prstGeom>
          <a:noFill/>
        </p:spPr>
        <p:txBody>
          <a:bodyPr wrap="square" rtlCol="0">
            <a:spAutoFit/>
          </a:bodyPr>
          <a:lstStyle/>
          <a:p>
            <a:pPr marL="342900" lvl="0" indent="-342900">
              <a:lnSpc>
                <a:spcPct val="115000"/>
              </a:lnSpc>
              <a:buFont typeface="+mj-lt"/>
              <a:buAutoNum type="alphaUcPeriod"/>
            </a:pPr>
            <a:r>
              <a:rPr lang="en-US" sz="3600" b="1" dirty="0">
                <a:effectLst/>
                <a:latin typeface="Calibri" panose="020F0502020204030204" pitchFamily="34" charset="0"/>
                <a:ea typeface="Times New Roman" panose="02020603050405020304" pitchFamily="18" charset="0"/>
              </a:rPr>
              <a:t>Structure, content and language</a:t>
            </a:r>
            <a:endParaRPr lang="en-GB" sz="36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mj-lt"/>
              <a:buAutoNum type="arabicPeriod"/>
            </a:pPr>
            <a:r>
              <a:rPr lang="en-US" sz="3600" dirty="0">
                <a:effectLst/>
                <a:latin typeface="Calibri" panose="020F0502020204030204" pitchFamily="34" charset="0"/>
                <a:ea typeface="Times New Roman" panose="02020603050405020304" pitchFamily="18" charset="0"/>
              </a:rPr>
              <a:t>The manager has asked for a report to </a:t>
            </a:r>
            <a:r>
              <a:rPr lang="en-US" sz="3600" dirty="0" err="1">
                <a:effectLst/>
                <a:latin typeface="Calibri" panose="020F0502020204030204" pitchFamily="34" charset="0"/>
                <a:ea typeface="Times New Roman" panose="02020603050405020304" pitchFamily="18" charset="0"/>
              </a:rPr>
              <a:t>summarise</a:t>
            </a:r>
            <a:r>
              <a:rPr lang="en-US" sz="3600" dirty="0">
                <a:effectLst/>
                <a:latin typeface="Calibri" panose="020F0502020204030204" pitchFamily="34" charset="0"/>
                <a:ea typeface="Times New Roman" panose="02020603050405020304" pitchFamily="18" charset="0"/>
              </a:rPr>
              <a:t> the different ideas from everyone in the office. Look at the report on the following page but don’t fill in the gaps yet. Which ideas are mentioned? What are the writer’s recommendations?</a:t>
            </a:r>
            <a:endParaRPr lang="en-GB" sz="3600" dirty="0">
              <a:effectLst/>
              <a:latin typeface="Times New Roman" panose="02020603050405020304" pitchFamily="18" charset="0"/>
              <a:ea typeface="Times New Roman" panose="02020603050405020304" pitchFamily="18" charset="0"/>
            </a:endParaRPr>
          </a:p>
          <a:p>
            <a:endParaRPr lang="en-GB" sz="3600" dirty="0"/>
          </a:p>
        </p:txBody>
      </p:sp>
    </p:spTree>
    <p:extLst>
      <p:ext uri="{BB962C8B-B14F-4D97-AF65-F5344CB8AC3E}">
        <p14:creationId xmlns:p14="http://schemas.microsoft.com/office/powerpoint/2010/main" val="912201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F81BAF-3010-B53A-7E9D-D62740E9BC7B}"/>
              </a:ext>
            </a:extLst>
          </p:cNvPr>
          <p:cNvSpPr txBox="1"/>
          <p:nvPr/>
        </p:nvSpPr>
        <p:spPr>
          <a:xfrm>
            <a:off x="508000" y="1300480"/>
            <a:ext cx="9956800" cy="2585323"/>
          </a:xfrm>
          <a:prstGeom prst="rect">
            <a:avLst/>
          </a:prstGeom>
          <a:noFill/>
        </p:spPr>
        <p:txBody>
          <a:bodyPr wrap="square" rtlCol="0">
            <a:spAutoFit/>
          </a:bodyPr>
          <a:lstStyle/>
          <a:p>
            <a:r>
              <a:rPr lang="en-US" sz="5400" dirty="0">
                <a:effectLst/>
                <a:latin typeface="Calibri" panose="020F0502020204030204" pitchFamily="34" charset="0"/>
                <a:ea typeface="Times New Roman" panose="02020603050405020304" pitchFamily="18" charset="0"/>
              </a:rPr>
              <a:t>Fill in the gaps. </a:t>
            </a:r>
            <a:r>
              <a:rPr lang="en-US" sz="5400" dirty="0">
                <a:solidFill>
                  <a:srgbClr val="000000"/>
                </a:solidFill>
                <a:effectLst/>
                <a:latin typeface="Calibri" panose="020F0502020204030204" pitchFamily="34" charset="0"/>
                <a:ea typeface="Calibri" panose="020F0502020204030204" pitchFamily="34" charset="0"/>
              </a:rPr>
              <a:t>Some words need to begin with a capital letter. </a:t>
            </a:r>
            <a:endParaRPr lang="en-GB" sz="5400" dirty="0">
              <a:effectLst/>
              <a:latin typeface="Times New Roman" panose="02020603050405020304" pitchFamily="18" charset="0"/>
              <a:ea typeface="Times New Roman" panose="02020603050405020304" pitchFamily="18" charset="0"/>
            </a:endParaRPr>
          </a:p>
          <a:p>
            <a:endParaRPr lang="en-GB" sz="5400" dirty="0"/>
          </a:p>
        </p:txBody>
      </p:sp>
    </p:spTree>
    <p:extLst>
      <p:ext uri="{BB962C8B-B14F-4D97-AF65-F5344CB8AC3E}">
        <p14:creationId xmlns:p14="http://schemas.microsoft.com/office/powerpoint/2010/main" val="813220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E92B30-6F4F-B96D-96CF-54ED050660A6}"/>
              </a:ext>
            </a:extLst>
          </p:cNvPr>
          <p:cNvPicPr>
            <a:picLocks noChangeAspect="1"/>
          </p:cNvPicPr>
          <p:nvPr/>
        </p:nvPicPr>
        <p:blipFill>
          <a:blip r:embed="rId2"/>
          <a:stretch>
            <a:fillRect/>
          </a:stretch>
        </p:blipFill>
        <p:spPr>
          <a:xfrm>
            <a:off x="1143938" y="643466"/>
            <a:ext cx="9904123" cy="5571067"/>
          </a:xfrm>
          <a:prstGeom prst="rect">
            <a:avLst/>
          </a:prstGeom>
        </p:spPr>
      </p:pic>
    </p:spTree>
    <p:extLst>
      <p:ext uri="{BB962C8B-B14F-4D97-AF65-F5344CB8AC3E}">
        <p14:creationId xmlns:p14="http://schemas.microsoft.com/office/powerpoint/2010/main" val="3539961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6A66F4-E5CF-AFE4-7337-8AC74FCD2E19}"/>
              </a:ext>
            </a:extLst>
          </p:cNvPr>
          <p:cNvPicPr>
            <a:picLocks noChangeAspect="1"/>
          </p:cNvPicPr>
          <p:nvPr/>
        </p:nvPicPr>
        <p:blipFill>
          <a:blip r:embed="rId2"/>
          <a:stretch>
            <a:fillRect/>
          </a:stretch>
        </p:blipFill>
        <p:spPr>
          <a:xfrm>
            <a:off x="643467" y="1207093"/>
            <a:ext cx="10905066" cy="4443812"/>
          </a:xfrm>
          <a:prstGeom prst="rect">
            <a:avLst/>
          </a:prstGeom>
        </p:spPr>
      </p:pic>
    </p:spTree>
    <p:extLst>
      <p:ext uri="{BB962C8B-B14F-4D97-AF65-F5344CB8AC3E}">
        <p14:creationId xmlns:p14="http://schemas.microsoft.com/office/powerpoint/2010/main" val="2541482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ECE9298-EBB4-323E-A01F-FD8B6E2DA923}"/>
              </a:ext>
            </a:extLst>
          </p:cNvPr>
          <p:cNvPicPr>
            <a:picLocks noChangeAspect="1"/>
          </p:cNvPicPr>
          <p:nvPr/>
        </p:nvPicPr>
        <p:blipFill>
          <a:blip r:embed="rId2"/>
          <a:stretch>
            <a:fillRect/>
          </a:stretch>
        </p:blipFill>
        <p:spPr>
          <a:xfrm>
            <a:off x="643467" y="1834134"/>
            <a:ext cx="10905066" cy="3189730"/>
          </a:xfrm>
          <a:prstGeom prst="rect">
            <a:avLst/>
          </a:prstGeom>
        </p:spPr>
      </p:pic>
    </p:spTree>
    <p:extLst>
      <p:ext uri="{BB962C8B-B14F-4D97-AF65-F5344CB8AC3E}">
        <p14:creationId xmlns:p14="http://schemas.microsoft.com/office/powerpoint/2010/main" val="1925838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5DA357E-DF2E-899A-8DB0-D3D421CD8AD3}"/>
              </a:ext>
            </a:extLst>
          </p:cNvPr>
          <p:cNvPicPr>
            <a:picLocks noChangeAspect="1"/>
          </p:cNvPicPr>
          <p:nvPr/>
        </p:nvPicPr>
        <p:blipFill>
          <a:blip r:embed="rId2"/>
          <a:stretch>
            <a:fillRect/>
          </a:stretch>
        </p:blipFill>
        <p:spPr>
          <a:xfrm>
            <a:off x="643467" y="866310"/>
            <a:ext cx="10905066" cy="5125378"/>
          </a:xfrm>
          <a:prstGeom prst="rect">
            <a:avLst/>
          </a:prstGeom>
        </p:spPr>
      </p:pic>
    </p:spTree>
    <p:extLst>
      <p:ext uri="{BB962C8B-B14F-4D97-AF65-F5344CB8AC3E}">
        <p14:creationId xmlns:p14="http://schemas.microsoft.com/office/powerpoint/2010/main" val="4261030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8AB44E-30A3-3B82-023D-C4937E216382}"/>
              </a:ext>
            </a:extLst>
          </p:cNvPr>
          <p:cNvPicPr>
            <a:picLocks noChangeAspect="1"/>
          </p:cNvPicPr>
          <p:nvPr/>
        </p:nvPicPr>
        <p:blipFill>
          <a:blip r:embed="rId2"/>
          <a:stretch>
            <a:fillRect/>
          </a:stretch>
        </p:blipFill>
        <p:spPr>
          <a:xfrm>
            <a:off x="2357028" y="643466"/>
            <a:ext cx="7477944" cy="5571067"/>
          </a:xfrm>
          <a:prstGeom prst="rect">
            <a:avLst/>
          </a:prstGeom>
        </p:spPr>
      </p:pic>
    </p:spTree>
    <p:extLst>
      <p:ext uri="{BB962C8B-B14F-4D97-AF65-F5344CB8AC3E}">
        <p14:creationId xmlns:p14="http://schemas.microsoft.com/office/powerpoint/2010/main" val="1518378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3719A3-DC03-5C48-91B7-928BFE315B49}"/>
              </a:ext>
            </a:extLst>
          </p:cNvPr>
          <p:cNvSpPr txBox="1"/>
          <p:nvPr/>
        </p:nvSpPr>
        <p:spPr>
          <a:xfrm>
            <a:off x="508000" y="863601"/>
            <a:ext cx="11358881" cy="3884140"/>
          </a:xfrm>
          <a:prstGeom prst="rect">
            <a:avLst/>
          </a:prstGeom>
          <a:noFill/>
        </p:spPr>
        <p:txBody>
          <a:bodyPr wrap="square" rtlCol="0">
            <a:spAutoFit/>
          </a:bodyPr>
          <a:lstStyle/>
          <a:p>
            <a:pPr marL="342900" lvl="0" indent="-342900">
              <a:lnSpc>
                <a:spcPct val="115000"/>
              </a:lnSpc>
              <a:buFont typeface="+mj-lt"/>
              <a:buAutoNum type="alphaUcPeriod"/>
            </a:pPr>
            <a:r>
              <a:rPr lang="en-US" sz="4400" b="1" dirty="0">
                <a:effectLst/>
                <a:latin typeface="Calibri" panose="020F0502020204030204" pitchFamily="34" charset="0"/>
                <a:ea typeface="Times New Roman" panose="02020603050405020304" pitchFamily="18" charset="0"/>
              </a:rPr>
              <a:t>Speaking</a:t>
            </a:r>
            <a:endParaRPr lang="en-GB" sz="4400" dirty="0">
              <a:effectLst/>
              <a:latin typeface="Times New Roman" panose="02020603050405020304" pitchFamily="18" charset="0"/>
              <a:ea typeface="Times New Roman" panose="02020603050405020304" pitchFamily="18" charset="0"/>
            </a:endParaRPr>
          </a:p>
          <a:p>
            <a:pPr marL="228600" algn="just">
              <a:lnSpc>
                <a:spcPct val="115000"/>
              </a:lnSpc>
            </a:pPr>
            <a:r>
              <a:rPr lang="en-US" sz="4400" dirty="0">
                <a:effectLst/>
                <a:latin typeface="Calibri" panose="020F0502020204030204" pitchFamily="34" charset="0"/>
                <a:ea typeface="Times New Roman" panose="02020603050405020304" pitchFamily="18" charset="0"/>
              </a:rPr>
              <a:t>Your manager would like to organize a staff away day to raise morale in the office. Think of some good trips for this day.</a:t>
            </a:r>
            <a:endParaRPr lang="en-GB" sz="4400" dirty="0">
              <a:effectLst/>
              <a:latin typeface="Times New Roman" panose="02020603050405020304" pitchFamily="18" charset="0"/>
              <a:ea typeface="Times New Roman" panose="02020603050405020304" pitchFamily="18" charset="0"/>
            </a:endParaRPr>
          </a:p>
          <a:p>
            <a:endParaRPr lang="en-GB" sz="4400" dirty="0"/>
          </a:p>
        </p:txBody>
      </p:sp>
    </p:spTree>
    <p:extLst>
      <p:ext uri="{BB962C8B-B14F-4D97-AF65-F5344CB8AC3E}">
        <p14:creationId xmlns:p14="http://schemas.microsoft.com/office/powerpoint/2010/main" val="1673424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92</Words>
  <Application>Microsoft Office PowerPoint</Application>
  <PresentationFormat>Widescreen</PresentationFormat>
  <Paragraphs>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Butler</dc:creator>
  <cp:lastModifiedBy>David Butler</cp:lastModifiedBy>
  <cp:revision>10</cp:revision>
  <dcterms:created xsi:type="dcterms:W3CDTF">2023-10-28T08:54:09Z</dcterms:created>
  <dcterms:modified xsi:type="dcterms:W3CDTF">2023-12-05T19:32:07Z</dcterms:modified>
</cp:coreProperties>
</file>