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8" r:id="rId6"/>
    <p:sldId id="266" r:id="rId7"/>
    <p:sldId id="271" r:id="rId8"/>
    <p:sldId id="260" r:id="rId9"/>
    <p:sldId id="267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E9491D5-E6AF-42B3-BBCE-3A53FDBF4D81}" v="15" dt="2023-12-26T09:28:50.584"/>
    <p1510:client id="{67CCECB8-D4CD-43D1-BD68-FAAACBD452E7}" v="9" dt="2023-12-25T10:26:23.9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1" d="100"/>
          <a:sy n="61" d="100"/>
        </p:scale>
        <p:origin x="20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5E9491D5-E6AF-42B3-BBCE-3A53FDBF4D81}"/>
    <pc:docChg chg="undo custSel addSld delSld modSld">
      <pc:chgData name="David Butler" userId="1d4169bac4fa5473" providerId="LiveId" clId="{5E9491D5-E6AF-42B3-BBCE-3A53FDBF4D81}" dt="2023-12-26T09:32:38.411" v="130" actId="47"/>
      <pc:docMkLst>
        <pc:docMk/>
      </pc:docMkLst>
      <pc:sldChg chg="addSp delSp modSp mod">
        <pc:chgData name="David Butler" userId="1d4169bac4fa5473" providerId="LiveId" clId="{5E9491D5-E6AF-42B3-BBCE-3A53FDBF4D81}" dt="2023-12-26T09:13:53.487" v="84" actId="1037"/>
        <pc:sldMkLst>
          <pc:docMk/>
          <pc:sldMk cId="4129766190" sldId="257"/>
        </pc:sldMkLst>
        <pc:spChg chg="mod">
          <ac:chgData name="David Butler" userId="1d4169bac4fa5473" providerId="LiveId" clId="{5E9491D5-E6AF-42B3-BBCE-3A53FDBF4D81}" dt="2023-12-26T09:10:50.945" v="48" actId="1076"/>
          <ac:spMkLst>
            <pc:docMk/>
            <pc:sldMk cId="4129766190" sldId="257"/>
            <ac:spMk id="5" creationId="{ECEA74FF-EEFD-A1F8-5772-3CBF80465033}"/>
          </ac:spMkLst>
        </pc:spChg>
        <pc:spChg chg="mod">
          <ac:chgData name="David Butler" userId="1d4169bac4fa5473" providerId="LiveId" clId="{5E9491D5-E6AF-42B3-BBCE-3A53FDBF4D81}" dt="2023-12-26T09:13:47.508" v="73" actId="1037"/>
          <ac:spMkLst>
            <pc:docMk/>
            <pc:sldMk cId="4129766190" sldId="257"/>
            <ac:spMk id="9" creationId="{0817521D-572B-B5C4-0A30-C1D201A5B777}"/>
          </ac:spMkLst>
        </pc:spChg>
        <pc:spChg chg="add mod">
          <ac:chgData name="David Butler" userId="1d4169bac4fa5473" providerId="LiveId" clId="{5E9491D5-E6AF-42B3-BBCE-3A53FDBF4D81}" dt="2023-12-26T09:10:16.738" v="39" actId="1076"/>
          <ac:spMkLst>
            <pc:docMk/>
            <pc:sldMk cId="4129766190" sldId="257"/>
            <ac:spMk id="13" creationId="{F027A882-D037-A2E9-6E4D-8F87FEC1698C}"/>
          </ac:spMkLst>
        </pc:spChg>
        <pc:spChg chg="add mod">
          <ac:chgData name="David Butler" userId="1d4169bac4fa5473" providerId="LiveId" clId="{5E9491D5-E6AF-42B3-BBCE-3A53FDBF4D81}" dt="2023-12-26T09:13:53.487" v="84" actId="1037"/>
          <ac:spMkLst>
            <pc:docMk/>
            <pc:sldMk cId="4129766190" sldId="257"/>
            <ac:spMk id="17" creationId="{9E8EEE3C-B65D-D377-8976-728A9439217F}"/>
          </ac:spMkLst>
        </pc:spChg>
        <pc:picChg chg="del">
          <ac:chgData name="David Butler" userId="1d4169bac4fa5473" providerId="LiveId" clId="{5E9491D5-E6AF-42B3-BBCE-3A53FDBF4D81}" dt="2023-12-26T09:01:32.485" v="0" actId="478"/>
          <ac:picMkLst>
            <pc:docMk/>
            <pc:sldMk cId="4129766190" sldId="257"/>
            <ac:picMk id="2" creationId="{CE4C75B3-2233-BE84-44C2-9D69055103DF}"/>
          </ac:picMkLst>
        </pc:picChg>
        <pc:picChg chg="del">
          <ac:chgData name="David Butler" userId="1d4169bac4fa5473" providerId="LiveId" clId="{5E9491D5-E6AF-42B3-BBCE-3A53FDBF4D81}" dt="2023-12-26T09:01:35.283" v="4" actId="478"/>
          <ac:picMkLst>
            <pc:docMk/>
            <pc:sldMk cId="4129766190" sldId="257"/>
            <ac:picMk id="3" creationId="{7A004BA8-6398-EBF4-EECF-2EFAAD8F5CE3}"/>
          </ac:picMkLst>
        </pc:picChg>
        <pc:picChg chg="del">
          <ac:chgData name="David Butler" userId="1d4169bac4fa5473" providerId="LiveId" clId="{5E9491D5-E6AF-42B3-BBCE-3A53FDBF4D81}" dt="2023-12-26T09:01:33.276" v="1" actId="478"/>
          <ac:picMkLst>
            <pc:docMk/>
            <pc:sldMk cId="4129766190" sldId="257"/>
            <ac:picMk id="4" creationId="{5171E903-AB34-2DE1-5B50-D9DD204C4EBD}"/>
          </ac:picMkLst>
        </pc:picChg>
        <pc:picChg chg="del">
          <ac:chgData name="David Butler" userId="1d4169bac4fa5473" providerId="LiveId" clId="{5E9491D5-E6AF-42B3-BBCE-3A53FDBF4D81}" dt="2023-12-26T09:01:33.979" v="2" actId="478"/>
          <ac:picMkLst>
            <pc:docMk/>
            <pc:sldMk cId="4129766190" sldId="257"/>
            <ac:picMk id="6" creationId="{DDF61A91-ADDF-4295-2A19-6383D2F139F6}"/>
          </ac:picMkLst>
        </pc:picChg>
        <pc:picChg chg="add mod">
          <ac:chgData name="David Butler" userId="1d4169bac4fa5473" providerId="LiveId" clId="{5E9491D5-E6AF-42B3-BBCE-3A53FDBF4D81}" dt="2023-12-26T09:10:13.905" v="38" actId="1076"/>
          <ac:picMkLst>
            <pc:docMk/>
            <pc:sldMk cId="4129766190" sldId="257"/>
            <ac:picMk id="10" creationId="{F4ECF0A2-47F8-FCDD-7309-F4573BC92BDD}"/>
          </ac:picMkLst>
        </pc:picChg>
        <pc:picChg chg="del">
          <ac:chgData name="David Butler" userId="1d4169bac4fa5473" providerId="LiveId" clId="{5E9491D5-E6AF-42B3-BBCE-3A53FDBF4D81}" dt="2023-12-26T09:01:34.693" v="3" actId="478"/>
          <ac:picMkLst>
            <pc:docMk/>
            <pc:sldMk cId="4129766190" sldId="257"/>
            <ac:picMk id="11" creationId="{2443412D-41B4-DD90-B5FE-342EBD7D7686}"/>
          </ac:picMkLst>
        </pc:picChg>
        <pc:picChg chg="add mod">
          <ac:chgData name="David Butler" userId="1d4169bac4fa5473" providerId="LiveId" clId="{5E9491D5-E6AF-42B3-BBCE-3A53FDBF4D81}" dt="2023-12-26T09:10:44.192" v="46" actId="14100"/>
          <ac:picMkLst>
            <pc:docMk/>
            <pc:sldMk cId="4129766190" sldId="257"/>
            <ac:picMk id="14" creationId="{AD17705F-B3C4-C375-BAD4-824A494452E7}"/>
          </ac:picMkLst>
        </pc:picChg>
        <pc:picChg chg="add mod modCrop">
          <ac:chgData name="David Butler" userId="1d4169bac4fa5473" providerId="LiveId" clId="{5E9491D5-E6AF-42B3-BBCE-3A53FDBF4D81}" dt="2023-12-26T09:13:47.508" v="73" actId="1037"/>
          <ac:picMkLst>
            <pc:docMk/>
            <pc:sldMk cId="4129766190" sldId="257"/>
            <ac:picMk id="15" creationId="{85568AD9-D271-5E1F-BA16-CE8DA19C6C38}"/>
          </ac:picMkLst>
        </pc:picChg>
        <pc:picChg chg="add mod">
          <ac:chgData name="David Butler" userId="1d4169bac4fa5473" providerId="LiveId" clId="{5E9491D5-E6AF-42B3-BBCE-3A53FDBF4D81}" dt="2023-12-26T09:10:10.723" v="37" actId="1076"/>
          <ac:picMkLst>
            <pc:docMk/>
            <pc:sldMk cId="4129766190" sldId="257"/>
            <ac:picMk id="16" creationId="{474E250B-EC3F-31B4-1A80-593AAC231400}"/>
          </ac:picMkLst>
        </pc:picChg>
        <pc:picChg chg="add mod">
          <ac:chgData name="David Butler" userId="1d4169bac4fa5473" providerId="LiveId" clId="{5E9491D5-E6AF-42B3-BBCE-3A53FDBF4D81}" dt="2023-12-26T09:13:53.487" v="84" actId="1037"/>
          <ac:picMkLst>
            <pc:docMk/>
            <pc:sldMk cId="4129766190" sldId="257"/>
            <ac:picMk id="18" creationId="{87F1C91B-C72C-9AC8-AB8E-6077A137EEAE}"/>
          </ac:picMkLst>
        </pc:picChg>
        <pc:picChg chg="add del mod">
          <ac:chgData name="David Butler" userId="1d4169bac4fa5473" providerId="LiveId" clId="{5E9491D5-E6AF-42B3-BBCE-3A53FDBF4D81}" dt="2023-12-26T09:13:22.178" v="61" actId="478"/>
          <ac:picMkLst>
            <pc:docMk/>
            <pc:sldMk cId="4129766190" sldId="257"/>
            <ac:picMk id="1026" creationId="{309401EE-EAD2-B735-2F21-0D7DBF4A676C}"/>
          </ac:picMkLst>
        </pc:picChg>
      </pc:sldChg>
      <pc:sldChg chg="addSp delSp modSp mod">
        <pc:chgData name="David Butler" userId="1d4169bac4fa5473" providerId="LiveId" clId="{5E9491D5-E6AF-42B3-BBCE-3A53FDBF4D81}" dt="2023-12-26T09:28:30.206" v="87" actId="26606"/>
        <pc:sldMkLst>
          <pc:docMk/>
          <pc:sldMk cId="4141330581" sldId="258"/>
        </pc:sldMkLst>
        <pc:picChg chg="del">
          <ac:chgData name="David Butler" userId="1d4169bac4fa5473" providerId="LiveId" clId="{5E9491D5-E6AF-42B3-BBCE-3A53FDBF4D81}" dt="2023-12-26T09:19:12.707" v="85" actId="478"/>
          <ac:picMkLst>
            <pc:docMk/>
            <pc:sldMk cId="4141330581" sldId="258"/>
            <ac:picMk id="3" creationId="{48D8833E-5792-D3C4-CC41-7E3084787568}"/>
          </ac:picMkLst>
        </pc:picChg>
        <pc:picChg chg="add mod">
          <ac:chgData name="David Butler" userId="1d4169bac4fa5473" providerId="LiveId" clId="{5E9491D5-E6AF-42B3-BBCE-3A53FDBF4D81}" dt="2023-12-26T09:28:30.206" v="87" actId="26606"/>
          <ac:picMkLst>
            <pc:docMk/>
            <pc:sldMk cId="4141330581" sldId="258"/>
            <ac:picMk id="4" creationId="{15625338-9216-E707-DBD4-1DB7CDE7D87A}"/>
          </ac:picMkLst>
        </pc:picChg>
      </pc:sldChg>
      <pc:sldChg chg="addSp delSp modSp mod">
        <pc:chgData name="David Butler" userId="1d4169bac4fa5473" providerId="LiveId" clId="{5E9491D5-E6AF-42B3-BBCE-3A53FDBF4D81}" dt="2023-12-26T09:32:17.573" v="124" actId="26606"/>
        <pc:sldMkLst>
          <pc:docMk/>
          <pc:sldMk cId="3786608852" sldId="260"/>
        </pc:sldMkLst>
        <pc:picChg chg="add mod">
          <ac:chgData name="David Butler" userId="1d4169bac4fa5473" providerId="LiveId" clId="{5E9491D5-E6AF-42B3-BBCE-3A53FDBF4D81}" dt="2023-12-26T09:32:17.573" v="124" actId="26606"/>
          <ac:picMkLst>
            <pc:docMk/>
            <pc:sldMk cId="3786608852" sldId="260"/>
            <ac:picMk id="3" creationId="{442C0B91-2264-7FB5-07C4-F6C5B5B17701}"/>
          </ac:picMkLst>
        </pc:picChg>
        <pc:picChg chg="del">
          <ac:chgData name="David Butler" userId="1d4169bac4fa5473" providerId="LiveId" clId="{5E9491D5-E6AF-42B3-BBCE-3A53FDBF4D81}" dt="2023-12-26T09:32:00.483" v="122" actId="478"/>
          <ac:picMkLst>
            <pc:docMk/>
            <pc:sldMk cId="3786608852" sldId="260"/>
            <ac:picMk id="4" creationId="{0F4D5650-04B0-CAD5-576D-D77043A75B39}"/>
          </ac:picMkLst>
        </pc:picChg>
      </pc:sldChg>
      <pc:sldChg chg="addSp delSp modSp mod">
        <pc:chgData name="David Butler" userId="1d4169bac4fa5473" providerId="LiveId" clId="{5E9491D5-E6AF-42B3-BBCE-3A53FDBF4D81}" dt="2023-12-26T09:31:16.035" v="118" actId="478"/>
        <pc:sldMkLst>
          <pc:docMk/>
          <pc:sldMk cId="3599553887" sldId="266"/>
        </pc:sldMkLst>
        <pc:spChg chg="mod">
          <ac:chgData name="David Butler" userId="1d4169bac4fa5473" providerId="LiveId" clId="{5E9491D5-E6AF-42B3-BBCE-3A53FDBF4D81}" dt="2023-12-26T09:30:10.690" v="106" actId="1076"/>
          <ac:spMkLst>
            <pc:docMk/>
            <pc:sldMk cId="3599553887" sldId="266"/>
            <ac:spMk id="2" creationId="{0D433AF9-317A-8C8D-4C35-B81B8B90B392}"/>
          </ac:spMkLst>
        </pc:spChg>
        <pc:spChg chg="mod">
          <ac:chgData name="David Butler" userId="1d4169bac4fa5473" providerId="LiveId" clId="{5E9491D5-E6AF-42B3-BBCE-3A53FDBF4D81}" dt="2023-12-26T09:30:02.138" v="104" actId="1076"/>
          <ac:spMkLst>
            <pc:docMk/>
            <pc:sldMk cId="3599553887" sldId="266"/>
            <ac:spMk id="4" creationId="{9F23F004-A00E-2600-B623-0199EA530820}"/>
          </ac:spMkLst>
        </pc:spChg>
        <pc:spChg chg="mod">
          <ac:chgData name="David Butler" userId="1d4169bac4fa5473" providerId="LiveId" clId="{5E9491D5-E6AF-42B3-BBCE-3A53FDBF4D81}" dt="2023-12-26T09:30:14.714" v="107" actId="1076"/>
          <ac:spMkLst>
            <pc:docMk/>
            <pc:sldMk cId="3599553887" sldId="266"/>
            <ac:spMk id="5" creationId="{E69B8A5C-BF5A-0C0E-B170-6A93BA145E59}"/>
          </ac:spMkLst>
        </pc:spChg>
        <pc:spChg chg="mod">
          <ac:chgData name="David Butler" userId="1d4169bac4fa5473" providerId="LiveId" clId="{5E9491D5-E6AF-42B3-BBCE-3A53FDBF4D81}" dt="2023-12-26T09:30:20.209" v="108" actId="1076"/>
          <ac:spMkLst>
            <pc:docMk/>
            <pc:sldMk cId="3599553887" sldId="266"/>
            <ac:spMk id="6" creationId="{49F69EDD-BF14-4D2A-EB08-2FC560D70BAD}"/>
          </ac:spMkLst>
        </pc:spChg>
        <pc:spChg chg="mod">
          <ac:chgData name="David Butler" userId="1d4169bac4fa5473" providerId="LiveId" clId="{5E9491D5-E6AF-42B3-BBCE-3A53FDBF4D81}" dt="2023-12-26T09:30:25.914" v="109" actId="1076"/>
          <ac:spMkLst>
            <pc:docMk/>
            <pc:sldMk cId="3599553887" sldId="266"/>
            <ac:spMk id="7" creationId="{BAFC4F74-520E-55C3-726E-15D5BEB2C902}"/>
          </ac:spMkLst>
        </pc:spChg>
        <pc:spChg chg="mod">
          <ac:chgData name="David Butler" userId="1d4169bac4fa5473" providerId="LiveId" clId="{5E9491D5-E6AF-42B3-BBCE-3A53FDBF4D81}" dt="2023-12-26T09:30:50.993" v="112" actId="1076"/>
          <ac:spMkLst>
            <pc:docMk/>
            <pc:sldMk cId="3599553887" sldId="266"/>
            <ac:spMk id="8" creationId="{4A015B97-C796-7B19-6DF3-C0E41F3FEBDB}"/>
          </ac:spMkLst>
        </pc:spChg>
        <pc:spChg chg="mod">
          <ac:chgData name="David Butler" userId="1d4169bac4fa5473" providerId="LiveId" clId="{5E9491D5-E6AF-42B3-BBCE-3A53FDBF4D81}" dt="2023-12-26T09:30:55.657" v="113" actId="1076"/>
          <ac:spMkLst>
            <pc:docMk/>
            <pc:sldMk cId="3599553887" sldId="266"/>
            <ac:spMk id="9" creationId="{30B7DB4E-0155-5F90-FC2B-851FDC1FB95E}"/>
          </ac:spMkLst>
        </pc:spChg>
        <pc:spChg chg="mod">
          <ac:chgData name="David Butler" userId="1d4169bac4fa5473" providerId="LiveId" clId="{5E9491D5-E6AF-42B3-BBCE-3A53FDBF4D81}" dt="2023-12-26T09:30:58.800" v="114" actId="1076"/>
          <ac:spMkLst>
            <pc:docMk/>
            <pc:sldMk cId="3599553887" sldId="266"/>
            <ac:spMk id="10" creationId="{B003B0A5-8F9F-C4D5-DC3B-2162B8A3ABA3}"/>
          </ac:spMkLst>
        </pc:spChg>
        <pc:spChg chg="mod">
          <ac:chgData name="David Butler" userId="1d4169bac4fa5473" providerId="LiveId" clId="{5E9491D5-E6AF-42B3-BBCE-3A53FDBF4D81}" dt="2023-12-26T09:31:06.786" v="116" actId="1076"/>
          <ac:spMkLst>
            <pc:docMk/>
            <pc:sldMk cId="3599553887" sldId="266"/>
            <ac:spMk id="11" creationId="{EAAA6268-663F-CD0A-5AB5-DA81CC7055D3}"/>
          </ac:spMkLst>
        </pc:spChg>
        <pc:spChg chg="mod">
          <ac:chgData name="David Butler" userId="1d4169bac4fa5473" providerId="LiveId" clId="{5E9491D5-E6AF-42B3-BBCE-3A53FDBF4D81}" dt="2023-12-26T09:31:02.690" v="115" actId="1076"/>
          <ac:spMkLst>
            <pc:docMk/>
            <pc:sldMk cId="3599553887" sldId="266"/>
            <ac:spMk id="12" creationId="{A3669EFD-23EB-A90D-DFD1-3F09A4542ED9}"/>
          </ac:spMkLst>
        </pc:spChg>
        <pc:spChg chg="del">
          <ac:chgData name="David Butler" userId="1d4169bac4fa5473" providerId="LiveId" clId="{5E9491D5-E6AF-42B3-BBCE-3A53FDBF4D81}" dt="2023-12-26T09:31:16.035" v="118" actId="478"/>
          <ac:spMkLst>
            <pc:docMk/>
            <pc:sldMk cId="3599553887" sldId="266"/>
            <ac:spMk id="13" creationId="{0DF5352B-981B-C0D8-AB6A-705D6CA88F37}"/>
          </ac:spMkLst>
        </pc:spChg>
        <pc:spChg chg="del">
          <ac:chgData name="David Butler" userId="1d4169bac4fa5473" providerId="LiveId" clId="{5E9491D5-E6AF-42B3-BBCE-3A53FDBF4D81}" dt="2023-12-26T09:31:13.448" v="117" actId="478"/>
          <ac:spMkLst>
            <pc:docMk/>
            <pc:sldMk cId="3599553887" sldId="266"/>
            <ac:spMk id="14" creationId="{D3AEEF30-67A7-FA32-CB04-DB1DBD9A0279}"/>
          </ac:spMkLst>
        </pc:spChg>
        <pc:picChg chg="add del">
          <ac:chgData name="David Butler" userId="1d4169bac4fa5473" providerId="LiveId" clId="{5E9491D5-E6AF-42B3-BBCE-3A53FDBF4D81}" dt="2023-12-26T09:28:43.331" v="92" actId="478"/>
          <ac:picMkLst>
            <pc:docMk/>
            <pc:sldMk cId="3599553887" sldId="266"/>
            <ac:picMk id="3" creationId="{48D8833E-5792-D3C4-CC41-7E3084787568}"/>
          </ac:picMkLst>
        </pc:picChg>
        <pc:picChg chg="add mod ord modCrop">
          <ac:chgData name="David Butler" userId="1d4169bac4fa5473" providerId="LiveId" clId="{5E9491D5-E6AF-42B3-BBCE-3A53FDBF4D81}" dt="2023-12-26T09:29:31.810" v="102" actId="14100"/>
          <ac:picMkLst>
            <pc:docMk/>
            <pc:sldMk cId="3599553887" sldId="266"/>
            <ac:picMk id="15" creationId="{F89F360D-E84A-2A94-048F-C63C72EEB8CD}"/>
          </ac:picMkLst>
        </pc:picChg>
      </pc:sldChg>
      <pc:sldChg chg="addSp delSp modSp mod">
        <pc:chgData name="David Butler" userId="1d4169bac4fa5473" providerId="LiveId" clId="{5E9491D5-E6AF-42B3-BBCE-3A53FDBF4D81}" dt="2023-12-26T09:32:34.804" v="127" actId="26606"/>
        <pc:sldMkLst>
          <pc:docMk/>
          <pc:sldMk cId="1683239313" sldId="267"/>
        </pc:sldMkLst>
        <pc:picChg chg="del">
          <ac:chgData name="David Butler" userId="1d4169bac4fa5473" providerId="LiveId" clId="{5E9491D5-E6AF-42B3-BBCE-3A53FDBF4D81}" dt="2023-12-26T09:32:20.771" v="125" actId="478"/>
          <ac:picMkLst>
            <pc:docMk/>
            <pc:sldMk cId="1683239313" sldId="267"/>
            <ac:picMk id="3" creationId="{F4D06ED4-E795-E7B4-84B5-C3EDCDDFE888}"/>
          </ac:picMkLst>
        </pc:picChg>
        <pc:picChg chg="add mod">
          <ac:chgData name="David Butler" userId="1d4169bac4fa5473" providerId="LiveId" clId="{5E9491D5-E6AF-42B3-BBCE-3A53FDBF4D81}" dt="2023-12-26T09:32:34.804" v="127" actId="26606"/>
          <ac:picMkLst>
            <pc:docMk/>
            <pc:sldMk cId="1683239313" sldId="267"/>
            <ac:picMk id="4" creationId="{F1333875-DA57-4A5B-E06E-A8617D8D6C19}"/>
          </ac:picMkLst>
        </pc:picChg>
      </pc:sldChg>
      <pc:sldChg chg="del">
        <pc:chgData name="David Butler" userId="1d4169bac4fa5473" providerId="LiveId" clId="{5E9491D5-E6AF-42B3-BBCE-3A53FDBF4D81}" dt="2023-12-26T09:32:37.100" v="128" actId="47"/>
        <pc:sldMkLst>
          <pc:docMk/>
          <pc:sldMk cId="2005549068" sldId="268"/>
        </pc:sldMkLst>
      </pc:sldChg>
      <pc:sldChg chg="del">
        <pc:chgData name="David Butler" userId="1d4169bac4fa5473" providerId="LiveId" clId="{5E9491D5-E6AF-42B3-BBCE-3A53FDBF4D81}" dt="2023-12-26T09:32:37.804" v="129" actId="47"/>
        <pc:sldMkLst>
          <pc:docMk/>
          <pc:sldMk cId="3865391864" sldId="269"/>
        </pc:sldMkLst>
      </pc:sldChg>
      <pc:sldChg chg="del">
        <pc:chgData name="David Butler" userId="1d4169bac4fa5473" providerId="LiveId" clId="{5E9491D5-E6AF-42B3-BBCE-3A53FDBF4D81}" dt="2023-12-26T09:32:38.411" v="130" actId="47"/>
        <pc:sldMkLst>
          <pc:docMk/>
          <pc:sldMk cId="1172488000" sldId="270"/>
        </pc:sldMkLst>
      </pc:sldChg>
      <pc:sldChg chg="add del">
        <pc:chgData name="David Butler" userId="1d4169bac4fa5473" providerId="LiveId" clId="{5E9491D5-E6AF-42B3-BBCE-3A53FDBF4D81}" dt="2023-12-26T09:28:38.384" v="90" actId="2890"/>
        <pc:sldMkLst>
          <pc:docMk/>
          <pc:sldMk cId="235173988" sldId="271"/>
        </pc:sldMkLst>
      </pc:sldChg>
      <pc:sldChg chg="addSp modSp new mod setBg">
        <pc:chgData name="David Butler" userId="1d4169bac4fa5473" providerId="LiveId" clId="{5E9491D5-E6AF-42B3-BBCE-3A53FDBF4D81}" dt="2023-12-26T09:31:57.004" v="121" actId="26606"/>
        <pc:sldMkLst>
          <pc:docMk/>
          <pc:sldMk cId="3145630921" sldId="271"/>
        </pc:sldMkLst>
        <pc:picChg chg="add mod">
          <ac:chgData name="David Butler" userId="1d4169bac4fa5473" providerId="LiveId" clId="{5E9491D5-E6AF-42B3-BBCE-3A53FDBF4D81}" dt="2023-12-26T09:31:57.004" v="121" actId="26606"/>
          <ac:picMkLst>
            <pc:docMk/>
            <pc:sldMk cId="3145630921" sldId="271"/>
            <ac:picMk id="3" creationId="{31372519-4924-6169-6D30-8ED2FE63C0C3}"/>
          </ac:picMkLst>
        </pc:picChg>
      </pc:sldChg>
    </pc:docChg>
  </pc:docChgLst>
  <pc:docChgLst>
    <pc:chgData name="David Butler" userId="1d4169bac4fa5473" providerId="LiveId" clId="{67CCECB8-D4CD-43D1-BD68-FAAACBD452E7}"/>
    <pc:docChg chg="undo custSel addSld delSld modSld">
      <pc:chgData name="David Butler" userId="1d4169bac4fa5473" providerId="LiveId" clId="{67CCECB8-D4CD-43D1-BD68-FAAACBD452E7}" dt="2023-12-25T10:26:38.273" v="98" actId="1076"/>
      <pc:docMkLst>
        <pc:docMk/>
      </pc:docMkLst>
      <pc:sldChg chg="addSp delSp modSp mod">
        <pc:chgData name="David Butler" userId="1d4169bac4fa5473" providerId="LiveId" clId="{67CCECB8-D4CD-43D1-BD68-FAAACBD452E7}" dt="2023-12-25T10:26:38.273" v="98" actId="1076"/>
        <pc:sldMkLst>
          <pc:docMk/>
          <pc:sldMk cId="4129766190" sldId="257"/>
        </pc:sldMkLst>
        <pc:spChg chg="add mod">
          <ac:chgData name="David Butler" userId="1d4169bac4fa5473" providerId="LiveId" clId="{67CCECB8-D4CD-43D1-BD68-FAAACBD452E7}" dt="2023-12-25T10:18:30.750" v="84" actId="1076"/>
          <ac:spMkLst>
            <pc:docMk/>
            <pc:sldMk cId="4129766190" sldId="257"/>
            <ac:spMk id="5" creationId="{ECEA74FF-EEFD-A1F8-5772-3CBF80465033}"/>
          </ac:spMkLst>
        </pc:spChg>
        <pc:spChg chg="mod">
          <ac:chgData name="David Butler" userId="1d4169bac4fa5473" providerId="LiveId" clId="{67CCECB8-D4CD-43D1-BD68-FAAACBD452E7}" dt="2023-12-25T10:18:10.306" v="76" actId="1076"/>
          <ac:spMkLst>
            <pc:docMk/>
            <pc:sldMk cId="4129766190" sldId="257"/>
            <ac:spMk id="7" creationId="{76FB7D24-B126-4F20-82B4-621A6A89ACDB}"/>
          </ac:spMkLst>
        </pc:spChg>
        <pc:spChg chg="add del mod">
          <ac:chgData name="David Butler" userId="1d4169bac4fa5473" providerId="LiveId" clId="{67CCECB8-D4CD-43D1-BD68-FAAACBD452E7}" dt="2023-12-25T10:18:15.518" v="79" actId="1076"/>
          <ac:spMkLst>
            <pc:docMk/>
            <pc:sldMk cId="4129766190" sldId="257"/>
            <ac:spMk id="8" creationId="{FF7FD4FF-9DC3-4DA8-B197-2B7D95914BA8}"/>
          </ac:spMkLst>
        </pc:spChg>
        <pc:spChg chg="add mod">
          <ac:chgData name="David Butler" userId="1d4169bac4fa5473" providerId="LiveId" clId="{67CCECB8-D4CD-43D1-BD68-FAAACBD452E7}" dt="2023-12-25T10:18:41.538" v="89" actId="1076"/>
          <ac:spMkLst>
            <pc:docMk/>
            <pc:sldMk cId="4129766190" sldId="257"/>
            <ac:spMk id="9" creationId="{0817521D-572B-B5C4-0A30-C1D201A5B777}"/>
          </ac:spMkLst>
        </pc:spChg>
        <pc:spChg chg="add mod">
          <ac:chgData name="David Butler" userId="1d4169bac4fa5473" providerId="LiveId" clId="{67CCECB8-D4CD-43D1-BD68-FAAACBD452E7}" dt="2023-12-25T10:26:29.235" v="97" actId="20577"/>
          <ac:spMkLst>
            <pc:docMk/>
            <pc:sldMk cId="4129766190" sldId="257"/>
            <ac:spMk id="12" creationId="{EBFF5AD9-9C66-C3DA-9C95-7D2B9E6AD6A9}"/>
          </ac:spMkLst>
        </pc:spChg>
        <pc:picChg chg="add mod">
          <ac:chgData name="David Butler" userId="1d4169bac4fa5473" providerId="LiveId" clId="{67CCECB8-D4CD-43D1-BD68-FAAACBD452E7}" dt="2023-12-25T10:18:12.402" v="77" actId="1076"/>
          <ac:picMkLst>
            <pc:docMk/>
            <pc:sldMk cId="4129766190" sldId="257"/>
            <ac:picMk id="2" creationId="{CE4C75B3-2233-BE84-44C2-9D69055103DF}"/>
          </ac:picMkLst>
        </pc:picChg>
        <pc:picChg chg="add mod">
          <ac:chgData name="David Butler" userId="1d4169bac4fa5473" providerId="LiveId" clId="{67CCECB8-D4CD-43D1-BD68-FAAACBD452E7}" dt="2023-12-25T10:18:36.743" v="87" actId="1076"/>
          <ac:picMkLst>
            <pc:docMk/>
            <pc:sldMk cId="4129766190" sldId="257"/>
            <ac:picMk id="3" creationId="{7A004BA8-6398-EBF4-EECF-2EFAAD8F5CE3}"/>
          </ac:picMkLst>
        </pc:picChg>
        <pc:picChg chg="add mod">
          <ac:chgData name="David Butler" userId="1d4169bac4fa5473" providerId="LiveId" clId="{67CCECB8-D4CD-43D1-BD68-FAAACBD452E7}" dt="2023-12-25T10:18:22.260" v="81" actId="14100"/>
          <ac:picMkLst>
            <pc:docMk/>
            <pc:sldMk cId="4129766190" sldId="257"/>
            <ac:picMk id="4" creationId="{5171E903-AB34-2DE1-5B50-D9DD204C4EBD}"/>
          </ac:picMkLst>
        </pc:picChg>
        <pc:picChg chg="add mod">
          <ac:chgData name="David Butler" userId="1d4169bac4fa5473" providerId="LiveId" clId="{67CCECB8-D4CD-43D1-BD68-FAAACBD452E7}" dt="2023-12-25T10:26:38.273" v="98" actId="1076"/>
          <ac:picMkLst>
            <pc:docMk/>
            <pc:sldMk cId="4129766190" sldId="257"/>
            <ac:picMk id="6" creationId="{DDF61A91-ADDF-4295-2A19-6383D2F139F6}"/>
          </ac:picMkLst>
        </pc:picChg>
        <pc:picChg chg="add mod">
          <ac:chgData name="David Butler" userId="1d4169bac4fa5473" providerId="LiveId" clId="{67CCECB8-D4CD-43D1-BD68-FAAACBD452E7}" dt="2023-12-25T10:26:18.715" v="94" actId="1076"/>
          <ac:picMkLst>
            <pc:docMk/>
            <pc:sldMk cId="4129766190" sldId="257"/>
            <ac:picMk id="11" creationId="{2443412D-41B4-DD90-B5FE-342EBD7D7686}"/>
          </ac:picMkLst>
        </pc:picChg>
        <pc:picChg chg="del">
          <ac:chgData name="David Butler" userId="1d4169bac4fa5473" providerId="LiveId" clId="{67CCECB8-D4CD-43D1-BD68-FAAACBD452E7}" dt="2023-12-25T08:56:46.005" v="0" actId="478"/>
          <ac:picMkLst>
            <pc:docMk/>
            <pc:sldMk cId="4129766190" sldId="257"/>
            <ac:picMk id="12" creationId="{D792D183-0AD1-4A51-BA3C-E65AAB8647E7}"/>
          </ac:picMkLst>
        </pc:picChg>
        <pc:picChg chg="del">
          <ac:chgData name="David Butler" userId="1d4169bac4fa5473" providerId="LiveId" clId="{67CCECB8-D4CD-43D1-BD68-FAAACBD452E7}" dt="2023-12-25T08:56:46.962" v="1" actId="478"/>
          <ac:picMkLst>
            <pc:docMk/>
            <pc:sldMk cId="4129766190" sldId="257"/>
            <ac:picMk id="13" creationId="{7067C1AA-ED96-4976-B6DA-B90FBA30421E}"/>
          </ac:picMkLst>
        </pc:picChg>
      </pc:sldChg>
      <pc:sldChg chg="addSp delSp modSp mod setBg">
        <pc:chgData name="David Butler" userId="1d4169bac4fa5473" providerId="LiveId" clId="{67CCECB8-D4CD-43D1-BD68-FAAACBD452E7}" dt="2023-12-25T08:59:49.589" v="27" actId="26606"/>
        <pc:sldMkLst>
          <pc:docMk/>
          <pc:sldMk cId="4141330581" sldId="258"/>
        </pc:sldMkLst>
        <pc:spChg chg="del">
          <ac:chgData name="David Butler" userId="1d4169bac4fa5473" providerId="LiveId" clId="{67CCECB8-D4CD-43D1-BD68-FAAACBD452E7}" dt="2023-12-25T08:58:01.473" v="19" actId="478"/>
          <ac:spMkLst>
            <pc:docMk/>
            <pc:sldMk cId="4141330581" sldId="258"/>
            <ac:spMk id="5" creationId="{08EF84F6-3E8E-4364-9B1C-50EBF6E80F72}"/>
          </ac:spMkLst>
        </pc:spChg>
        <pc:picChg chg="add mod">
          <ac:chgData name="David Butler" userId="1d4169bac4fa5473" providerId="LiveId" clId="{67CCECB8-D4CD-43D1-BD68-FAAACBD452E7}" dt="2023-12-25T08:59:49.589" v="27" actId="26606"/>
          <ac:picMkLst>
            <pc:docMk/>
            <pc:sldMk cId="4141330581" sldId="258"/>
            <ac:picMk id="3" creationId="{48D8833E-5792-D3C4-CC41-7E3084787568}"/>
          </ac:picMkLst>
        </pc:picChg>
      </pc:sldChg>
      <pc:sldChg chg="addSp delSp modSp mod setBg">
        <pc:chgData name="David Butler" userId="1d4169bac4fa5473" providerId="LiveId" clId="{67CCECB8-D4CD-43D1-BD68-FAAACBD452E7}" dt="2023-12-25T09:03:22.933" v="54" actId="26606"/>
        <pc:sldMkLst>
          <pc:docMk/>
          <pc:sldMk cId="3786608852" sldId="260"/>
        </pc:sldMkLst>
        <pc:picChg chg="del">
          <ac:chgData name="David Butler" userId="1d4169bac4fa5473" providerId="LiveId" clId="{67CCECB8-D4CD-43D1-BD68-FAAACBD452E7}" dt="2023-12-25T09:02:37.697" v="49" actId="478"/>
          <ac:picMkLst>
            <pc:docMk/>
            <pc:sldMk cId="3786608852" sldId="260"/>
            <ac:picMk id="3" creationId="{6D8C0980-91FB-45AE-BF39-60546E81FFF9}"/>
          </ac:picMkLst>
        </pc:picChg>
        <pc:picChg chg="add mod">
          <ac:chgData name="David Butler" userId="1d4169bac4fa5473" providerId="LiveId" clId="{67CCECB8-D4CD-43D1-BD68-FAAACBD452E7}" dt="2023-12-25T09:03:22.933" v="54" actId="26606"/>
          <ac:picMkLst>
            <pc:docMk/>
            <pc:sldMk cId="3786608852" sldId="260"/>
            <ac:picMk id="4" creationId="{0F4D5650-04B0-CAD5-576D-D77043A75B39}"/>
          </ac:picMkLst>
        </pc:picChg>
      </pc:sldChg>
      <pc:sldChg chg="addSp delSp modSp del mod">
        <pc:chgData name="David Butler" userId="1d4169bac4fa5473" providerId="LiveId" clId="{67CCECB8-D4CD-43D1-BD68-FAAACBD452E7}" dt="2023-12-25T09:06:11.514" v="73" actId="47"/>
        <pc:sldMkLst>
          <pc:docMk/>
          <pc:sldMk cId="2068700204" sldId="261"/>
        </pc:sldMkLst>
        <pc:spChg chg="add del mod">
          <ac:chgData name="David Butler" userId="1d4169bac4fa5473" providerId="LiveId" clId="{67CCECB8-D4CD-43D1-BD68-FAAACBD452E7}" dt="2023-12-25T09:02:45.009" v="52" actId="478"/>
          <ac:spMkLst>
            <pc:docMk/>
            <pc:sldMk cId="2068700204" sldId="261"/>
            <ac:spMk id="7" creationId="{44FE5E2D-5B33-448D-865D-520090399558}"/>
          </ac:spMkLst>
        </pc:spChg>
      </pc:sldChg>
      <pc:sldChg chg="del">
        <pc:chgData name="David Butler" userId="1d4169bac4fa5473" providerId="LiveId" clId="{67CCECB8-D4CD-43D1-BD68-FAAACBD452E7}" dt="2023-12-25T09:06:12.911" v="74" actId="47"/>
        <pc:sldMkLst>
          <pc:docMk/>
          <pc:sldMk cId="1707979318" sldId="262"/>
        </pc:sldMkLst>
      </pc:sldChg>
      <pc:sldChg chg="del">
        <pc:chgData name="David Butler" userId="1d4169bac4fa5473" providerId="LiveId" clId="{67CCECB8-D4CD-43D1-BD68-FAAACBD452E7}" dt="2023-12-25T09:02:35.366" v="48" actId="47"/>
        <pc:sldMkLst>
          <pc:docMk/>
          <pc:sldMk cId="3896861350" sldId="263"/>
        </pc:sldMkLst>
      </pc:sldChg>
      <pc:sldChg chg="del">
        <pc:chgData name="David Butler" userId="1d4169bac4fa5473" providerId="LiveId" clId="{67CCECB8-D4CD-43D1-BD68-FAAACBD452E7}" dt="2023-12-25T09:06:04.308" v="70" actId="47"/>
        <pc:sldMkLst>
          <pc:docMk/>
          <pc:sldMk cId="2996996767" sldId="264"/>
        </pc:sldMkLst>
      </pc:sldChg>
      <pc:sldChg chg="add del">
        <pc:chgData name="David Butler" userId="1d4169bac4fa5473" providerId="LiveId" clId="{67CCECB8-D4CD-43D1-BD68-FAAACBD452E7}" dt="2023-12-25T09:06:07.517" v="72" actId="47"/>
        <pc:sldMkLst>
          <pc:docMk/>
          <pc:sldMk cId="74185213" sldId="265"/>
        </pc:sldMkLst>
      </pc:sldChg>
      <pc:sldChg chg="addSp modSp add mod">
        <pc:chgData name="David Butler" userId="1d4169bac4fa5473" providerId="LiveId" clId="{67CCECB8-D4CD-43D1-BD68-FAAACBD452E7}" dt="2023-12-25T09:02:15.554" v="47" actId="20577"/>
        <pc:sldMkLst>
          <pc:docMk/>
          <pc:sldMk cId="3599553887" sldId="266"/>
        </pc:sldMkLst>
        <pc:spChg chg="add mod">
          <ac:chgData name="David Butler" userId="1d4169bac4fa5473" providerId="LiveId" clId="{67CCECB8-D4CD-43D1-BD68-FAAACBD452E7}" dt="2023-12-25T09:01:09.252" v="34" actId="1076"/>
          <ac:spMkLst>
            <pc:docMk/>
            <pc:sldMk cId="3599553887" sldId="266"/>
            <ac:spMk id="2" creationId="{0D433AF9-317A-8C8D-4C35-B81B8B90B392}"/>
          </ac:spMkLst>
        </pc:spChg>
        <pc:spChg chg="add mod">
          <ac:chgData name="David Butler" userId="1d4169bac4fa5473" providerId="LiveId" clId="{67CCECB8-D4CD-43D1-BD68-FAAACBD452E7}" dt="2023-12-25T09:00:43.642" v="30" actId="1076"/>
          <ac:spMkLst>
            <pc:docMk/>
            <pc:sldMk cId="3599553887" sldId="266"/>
            <ac:spMk id="4" creationId="{9F23F004-A00E-2600-B623-0199EA530820}"/>
          </ac:spMkLst>
        </pc:spChg>
        <pc:spChg chg="add mod">
          <ac:chgData name="David Butler" userId="1d4169bac4fa5473" providerId="LiveId" clId="{67CCECB8-D4CD-43D1-BD68-FAAACBD452E7}" dt="2023-12-25T09:01:06.049" v="33" actId="1076"/>
          <ac:spMkLst>
            <pc:docMk/>
            <pc:sldMk cId="3599553887" sldId="266"/>
            <ac:spMk id="5" creationId="{E69B8A5C-BF5A-0C0E-B170-6A93BA145E59}"/>
          </ac:spMkLst>
        </pc:spChg>
        <pc:spChg chg="add mod">
          <ac:chgData name="David Butler" userId="1d4169bac4fa5473" providerId="LiveId" clId="{67CCECB8-D4CD-43D1-BD68-FAAACBD452E7}" dt="2023-12-25T09:01:19.961" v="36" actId="1076"/>
          <ac:spMkLst>
            <pc:docMk/>
            <pc:sldMk cId="3599553887" sldId="266"/>
            <ac:spMk id="6" creationId="{49F69EDD-BF14-4D2A-EB08-2FC560D70BAD}"/>
          </ac:spMkLst>
        </pc:spChg>
        <pc:spChg chg="add mod">
          <ac:chgData name="David Butler" userId="1d4169bac4fa5473" providerId="LiveId" clId="{67CCECB8-D4CD-43D1-BD68-FAAACBD452E7}" dt="2023-12-25T09:01:23.159" v="37" actId="1076"/>
          <ac:spMkLst>
            <pc:docMk/>
            <pc:sldMk cId="3599553887" sldId="266"/>
            <ac:spMk id="7" creationId="{BAFC4F74-520E-55C3-726E-15D5BEB2C902}"/>
          </ac:spMkLst>
        </pc:spChg>
        <pc:spChg chg="add mod">
          <ac:chgData name="David Butler" userId="1d4169bac4fa5473" providerId="LiveId" clId="{67CCECB8-D4CD-43D1-BD68-FAAACBD452E7}" dt="2023-12-25T09:01:26.071" v="38" actId="1076"/>
          <ac:spMkLst>
            <pc:docMk/>
            <pc:sldMk cId="3599553887" sldId="266"/>
            <ac:spMk id="8" creationId="{4A015B97-C796-7B19-6DF3-C0E41F3FEBDB}"/>
          </ac:spMkLst>
        </pc:spChg>
        <pc:spChg chg="add mod">
          <ac:chgData name="David Butler" userId="1d4169bac4fa5473" providerId="LiveId" clId="{67CCECB8-D4CD-43D1-BD68-FAAACBD452E7}" dt="2023-12-25T09:00:36.193" v="29"/>
          <ac:spMkLst>
            <pc:docMk/>
            <pc:sldMk cId="3599553887" sldId="266"/>
            <ac:spMk id="9" creationId="{30B7DB4E-0155-5F90-FC2B-851FDC1FB95E}"/>
          </ac:spMkLst>
        </pc:spChg>
        <pc:spChg chg="add mod">
          <ac:chgData name="David Butler" userId="1d4169bac4fa5473" providerId="LiveId" clId="{67CCECB8-D4CD-43D1-BD68-FAAACBD452E7}" dt="2023-12-25T09:01:29.744" v="39" actId="1076"/>
          <ac:spMkLst>
            <pc:docMk/>
            <pc:sldMk cId="3599553887" sldId="266"/>
            <ac:spMk id="10" creationId="{B003B0A5-8F9F-C4D5-DC3B-2162B8A3ABA3}"/>
          </ac:spMkLst>
        </pc:spChg>
        <pc:spChg chg="add mod">
          <ac:chgData name="David Butler" userId="1d4169bac4fa5473" providerId="LiveId" clId="{67CCECB8-D4CD-43D1-BD68-FAAACBD452E7}" dt="2023-12-25T09:02:03.954" v="43" actId="1076"/>
          <ac:spMkLst>
            <pc:docMk/>
            <pc:sldMk cId="3599553887" sldId="266"/>
            <ac:spMk id="11" creationId="{EAAA6268-663F-CD0A-5AB5-DA81CC7055D3}"/>
          </ac:spMkLst>
        </pc:spChg>
        <pc:spChg chg="add mod">
          <ac:chgData name="David Butler" userId="1d4169bac4fa5473" providerId="LiveId" clId="{67CCECB8-D4CD-43D1-BD68-FAAACBD452E7}" dt="2023-12-25T09:01:59.631" v="42" actId="1076"/>
          <ac:spMkLst>
            <pc:docMk/>
            <pc:sldMk cId="3599553887" sldId="266"/>
            <ac:spMk id="12" creationId="{A3669EFD-23EB-A90D-DFD1-3F09A4542ED9}"/>
          </ac:spMkLst>
        </pc:spChg>
        <pc:spChg chg="add mod">
          <ac:chgData name="David Butler" userId="1d4169bac4fa5473" providerId="LiveId" clId="{67CCECB8-D4CD-43D1-BD68-FAAACBD452E7}" dt="2023-12-25T09:00:36.193" v="29"/>
          <ac:spMkLst>
            <pc:docMk/>
            <pc:sldMk cId="3599553887" sldId="266"/>
            <ac:spMk id="13" creationId="{0DF5352B-981B-C0D8-AB6A-705D6CA88F37}"/>
          </ac:spMkLst>
        </pc:spChg>
        <pc:spChg chg="add mod">
          <ac:chgData name="David Butler" userId="1d4169bac4fa5473" providerId="LiveId" clId="{67CCECB8-D4CD-43D1-BD68-FAAACBD452E7}" dt="2023-12-25T09:02:15.554" v="47" actId="20577"/>
          <ac:spMkLst>
            <pc:docMk/>
            <pc:sldMk cId="3599553887" sldId="266"/>
            <ac:spMk id="14" creationId="{D3AEEF30-67A7-FA32-CB04-DB1DBD9A0279}"/>
          </ac:spMkLst>
        </pc:spChg>
      </pc:sldChg>
      <pc:sldChg chg="addSp modSp new mod setBg">
        <pc:chgData name="David Butler" userId="1d4169bac4fa5473" providerId="LiveId" clId="{67CCECB8-D4CD-43D1-BD68-FAAACBD452E7}" dt="2023-12-25T09:03:49.924" v="57" actId="26606"/>
        <pc:sldMkLst>
          <pc:docMk/>
          <pc:sldMk cId="1683239313" sldId="267"/>
        </pc:sldMkLst>
        <pc:picChg chg="add mod">
          <ac:chgData name="David Butler" userId="1d4169bac4fa5473" providerId="LiveId" clId="{67CCECB8-D4CD-43D1-BD68-FAAACBD452E7}" dt="2023-12-25T09:03:49.924" v="57" actId="26606"/>
          <ac:picMkLst>
            <pc:docMk/>
            <pc:sldMk cId="1683239313" sldId="267"/>
            <ac:picMk id="3" creationId="{F4D06ED4-E795-E7B4-84B5-C3EDCDDFE888}"/>
          </ac:picMkLst>
        </pc:picChg>
      </pc:sldChg>
      <pc:sldChg chg="addSp modSp new mod setBg">
        <pc:chgData name="David Butler" userId="1d4169bac4fa5473" providerId="LiveId" clId="{67CCECB8-D4CD-43D1-BD68-FAAACBD452E7}" dt="2023-12-25T09:04:43.119" v="63" actId="1076"/>
        <pc:sldMkLst>
          <pc:docMk/>
          <pc:sldMk cId="2005549068" sldId="268"/>
        </pc:sldMkLst>
        <pc:picChg chg="add mod">
          <ac:chgData name="David Butler" userId="1d4169bac4fa5473" providerId="LiveId" clId="{67CCECB8-D4CD-43D1-BD68-FAAACBD452E7}" dt="2023-12-25T09:04:43.119" v="63" actId="1076"/>
          <ac:picMkLst>
            <pc:docMk/>
            <pc:sldMk cId="2005549068" sldId="268"/>
            <ac:picMk id="3" creationId="{678B1AE5-AF62-6A64-F311-90DD550388B1}"/>
          </ac:picMkLst>
        </pc:picChg>
      </pc:sldChg>
      <pc:sldChg chg="addSp modSp new mod setBg">
        <pc:chgData name="David Butler" userId="1d4169bac4fa5473" providerId="LiveId" clId="{67CCECB8-D4CD-43D1-BD68-FAAACBD452E7}" dt="2023-12-25T09:05:23.893" v="66" actId="26606"/>
        <pc:sldMkLst>
          <pc:docMk/>
          <pc:sldMk cId="3865391864" sldId="269"/>
        </pc:sldMkLst>
        <pc:picChg chg="add mod">
          <ac:chgData name="David Butler" userId="1d4169bac4fa5473" providerId="LiveId" clId="{67CCECB8-D4CD-43D1-BD68-FAAACBD452E7}" dt="2023-12-25T09:05:23.893" v="66" actId="26606"/>
          <ac:picMkLst>
            <pc:docMk/>
            <pc:sldMk cId="3865391864" sldId="269"/>
            <ac:picMk id="3" creationId="{1014ADD0-4D77-4B84-3C7D-007CFFC6F667}"/>
          </ac:picMkLst>
        </pc:picChg>
      </pc:sldChg>
      <pc:sldChg chg="addSp modSp new mod setBg">
        <pc:chgData name="David Butler" userId="1d4169bac4fa5473" providerId="LiveId" clId="{67CCECB8-D4CD-43D1-BD68-FAAACBD452E7}" dt="2023-12-25T09:05:48.997" v="69" actId="26606"/>
        <pc:sldMkLst>
          <pc:docMk/>
          <pc:sldMk cId="1172488000" sldId="270"/>
        </pc:sldMkLst>
        <pc:picChg chg="add mod">
          <ac:chgData name="David Butler" userId="1d4169bac4fa5473" providerId="LiveId" clId="{67CCECB8-D4CD-43D1-BD68-FAAACBD452E7}" dt="2023-12-25T09:05:48.997" v="69" actId="26606"/>
          <ac:picMkLst>
            <pc:docMk/>
            <pc:sldMk cId="1172488000" sldId="270"/>
            <ac:picMk id="3" creationId="{38C6F539-8515-211A-F929-F95DEBB7116B}"/>
          </ac:picMkLst>
        </pc:picChg>
      </pc:sldChg>
    </pc:docChg>
  </pc:docChgLst>
  <pc:docChgLst>
    <pc:chgData name="David Butler" userId="5e725e48-0273-4087-b2eb-09e2acbbccf3" providerId="ADAL" clId="{F21F8C07-D7C6-4AA0-AA3F-F8867E57F685}"/>
    <pc:docChg chg="undo custSel addSld delSld modSld">
      <pc:chgData name="David Butler" userId="5e725e48-0273-4087-b2eb-09e2acbbccf3" providerId="ADAL" clId="{F21F8C07-D7C6-4AA0-AA3F-F8867E57F685}" dt="2023-08-22T16:58:07.827" v="212" actId="14100"/>
      <pc:docMkLst>
        <pc:docMk/>
      </pc:docMkLst>
      <pc:sldChg chg="addSp delSp modSp">
        <pc:chgData name="David Butler" userId="5e725e48-0273-4087-b2eb-09e2acbbccf3" providerId="ADAL" clId="{F21F8C07-D7C6-4AA0-AA3F-F8867E57F685}" dt="2023-08-22T16:49:54.262" v="118" actId="1076"/>
        <pc:sldMkLst>
          <pc:docMk/>
          <pc:sldMk cId="4129766190" sldId="257"/>
        </pc:sldMkLst>
        <pc:spChg chg="mod">
          <ac:chgData name="David Butler" userId="5e725e48-0273-4087-b2eb-09e2acbbccf3" providerId="ADAL" clId="{F21F8C07-D7C6-4AA0-AA3F-F8867E57F685}" dt="2023-08-22T16:49:49.155" v="116" actId="1076"/>
          <ac:spMkLst>
            <pc:docMk/>
            <pc:sldMk cId="4129766190" sldId="257"/>
            <ac:spMk id="7" creationId="{76FB7D24-B126-4F20-82B4-621A6A89ACDB}"/>
          </ac:spMkLst>
        </pc:spChg>
        <pc:spChg chg="mod">
          <ac:chgData name="David Butler" userId="5e725e48-0273-4087-b2eb-09e2acbbccf3" providerId="ADAL" clId="{F21F8C07-D7C6-4AA0-AA3F-F8867E57F685}" dt="2023-08-22T16:49:54.262" v="118" actId="1076"/>
          <ac:spMkLst>
            <pc:docMk/>
            <pc:sldMk cId="4129766190" sldId="257"/>
            <ac:spMk id="8" creationId="{FF7FD4FF-9DC3-4DA8-B197-2B7D95914BA8}"/>
          </ac:spMkLst>
        </pc:spChg>
        <pc:spChg chg="del mod">
          <ac:chgData name="David Butler" userId="5e725e48-0273-4087-b2eb-09e2acbbccf3" providerId="ADAL" clId="{F21F8C07-D7C6-4AA0-AA3F-F8867E57F685}" dt="2023-08-22T16:49:13.969" v="104" actId="478"/>
          <ac:spMkLst>
            <pc:docMk/>
            <pc:sldMk cId="4129766190" sldId="257"/>
            <ac:spMk id="9" creationId="{A3046654-6FE5-42AE-852A-1762CFB2F203}"/>
          </ac:spMkLst>
        </pc:spChg>
        <pc:spChg chg="del mod">
          <ac:chgData name="David Butler" userId="5e725e48-0273-4087-b2eb-09e2acbbccf3" providerId="ADAL" clId="{F21F8C07-D7C6-4AA0-AA3F-F8867E57F685}" dt="2023-08-22T16:49:26.090" v="108"/>
          <ac:spMkLst>
            <pc:docMk/>
            <pc:sldMk cId="4129766190" sldId="257"/>
            <ac:spMk id="10" creationId="{87B69ED8-098F-4265-99A1-63576D5FD87C}"/>
          </ac:spMkLst>
        </pc:spChg>
        <pc:spChg chg="del">
          <ac:chgData name="David Butler" userId="5e725e48-0273-4087-b2eb-09e2acbbccf3" providerId="ADAL" clId="{F21F8C07-D7C6-4AA0-AA3F-F8867E57F685}" dt="2023-08-22T16:49:26.090" v="106" actId="478"/>
          <ac:spMkLst>
            <pc:docMk/>
            <pc:sldMk cId="4129766190" sldId="257"/>
            <ac:spMk id="11" creationId="{C6B19CDD-6E56-45B6-B928-1D7C4A48B1C7}"/>
          </ac:spMkLst>
        </pc:spChg>
        <pc:picChg chg="del mod">
          <ac:chgData name="David Butler" userId="5e725e48-0273-4087-b2eb-09e2acbbccf3" providerId="ADAL" clId="{F21F8C07-D7C6-4AA0-AA3F-F8867E57F685}" dt="2023-08-22T16:42:07.891" v="1" actId="478"/>
          <ac:picMkLst>
            <pc:docMk/>
            <pc:sldMk cId="4129766190" sldId="257"/>
            <ac:picMk id="2" creationId="{DF5BAABC-C18C-4553-A539-D2916131F3A4}"/>
          </ac:picMkLst>
        </pc:picChg>
        <pc:picChg chg="del mod">
          <ac:chgData name="David Butler" userId="5e725e48-0273-4087-b2eb-09e2acbbccf3" providerId="ADAL" clId="{F21F8C07-D7C6-4AA0-AA3F-F8867E57F685}" dt="2023-08-22T16:42:09.637" v="3" actId="478"/>
          <ac:picMkLst>
            <pc:docMk/>
            <pc:sldMk cId="4129766190" sldId="257"/>
            <ac:picMk id="3" creationId="{2B2EAF1A-E920-4577-8A1F-1D0883667636}"/>
          </ac:picMkLst>
        </pc:picChg>
        <pc:picChg chg="del">
          <ac:chgData name="David Butler" userId="5e725e48-0273-4087-b2eb-09e2acbbccf3" providerId="ADAL" clId="{F21F8C07-D7C6-4AA0-AA3F-F8867E57F685}" dt="2023-08-22T16:42:14.850" v="6" actId="478"/>
          <ac:picMkLst>
            <pc:docMk/>
            <pc:sldMk cId="4129766190" sldId="257"/>
            <ac:picMk id="4" creationId="{5D50B558-2657-4A33-87D2-46E9E07DCED7}"/>
          </ac:picMkLst>
        </pc:picChg>
        <pc:picChg chg="del">
          <ac:chgData name="David Butler" userId="5e725e48-0273-4087-b2eb-09e2acbbccf3" providerId="ADAL" clId="{F21F8C07-D7C6-4AA0-AA3F-F8867E57F685}" dt="2023-08-22T16:42:13.297" v="5" actId="478"/>
          <ac:picMkLst>
            <pc:docMk/>
            <pc:sldMk cId="4129766190" sldId="257"/>
            <ac:picMk id="5" creationId="{A87F9E3F-0FAA-436D-AE07-EA7E66C7BD4F}"/>
          </ac:picMkLst>
        </pc:picChg>
        <pc:picChg chg="del">
          <ac:chgData name="David Butler" userId="5e725e48-0273-4087-b2eb-09e2acbbccf3" providerId="ADAL" clId="{F21F8C07-D7C6-4AA0-AA3F-F8867E57F685}" dt="2023-08-22T16:42:11.324" v="4" actId="478"/>
          <ac:picMkLst>
            <pc:docMk/>
            <pc:sldMk cId="4129766190" sldId="257"/>
            <ac:picMk id="6" creationId="{C6830C8F-4B39-472E-9F6E-2654F9EA528F}"/>
          </ac:picMkLst>
        </pc:picChg>
        <pc:picChg chg="add mod">
          <ac:chgData name="David Butler" userId="5e725e48-0273-4087-b2eb-09e2acbbccf3" providerId="ADAL" clId="{F21F8C07-D7C6-4AA0-AA3F-F8867E57F685}" dt="2023-08-22T16:49:43.525" v="115" actId="1076"/>
          <ac:picMkLst>
            <pc:docMk/>
            <pc:sldMk cId="4129766190" sldId="257"/>
            <ac:picMk id="12" creationId="{D792D183-0AD1-4A51-BA3C-E65AAB8647E7}"/>
          </ac:picMkLst>
        </pc:picChg>
        <pc:picChg chg="add mod">
          <ac:chgData name="David Butler" userId="5e725e48-0273-4087-b2eb-09e2acbbccf3" providerId="ADAL" clId="{F21F8C07-D7C6-4AA0-AA3F-F8867E57F685}" dt="2023-08-22T16:49:51.984" v="117" actId="1076"/>
          <ac:picMkLst>
            <pc:docMk/>
            <pc:sldMk cId="4129766190" sldId="257"/>
            <ac:picMk id="13" creationId="{7067C1AA-ED96-4976-B6DA-B90FBA30421E}"/>
          </ac:picMkLst>
        </pc:picChg>
      </pc:sldChg>
      <pc:sldChg chg="addSp delSp modSp">
        <pc:chgData name="David Butler" userId="5e725e48-0273-4087-b2eb-09e2acbbccf3" providerId="ADAL" clId="{F21F8C07-D7C6-4AA0-AA3F-F8867E57F685}" dt="2023-08-22T16:51:15.049" v="127"/>
        <pc:sldMkLst>
          <pc:docMk/>
          <pc:sldMk cId="4141330581" sldId="258"/>
        </pc:sldMkLst>
        <pc:spChg chg="add del mod">
          <ac:chgData name="David Butler" userId="5e725e48-0273-4087-b2eb-09e2acbbccf3" providerId="ADAL" clId="{F21F8C07-D7C6-4AA0-AA3F-F8867E57F685}" dt="2023-08-22T16:50:35.093" v="121" actId="478"/>
          <ac:spMkLst>
            <pc:docMk/>
            <pc:sldMk cId="4141330581" sldId="258"/>
            <ac:spMk id="2" creationId="{2F4810EB-C87F-4026-8920-BF19DD7CA1B4}"/>
          </ac:spMkLst>
        </pc:spChg>
        <pc:spChg chg="add del mod">
          <ac:chgData name="David Butler" userId="5e725e48-0273-4087-b2eb-09e2acbbccf3" providerId="ADAL" clId="{F21F8C07-D7C6-4AA0-AA3F-F8867E57F685}" dt="2023-08-22T16:50:35.093" v="121" actId="478"/>
          <ac:spMkLst>
            <pc:docMk/>
            <pc:sldMk cId="4141330581" sldId="258"/>
            <ac:spMk id="4" creationId="{F3C4A046-BC6F-4BD6-847C-4525BD2BAC9F}"/>
          </ac:spMkLst>
        </pc:spChg>
        <pc:spChg chg="mod">
          <ac:chgData name="David Butler" userId="5e725e48-0273-4087-b2eb-09e2acbbccf3" providerId="ADAL" clId="{F21F8C07-D7C6-4AA0-AA3F-F8867E57F685}" dt="2023-08-22T16:44:40.226" v="40" actId="20577"/>
          <ac:spMkLst>
            <pc:docMk/>
            <pc:sldMk cId="4141330581" sldId="258"/>
            <ac:spMk id="5" creationId="{08EF84F6-3E8E-4364-9B1C-50EBF6E80F72}"/>
          </ac:spMkLst>
        </pc:spChg>
        <pc:spChg chg="add del mod">
          <ac:chgData name="David Butler" userId="5e725e48-0273-4087-b2eb-09e2acbbccf3" providerId="ADAL" clId="{F21F8C07-D7C6-4AA0-AA3F-F8867E57F685}" dt="2023-08-22T16:50:35.093" v="121" actId="478"/>
          <ac:spMkLst>
            <pc:docMk/>
            <pc:sldMk cId="4141330581" sldId="258"/>
            <ac:spMk id="6" creationId="{94595286-8E43-497E-8883-ABF53CE6740A}"/>
          </ac:spMkLst>
        </pc:spChg>
        <pc:spChg chg="add del mod">
          <ac:chgData name="David Butler" userId="5e725e48-0273-4087-b2eb-09e2acbbccf3" providerId="ADAL" clId="{F21F8C07-D7C6-4AA0-AA3F-F8867E57F685}" dt="2023-08-22T16:50:39.970" v="122" actId="478"/>
          <ac:spMkLst>
            <pc:docMk/>
            <pc:sldMk cId="4141330581" sldId="258"/>
            <ac:spMk id="7" creationId="{0E755758-E7C1-49B2-8836-B44D93701081}"/>
          </ac:spMkLst>
        </pc:spChg>
        <pc:spChg chg="add del mod">
          <ac:chgData name="David Butler" userId="5e725e48-0273-4087-b2eb-09e2acbbccf3" providerId="ADAL" clId="{F21F8C07-D7C6-4AA0-AA3F-F8867E57F685}" dt="2023-08-22T16:50:39.970" v="122" actId="478"/>
          <ac:spMkLst>
            <pc:docMk/>
            <pc:sldMk cId="4141330581" sldId="258"/>
            <ac:spMk id="8" creationId="{E4A861E2-AF4B-4CA0-96D4-64E271C906B7}"/>
          </ac:spMkLst>
        </pc:spChg>
        <pc:spChg chg="add del mod">
          <ac:chgData name="David Butler" userId="5e725e48-0273-4087-b2eb-09e2acbbccf3" providerId="ADAL" clId="{F21F8C07-D7C6-4AA0-AA3F-F8867E57F685}" dt="2023-08-22T16:50:39.970" v="122" actId="478"/>
          <ac:spMkLst>
            <pc:docMk/>
            <pc:sldMk cId="4141330581" sldId="258"/>
            <ac:spMk id="9" creationId="{0E47EED0-6C33-4D76-A0C1-809676FB2C87}"/>
          </ac:spMkLst>
        </pc:spChg>
        <pc:spChg chg="add del mod">
          <ac:chgData name="David Butler" userId="5e725e48-0273-4087-b2eb-09e2acbbccf3" providerId="ADAL" clId="{F21F8C07-D7C6-4AA0-AA3F-F8867E57F685}" dt="2023-08-22T16:50:45.906" v="123" actId="478"/>
          <ac:spMkLst>
            <pc:docMk/>
            <pc:sldMk cId="4141330581" sldId="258"/>
            <ac:spMk id="10" creationId="{8CBB2861-D0DF-4135-9575-B20AB123EE35}"/>
          </ac:spMkLst>
        </pc:spChg>
        <pc:spChg chg="add del mod">
          <ac:chgData name="David Butler" userId="5e725e48-0273-4087-b2eb-09e2acbbccf3" providerId="ADAL" clId="{F21F8C07-D7C6-4AA0-AA3F-F8867E57F685}" dt="2023-08-22T16:50:45.906" v="123" actId="478"/>
          <ac:spMkLst>
            <pc:docMk/>
            <pc:sldMk cId="4141330581" sldId="258"/>
            <ac:spMk id="11" creationId="{F28F440E-6C9A-425A-8668-84E6D943B507}"/>
          </ac:spMkLst>
        </pc:spChg>
        <pc:spChg chg="add del mod">
          <ac:chgData name="David Butler" userId="5e725e48-0273-4087-b2eb-09e2acbbccf3" providerId="ADAL" clId="{F21F8C07-D7C6-4AA0-AA3F-F8867E57F685}" dt="2023-08-22T16:50:45.906" v="123" actId="478"/>
          <ac:spMkLst>
            <pc:docMk/>
            <pc:sldMk cId="4141330581" sldId="258"/>
            <ac:spMk id="12" creationId="{9923E5C8-28CD-4829-B150-20C43F3D4A06}"/>
          </ac:spMkLst>
        </pc:spChg>
        <pc:spChg chg="add del mod">
          <ac:chgData name="David Butler" userId="5e725e48-0273-4087-b2eb-09e2acbbccf3" providerId="ADAL" clId="{F21F8C07-D7C6-4AA0-AA3F-F8867E57F685}" dt="2023-08-22T16:50:45.906" v="123" actId="478"/>
          <ac:spMkLst>
            <pc:docMk/>
            <pc:sldMk cId="4141330581" sldId="258"/>
            <ac:spMk id="13" creationId="{16614861-2403-4622-B570-79678EC776B8}"/>
          </ac:spMkLst>
        </pc:spChg>
        <pc:spChg chg="add del mod">
          <ac:chgData name="David Butler" userId="5e725e48-0273-4087-b2eb-09e2acbbccf3" providerId="ADAL" clId="{F21F8C07-D7C6-4AA0-AA3F-F8867E57F685}" dt="2023-08-22T16:51:15.049" v="127"/>
          <ac:spMkLst>
            <pc:docMk/>
            <pc:sldMk cId="4141330581" sldId="258"/>
            <ac:spMk id="14" creationId="{07D45903-8523-4E65-B9F5-868AFDECA1B4}"/>
          </ac:spMkLst>
        </pc:spChg>
      </pc:sldChg>
      <pc:sldChg chg="modSp del">
        <pc:chgData name="David Butler" userId="5e725e48-0273-4087-b2eb-09e2acbbccf3" providerId="ADAL" clId="{F21F8C07-D7C6-4AA0-AA3F-F8867E57F685}" dt="2023-08-22T16:50:04.081" v="119" actId="2696"/>
        <pc:sldMkLst>
          <pc:docMk/>
          <pc:sldMk cId="2601931325" sldId="259"/>
        </pc:sldMkLst>
        <pc:spChg chg="mod">
          <ac:chgData name="David Butler" userId="5e725e48-0273-4087-b2eb-09e2acbbccf3" providerId="ADAL" clId="{F21F8C07-D7C6-4AA0-AA3F-F8867E57F685}" dt="2023-08-22T16:44:12.634" v="24" actId="14100"/>
          <ac:spMkLst>
            <pc:docMk/>
            <pc:sldMk cId="2601931325" sldId="259"/>
            <ac:spMk id="2" creationId="{114570F9-A275-4A33-8506-E4DF84B6837D}"/>
          </ac:spMkLst>
        </pc:spChg>
      </pc:sldChg>
      <pc:sldChg chg="addSp delSp modSp">
        <pc:chgData name="David Butler" userId="5e725e48-0273-4087-b2eb-09e2acbbccf3" providerId="ADAL" clId="{F21F8C07-D7C6-4AA0-AA3F-F8867E57F685}" dt="2023-08-22T16:51:22.536" v="130"/>
        <pc:sldMkLst>
          <pc:docMk/>
          <pc:sldMk cId="3786608852" sldId="260"/>
        </pc:sldMkLst>
        <pc:spChg chg="del mod">
          <ac:chgData name="David Butler" userId="5e725e48-0273-4087-b2eb-09e2acbbccf3" providerId="ADAL" clId="{F21F8C07-D7C6-4AA0-AA3F-F8867E57F685}" dt="2023-08-22T16:51:21.610" v="129" actId="478"/>
          <ac:spMkLst>
            <pc:docMk/>
            <pc:sldMk cId="3786608852" sldId="260"/>
            <ac:spMk id="2" creationId="{2392F182-5997-4617-9752-F8878AA04631}"/>
          </ac:spMkLst>
        </pc:spChg>
        <pc:picChg chg="add">
          <ac:chgData name="David Butler" userId="5e725e48-0273-4087-b2eb-09e2acbbccf3" providerId="ADAL" clId="{F21F8C07-D7C6-4AA0-AA3F-F8867E57F685}" dt="2023-08-22T16:51:22.536" v="130"/>
          <ac:picMkLst>
            <pc:docMk/>
            <pc:sldMk cId="3786608852" sldId="260"/>
            <ac:picMk id="3" creationId="{6D8C0980-91FB-45AE-BF39-60546E81FFF9}"/>
          </ac:picMkLst>
        </pc:picChg>
      </pc:sldChg>
      <pc:sldChg chg="addSp delSp modSp">
        <pc:chgData name="David Butler" userId="5e725e48-0273-4087-b2eb-09e2acbbccf3" providerId="ADAL" clId="{F21F8C07-D7C6-4AA0-AA3F-F8867E57F685}" dt="2023-08-22T16:53:35.220" v="154" actId="2710"/>
        <pc:sldMkLst>
          <pc:docMk/>
          <pc:sldMk cId="2068700204" sldId="261"/>
        </pc:sldMkLst>
        <pc:spChg chg="del">
          <ac:chgData name="David Butler" userId="5e725e48-0273-4087-b2eb-09e2acbbccf3" providerId="ADAL" clId="{F21F8C07-D7C6-4AA0-AA3F-F8867E57F685}" dt="2023-08-22T16:51:27.495" v="131" actId="478"/>
          <ac:spMkLst>
            <pc:docMk/>
            <pc:sldMk cId="2068700204" sldId="261"/>
            <ac:spMk id="2" creationId="{2195EC2B-3B45-4569-A22D-A9903AB995FF}"/>
          </ac:spMkLst>
        </pc:spChg>
        <pc:spChg chg="add del mod">
          <ac:chgData name="David Butler" userId="5e725e48-0273-4087-b2eb-09e2acbbccf3" providerId="ADAL" clId="{F21F8C07-D7C6-4AA0-AA3F-F8867E57F685}" dt="2023-08-22T16:52:15.343" v="134"/>
          <ac:spMkLst>
            <pc:docMk/>
            <pc:sldMk cId="2068700204" sldId="261"/>
            <ac:spMk id="3" creationId="{95A725AE-2943-4681-B441-CB48047F6049}"/>
          </ac:spMkLst>
        </pc:spChg>
        <pc:spChg chg="add del mod">
          <ac:chgData name="David Butler" userId="5e725e48-0273-4087-b2eb-09e2acbbccf3" providerId="ADAL" clId="{F21F8C07-D7C6-4AA0-AA3F-F8867E57F685}" dt="2023-08-22T16:52:45.815" v="139"/>
          <ac:spMkLst>
            <pc:docMk/>
            <pc:sldMk cId="2068700204" sldId="261"/>
            <ac:spMk id="4" creationId="{9B866039-FEC0-4405-90D9-C04243012659}"/>
          </ac:spMkLst>
        </pc:spChg>
        <pc:spChg chg="add del">
          <ac:chgData name="David Butler" userId="5e725e48-0273-4087-b2eb-09e2acbbccf3" providerId="ADAL" clId="{F21F8C07-D7C6-4AA0-AA3F-F8867E57F685}" dt="2023-08-22T16:52:25.028" v="137"/>
          <ac:spMkLst>
            <pc:docMk/>
            <pc:sldMk cId="2068700204" sldId="261"/>
            <ac:spMk id="5" creationId="{0B1BA9E7-FE34-4AD9-AC73-D681C848676B}"/>
          </ac:spMkLst>
        </pc:spChg>
        <pc:spChg chg="add del">
          <ac:chgData name="David Butler" userId="5e725e48-0273-4087-b2eb-09e2acbbccf3" providerId="ADAL" clId="{F21F8C07-D7C6-4AA0-AA3F-F8867E57F685}" dt="2023-08-22T16:52:25.028" v="137"/>
          <ac:spMkLst>
            <pc:docMk/>
            <pc:sldMk cId="2068700204" sldId="261"/>
            <ac:spMk id="6" creationId="{0E17E537-6C99-4131-91E0-9DD2CF4301CD}"/>
          </ac:spMkLst>
        </pc:spChg>
        <pc:spChg chg="add mod">
          <ac:chgData name="David Butler" userId="5e725e48-0273-4087-b2eb-09e2acbbccf3" providerId="ADAL" clId="{F21F8C07-D7C6-4AA0-AA3F-F8867E57F685}" dt="2023-08-22T16:53:35.220" v="154" actId="2710"/>
          <ac:spMkLst>
            <pc:docMk/>
            <pc:sldMk cId="2068700204" sldId="261"/>
            <ac:spMk id="7" creationId="{44FE5E2D-5B33-448D-865D-520090399558}"/>
          </ac:spMkLst>
        </pc:spChg>
        <pc:picChg chg="add del">
          <ac:chgData name="David Butler" userId="5e725e48-0273-4087-b2eb-09e2acbbccf3" providerId="ADAL" clId="{F21F8C07-D7C6-4AA0-AA3F-F8867E57F685}" dt="2023-08-22T16:52:25.028" v="137"/>
          <ac:picMkLst>
            <pc:docMk/>
            <pc:sldMk cId="2068700204" sldId="261"/>
            <ac:picMk id="2049" creationId="{4998D57E-A893-480F-8B96-9902BF655688}"/>
          </ac:picMkLst>
        </pc:picChg>
      </pc:sldChg>
      <pc:sldChg chg="addSp delSp modSp">
        <pc:chgData name="David Butler" userId="5e725e48-0273-4087-b2eb-09e2acbbccf3" providerId="ADAL" clId="{F21F8C07-D7C6-4AA0-AA3F-F8867E57F685}" dt="2023-08-22T16:54:39.392" v="179" actId="403"/>
        <pc:sldMkLst>
          <pc:docMk/>
          <pc:sldMk cId="1707979318" sldId="262"/>
        </pc:sldMkLst>
        <pc:spChg chg="del">
          <ac:chgData name="David Butler" userId="5e725e48-0273-4087-b2eb-09e2acbbccf3" providerId="ADAL" clId="{F21F8C07-D7C6-4AA0-AA3F-F8867E57F685}" dt="2023-08-22T16:53:42.865" v="155" actId="478"/>
          <ac:spMkLst>
            <pc:docMk/>
            <pc:sldMk cId="1707979318" sldId="262"/>
            <ac:spMk id="2" creationId="{7A66DE14-51CB-40D8-A63E-7409331D9C5D}"/>
          </ac:spMkLst>
        </pc:spChg>
        <pc:spChg chg="add mod">
          <ac:chgData name="David Butler" userId="5e725e48-0273-4087-b2eb-09e2acbbccf3" providerId="ADAL" clId="{F21F8C07-D7C6-4AA0-AA3F-F8867E57F685}" dt="2023-08-22T16:54:39.392" v="179" actId="403"/>
          <ac:spMkLst>
            <pc:docMk/>
            <pc:sldMk cId="1707979318" sldId="262"/>
            <ac:spMk id="3" creationId="{998B5CC7-970D-4710-9AA3-85F66ADFF5C2}"/>
          </ac:spMkLst>
        </pc:spChg>
      </pc:sldChg>
      <pc:sldChg chg="add">
        <pc:chgData name="David Butler" userId="5e725e48-0273-4087-b2eb-09e2acbbccf3" providerId="ADAL" clId="{F21F8C07-D7C6-4AA0-AA3F-F8867E57F685}" dt="2023-08-22T16:50:10.220" v="120"/>
        <pc:sldMkLst>
          <pc:docMk/>
          <pc:sldMk cId="3896861350" sldId="263"/>
        </pc:sldMkLst>
      </pc:sldChg>
      <pc:sldChg chg="addSp modSp add">
        <pc:chgData name="David Butler" userId="5e725e48-0273-4087-b2eb-09e2acbbccf3" providerId="ADAL" clId="{F21F8C07-D7C6-4AA0-AA3F-F8867E57F685}" dt="2023-08-22T16:56:02.647" v="193" actId="122"/>
        <pc:sldMkLst>
          <pc:docMk/>
          <pc:sldMk cId="2996996767" sldId="264"/>
        </pc:sldMkLst>
        <pc:spChg chg="add mod">
          <ac:chgData name="David Butler" userId="5e725e48-0273-4087-b2eb-09e2acbbccf3" providerId="ADAL" clId="{F21F8C07-D7C6-4AA0-AA3F-F8867E57F685}" dt="2023-08-22T16:56:02.647" v="193" actId="122"/>
          <ac:spMkLst>
            <pc:docMk/>
            <pc:sldMk cId="2996996767" sldId="264"/>
            <ac:spMk id="2" creationId="{3CDDF116-A0E4-4019-8567-210494290AC5}"/>
          </ac:spMkLst>
        </pc:spChg>
      </pc:sldChg>
      <pc:sldChg chg="addSp delSp modSp add">
        <pc:chgData name="David Butler" userId="5e725e48-0273-4087-b2eb-09e2acbbccf3" providerId="ADAL" clId="{F21F8C07-D7C6-4AA0-AA3F-F8867E57F685}" dt="2023-08-22T16:58:07.827" v="212" actId="14100"/>
        <pc:sldMkLst>
          <pc:docMk/>
          <pc:sldMk cId="74185213" sldId="265"/>
        </pc:sldMkLst>
        <pc:picChg chg="add del mod">
          <ac:chgData name="David Butler" userId="5e725e48-0273-4087-b2eb-09e2acbbccf3" providerId="ADAL" clId="{F21F8C07-D7C6-4AA0-AA3F-F8867E57F685}" dt="2023-08-22T16:57:57.018" v="209" actId="478"/>
          <ac:picMkLst>
            <pc:docMk/>
            <pc:sldMk cId="74185213" sldId="265"/>
            <ac:picMk id="2" creationId="{99B0A7DD-698D-4D6D-991D-E6D9B5D050D9}"/>
          </ac:picMkLst>
        </pc:picChg>
        <pc:picChg chg="add mod">
          <ac:chgData name="David Butler" userId="5e725e48-0273-4087-b2eb-09e2acbbccf3" providerId="ADAL" clId="{F21F8C07-D7C6-4AA0-AA3F-F8867E57F685}" dt="2023-08-22T16:58:07.827" v="212" actId="14100"/>
          <ac:picMkLst>
            <pc:docMk/>
            <pc:sldMk cId="74185213" sldId="265"/>
            <ac:picMk id="3" creationId="{355D32C0-678E-48CB-A726-AD3333DF8793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8F5DA5-9875-41BF-8169-39258CEC36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2FF650-5509-4F4F-9EFE-8B98EC8AD2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11446D-84FC-4944-A4E8-B69F9B8111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3D705-0BF0-497A-9FEB-1F3133233C37}" type="datetimeFigureOut">
              <a:rPr lang="en-GB" smtClean="0"/>
              <a:t>26/12/2023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5AF70A-6DF0-48EC-B8EB-8561F92CFA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5D4ADD-CB8E-4300-85DE-60BA5D8EA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3EB45-DBCD-4A01-94CA-01ECDC0069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9622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0367B2-853D-4116-B4F1-7C35D87ADE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B9714C-68EA-4197-AE58-79A6692661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1344E2-198D-45BC-8E6B-A04F9BDD88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3D705-0BF0-497A-9FEB-1F3133233C37}" type="datetimeFigureOut">
              <a:rPr lang="en-GB" smtClean="0"/>
              <a:t>26/12/2023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49FC25-0E55-4403-98DA-B0D66DE449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D05D7D-A3BF-4789-BBDA-9AFBF0E041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3EB45-DBCD-4A01-94CA-01ECDC0069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3564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4823EC7-39FC-40FB-AE45-79AAB044C55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E6C7F9-8FF6-42EB-8A82-6AF2CACBFB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26F3AC-3ED2-46D3-B265-2F74077FF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3D705-0BF0-497A-9FEB-1F3133233C37}" type="datetimeFigureOut">
              <a:rPr lang="en-GB" smtClean="0"/>
              <a:t>26/12/2023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344867-86DA-43DA-B03C-728F0C985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130C53-BEA3-4E05-ADA9-69C0B074B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3EB45-DBCD-4A01-94CA-01ECDC0069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9992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BABA2-79A6-4B56-A99C-E9757BD03C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0B923B-4BC9-43B2-AC87-77991A4975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E3186D-A635-4836-92A7-A86BAC6654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3D705-0BF0-497A-9FEB-1F3133233C37}" type="datetimeFigureOut">
              <a:rPr lang="en-GB" smtClean="0"/>
              <a:t>26/12/2023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A24A8-8EB2-4280-B59D-6DDA39688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CFE4AE-A5E1-410C-B5B4-668D199E4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3EB45-DBCD-4A01-94CA-01ECDC0069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5686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4862C-D659-46D7-9662-FFB35CF4C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48E2CC-1651-407E-AEF1-45A671DBA2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2037C7-7ED6-4EE9-8EF4-228C2406CE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3D705-0BF0-497A-9FEB-1F3133233C37}" type="datetimeFigureOut">
              <a:rPr lang="en-GB" smtClean="0"/>
              <a:t>26/12/2023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E8BF1-8C49-467F-A57B-0C7AA87B8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E87EA4-C0D9-4030-A317-BBF528EB42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3EB45-DBCD-4A01-94CA-01ECDC0069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5478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22607B-31E8-4788-82C6-A36049B43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F696D4-FF2D-49A3-841F-B701E7D024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75EBBC-A3D2-46DE-B66F-7E1C9C4D32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B4CF6E-2B79-46CD-AE68-935AC7703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3D705-0BF0-497A-9FEB-1F3133233C37}" type="datetimeFigureOut">
              <a:rPr lang="en-GB" smtClean="0"/>
              <a:t>26/12/2023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692633-86A3-4745-B0E7-E3EC836A2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1E411A-0DDC-4B09-8C53-50BDCAE0B9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3EB45-DBCD-4A01-94CA-01ECDC0069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86778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B78FF5-07ED-4B68-86F3-2E0CEAD2D2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B0C986-998F-42E3-AFC1-5CC416D042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825DBE-0BF1-44BD-9DDF-068565220F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13CC6FF-0517-4157-BAE8-44F291C2CA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B16F12-762B-4D91-93B5-C786C6CAF7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414908F-B663-4B59-998E-7B8EBB474C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3D705-0BF0-497A-9FEB-1F3133233C37}" type="datetimeFigureOut">
              <a:rPr lang="en-GB" smtClean="0"/>
              <a:t>26/12/2023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71706A-3CC8-4106-AFA1-36736989FA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C6AF83E-60BB-430B-8E3E-610D192F3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3EB45-DBCD-4A01-94CA-01ECDC0069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6010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37B9D4-CC10-45D1-BDE1-91FBF96D18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02BF72-4C0F-4ADD-8174-A5E5BDAF0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3D705-0BF0-497A-9FEB-1F3133233C37}" type="datetimeFigureOut">
              <a:rPr lang="en-GB" smtClean="0"/>
              <a:t>26/12/2023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46F01E-0713-414F-83C7-3DE77F72A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4CB096C-8C8E-4BF7-9982-CB3213644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3EB45-DBCD-4A01-94CA-01ECDC0069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49114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2D2927D-F53F-4958-B694-F10A24467E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3D705-0BF0-497A-9FEB-1F3133233C37}" type="datetimeFigureOut">
              <a:rPr lang="en-GB" smtClean="0"/>
              <a:t>26/12/2023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B8B75D-5983-422B-9184-0B43F82E2E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6DF246-A7B6-46A8-8A4C-691A88520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3EB45-DBCD-4A01-94CA-01ECDC0069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6179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CC2E37-380F-424A-9481-4263A66413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4D6435-B9BC-4ADD-9ADC-49AEA21A23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8BC43E-055D-45AC-857C-EAD09A3FC0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F4E97D-C476-4789-A86B-55685AF1D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3D705-0BF0-497A-9FEB-1F3133233C37}" type="datetimeFigureOut">
              <a:rPr lang="en-GB" smtClean="0"/>
              <a:t>26/12/2023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EB41B1-032C-4B1F-B92D-F66416E20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7EA70-6AC3-494A-BC4A-823D527C1F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3EB45-DBCD-4A01-94CA-01ECDC0069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8961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1EC39E-EBB1-4189-8A1D-66825C1867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CBFD7E4-D49F-4353-AA5F-71C9E03BDC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59858D-7372-4607-85EB-ED82B1A1B5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2CB00D-027E-4E3B-88CF-23BC56724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3D705-0BF0-497A-9FEB-1F3133233C37}" type="datetimeFigureOut">
              <a:rPr lang="en-GB" smtClean="0"/>
              <a:t>26/12/2023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3AD0BE-510B-4F8D-8820-218EBCA412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BB093B-52BE-4968-8A5D-42BF4E648D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3EB45-DBCD-4A01-94CA-01ECDC0069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2145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05F2D0-7E89-475F-9EC4-63535D2E4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F3EA8D-B93B-4357-AE03-21993B4D4A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EE90A8-E120-413D-8D06-6AA8D63758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23D705-0BF0-497A-9FEB-1F3133233C37}" type="datetimeFigureOut">
              <a:rPr lang="en-GB" smtClean="0"/>
              <a:t>26/12/2023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DB32A2-7873-4262-B8AA-ADEB252B94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F17AC0-6698-46D1-BAA5-FCC5DF7503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B3EB45-DBCD-4A01-94CA-01ECDC0069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7277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76FB7D24-B126-4F20-82B4-621A6A89ACDB}"/>
              </a:ext>
            </a:extLst>
          </p:cNvPr>
          <p:cNvSpPr txBox="1"/>
          <p:nvPr/>
        </p:nvSpPr>
        <p:spPr>
          <a:xfrm>
            <a:off x="184364" y="25881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F7FD4FF-9DC3-4DA8-B197-2B7D95914BA8}"/>
              </a:ext>
            </a:extLst>
          </p:cNvPr>
          <p:cNvSpPr txBox="1"/>
          <p:nvPr/>
        </p:nvSpPr>
        <p:spPr>
          <a:xfrm>
            <a:off x="2977215" y="14826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CEA74FF-EEFD-A1F8-5772-3CBF80465033}"/>
              </a:ext>
            </a:extLst>
          </p:cNvPr>
          <p:cNvSpPr txBox="1"/>
          <p:nvPr/>
        </p:nvSpPr>
        <p:spPr>
          <a:xfrm>
            <a:off x="6310030" y="7415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17521D-572B-B5C4-0A30-C1D201A5B777}"/>
              </a:ext>
            </a:extLst>
          </p:cNvPr>
          <p:cNvSpPr txBox="1"/>
          <p:nvPr/>
        </p:nvSpPr>
        <p:spPr>
          <a:xfrm>
            <a:off x="100145" y="292446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BFF5AD9-9C66-C3DA-9C95-7D2B9E6AD6A9}"/>
              </a:ext>
            </a:extLst>
          </p:cNvPr>
          <p:cNvSpPr txBox="1"/>
          <p:nvPr/>
        </p:nvSpPr>
        <p:spPr>
          <a:xfrm>
            <a:off x="6611716" y="355716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5</a:t>
            </a:r>
          </a:p>
        </p:txBody>
      </p:sp>
      <p:pic>
        <p:nvPicPr>
          <p:cNvPr id="10" name="Picture 9" descr="Free Business People photo and picture">
            <a:extLst>
              <a:ext uri="{FF2B5EF4-FFF2-40B4-BE49-F238E27FC236}">
                <a16:creationId xmlns:a16="http://schemas.microsoft.com/office/drawing/2014/main" id="{F4ECF0A2-47F8-FCDD-7309-F4573BC92BD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02" r="10329" b="16016"/>
          <a:stretch/>
        </p:blipFill>
        <p:spPr bwMode="auto">
          <a:xfrm>
            <a:off x="3336076" y="135549"/>
            <a:ext cx="2379542" cy="195855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027A882-D037-A2E9-6E4D-8F87FEC1698C}"/>
              </a:ext>
            </a:extLst>
          </p:cNvPr>
          <p:cNvSpPr txBox="1"/>
          <p:nvPr/>
        </p:nvSpPr>
        <p:spPr>
          <a:xfrm>
            <a:off x="3783093" y="1996628"/>
            <a:ext cx="12522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000" dirty="0"/>
              <a:t>Andy</a:t>
            </a:r>
          </a:p>
        </p:txBody>
      </p:sp>
      <p:pic>
        <p:nvPicPr>
          <p:cNvPr id="14" name="Picture 13" descr="Free Lemon Tea photo and picture">
            <a:extLst>
              <a:ext uri="{FF2B5EF4-FFF2-40B4-BE49-F238E27FC236}">
                <a16:creationId xmlns:a16="http://schemas.microsoft.com/office/drawing/2014/main" id="{AD17705F-B3C4-C375-BAD4-824A494452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57"/>
          <a:stretch/>
        </p:blipFill>
        <p:spPr bwMode="auto">
          <a:xfrm>
            <a:off x="6762559" y="174728"/>
            <a:ext cx="2585824" cy="2111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5568AD9-D271-5E1F-BA16-CE8DA19C6C3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34074"/>
          <a:stretch/>
        </p:blipFill>
        <p:spPr>
          <a:xfrm>
            <a:off x="480955" y="2987549"/>
            <a:ext cx="6667559" cy="2835194"/>
          </a:xfrm>
          <a:prstGeom prst="rect">
            <a:avLst/>
          </a:prstGeom>
        </p:spPr>
      </p:pic>
      <p:pic>
        <p:nvPicPr>
          <p:cNvPr id="16" name="Picture 15" descr="Free Woman Blow photo and picture">
            <a:extLst>
              <a:ext uri="{FF2B5EF4-FFF2-40B4-BE49-F238E27FC236}">
                <a16:creationId xmlns:a16="http://schemas.microsoft.com/office/drawing/2014/main" id="{474E250B-EC3F-31B4-1A80-593AAC23140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46"/>
          <a:stretch/>
        </p:blipFill>
        <p:spPr bwMode="auto">
          <a:xfrm>
            <a:off x="519498" y="135549"/>
            <a:ext cx="2166243" cy="26251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9E8EEE3C-B65D-D377-8976-728A9439217F}"/>
              </a:ext>
            </a:extLst>
          </p:cNvPr>
          <p:cNvSpPr txBox="1"/>
          <p:nvPr/>
        </p:nvSpPr>
        <p:spPr>
          <a:xfrm>
            <a:off x="7348001" y="290824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5</a:t>
            </a:r>
          </a:p>
        </p:txBody>
      </p:sp>
      <p:pic>
        <p:nvPicPr>
          <p:cNvPr id="18" name="Picture 17" descr="woman putting her hand on her lips">
            <a:extLst>
              <a:ext uri="{FF2B5EF4-FFF2-40B4-BE49-F238E27FC236}">
                <a16:creationId xmlns:a16="http://schemas.microsoft.com/office/drawing/2014/main" id="{87F1C91B-C72C-9AC8-AB8E-6077A137EEA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1435" y="2908247"/>
            <a:ext cx="4373949" cy="29144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297661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5625338-9216-E707-DBD4-1DB7CDE7D8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438825"/>
            <a:ext cx="10905066" cy="3980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3305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F89F360D-E84A-2A94-048F-C63C72EEB8C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025" r="28400"/>
          <a:stretch/>
        </p:blipFill>
        <p:spPr>
          <a:xfrm>
            <a:off x="369508" y="786310"/>
            <a:ext cx="11403177" cy="49396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D433AF9-317A-8C8D-4C35-B81B8B90B392}"/>
              </a:ext>
            </a:extLst>
          </p:cNvPr>
          <p:cNvSpPr txBox="1"/>
          <p:nvPr/>
        </p:nvSpPr>
        <p:spPr>
          <a:xfrm>
            <a:off x="8998475" y="901199"/>
            <a:ext cx="3900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F23F004-A00E-2600-B623-0199EA530820}"/>
              </a:ext>
            </a:extLst>
          </p:cNvPr>
          <p:cNvSpPr txBox="1"/>
          <p:nvPr/>
        </p:nvSpPr>
        <p:spPr>
          <a:xfrm>
            <a:off x="6614348" y="901199"/>
            <a:ext cx="3900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9B8A5C-BF5A-0C0E-B170-6A93BA145E59}"/>
              </a:ext>
            </a:extLst>
          </p:cNvPr>
          <p:cNvSpPr txBox="1"/>
          <p:nvPr/>
        </p:nvSpPr>
        <p:spPr>
          <a:xfrm>
            <a:off x="2796158" y="1757258"/>
            <a:ext cx="3900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F69EDD-BF14-4D2A-EB08-2FC560D70BAD}"/>
              </a:ext>
            </a:extLst>
          </p:cNvPr>
          <p:cNvSpPr txBox="1"/>
          <p:nvPr/>
        </p:nvSpPr>
        <p:spPr>
          <a:xfrm>
            <a:off x="6096000" y="1838537"/>
            <a:ext cx="3900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FC4F74-520E-55C3-726E-15D5BEB2C902}"/>
              </a:ext>
            </a:extLst>
          </p:cNvPr>
          <p:cNvSpPr txBox="1"/>
          <p:nvPr/>
        </p:nvSpPr>
        <p:spPr>
          <a:xfrm>
            <a:off x="8512018" y="1838536"/>
            <a:ext cx="3900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A015B97-C796-7B19-6DF3-C0E41F3FEBDB}"/>
              </a:ext>
            </a:extLst>
          </p:cNvPr>
          <p:cNvSpPr txBox="1"/>
          <p:nvPr/>
        </p:nvSpPr>
        <p:spPr>
          <a:xfrm>
            <a:off x="5056400" y="2520569"/>
            <a:ext cx="3900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B7DB4E-0155-5F90-FC2B-851FDC1FB95E}"/>
              </a:ext>
            </a:extLst>
          </p:cNvPr>
          <p:cNvSpPr txBox="1"/>
          <p:nvPr/>
        </p:nvSpPr>
        <p:spPr>
          <a:xfrm>
            <a:off x="9730661" y="2520569"/>
            <a:ext cx="3900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7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003B0A5-8F9F-C4D5-DC3B-2162B8A3ABA3}"/>
              </a:ext>
            </a:extLst>
          </p:cNvPr>
          <p:cNvSpPr txBox="1"/>
          <p:nvPr/>
        </p:nvSpPr>
        <p:spPr>
          <a:xfrm>
            <a:off x="1572957" y="3198167"/>
            <a:ext cx="3900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8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AAA6268-663F-CD0A-5AB5-DA81CC7055D3}"/>
              </a:ext>
            </a:extLst>
          </p:cNvPr>
          <p:cNvSpPr txBox="1"/>
          <p:nvPr/>
        </p:nvSpPr>
        <p:spPr>
          <a:xfrm>
            <a:off x="10416189" y="3256139"/>
            <a:ext cx="7192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3669EFD-23EB-A90D-DFD1-3F09A4542ED9}"/>
              </a:ext>
            </a:extLst>
          </p:cNvPr>
          <p:cNvSpPr txBox="1"/>
          <p:nvPr/>
        </p:nvSpPr>
        <p:spPr>
          <a:xfrm>
            <a:off x="4666319" y="3256139"/>
            <a:ext cx="3900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35995538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1372519-4924-6169-6D30-8ED2FE63C0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411563"/>
            <a:ext cx="10905066" cy="4034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6309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42C0B91-2264-7FB5-07C4-F6C5B5B177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743628"/>
            <a:ext cx="10905066" cy="5370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6088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1333875-DA57-4A5B-E06E-A8617D8D6C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166199"/>
            <a:ext cx="10905066" cy="452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2393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55D32C0-678E-48CB-A726-AD3333DF87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52964" y="-2450718"/>
            <a:ext cx="12644964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741852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EB091C3-C3D6-4609-B95D-46BA9702E0F0}">
  <ds:schemaRefs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7789c14a-a99d-49e3-b17f-cc0aeb526209"/>
    <ds:schemaRef ds:uri="http://purl.org/dc/elements/1.1/"/>
    <ds:schemaRef ds:uri="http://schemas.openxmlformats.org/package/2006/metadata/core-properties"/>
    <ds:schemaRef ds:uri="1d7f4318-fbaa-42fb-befc-90ab84d26bd1"/>
    <ds:schemaRef ds:uri="http://www.w3.org/XML/1998/namespace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2EF9EEDF-43FD-4CD1-BB8F-15599D9BA5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8637F19-05A3-4E4B-90FD-9294DFE8CE1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17</Words>
  <Application>Microsoft Office PowerPoint</Application>
  <PresentationFormat>Widescreen</PresentationFormat>
  <Paragraphs>17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2</cp:revision>
  <dcterms:created xsi:type="dcterms:W3CDTF">2023-08-22T10:37:06Z</dcterms:created>
  <dcterms:modified xsi:type="dcterms:W3CDTF">2023-12-26T09:32:42Z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