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5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17AC6F-87F8-4AC0-9E96-34E9436FFCF9}" v="2" dt="2023-12-26T09:35:14.619"/>
    <p1510:client id="{9ED3ABF4-2E9B-46F1-9D07-6B611A99D149}" v="3" dt="2023-12-25T09:46:54.5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2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EE84E5C2-D71D-4506-B0D3-1AECFFFE935D}"/>
    <pc:docChg chg="addSld delSld modSld sldOrd">
      <pc:chgData name="David Butler" userId="5e725e48-0273-4087-b2eb-09e2acbbccf3" providerId="ADAL" clId="{EE84E5C2-D71D-4506-B0D3-1AECFFFE935D}" dt="2023-08-22T17:18:17.439" v="19" actId="14100"/>
      <pc:docMkLst>
        <pc:docMk/>
      </pc:docMkLst>
      <pc:sldChg chg="del">
        <pc:chgData name="David Butler" userId="5e725e48-0273-4087-b2eb-09e2acbbccf3" providerId="ADAL" clId="{EE84E5C2-D71D-4506-B0D3-1AECFFFE935D}" dt="2023-08-22T17:17:20.290" v="15" actId="2696"/>
        <pc:sldMkLst>
          <pc:docMk/>
          <pc:sldMk cId="1513175386" sldId="256"/>
        </pc:sldMkLst>
      </pc:sldChg>
      <pc:sldChg chg="addSp modSp ord">
        <pc:chgData name="David Butler" userId="5e725e48-0273-4087-b2eb-09e2acbbccf3" providerId="ADAL" clId="{EE84E5C2-D71D-4506-B0D3-1AECFFFE935D}" dt="2023-08-22T17:17:08.413" v="13"/>
        <pc:sldMkLst>
          <pc:docMk/>
          <pc:sldMk cId="3884127735" sldId="257"/>
        </pc:sldMkLst>
        <pc:picChg chg="mod">
          <ac:chgData name="David Butler" userId="5e725e48-0273-4087-b2eb-09e2acbbccf3" providerId="ADAL" clId="{EE84E5C2-D71D-4506-B0D3-1AECFFFE935D}" dt="2023-08-22T17:16:17.979" v="5" actId="1076"/>
          <ac:picMkLst>
            <pc:docMk/>
            <pc:sldMk cId="3884127735" sldId="257"/>
            <ac:picMk id="15" creationId="{786AE40C-A0B4-4495-97D2-072612D19D54}"/>
          </ac:picMkLst>
        </pc:picChg>
        <pc:picChg chg="mod">
          <ac:chgData name="David Butler" userId="5e725e48-0273-4087-b2eb-09e2acbbccf3" providerId="ADAL" clId="{EE84E5C2-D71D-4506-B0D3-1AECFFFE935D}" dt="2023-08-22T17:16:14.078" v="4" actId="1076"/>
          <ac:picMkLst>
            <pc:docMk/>
            <pc:sldMk cId="3884127735" sldId="257"/>
            <ac:picMk id="16" creationId="{B12B1539-923C-43F3-A3D7-C8EC0238030D}"/>
          </ac:picMkLst>
        </pc:picChg>
        <pc:picChg chg="mod">
          <ac:chgData name="David Butler" userId="5e725e48-0273-4087-b2eb-09e2acbbccf3" providerId="ADAL" clId="{EE84E5C2-D71D-4506-B0D3-1AECFFFE935D}" dt="2023-08-22T17:16:26.480" v="8" actId="1076"/>
          <ac:picMkLst>
            <pc:docMk/>
            <pc:sldMk cId="3884127735" sldId="257"/>
            <ac:picMk id="17" creationId="{531F1512-AA5C-4CAF-85B1-9276C612B11F}"/>
          </ac:picMkLst>
        </pc:picChg>
        <pc:picChg chg="mod">
          <ac:chgData name="David Butler" userId="5e725e48-0273-4087-b2eb-09e2acbbccf3" providerId="ADAL" clId="{EE84E5C2-D71D-4506-B0D3-1AECFFFE935D}" dt="2023-08-22T17:16:23.114" v="7" actId="14100"/>
          <ac:picMkLst>
            <pc:docMk/>
            <pc:sldMk cId="3884127735" sldId="257"/>
            <ac:picMk id="1034" creationId="{0F975EDD-A86A-46F0-A5FC-830115EF9D57}"/>
          </ac:picMkLst>
        </pc:picChg>
        <pc:picChg chg="add mod">
          <ac:chgData name="David Butler" userId="5e725e48-0273-4087-b2eb-09e2acbbccf3" providerId="ADAL" clId="{EE84E5C2-D71D-4506-B0D3-1AECFFFE935D}" dt="2023-08-22T17:16:14.078" v="4" actId="1076"/>
          <ac:picMkLst>
            <pc:docMk/>
            <pc:sldMk cId="3884127735" sldId="257"/>
            <ac:picMk id="1036" creationId="{8AAE9585-5FB0-4D2C-98C4-D3DD2B5EF27C}"/>
          </ac:picMkLst>
        </pc:picChg>
        <pc:picChg chg="add mod">
          <ac:chgData name="David Butler" userId="5e725e48-0273-4087-b2eb-09e2acbbccf3" providerId="ADAL" clId="{EE84E5C2-D71D-4506-B0D3-1AECFFFE935D}" dt="2023-08-22T17:17:02.984" v="12" actId="1076"/>
          <ac:picMkLst>
            <pc:docMk/>
            <pc:sldMk cId="3884127735" sldId="257"/>
            <ac:picMk id="1038" creationId="{66DC500E-DC83-4717-84D8-6B0516746A78}"/>
          </ac:picMkLst>
        </pc:picChg>
      </pc:sldChg>
      <pc:sldChg chg="addSp add">
        <pc:chgData name="David Butler" userId="5e725e48-0273-4087-b2eb-09e2acbbccf3" providerId="ADAL" clId="{EE84E5C2-D71D-4506-B0D3-1AECFFFE935D}" dt="2023-08-22T17:17:46.048" v="16"/>
        <pc:sldMkLst>
          <pc:docMk/>
          <pc:sldMk cId="3771061829" sldId="258"/>
        </pc:sldMkLst>
        <pc:picChg chg="add">
          <ac:chgData name="David Butler" userId="5e725e48-0273-4087-b2eb-09e2acbbccf3" providerId="ADAL" clId="{EE84E5C2-D71D-4506-B0D3-1AECFFFE935D}" dt="2023-08-22T17:17:46.048" v="16"/>
          <ac:picMkLst>
            <pc:docMk/>
            <pc:sldMk cId="3771061829" sldId="258"/>
            <ac:picMk id="2" creationId="{63DC5298-1FB3-4860-A14F-815DFCFE7026}"/>
          </ac:picMkLst>
        </pc:picChg>
      </pc:sldChg>
      <pc:sldChg chg="addSp modSp add">
        <pc:chgData name="David Butler" userId="5e725e48-0273-4087-b2eb-09e2acbbccf3" providerId="ADAL" clId="{EE84E5C2-D71D-4506-B0D3-1AECFFFE935D}" dt="2023-08-22T17:18:17.439" v="19" actId="14100"/>
        <pc:sldMkLst>
          <pc:docMk/>
          <pc:sldMk cId="4118611160" sldId="259"/>
        </pc:sldMkLst>
        <pc:picChg chg="add mod">
          <ac:chgData name="David Butler" userId="5e725e48-0273-4087-b2eb-09e2acbbccf3" providerId="ADAL" clId="{EE84E5C2-D71D-4506-B0D3-1AECFFFE935D}" dt="2023-08-22T17:18:17.439" v="19" actId="14100"/>
          <ac:picMkLst>
            <pc:docMk/>
            <pc:sldMk cId="4118611160" sldId="259"/>
            <ac:picMk id="2" creationId="{6F083827-732F-43FB-BC4B-26034BEB1B42}"/>
          </ac:picMkLst>
        </pc:picChg>
      </pc:sldChg>
    </pc:docChg>
  </pc:docChgLst>
  <pc:docChgLst>
    <pc:chgData name="David Butler" userId="1d4169bac4fa5473" providerId="LiveId" clId="{1417AC6F-87F8-4AC0-9E96-34E9436FFCF9}"/>
    <pc:docChg chg="custSel delSld modSld">
      <pc:chgData name="David Butler" userId="1d4169bac4fa5473" providerId="LiveId" clId="{1417AC6F-87F8-4AC0-9E96-34E9436FFCF9}" dt="2023-12-26T09:35:55.130" v="48" actId="47"/>
      <pc:docMkLst>
        <pc:docMk/>
      </pc:docMkLst>
      <pc:sldChg chg="addSp delSp modSp mod">
        <pc:chgData name="David Butler" userId="1d4169bac4fa5473" providerId="LiveId" clId="{1417AC6F-87F8-4AC0-9E96-34E9436FFCF9}" dt="2023-12-26T09:34:20.578" v="10" actId="14100"/>
        <pc:sldMkLst>
          <pc:docMk/>
          <pc:sldMk cId="3884127735" sldId="257"/>
        </pc:sldMkLst>
        <pc:spChg chg="mod">
          <ac:chgData name="David Butler" userId="1d4169bac4fa5473" providerId="LiveId" clId="{1417AC6F-87F8-4AC0-9E96-34E9436FFCF9}" dt="2023-12-26T09:34:12.234" v="7" actId="1076"/>
          <ac:spMkLst>
            <pc:docMk/>
            <pc:sldMk cId="3884127735" sldId="257"/>
            <ac:spMk id="7" creationId="{665E18F4-B6C7-4F60-B3B8-91EF9C3C2A6C}"/>
          </ac:spMkLst>
        </pc:spChg>
        <pc:spChg chg="del">
          <ac:chgData name="David Butler" userId="1d4169bac4fa5473" providerId="LiveId" clId="{1417AC6F-87F8-4AC0-9E96-34E9436FFCF9}" dt="2023-12-26T09:34:06.404" v="5" actId="478"/>
          <ac:spMkLst>
            <pc:docMk/>
            <pc:sldMk cId="3884127735" sldId="257"/>
            <ac:spMk id="11" creationId="{86134B77-E355-4B70-AD31-F6ACE7020417}"/>
          </ac:spMkLst>
        </pc:spChg>
        <pc:spChg chg="del">
          <ac:chgData name="David Butler" userId="1d4169bac4fa5473" providerId="LiveId" clId="{1417AC6F-87F8-4AC0-9E96-34E9436FFCF9}" dt="2023-12-26T09:34:15.778" v="8" actId="478"/>
          <ac:spMkLst>
            <pc:docMk/>
            <pc:sldMk cId="3884127735" sldId="257"/>
            <ac:spMk id="12" creationId="{40A27964-DF30-444D-8E55-C8A85258A747}"/>
          </ac:spMkLst>
        </pc:spChg>
        <pc:spChg chg="del">
          <ac:chgData name="David Butler" userId="1d4169bac4fa5473" providerId="LiveId" clId="{1417AC6F-87F8-4AC0-9E96-34E9436FFCF9}" dt="2023-12-26T09:34:15.778" v="8" actId="478"/>
          <ac:spMkLst>
            <pc:docMk/>
            <pc:sldMk cId="3884127735" sldId="257"/>
            <ac:spMk id="14" creationId="{77D61096-74BF-445D-9523-4E1D9C1A4DF0}"/>
          </ac:spMkLst>
        </pc:spChg>
        <pc:picChg chg="add mod">
          <ac:chgData name="David Butler" userId="1d4169bac4fa5473" providerId="LiveId" clId="{1417AC6F-87F8-4AC0-9E96-34E9436FFCF9}" dt="2023-12-26T09:34:20.578" v="10" actId="14100"/>
          <ac:picMkLst>
            <pc:docMk/>
            <pc:sldMk cId="3884127735" sldId="257"/>
            <ac:picMk id="2" creationId="{5B6515E5-5ADF-998E-6985-F09268E08226}"/>
          </ac:picMkLst>
        </pc:picChg>
        <pc:picChg chg="add mod">
          <ac:chgData name="David Butler" userId="1d4169bac4fa5473" providerId="LiveId" clId="{1417AC6F-87F8-4AC0-9E96-34E9436FFCF9}" dt="2023-12-26T09:34:00.258" v="4" actId="14100"/>
          <ac:picMkLst>
            <pc:docMk/>
            <pc:sldMk cId="3884127735" sldId="257"/>
            <ac:picMk id="4" creationId="{9B384E27-B6A5-ACA8-933C-D696DD010CAF}"/>
          </ac:picMkLst>
        </pc:picChg>
        <pc:picChg chg="del">
          <ac:chgData name="David Butler" userId="1d4169bac4fa5473" providerId="LiveId" clId="{1417AC6F-87F8-4AC0-9E96-34E9436FFCF9}" dt="2023-12-26T09:33:51.410" v="0" actId="478"/>
          <ac:picMkLst>
            <pc:docMk/>
            <pc:sldMk cId="3884127735" sldId="257"/>
            <ac:picMk id="18" creationId="{13A7CACA-F7A5-DE66-041B-10206000C273}"/>
          </ac:picMkLst>
        </pc:picChg>
        <pc:picChg chg="del">
          <ac:chgData name="David Butler" userId="1d4169bac4fa5473" providerId="LiveId" clId="{1417AC6F-87F8-4AC0-9E96-34E9436FFCF9}" dt="2023-12-26T09:33:51.410" v="0" actId="478"/>
          <ac:picMkLst>
            <pc:docMk/>
            <pc:sldMk cId="3884127735" sldId="257"/>
            <ac:picMk id="21" creationId="{9B519B86-6CE2-DAF8-4201-8A3D292F5D51}"/>
          </ac:picMkLst>
        </pc:picChg>
        <pc:picChg chg="del">
          <ac:chgData name="David Butler" userId="1d4169bac4fa5473" providerId="LiveId" clId="{1417AC6F-87F8-4AC0-9E96-34E9436FFCF9}" dt="2023-12-26T09:33:51.410" v="0" actId="478"/>
          <ac:picMkLst>
            <pc:docMk/>
            <pc:sldMk cId="3884127735" sldId="257"/>
            <ac:picMk id="24" creationId="{0FD5F65D-3003-0BD1-CF07-7E5DB63AAFF7}"/>
          </ac:picMkLst>
        </pc:picChg>
        <pc:picChg chg="del">
          <ac:chgData name="David Butler" userId="1d4169bac4fa5473" providerId="LiveId" clId="{1417AC6F-87F8-4AC0-9E96-34E9436FFCF9}" dt="2023-12-26T09:33:51.410" v="0" actId="478"/>
          <ac:picMkLst>
            <pc:docMk/>
            <pc:sldMk cId="3884127735" sldId="257"/>
            <ac:picMk id="27" creationId="{BC397D99-19A6-F8CA-5DB4-BD5909C038A2}"/>
          </ac:picMkLst>
        </pc:picChg>
      </pc:sldChg>
      <pc:sldChg chg="addSp delSp modSp mod">
        <pc:chgData name="David Butler" userId="1d4169bac4fa5473" providerId="LiveId" clId="{1417AC6F-87F8-4AC0-9E96-34E9436FFCF9}" dt="2023-12-26T09:34:44.996" v="13" actId="26606"/>
        <pc:sldMkLst>
          <pc:docMk/>
          <pc:sldMk cId="3771061829" sldId="258"/>
        </pc:sldMkLst>
        <pc:picChg chg="add mod">
          <ac:chgData name="David Butler" userId="1d4169bac4fa5473" providerId="LiveId" clId="{1417AC6F-87F8-4AC0-9E96-34E9436FFCF9}" dt="2023-12-26T09:34:44.996" v="13" actId="26606"/>
          <ac:picMkLst>
            <pc:docMk/>
            <pc:sldMk cId="3771061829" sldId="258"/>
            <ac:picMk id="3" creationId="{C93D7984-1790-A6E8-F5AD-F69026EFDE08}"/>
          </ac:picMkLst>
        </pc:picChg>
        <pc:picChg chg="del">
          <ac:chgData name="David Butler" userId="1d4169bac4fa5473" providerId="LiveId" clId="{1417AC6F-87F8-4AC0-9E96-34E9436FFCF9}" dt="2023-12-26T09:34:25.251" v="11" actId="478"/>
          <ac:picMkLst>
            <pc:docMk/>
            <pc:sldMk cId="3771061829" sldId="258"/>
            <ac:picMk id="4" creationId="{43B49EAD-C192-C340-F625-181E7E50F9AD}"/>
          </ac:picMkLst>
        </pc:picChg>
      </pc:sldChg>
      <pc:sldChg chg="addSp delSp modSp mod">
        <pc:chgData name="David Butler" userId="1d4169bac4fa5473" providerId="LiveId" clId="{1417AC6F-87F8-4AC0-9E96-34E9436FFCF9}" dt="2023-12-26T09:35:31.698" v="40" actId="1076"/>
        <pc:sldMkLst>
          <pc:docMk/>
          <pc:sldMk cId="2751796391" sldId="265"/>
        </pc:sldMkLst>
        <pc:spChg chg="add mod">
          <ac:chgData name="David Butler" userId="1d4169bac4fa5473" providerId="LiveId" clId="{1417AC6F-87F8-4AC0-9E96-34E9436FFCF9}" dt="2023-12-26T09:35:29.298" v="39" actId="1076"/>
          <ac:spMkLst>
            <pc:docMk/>
            <pc:sldMk cId="2751796391" sldId="265"/>
            <ac:spMk id="5" creationId="{51583524-9687-1C14-F3B4-2E70CA628225}"/>
          </ac:spMkLst>
        </pc:spChg>
        <pc:picChg chg="del">
          <ac:chgData name="David Butler" userId="1d4169bac4fa5473" providerId="LiveId" clId="{1417AC6F-87F8-4AC0-9E96-34E9436FFCF9}" dt="2023-12-26T09:34:49.042" v="14" actId="478"/>
          <ac:picMkLst>
            <pc:docMk/>
            <pc:sldMk cId="2751796391" sldId="265"/>
            <ac:picMk id="3" creationId="{F23D88D6-5AE2-7713-AE97-9533137B815B}"/>
          </ac:picMkLst>
        </pc:picChg>
        <pc:picChg chg="add mod">
          <ac:chgData name="David Butler" userId="1d4169bac4fa5473" providerId="LiveId" clId="{1417AC6F-87F8-4AC0-9E96-34E9436FFCF9}" dt="2023-12-26T09:35:31.698" v="40" actId="1076"/>
          <ac:picMkLst>
            <pc:docMk/>
            <pc:sldMk cId="2751796391" sldId="265"/>
            <ac:picMk id="4" creationId="{829014B7-B528-6B25-C5CD-FADE8E657108}"/>
          </ac:picMkLst>
        </pc:picChg>
      </pc:sldChg>
      <pc:sldChg chg="delSp del mod">
        <pc:chgData name="David Butler" userId="1d4169bac4fa5473" providerId="LiveId" clId="{1417AC6F-87F8-4AC0-9E96-34E9436FFCF9}" dt="2023-12-26T09:35:51.104" v="42" actId="47"/>
        <pc:sldMkLst>
          <pc:docMk/>
          <pc:sldMk cId="2764197543" sldId="266"/>
        </pc:sldMkLst>
        <pc:picChg chg="del">
          <ac:chgData name="David Butler" userId="1d4169bac4fa5473" providerId="LiveId" clId="{1417AC6F-87F8-4AC0-9E96-34E9436FFCF9}" dt="2023-12-26T09:35:35.539" v="41" actId="478"/>
          <ac:picMkLst>
            <pc:docMk/>
            <pc:sldMk cId="2764197543" sldId="266"/>
            <ac:picMk id="3" creationId="{6C5D3A19-C1FB-F689-9A43-FE0D4E7BE7DE}"/>
          </ac:picMkLst>
        </pc:picChg>
      </pc:sldChg>
      <pc:sldChg chg="del">
        <pc:chgData name="David Butler" userId="1d4169bac4fa5473" providerId="LiveId" clId="{1417AC6F-87F8-4AC0-9E96-34E9436FFCF9}" dt="2023-12-26T09:35:51.558" v="43" actId="47"/>
        <pc:sldMkLst>
          <pc:docMk/>
          <pc:sldMk cId="3035413408" sldId="267"/>
        </pc:sldMkLst>
      </pc:sldChg>
      <pc:sldChg chg="del">
        <pc:chgData name="David Butler" userId="1d4169bac4fa5473" providerId="LiveId" clId="{1417AC6F-87F8-4AC0-9E96-34E9436FFCF9}" dt="2023-12-26T09:35:52.093" v="44" actId="47"/>
        <pc:sldMkLst>
          <pc:docMk/>
          <pc:sldMk cId="1307493579" sldId="268"/>
        </pc:sldMkLst>
      </pc:sldChg>
      <pc:sldChg chg="del">
        <pc:chgData name="David Butler" userId="1d4169bac4fa5473" providerId="LiveId" clId="{1417AC6F-87F8-4AC0-9E96-34E9436FFCF9}" dt="2023-12-26T09:35:52.620" v="45" actId="47"/>
        <pc:sldMkLst>
          <pc:docMk/>
          <pc:sldMk cId="1755163895" sldId="269"/>
        </pc:sldMkLst>
      </pc:sldChg>
      <pc:sldChg chg="del">
        <pc:chgData name="David Butler" userId="1d4169bac4fa5473" providerId="LiveId" clId="{1417AC6F-87F8-4AC0-9E96-34E9436FFCF9}" dt="2023-12-26T09:35:53.470" v="46" actId="47"/>
        <pc:sldMkLst>
          <pc:docMk/>
          <pc:sldMk cId="1355335312" sldId="270"/>
        </pc:sldMkLst>
      </pc:sldChg>
      <pc:sldChg chg="del">
        <pc:chgData name="David Butler" userId="1d4169bac4fa5473" providerId="LiveId" clId="{1417AC6F-87F8-4AC0-9E96-34E9436FFCF9}" dt="2023-12-26T09:35:54.123" v="47" actId="47"/>
        <pc:sldMkLst>
          <pc:docMk/>
          <pc:sldMk cId="3185283936" sldId="271"/>
        </pc:sldMkLst>
      </pc:sldChg>
      <pc:sldChg chg="del">
        <pc:chgData name="David Butler" userId="1d4169bac4fa5473" providerId="LiveId" clId="{1417AC6F-87F8-4AC0-9E96-34E9436FFCF9}" dt="2023-12-26T09:35:55.130" v="48" actId="47"/>
        <pc:sldMkLst>
          <pc:docMk/>
          <pc:sldMk cId="3229940965" sldId="272"/>
        </pc:sldMkLst>
      </pc:sldChg>
    </pc:docChg>
  </pc:docChgLst>
  <pc:docChgLst>
    <pc:chgData name="David Butler" userId="1d4169bac4fa5473" providerId="LiveId" clId="{9ED3ABF4-2E9B-46F1-9D07-6B611A99D149}"/>
    <pc:docChg chg="undo custSel addSld delSld modSld">
      <pc:chgData name="David Butler" userId="1d4169bac4fa5473" providerId="LiveId" clId="{9ED3ABF4-2E9B-46F1-9D07-6B611A99D149}" dt="2023-12-25T09:53:47.670" v="78" actId="47"/>
      <pc:docMkLst>
        <pc:docMk/>
      </pc:docMkLst>
      <pc:sldChg chg="addSp delSp modSp mod">
        <pc:chgData name="David Butler" userId="1d4169bac4fa5473" providerId="LiveId" clId="{9ED3ABF4-2E9B-46F1-9D07-6B611A99D149}" dt="2023-12-25T09:49:19.577" v="42" actId="1076"/>
        <pc:sldMkLst>
          <pc:docMk/>
          <pc:sldMk cId="3884127735" sldId="257"/>
        </pc:sldMkLst>
        <pc:spChg chg="mod">
          <ac:chgData name="David Butler" userId="1d4169bac4fa5473" providerId="LiveId" clId="{9ED3ABF4-2E9B-46F1-9D07-6B611A99D149}" dt="2023-12-25T09:48:44.042" v="28" actId="1076"/>
          <ac:spMkLst>
            <pc:docMk/>
            <pc:sldMk cId="3884127735" sldId="257"/>
            <ac:spMk id="7" creationId="{665E18F4-B6C7-4F60-B3B8-91EF9C3C2A6C}"/>
          </ac:spMkLst>
        </pc:spChg>
        <pc:spChg chg="mod">
          <ac:chgData name="David Butler" userId="1d4169bac4fa5473" providerId="LiveId" clId="{9ED3ABF4-2E9B-46F1-9D07-6B611A99D149}" dt="2023-12-25T09:48:49.409" v="30" actId="20577"/>
          <ac:spMkLst>
            <pc:docMk/>
            <pc:sldMk cId="3884127735" sldId="257"/>
            <ac:spMk id="11" creationId="{86134B77-E355-4B70-AD31-F6ACE7020417}"/>
          </ac:spMkLst>
        </pc:spChg>
        <pc:spChg chg="mod">
          <ac:chgData name="David Butler" userId="1d4169bac4fa5473" providerId="LiveId" clId="{9ED3ABF4-2E9B-46F1-9D07-6B611A99D149}" dt="2023-12-25T09:49:19.577" v="42" actId="1076"/>
          <ac:spMkLst>
            <pc:docMk/>
            <pc:sldMk cId="3884127735" sldId="257"/>
            <ac:spMk id="12" creationId="{40A27964-DF30-444D-8E55-C8A85258A747}"/>
          </ac:spMkLst>
        </pc:spChg>
        <pc:spChg chg="del">
          <ac:chgData name="David Butler" userId="1d4169bac4fa5473" providerId="LiveId" clId="{9ED3ABF4-2E9B-46F1-9D07-6B611A99D149}" dt="2023-12-25T09:48:54.850" v="32" actId="478"/>
          <ac:spMkLst>
            <pc:docMk/>
            <pc:sldMk cId="3884127735" sldId="257"/>
            <ac:spMk id="13" creationId="{42C2B1B4-D589-4E64-B0E0-5B7738EBC16E}"/>
          </ac:spMkLst>
        </pc:spChg>
        <pc:spChg chg="add del mod">
          <ac:chgData name="David Butler" userId="1d4169bac4fa5473" providerId="LiveId" clId="{9ED3ABF4-2E9B-46F1-9D07-6B611A99D149}" dt="2023-12-25T09:47:48.002" v="10" actId="478"/>
          <ac:spMkLst>
            <pc:docMk/>
            <pc:sldMk cId="3884127735" sldId="257"/>
            <ac:spMk id="19" creationId="{95D66415-506F-630F-ED8B-C3D953B6ADCB}"/>
          </ac:spMkLst>
        </pc:spChg>
        <pc:spChg chg="add del mod topLvl">
          <ac:chgData name="David Butler" userId="1d4169bac4fa5473" providerId="LiveId" clId="{9ED3ABF4-2E9B-46F1-9D07-6B611A99D149}" dt="2023-12-25T09:48:01.315" v="16" actId="478"/>
          <ac:spMkLst>
            <pc:docMk/>
            <pc:sldMk cId="3884127735" sldId="257"/>
            <ac:spMk id="20" creationId="{A5A8828C-120F-15D7-C423-139CE087E11D}"/>
          </ac:spMkLst>
        </pc:spChg>
        <pc:spChg chg="add del mod">
          <ac:chgData name="David Butler" userId="1d4169bac4fa5473" providerId="LiveId" clId="{9ED3ABF4-2E9B-46F1-9D07-6B611A99D149}" dt="2023-12-25T09:47:26.662" v="4" actId="478"/>
          <ac:spMkLst>
            <pc:docMk/>
            <pc:sldMk cId="3884127735" sldId="257"/>
            <ac:spMk id="22" creationId="{4F174140-833A-E07F-29A7-EB2F095D867B}"/>
          </ac:spMkLst>
        </pc:spChg>
        <pc:spChg chg="add del mod topLvl">
          <ac:chgData name="David Butler" userId="1d4169bac4fa5473" providerId="LiveId" clId="{9ED3ABF4-2E9B-46F1-9D07-6B611A99D149}" dt="2023-12-25T09:47:44.573" v="8" actId="478"/>
          <ac:spMkLst>
            <pc:docMk/>
            <pc:sldMk cId="3884127735" sldId="257"/>
            <ac:spMk id="23" creationId="{93D75E02-847F-0225-9EED-FAFF3833EAE3}"/>
          </ac:spMkLst>
        </pc:spChg>
        <pc:spChg chg="add del mod">
          <ac:chgData name="David Butler" userId="1d4169bac4fa5473" providerId="LiveId" clId="{9ED3ABF4-2E9B-46F1-9D07-6B611A99D149}" dt="2023-12-25T09:48:13.875" v="17" actId="478"/>
          <ac:spMkLst>
            <pc:docMk/>
            <pc:sldMk cId="3884127735" sldId="257"/>
            <ac:spMk id="25" creationId="{2062B28A-F5BE-17C4-0579-34C11EF097EA}"/>
          </ac:spMkLst>
        </pc:spChg>
        <pc:spChg chg="add del mod topLvl">
          <ac:chgData name="David Butler" userId="1d4169bac4fa5473" providerId="LiveId" clId="{9ED3ABF4-2E9B-46F1-9D07-6B611A99D149}" dt="2023-12-25T09:48:16.147" v="18" actId="478"/>
          <ac:spMkLst>
            <pc:docMk/>
            <pc:sldMk cId="3884127735" sldId="257"/>
            <ac:spMk id="26" creationId="{2799D1A2-6114-0416-5470-EDFFEEA5D516}"/>
          </ac:spMkLst>
        </pc:spChg>
        <pc:spChg chg="add del mod topLvl">
          <ac:chgData name="David Butler" userId="1d4169bac4fa5473" providerId="LiveId" clId="{9ED3ABF4-2E9B-46F1-9D07-6B611A99D149}" dt="2023-12-25T09:48:20.533" v="20" actId="478"/>
          <ac:spMkLst>
            <pc:docMk/>
            <pc:sldMk cId="3884127735" sldId="257"/>
            <ac:spMk id="28" creationId="{4FB47C74-A376-5185-8605-2AB98546A02E}"/>
          </ac:spMkLst>
        </pc:spChg>
        <pc:spChg chg="add del mod">
          <ac:chgData name="David Butler" userId="1d4169bac4fa5473" providerId="LiveId" clId="{9ED3ABF4-2E9B-46F1-9D07-6B611A99D149}" dt="2023-12-25T09:48:18.580" v="19" actId="478"/>
          <ac:spMkLst>
            <pc:docMk/>
            <pc:sldMk cId="3884127735" sldId="257"/>
            <ac:spMk id="29" creationId="{8501C36F-50C9-4BC1-7806-4FB0F929BE9C}"/>
          </ac:spMkLst>
        </pc:spChg>
        <pc:grpChg chg="add del mod">
          <ac:chgData name="David Butler" userId="1d4169bac4fa5473" providerId="LiveId" clId="{9ED3ABF4-2E9B-46F1-9D07-6B611A99D149}" dt="2023-12-25T09:48:20.533" v="20" actId="478"/>
          <ac:grpSpMkLst>
            <pc:docMk/>
            <pc:sldMk cId="3884127735" sldId="257"/>
            <ac:grpSpMk id="5" creationId="{593A90ED-E184-D903-0257-F2B4AB290B69}"/>
          </ac:grpSpMkLst>
        </pc:grpChg>
        <pc:grpChg chg="add del mod">
          <ac:chgData name="David Butler" userId="1d4169bac4fa5473" providerId="LiveId" clId="{9ED3ABF4-2E9B-46F1-9D07-6B611A99D149}" dt="2023-12-25T09:48:16.147" v="18" actId="478"/>
          <ac:grpSpMkLst>
            <pc:docMk/>
            <pc:sldMk cId="3884127735" sldId="257"/>
            <ac:grpSpMk id="6" creationId="{EACF08A4-C0E7-DC14-39EB-33DF8F86FFBE}"/>
          </ac:grpSpMkLst>
        </pc:grpChg>
        <pc:grpChg chg="add del mod">
          <ac:chgData name="David Butler" userId="1d4169bac4fa5473" providerId="LiveId" clId="{9ED3ABF4-2E9B-46F1-9D07-6B611A99D149}" dt="2023-12-25T09:47:44.573" v="8" actId="478"/>
          <ac:grpSpMkLst>
            <pc:docMk/>
            <pc:sldMk cId="3884127735" sldId="257"/>
            <ac:grpSpMk id="9" creationId="{956CCA18-C22C-656F-993C-AC02444E6259}"/>
          </ac:grpSpMkLst>
        </pc:grpChg>
        <pc:grpChg chg="add del mod">
          <ac:chgData name="David Butler" userId="1d4169bac4fa5473" providerId="LiveId" clId="{9ED3ABF4-2E9B-46F1-9D07-6B611A99D149}" dt="2023-12-25T09:48:01.315" v="16" actId="478"/>
          <ac:grpSpMkLst>
            <pc:docMk/>
            <pc:sldMk cId="3884127735" sldId="257"/>
            <ac:grpSpMk id="10" creationId="{92B3E184-4B71-543A-179E-A054DF2D14AC}"/>
          </ac:grpSpMkLst>
        </pc:grpChg>
        <pc:picChg chg="del mod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2" creationId="{51AD2AB5-6162-4931-B082-28B965F0DB40}"/>
          </ac:picMkLst>
        </pc:picChg>
        <pc:picChg chg="del mod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4" creationId="{B0598EAC-13FE-4A1F-AFE7-DA44956C8D80}"/>
          </ac:picMkLst>
        </pc:picChg>
        <pc:picChg chg="del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8" creationId="{A2842D6D-C194-4C1C-91BC-2C44D2009ACE}"/>
          </ac:picMkLst>
        </pc:picChg>
        <pc:picChg chg="del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15" creationId="{786AE40C-A0B4-4495-97D2-072612D19D54}"/>
          </ac:picMkLst>
        </pc:picChg>
        <pc:picChg chg="del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16" creationId="{B12B1539-923C-43F3-A3D7-C8EC0238030D}"/>
          </ac:picMkLst>
        </pc:picChg>
        <pc:picChg chg="del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17" creationId="{531F1512-AA5C-4CAF-85B1-9276C612B11F}"/>
          </ac:picMkLst>
        </pc:picChg>
        <pc:picChg chg="add mod topLvl">
          <ac:chgData name="David Butler" userId="1d4169bac4fa5473" providerId="LiveId" clId="{9ED3ABF4-2E9B-46F1-9D07-6B611A99D149}" dt="2023-12-25T09:49:16.125" v="41" actId="14100"/>
          <ac:picMkLst>
            <pc:docMk/>
            <pc:sldMk cId="3884127735" sldId="257"/>
            <ac:picMk id="18" creationId="{13A7CACA-F7A5-DE66-041B-10206000C273}"/>
          </ac:picMkLst>
        </pc:picChg>
        <pc:picChg chg="add mod topLvl">
          <ac:chgData name="David Butler" userId="1d4169bac4fa5473" providerId="LiveId" clId="{9ED3ABF4-2E9B-46F1-9D07-6B611A99D149}" dt="2023-12-25T09:49:11.499" v="39" actId="14100"/>
          <ac:picMkLst>
            <pc:docMk/>
            <pc:sldMk cId="3884127735" sldId="257"/>
            <ac:picMk id="21" creationId="{9B519B86-6CE2-DAF8-4201-8A3D292F5D51}"/>
          </ac:picMkLst>
        </pc:picChg>
        <pc:picChg chg="add mod topLvl">
          <ac:chgData name="David Butler" userId="1d4169bac4fa5473" providerId="LiveId" clId="{9ED3ABF4-2E9B-46F1-9D07-6B611A99D149}" dt="2023-12-25T09:48:58.402" v="33" actId="14100"/>
          <ac:picMkLst>
            <pc:docMk/>
            <pc:sldMk cId="3884127735" sldId="257"/>
            <ac:picMk id="24" creationId="{0FD5F65D-3003-0BD1-CF07-7E5DB63AAFF7}"/>
          </ac:picMkLst>
        </pc:picChg>
        <pc:picChg chg="add mod topLvl">
          <ac:chgData name="David Butler" userId="1d4169bac4fa5473" providerId="LiveId" clId="{9ED3ABF4-2E9B-46F1-9D07-6B611A99D149}" dt="2023-12-25T09:49:07.170" v="37" actId="1076"/>
          <ac:picMkLst>
            <pc:docMk/>
            <pc:sldMk cId="3884127735" sldId="257"/>
            <ac:picMk id="27" creationId="{BC397D99-19A6-F8CA-5DB4-BD5909C038A2}"/>
          </ac:picMkLst>
        </pc:picChg>
        <pc:picChg chg="del mod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1026" creationId="{8818072C-2386-4587-BC94-491B3EEE2E6B}"/>
          </ac:picMkLst>
        </pc:picChg>
        <pc:picChg chg="del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1028" creationId="{7336EFE5-4B0C-4631-970D-AFB9D938C4EA}"/>
          </ac:picMkLst>
        </pc:picChg>
        <pc:picChg chg="del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1030" creationId="{6AB09352-88C0-4407-96C6-FA3E72B8CE7F}"/>
          </ac:picMkLst>
        </pc:picChg>
        <pc:picChg chg="del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1034" creationId="{0F975EDD-A86A-46F0-A5FC-830115EF9D57}"/>
          </ac:picMkLst>
        </pc:picChg>
        <pc:picChg chg="del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1036" creationId="{8AAE9585-5FB0-4D2C-98C4-D3DD2B5EF27C}"/>
          </ac:picMkLst>
        </pc:picChg>
        <pc:picChg chg="del">
          <ac:chgData name="David Butler" userId="1d4169bac4fa5473" providerId="LiveId" clId="{9ED3ABF4-2E9B-46F1-9D07-6B611A99D149}" dt="2023-12-25T09:46:21.929" v="2" actId="478"/>
          <ac:picMkLst>
            <pc:docMk/>
            <pc:sldMk cId="3884127735" sldId="257"/>
            <ac:picMk id="1038" creationId="{66DC500E-DC83-4717-84D8-6B0516746A78}"/>
          </ac:picMkLst>
        </pc:picChg>
      </pc:sldChg>
      <pc:sldChg chg="addSp delSp modSp mod setBg">
        <pc:chgData name="David Butler" userId="1d4169bac4fa5473" providerId="LiveId" clId="{9ED3ABF4-2E9B-46F1-9D07-6B611A99D149}" dt="2023-12-25T09:50:31.479" v="45" actId="26606"/>
        <pc:sldMkLst>
          <pc:docMk/>
          <pc:sldMk cId="3771061829" sldId="258"/>
        </pc:sldMkLst>
        <pc:picChg chg="del">
          <ac:chgData name="David Butler" userId="1d4169bac4fa5473" providerId="LiveId" clId="{9ED3ABF4-2E9B-46F1-9D07-6B611A99D149}" dt="2023-12-25T09:50:03.780" v="43" actId="478"/>
          <ac:picMkLst>
            <pc:docMk/>
            <pc:sldMk cId="3771061829" sldId="258"/>
            <ac:picMk id="2" creationId="{63DC5298-1FB3-4860-A14F-815DFCFE7026}"/>
          </ac:picMkLst>
        </pc:picChg>
        <pc:picChg chg="add mod">
          <ac:chgData name="David Butler" userId="1d4169bac4fa5473" providerId="LiveId" clId="{9ED3ABF4-2E9B-46F1-9D07-6B611A99D149}" dt="2023-12-25T09:50:31.479" v="45" actId="26606"/>
          <ac:picMkLst>
            <pc:docMk/>
            <pc:sldMk cId="3771061829" sldId="258"/>
            <ac:picMk id="4" creationId="{43B49EAD-C192-C340-F625-181E7E50F9AD}"/>
          </ac:picMkLst>
        </pc:picChg>
      </pc:sldChg>
      <pc:sldChg chg="add del">
        <pc:chgData name="David Butler" userId="1d4169bac4fa5473" providerId="LiveId" clId="{9ED3ABF4-2E9B-46F1-9D07-6B611A99D149}" dt="2023-12-25T09:53:42.568" v="74" actId="47"/>
        <pc:sldMkLst>
          <pc:docMk/>
          <pc:sldMk cId="4118611160" sldId="259"/>
        </pc:sldMkLst>
      </pc:sldChg>
      <pc:sldChg chg="del">
        <pc:chgData name="David Butler" userId="1d4169bac4fa5473" providerId="LiveId" clId="{9ED3ABF4-2E9B-46F1-9D07-6B611A99D149}" dt="2023-12-25T09:53:44.915" v="75" actId="47"/>
        <pc:sldMkLst>
          <pc:docMk/>
          <pc:sldMk cId="1006456729" sldId="260"/>
        </pc:sldMkLst>
      </pc:sldChg>
      <pc:sldChg chg="del">
        <pc:chgData name="David Butler" userId="1d4169bac4fa5473" providerId="LiveId" clId="{9ED3ABF4-2E9B-46F1-9D07-6B611A99D149}" dt="2023-12-25T09:53:45.682" v="76" actId="47"/>
        <pc:sldMkLst>
          <pc:docMk/>
          <pc:sldMk cId="2129370563" sldId="261"/>
        </pc:sldMkLst>
      </pc:sldChg>
      <pc:sldChg chg="del">
        <pc:chgData name="David Butler" userId="1d4169bac4fa5473" providerId="LiveId" clId="{9ED3ABF4-2E9B-46F1-9D07-6B611A99D149}" dt="2023-12-25T09:53:46.709" v="77" actId="47"/>
        <pc:sldMkLst>
          <pc:docMk/>
          <pc:sldMk cId="2966106376" sldId="262"/>
        </pc:sldMkLst>
      </pc:sldChg>
      <pc:sldChg chg="del">
        <pc:chgData name="David Butler" userId="1d4169bac4fa5473" providerId="LiveId" clId="{9ED3ABF4-2E9B-46F1-9D07-6B611A99D149}" dt="2023-12-25T09:53:47.670" v="78" actId="47"/>
        <pc:sldMkLst>
          <pc:docMk/>
          <pc:sldMk cId="1226536858" sldId="263"/>
        </pc:sldMkLst>
      </pc:sldChg>
      <pc:sldChg chg="del">
        <pc:chgData name="David Butler" userId="1d4169bac4fa5473" providerId="LiveId" clId="{9ED3ABF4-2E9B-46F1-9D07-6B611A99D149}" dt="2023-12-25T09:53:40.485" v="72" actId="47"/>
        <pc:sldMkLst>
          <pc:docMk/>
          <pc:sldMk cId="2491507609" sldId="264"/>
        </pc:sldMkLst>
      </pc:sldChg>
      <pc:sldChg chg="addSp modSp new mod setBg">
        <pc:chgData name="David Butler" userId="1d4169bac4fa5473" providerId="LiveId" clId="{9ED3ABF4-2E9B-46F1-9D07-6B611A99D149}" dt="2023-12-25T09:50:58.831" v="52" actId="26606"/>
        <pc:sldMkLst>
          <pc:docMk/>
          <pc:sldMk cId="2751796391" sldId="265"/>
        </pc:sldMkLst>
        <pc:picChg chg="add mod">
          <ac:chgData name="David Butler" userId="1d4169bac4fa5473" providerId="LiveId" clId="{9ED3ABF4-2E9B-46F1-9D07-6B611A99D149}" dt="2023-12-25T09:50:58.831" v="52" actId="26606"/>
          <ac:picMkLst>
            <pc:docMk/>
            <pc:sldMk cId="2751796391" sldId="265"/>
            <ac:picMk id="3" creationId="{F23D88D6-5AE2-7713-AE97-9533137B815B}"/>
          </ac:picMkLst>
        </pc:picChg>
      </pc:sldChg>
      <pc:sldChg chg="addSp modSp new mod setBg">
        <pc:chgData name="David Butler" userId="1d4169bac4fa5473" providerId="LiveId" clId="{9ED3ABF4-2E9B-46F1-9D07-6B611A99D149}" dt="2023-12-25T09:51:20.303" v="55" actId="27614"/>
        <pc:sldMkLst>
          <pc:docMk/>
          <pc:sldMk cId="2764197543" sldId="266"/>
        </pc:sldMkLst>
        <pc:picChg chg="add mod">
          <ac:chgData name="David Butler" userId="1d4169bac4fa5473" providerId="LiveId" clId="{9ED3ABF4-2E9B-46F1-9D07-6B611A99D149}" dt="2023-12-25T09:51:20.303" v="55" actId="27614"/>
          <ac:picMkLst>
            <pc:docMk/>
            <pc:sldMk cId="2764197543" sldId="266"/>
            <ac:picMk id="3" creationId="{6C5D3A19-C1FB-F689-9A43-FE0D4E7BE7DE}"/>
          </ac:picMkLst>
        </pc:picChg>
      </pc:sldChg>
      <pc:sldChg chg="addSp modSp new mod setBg">
        <pc:chgData name="David Butler" userId="1d4169bac4fa5473" providerId="LiveId" clId="{9ED3ABF4-2E9B-46F1-9D07-6B611A99D149}" dt="2023-12-25T09:51:33.566" v="57" actId="26606"/>
        <pc:sldMkLst>
          <pc:docMk/>
          <pc:sldMk cId="3035413408" sldId="267"/>
        </pc:sldMkLst>
        <pc:picChg chg="add mod">
          <ac:chgData name="David Butler" userId="1d4169bac4fa5473" providerId="LiveId" clId="{9ED3ABF4-2E9B-46F1-9D07-6B611A99D149}" dt="2023-12-25T09:51:33.566" v="57" actId="26606"/>
          <ac:picMkLst>
            <pc:docMk/>
            <pc:sldMk cId="3035413408" sldId="267"/>
            <ac:picMk id="3" creationId="{A152D963-E477-9F60-6C0E-16B5046DD8D5}"/>
          </ac:picMkLst>
        </pc:picChg>
      </pc:sldChg>
      <pc:sldChg chg="addSp modSp new mod setBg">
        <pc:chgData name="David Butler" userId="1d4169bac4fa5473" providerId="LiveId" clId="{9ED3ABF4-2E9B-46F1-9D07-6B611A99D149}" dt="2023-12-25T09:52:03.864" v="59" actId="26606"/>
        <pc:sldMkLst>
          <pc:docMk/>
          <pc:sldMk cId="1307493579" sldId="268"/>
        </pc:sldMkLst>
        <pc:picChg chg="add mod">
          <ac:chgData name="David Butler" userId="1d4169bac4fa5473" providerId="LiveId" clId="{9ED3ABF4-2E9B-46F1-9D07-6B611A99D149}" dt="2023-12-25T09:52:03.864" v="59" actId="26606"/>
          <ac:picMkLst>
            <pc:docMk/>
            <pc:sldMk cId="1307493579" sldId="268"/>
            <ac:picMk id="3" creationId="{46D565CD-74D3-060E-F1DE-0CEDF91CBFB5}"/>
          </ac:picMkLst>
        </pc:picChg>
      </pc:sldChg>
      <pc:sldChg chg="addSp modSp new mod setBg">
        <pc:chgData name="David Butler" userId="1d4169bac4fa5473" providerId="LiveId" clId="{9ED3ABF4-2E9B-46F1-9D07-6B611A99D149}" dt="2023-12-25T09:52:24.447" v="61" actId="26606"/>
        <pc:sldMkLst>
          <pc:docMk/>
          <pc:sldMk cId="1755163895" sldId="269"/>
        </pc:sldMkLst>
        <pc:picChg chg="add mod">
          <ac:chgData name="David Butler" userId="1d4169bac4fa5473" providerId="LiveId" clId="{9ED3ABF4-2E9B-46F1-9D07-6B611A99D149}" dt="2023-12-25T09:52:24.447" v="61" actId="26606"/>
          <ac:picMkLst>
            <pc:docMk/>
            <pc:sldMk cId="1755163895" sldId="269"/>
            <ac:picMk id="3" creationId="{E982AC60-76DD-77FB-B4F1-CD18C68EA4FD}"/>
          </ac:picMkLst>
        </pc:picChg>
      </pc:sldChg>
      <pc:sldChg chg="addSp modSp new mod setBg">
        <pc:chgData name="David Butler" userId="1d4169bac4fa5473" providerId="LiveId" clId="{9ED3ABF4-2E9B-46F1-9D07-6B611A99D149}" dt="2023-12-25T09:52:47.320" v="64" actId="26606"/>
        <pc:sldMkLst>
          <pc:docMk/>
          <pc:sldMk cId="1355335312" sldId="270"/>
        </pc:sldMkLst>
        <pc:picChg chg="add mod">
          <ac:chgData name="David Butler" userId="1d4169bac4fa5473" providerId="LiveId" clId="{9ED3ABF4-2E9B-46F1-9D07-6B611A99D149}" dt="2023-12-25T09:52:47.320" v="64" actId="26606"/>
          <ac:picMkLst>
            <pc:docMk/>
            <pc:sldMk cId="1355335312" sldId="270"/>
            <ac:picMk id="3" creationId="{A422D5ED-4A97-AEFF-6DDF-2403C2066876}"/>
          </ac:picMkLst>
        </pc:picChg>
      </pc:sldChg>
      <pc:sldChg chg="addSp modSp new mod setBg">
        <pc:chgData name="David Butler" userId="1d4169bac4fa5473" providerId="LiveId" clId="{9ED3ABF4-2E9B-46F1-9D07-6B611A99D149}" dt="2023-12-25T09:53:14.919" v="67" actId="26606"/>
        <pc:sldMkLst>
          <pc:docMk/>
          <pc:sldMk cId="3185283936" sldId="271"/>
        </pc:sldMkLst>
        <pc:picChg chg="add mod">
          <ac:chgData name="David Butler" userId="1d4169bac4fa5473" providerId="LiveId" clId="{9ED3ABF4-2E9B-46F1-9D07-6B611A99D149}" dt="2023-12-25T09:53:14.919" v="67" actId="26606"/>
          <ac:picMkLst>
            <pc:docMk/>
            <pc:sldMk cId="3185283936" sldId="271"/>
            <ac:picMk id="3" creationId="{1A6FD5B1-B485-73BB-9A1E-25B1A16BF67E}"/>
          </ac:picMkLst>
        </pc:picChg>
      </pc:sldChg>
      <pc:sldChg chg="addSp modSp new mod setBg">
        <pc:chgData name="David Butler" userId="1d4169bac4fa5473" providerId="LiveId" clId="{9ED3ABF4-2E9B-46F1-9D07-6B611A99D149}" dt="2023-12-25T09:53:36.720" v="71" actId="27614"/>
        <pc:sldMkLst>
          <pc:docMk/>
          <pc:sldMk cId="3229940965" sldId="272"/>
        </pc:sldMkLst>
        <pc:picChg chg="add mod">
          <ac:chgData name="David Butler" userId="1d4169bac4fa5473" providerId="LiveId" clId="{9ED3ABF4-2E9B-46F1-9D07-6B611A99D149}" dt="2023-12-25T09:53:36.720" v="71" actId="27614"/>
          <ac:picMkLst>
            <pc:docMk/>
            <pc:sldMk cId="3229940965" sldId="272"/>
            <ac:picMk id="3" creationId="{B438218C-601B-7302-EFE2-A6AC89B0B968}"/>
          </ac:picMkLst>
        </pc:picChg>
      </pc:sldChg>
    </pc:docChg>
  </pc:docChgLst>
  <pc:docChgLst>
    <pc:chgData name="David Butler" userId="1d4169bac4fa5473" providerId="LiveId" clId="{5E08D63B-C225-4DC0-83FB-F01B384C8CF8}"/>
    <pc:docChg chg="custSel addSld modSld">
      <pc:chgData name="David Butler" userId="1d4169bac4fa5473" providerId="LiveId" clId="{5E08D63B-C225-4DC0-83FB-F01B384C8CF8}" dt="2023-12-23T14:21:33.949" v="16" actId="26606"/>
      <pc:docMkLst>
        <pc:docMk/>
      </pc:docMkLst>
      <pc:sldChg chg="addSp modSp new mod">
        <pc:chgData name="David Butler" userId="1d4169bac4fa5473" providerId="LiveId" clId="{5E08D63B-C225-4DC0-83FB-F01B384C8CF8}" dt="2023-12-23T14:12:47.465" v="4" actId="1076"/>
        <pc:sldMkLst>
          <pc:docMk/>
          <pc:sldMk cId="1006456729" sldId="260"/>
        </pc:sldMkLst>
        <pc:picChg chg="add mod">
          <ac:chgData name="David Butler" userId="1d4169bac4fa5473" providerId="LiveId" clId="{5E08D63B-C225-4DC0-83FB-F01B384C8CF8}" dt="2023-12-23T14:12:47.465" v="4" actId="1076"/>
          <ac:picMkLst>
            <pc:docMk/>
            <pc:sldMk cId="1006456729" sldId="260"/>
            <ac:picMk id="3" creationId="{952A9F4A-3CBB-867E-D9EF-F2E4D1B5D1F9}"/>
          </ac:picMkLst>
        </pc:picChg>
      </pc:sldChg>
      <pc:sldChg chg="addSp modSp new mod setBg">
        <pc:chgData name="David Butler" userId="1d4169bac4fa5473" providerId="LiveId" clId="{5E08D63B-C225-4DC0-83FB-F01B384C8CF8}" dt="2023-12-23T14:13:15.804" v="9" actId="26606"/>
        <pc:sldMkLst>
          <pc:docMk/>
          <pc:sldMk cId="2129370563" sldId="261"/>
        </pc:sldMkLst>
        <pc:picChg chg="add mod">
          <ac:chgData name="David Butler" userId="1d4169bac4fa5473" providerId="LiveId" clId="{5E08D63B-C225-4DC0-83FB-F01B384C8CF8}" dt="2023-12-23T14:13:15.804" v="9" actId="26606"/>
          <ac:picMkLst>
            <pc:docMk/>
            <pc:sldMk cId="2129370563" sldId="261"/>
            <ac:picMk id="3" creationId="{C07902C6-F608-E118-BC7A-136AA57459FF}"/>
          </ac:picMkLst>
        </pc:picChg>
      </pc:sldChg>
      <pc:sldChg chg="addSp modSp add mod setBg">
        <pc:chgData name="David Butler" userId="1d4169bac4fa5473" providerId="LiveId" clId="{5E08D63B-C225-4DC0-83FB-F01B384C8CF8}" dt="2023-12-23T14:13:34.138" v="11" actId="26606"/>
        <pc:sldMkLst>
          <pc:docMk/>
          <pc:sldMk cId="2966106376" sldId="262"/>
        </pc:sldMkLst>
        <pc:picChg chg="add mod">
          <ac:chgData name="David Butler" userId="1d4169bac4fa5473" providerId="LiveId" clId="{5E08D63B-C225-4DC0-83FB-F01B384C8CF8}" dt="2023-12-23T14:13:34.138" v="11" actId="26606"/>
          <ac:picMkLst>
            <pc:docMk/>
            <pc:sldMk cId="2966106376" sldId="262"/>
            <ac:picMk id="3" creationId="{15902781-E28C-2BE2-0BD8-51B4C92188B2}"/>
          </ac:picMkLst>
        </pc:picChg>
      </pc:sldChg>
      <pc:sldChg chg="addSp modSp add mod setBg">
        <pc:chgData name="David Butler" userId="1d4169bac4fa5473" providerId="LiveId" clId="{5E08D63B-C225-4DC0-83FB-F01B384C8CF8}" dt="2023-12-23T14:21:07.082" v="13" actId="26606"/>
        <pc:sldMkLst>
          <pc:docMk/>
          <pc:sldMk cId="1226536858" sldId="263"/>
        </pc:sldMkLst>
        <pc:picChg chg="add mod">
          <ac:chgData name="David Butler" userId="1d4169bac4fa5473" providerId="LiveId" clId="{5E08D63B-C225-4DC0-83FB-F01B384C8CF8}" dt="2023-12-23T14:21:07.082" v="13" actId="26606"/>
          <ac:picMkLst>
            <pc:docMk/>
            <pc:sldMk cId="1226536858" sldId="263"/>
            <ac:picMk id="3" creationId="{1B307591-3656-833C-BC21-2B60DC818D78}"/>
          </ac:picMkLst>
        </pc:picChg>
      </pc:sldChg>
      <pc:sldChg chg="addSp modSp new mod setBg">
        <pc:chgData name="David Butler" userId="1d4169bac4fa5473" providerId="LiveId" clId="{5E08D63B-C225-4DC0-83FB-F01B384C8CF8}" dt="2023-12-23T14:21:33.949" v="16" actId="26606"/>
        <pc:sldMkLst>
          <pc:docMk/>
          <pc:sldMk cId="2491507609" sldId="264"/>
        </pc:sldMkLst>
        <pc:picChg chg="add mod">
          <ac:chgData name="David Butler" userId="1d4169bac4fa5473" providerId="LiveId" clId="{5E08D63B-C225-4DC0-83FB-F01B384C8CF8}" dt="2023-12-23T14:21:33.949" v="16" actId="26606"/>
          <ac:picMkLst>
            <pc:docMk/>
            <pc:sldMk cId="2491507609" sldId="264"/>
            <ac:picMk id="3" creationId="{CD50A3BB-8F9E-48B5-0A03-87FC7C1C6AF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604F7-6E09-450E-AF79-E01F70348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73C77F-4134-44EF-8769-5C66EC063D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6E669-D6F3-4902-AEAB-C9520FF9A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CFD00-7358-48E4-BEFD-A5F9E40E3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0FD6F-E532-4CC7-ABA1-2FF30EEFB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7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01540-3EBA-4C98-A9FD-F35AEE9BC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FFD5D7-DF1A-4887-9F92-3CB8F448AD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6EA5F-E844-4E97-A29C-565146BD5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689D0-BCD7-446F-807B-2F0611762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6D74C-73B4-4E65-B465-2E2D475D2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740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071F39-A836-4A52-AAE9-B3DAC45682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67854B-FDA7-4A2A-9D04-CCBB4A5DBE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C29BE-6918-4FC7-B1EE-1415FBD75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6F8D2-DA33-4665-BF0C-BA42F299E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5828E-C7BC-475B-BC99-5D0C0EFB5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133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95A2C-1C68-4A52-9A39-BD9B86BDB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8BC6D-F5B4-4DF0-BECA-83024689F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85FCC-26A1-4178-B9DF-D2CBE94CD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CB469-BBD9-4DA8-B81F-3686BFCDA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938BA-C5C3-4CE9-A532-A5DCE77E2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661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AEE2F-FB1A-4B22-B48C-F15EC413A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7C1A3-7C86-46ED-A5C6-171820E6E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B6EEA-92DD-4FBE-8041-00DE1E63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AF817-34DA-43C0-B906-87DE2C120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5D586-AA1D-44B9-8D59-EC3AF9927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383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FBE63-8AB3-47E5-B0C9-ADFEA1A39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2758C-A4E7-42A9-97D2-3CFFB9308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92C007-3EA5-4465-8280-BEAF27E67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BB9977-147D-4E6A-A622-CD44B3588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F6069-9FFC-4732-887C-8BE4D1938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E5F43A-2241-46CD-8888-FD4537F76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56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09844-0C80-4A1A-9832-C8BFC1027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BBE9B-407C-40B6-906F-BC0520E41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71B471-B2C5-4DAA-980F-AB0B6F746E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02BB14-DEBA-4993-87F7-E6CA8A21B8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DA6235-00A0-4A38-B8C7-998D066EF1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B30C3B-C293-4C9D-9C2D-E8A763F85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EF451B-5335-4D82-A126-90E04296A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3F0F9B-F165-43B4-AD06-AC0D6E1AC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8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1B636-E5B5-45F2-92E7-F3814AE6D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6D2E4D-EFFB-46FB-96FC-D11F4581B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C93E6-2545-456C-8980-81C7D2014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D7A98-E139-403F-A850-A9DEC29BF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92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AD7DF8-216B-4C07-BE8E-62DDF5390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08581A-778E-4644-AFD6-449F40F31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799894-07A4-43EA-B70B-99B8CBB35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12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059DA-AF42-4718-87C0-A2FCCD1B0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57E04-F0DD-4C9D-9438-F73CE8092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104590-D847-42C8-AED8-111DA8CDB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1F69B-82C7-4293-964C-72B5091B7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27E46-1C19-49BB-946F-07C199F3B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D5366-0488-498B-BA85-E6545CD6B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47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77C01-D9D0-4365-BCB5-390C31A75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B905D3-C21F-4489-BE1D-242C7EBB60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A46A83-B9F8-44F2-BA9E-2EA9E719C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C2B14-748F-424F-93F0-139D26F2B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09394-4669-4778-A779-33F678544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2EC7C1-24A7-48C6-80D6-67AE930CD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78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099FF-10C2-4480-BF24-CCCF0D21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B83A5-3853-4DDE-9566-B69CE8C0F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61AA9-CD81-41A2-B208-E8815A2CC6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03BA9-0A03-4A27-90AB-DBDAD586322F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926D7-1CA1-4BF4-B48C-9D881F295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CE09B-8F97-41D9-8FAB-256E6072B4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03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pixabay.com/en/iphone-smartphone-apps-apple-inc-410324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321BD3D-6D5A-4C06-8013-5C65A11B5C2B}"/>
              </a:ext>
            </a:extLst>
          </p:cNvPr>
          <p:cNvSpPr txBox="1"/>
          <p:nvPr/>
        </p:nvSpPr>
        <p:spPr>
          <a:xfrm>
            <a:off x="149144" y="3263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5E18F4-B6C7-4F60-B3B8-91EF9C3C2A6C}"/>
              </a:ext>
            </a:extLst>
          </p:cNvPr>
          <p:cNvSpPr txBox="1"/>
          <p:nvPr/>
        </p:nvSpPr>
        <p:spPr>
          <a:xfrm>
            <a:off x="4670560" y="3263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2" name="Picture 1" descr="Iphone, Smartphone, Apps, Apple Inc">
            <a:hlinkClick r:id="rId2"/>
            <a:extLst>
              <a:ext uri="{FF2B5EF4-FFF2-40B4-BE49-F238E27FC236}">
                <a16:creationId xmlns:a16="http://schemas.microsoft.com/office/drawing/2014/main" id="{5B6515E5-5ADF-998E-6985-F09268E082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182" y="326306"/>
            <a:ext cx="6186571" cy="4123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woman holding medical tool on person's mouth">
            <a:extLst>
              <a:ext uri="{FF2B5EF4-FFF2-40B4-BE49-F238E27FC236}">
                <a16:creationId xmlns:a16="http://schemas.microsoft.com/office/drawing/2014/main" id="{9B384E27-B6A5-ACA8-933C-D696DD010CA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" t="8179" r="5460" b="10389"/>
          <a:stretch/>
        </p:blipFill>
        <p:spPr bwMode="auto">
          <a:xfrm>
            <a:off x="620748" y="326306"/>
            <a:ext cx="3879894" cy="47518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4127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3D7984-1790-A6E8-F5AD-F69026EFD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028" y="643466"/>
            <a:ext cx="747794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6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9014B7-B528-6B25-C5CD-FADE8E657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67" y="1397847"/>
            <a:ext cx="10905066" cy="51799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583524-9687-1C14-F3B4-2E70CA628225}"/>
              </a:ext>
            </a:extLst>
          </p:cNvPr>
          <p:cNvSpPr txBox="1"/>
          <p:nvPr/>
        </p:nvSpPr>
        <p:spPr>
          <a:xfrm>
            <a:off x="643467" y="101600"/>
            <a:ext cx="36455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Yes or no?</a:t>
            </a:r>
          </a:p>
        </p:txBody>
      </p:sp>
    </p:spTree>
    <p:extLst>
      <p:ext uri="{BB962C8B-B14F-4D97-AF65-F5344CB8AC3E}">
        <p14:creationId xmlns:p14="http://schemas.microsoft.com/office/powerpoint/2010/main" val="2751796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F083827-732F-43FB-BC4B-26034BEB1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2692098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18611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FBB168-64B9-4A8A-A2F4-B53D34306587}">
  <ds:schemaRefs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1d7f4318-fbaa-42fb-befc-90ab84d26bd1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7789c14a-a99d-49e3-b17f-cc0aeb526209"/>
  </ds:schemaRefs>
</ds:datastoreItem>
</file>

<file path=customXml/itemProps2.xml><?xml version="1.0" encoding="utf-8"?>
<ds:datastoreItem xmlns:ds="http://schemas.openxmlformats.org/officeDocument/2006/customXml" ds:itemID="{BAEAB9AB-1B7E-4F90-A3F1-609B2AA290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71867D-7722-49AE-AB62-A05E59534A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2023-08-22T17:14:55Z</dcterms:created>
  <dcterms:modified xsi:type="dcterms:W3CDTF">2023-12-26T09:35:57Z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