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8" r:id="rId6"/>
    <p:sldId id="261" r:id="rId7"/>
    <p:sldId id="262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A3487D53-CF91-4284-B32D-DCB5C37C51D4}"/>
    <pc:docChg chg="undo custSel addSld delSld modSld">
      <pc:chgData name="David Butler" userId="1d4169bac4fa5473" providerId="LiveId" clId="{A3487D53-CF91-4284-B32D-DCB5C37C51D4}" dt="2024-08-19T14:46:45.429" v="41" actId="47"/>
      <pc:docMkLst>
        <pc:docMk/>
      </pc:docMkLst>
      <pc:sldChg chg="addSp delSp modSp mod">
        <pc:chgData name="David Butler" userId="1d4169bac4fa5473" providerId="LiveId" clId="{A3487D53-CF91-4284-B32D-DCB5C37C51D4}" dt="2024-08-19T14:42:35.623" v="3" actId="26606"/>
        <pc:sldMkLst>
          <pc:docMk/>
          <pc:sldMk cId="2855154598" sldId="257"/>
        </pc:sldMkLst>
        <pc:picChg chg="del">
          <ac:chgData name="David Butler" userId="1d4169bac4fa5473" providerId="LiveId" clId="{A3487D53-CF91-4284-B32D-DCB5C37C51D4}" dt="2024-08-19T14:42:00.871" v="0" actId="478"/>
          <ac:picMkLst>
            <pc:docMk/>
            <pc:sldMk cId="2855154598" sldId="257"/>
            <ac:picMk id="9" creationId="{11696F2D-304B-6701-9B37-7FD13ACEE699}"/>
          </ac:picMkLst>
        </pc:picChg>
        <pc:picChg chg="add mod modCrop">
          <ac:chgData name="David Butler" userId="1d4169bac4fa5473" providerId="LiveId" clId="{A3487D53-CF91-4284-B32D-DCB5C37C51D4}" dt="2024-08-19T14:42:35.623" v="3" actId="26606"/>
          <ac:picMkLst>
            <pc:docMk/>
            <pc:sldMk cId="2855154598" sldId="257"/>
            <ac:picMk id="11" creationId="{8B6BD2FC-F374-54A2-1BCC-D8FEC6B699E3}"/>
          </ac:picMkLst>
        </pc:picChg>
      </pc:sldChg>
      <pc:sldChg chg="addSp delSp modSp mod">
        <pc:chgData name="David Butler" userId="1d4169bac4fa5473" providerId="LiveId" clId="{A3487D53-CF91-4284-B32D-DCB5C37C51D4}" dt="2024-08-19T14:43:21.227" v="10" actId="14100"/>
        <pc:sldMkLst>
          <pc:docMk/>
          <pc:sldMk cId="517767605" sldId="258"/>
        </pc:sldMkLst>
        <pc:picChg chg="del">
          <ac:chgData name="David Butler" userId="1d4169bac4fa5473" providerId="LiveId" clId="{A3487D53-CF91-4284-B32D-DCB5C37C51D4}" dt="2024-08-19T14:42:58.488" v="7" actId="478"/>
          <ac:picMkLst>
            <pc:docMk/>
            <pc:sldMk cId="517767605" sldId="258"/>
            <ac:picMk id="10" creationId="{FBAC3D2E-6EBF-E79C-D323-2AFC008AEC5A}"/>
          </ac:picMkLst>
        </pc:picChg>
        <pc:picChg chg="add mod">
          <ac:chgData name="David Butler" userId="1d4169bac4fa5473" providerId="LiveId" clId="{A3487D53-CF91-4284-B32D-DCB5C37C51D4}" dt="2024-08-19T14:43:21.227" v="10" actId="14100"/>
          <ac:picMkLst>
            <pc:docMk/>
            <pc:sldMk cId="517767605" sldId="258"/>
            <ac:picMk id="12" creationId="{13D1559B-52B5-A0DB-AD4E-63386C9AD744}"/>
          </ac:picMkLst>
        </pc:picChg>
      </pc:sldChg>
      <pc:sldChg chg="addSp delSp modSp mod">
        <pc:chgData name="David Butler" userId="1d4169bac4fa5473" providerId="LiveId" clId="{A3487D53-CF91-4284-B32D-DCB5C37C51D4}" dt="2024-08-19T14:43:40.243" v="13" actId="26606"/>
        <pc:sldMkLst>
          <pc:docMk/>
          <pc:sldMk cId="3578424745" sldId="259"/>
        </pc:sldMkLst>
        <pc:picChg chg="del">
          <ac:chgData name="David Butler" userId="1d4169bac4fa5473" providerId="LiveId" clId="{A3487D53-CF91-4284-B32D-DCB5C37C51D4}" dt="2024-08-19T14:43:26.987" v="11" actId="478"/>
          <ac:picMkLst>
            <pc:docMk/>
            <pc:sldMk cId="3578424745" sldId="259"/>
            <ac:picMk id="10" creationId="{B402321E-052A-B6EC-7659-0628C4019112}"/>
          </ac:picMkLst>
        </pc:picChg>
        <pc:picChg chg="add mod">
          <ac:chgData name="David Butler" userId="1d4169bac4fa5473" providerId="LiveId" clId="{A3487D53-CF91-4284-B32D-DCB5C37C51D4}" dt="2024-08-19T14:43:40.243" v="13" actId="26606"/>
          <ac:picMkLst>
            <pc:docMk/>
            <pc:sldMk cId="3578424745" sldId="259"/>
            <ac:picMk id="12" creationId="{8D974177-A5B5-DBF8-A75E-E0665FDEF30F}"/>
          </ac:picMkLst>
        </pc:picChg>
      </pc:sldChg>
      <pc:sldChg chg="addSp delSp modSp mod">
        <pc:chgData name="David Butler" userId="1d4169bac4fa5473" providerId="LiveId" clId="{A3487D53-CF91-4284-B32D-DCB5C37C51D4}" dt="2024-08-19T14:42:55.766" v="6" actId="26606"/>
        <pc:sldMkLst>
          <pc:docMk/>
          <pc:sldMk cId="3982812442" sldId="260"/>
        </pc:sldMkLst>
        <pc:picChg chg="del">
          <ac:chgData name="David Butler" userId="1d4169bac4fa5473" providerId="LiveId" clId="{A3487D53-CF91-4284-B32D-DCB5C37C51D4}" dt="2024-08-19T14:42:40.465" v="4" actId="478"/>
          <ac:picMkLst>
            <pc:docMk/>
            <pc:sldMk cId="3982812442" sldId="260"/>
            <ac:picMk id="11" creationId="{608ABF5A-A0EC-6A75-7C94-3FD48932ADEE}"/>
          </ac:picMkLst>
        </pc:picChg>
        <pc:picChg chg="add mod">
          <ac:chgData name="David Butler" userId="1d4169bac4fa5473" providerId="LiveId" clId="{A3487D53-CF91-4284-B32D-DCB5C37C51D4}" dt="2024-08-19T14:42:55.766" v="6" actId="26606"/>
          <ac:picMkLst>
            <pc:docMk/>
            <pc:sldMk cId="3982812442" sldId="260"/>
            <ac:picMk id="13" creationId="{C533FEC8-E8B0-9FA4-E2D4-A63222E03EC2}"/>
          </ac:picMkLst>
        </pc:picChg>
      </pc:sldChg>
      <pc:sldChg chg="addSp delSp modSp mod">
        <pc:chgData name="David Butler" userId="1d4169bac4fa5473" providerId="LiveId" clId="{A3487D53-CF91-4284-B32D-DCB5C37C51D4}" dt="2024-08-19T14:44:21.938" v="19" actId="26606"/>
        <pc:sldMkLst>
          <pc:docMk/>
          <pc:sldMk cId="1780925107" sldId="261"/>
        </pc:sldMkLst>
        <pc:picChg chg="del">
          <ac:chgData name="David Butler" userId="1d4169bac4fa5473" providerId="LiveId" clId="{A3487D53-CF91-4284-B32D-DCB5C37C51D4}" dt="2024-08-19T14:44:08.804" v="17" actId="478"/>
          <ac:picMkLst>
            <pc:docMk/>
            <pc:sldMk cId="1780925107" sldId="261"/>
            <ac:picMk id="10" creationId="{4274CB99-879B-BEB1-5C2A-3FE727FCCC4A}"/>
          </ac:picMkLst>
        </pc:picChg>
        <pc:picChg chg="add mod">
          <ac:chgData name="David Butler" userId="1d4169bac4fa5473" providerId="LiveId" clId="{A3487D53-CF91-4284-B32D-DCB5C37C51D4}" dt="2024-08-19T14:44:21.938" v="19" actId="26606"/>
          <ac:picMkLst>
            <pc:docMk/>
            <pc:sldMk cId="1780925107" sldId="261"/>
            <ac:picMk id="12" creationId="{3118392E-7309-0043-69F1-6735D4BD4477}"/>
          </ac:picMkLst>
        </pc:picChg>
      </pc:sldChg>
      <pc:sldChg chg="addSp delSp modSp mod">
        <pc:chgData name="David Butler" userId="1d4169bac4fa5473" providerId="LiveId" clId="{A3487D53-CF91-4284-B32D-DCB5C37C51D4}" dt="2024-08-19T14:44:38.048" v="22" actId="26606"/>
        <pc:sldMkLst>
          <pc:docMk/>
          <pc:sldMk cId="3091856515" sldId="262"/>
        </pc:sldMkLst>
        <pc:picChg chg="del">
          <ac:chgData name="David Butler" userId="1d4169bac4fa5473" providerId="LiveId" clId="{A3487D53-CF91-4284-B32D-DCB5C37C51D4}" dt="2024-08-19T14:44:24.557" v="20" actId="478"/>
          <ac:picMkLst>
            <pc:docMk/>
            <pc:sldMk cId="3091856515" sldId="262"/>
            <ac:picMk id="10" creationId="{380A5EE2-3754-0599-32E5-B754C4111D44}"/>
          </ac:picMkLst>
        </pc:picChg>
        <pc:picChg chg="add mod">
          <ac:chgData name="David Butler" userId="1d4169bac4fa5473" providerId="LiveId" clId="{A3487D53-CF91-4284-B32D-DCB5C37C51D4}" dt="2024-08-19T14:44:38.048" v="22" actId="26606"/>
          <ac:picMkLst>
            <pc:docMk/>
            <pc:sldMk cId="3091856515" sldId="262"/>
            <ac:picMk id="12" creationId="{8DE33A17-E910-A738-9BE5-166C49DDEA9E}"/>
          </ac:picMkLst>
        </pc:picChg>
      </pc:sldChg>
      <pc:sldChg chg="addSp delSp modSp mod">
        <pc:chgData name="David Butler" userId="1d4169bac4fa5473" providerId="LiveId" clId="{A3487D53-CF91-4284-B32D-DCB5C37C51D4}" dt="2024-08-19T14:44:53.208" v="25" actId="26606"/>
        <pc:sldMkLst>
          <pc:docMk/>
          <pc:sldMk cId="1447416282" sldId="264"/>
        </pc:sldMkLst>
        <pc:picChg chg="del">
          <ac:chgData name="David Butler" userId="1d4169bac4fa5473" providerId="LiveId" clId="{A3487D53-CF91-4284-B32D-DCB5C37C51D4}" dt="2024-08-19T14:44:41.750" v="23" actId="478"/>
          <ac:picMkLst>
            <pc:docMk/>
            <pc:sldMk cId="1447416282" sldId="264"/>
            <ac:picMk id="3" creationId="{B02EBAF1-EDF9-8A1F-B93C-1E198E0D5BD1}"/>
          </ac:picMkLst>
        </pc:picChg>
        <pc:picChg chg="add mod">
          <ac:chgData name="David Butler" userId="1d4169bac4fa5473" providerId="LiveId" clId="{A3487D53-CF91-4284-B32D-DCB5C37C51D4}" dt="2024-08-19T14:44:53.208" v="25" actId="26606"/>
          <ac:picMkLst>
            <pc:docMk/>
            <pc:sldMk cId="1447416282" sldId="264"/>
            <ac:picMk id="5" creationId="{69ADC489-4816-0621-6BEE-1F2E2A2E3639}"/>
          </ac:picMkLst>
        </pc:picChg>
      </pc:sldChg>
      <pc:sldChg chg="addSp delSp modSp mod">
        <pc:chgData name="David Butler" userId="1d4169bac4fa5473" providerId="LiveId" clId="{A3487D53-CF91-4284-B32D-DCB5C37C51D4}" dt="2024-08-19T14:45:11.454" v="28" actId="26606"/>
        <pc:sldMkLst>
          <pc:docMk/>
          <pc:sldMk cId="3885794202" sldId="265"/>
        </pc:sldMkLst>
        <pc:picChg chg="del">
          <ac:chgData name="David Butler" userId="1d4169bac4fa5473" providerId="LiveId" clId="{A3487D53-CF91-4284-B32D-DCB5C37C51D4}" dt="2024-08-19T14:44:57.419" v="26" actId="478"/>
          <ac:picMkLst>
            <pc:docMk/>
            <pc:sldMk cId="3885794202" sldId="265"/>
            <ac:picMk id="3" creationId="{571E4FC6-02CD-1036-7545-C41A26D741A8}"/>
          </ac:picMkLst>
        </pc:picChg>
        <pc:picChg chg="add mod">
          <ac:chgData name="David Butler" userId="1d4169bac4fa5473" providerId="LiveId" clId="{A3487D53-CF91-4284-B32D-DCB5C37C51D4}" dt="2024-08-19T14:45:11.454" v="28" actId="26606"/>
          <ac:picMkLst>
            <pc:docMk/>
            <pc:sldMk cId="3885794202" sldId="265"/>
            <ac:picMk id="5" creationId="{195890CC-92F6-819F-7200-A4B1E7E5833C}"/>
          </ac:picMkLst>
        </pc:picChg>
      </pc:sldChg>
      <pc:sldChg chg="addSp delSp modSp mod">
        <pc:chgData name="David Butler" userId="1d4169bac4fa5473" providerId="LiveId" clId="{A3487D53-CF91-4284-B32D-DCB5C37C51D4}" dt="2024-08-19T14:45:26.274" v="31" actId="26606"/>
        <pc:sldMkLst>
          <pc:docMk/>
          <pc:sldMk cId="931093878" sldId="266"/>
        </pc:sldMkLst>
        <pc:picChg chg="del">
          <ac:chgData name="David Butler" userId="1d4169bac4fa5473" providerId="LiveId" clId="{A3487D53-CF91-4284-B32D-DCB5C37C51D4}" dt="2024-08-19T14:45:13.997" v="29" actId="478"/>
          <ac:picMkLst>
            <pc:docMk/>
            <pc:sldMk cId="931093878" sldId="266"/>
            <ac:picMk id="3" creationId="{43F80BD3-E3BD-A3C2-CA56-E652FDFE37A7}"/>
          </ac:picMkLst>
        </pc:picChg>
        <pc:picChg chg="add mod">
          <ac:chgData name="David Butler" userId="1d4169bac4fa5473" providerId="LiveId" clId="{A3487D53-CF91-4284-B32D-DCB5C37C51D4}" dt="2024-08-19T14:45:26.274" v="31" actId="26606"/>
          <ac:picMkLst>
            <pc:docMk/>
            <pc:sldMk cId="931093878" sldId="266"/>
            <ac:picMk id="5" creationId="{B82C5A39-0528-94D7-8F41-72106F0F56A2}"/>
          </ac:picMkLst>
        </pc:picChg>
      </pc:sldChg>
      <pc:sldChg chg="addSp modSp del mod setBg">
        <pc:chgData name="David Butler" userId="1d4169bac4fa5473" providerId="LiveId" clId="{A3487D53-CF91-4284-B32D-DCB5C37C51D4}" dt="2024-08-19T14:46:45.429" v="41" actId="47"/>
        <pc:sldMkLst>
          <pc:docMk/>
          <pc:sldMk cId="1188595863" sldId="267"/>
        </pc:sldMkLst>
        <pc:picChg chg="add mod">
          <ac:chgData name="David Butler" userId="1d4169bac4fa5473" providerId="LiveId" clId="{A3487D53-CF91-4284-B32D-DCB5C37C51D4}" dt="2024-08-19T14:45:40.276" v="33" actId="26606"/>
          <ac:picMkLst>
            <pc:docMk/>
            <pc:sldMk cId="1188595863" sldId="267"/>
            <ac:picMk id="3" creationId="{6E3BDB50-B4BA-AC0A-AB49-7A02F712C4B3}"/>
          </ac:picMkLst>
        </pc:picChg>
      </pc:sldChg>
      <pc:sldChg chg="addSp modSp new mod setBg">
        <pc:chgData name="David Butler" userId="1d4169bac4fa5473" providerId="LiveId" clId="{A3487D53-CF91-4284-B32D-DCB5C37C51D4}" dt="2024-08-19T14:44:05.397" v="16" actId="26606"/>
        <pc:sldMkLst>
          <pc:docMk/>
          <pc:sldMk cId="1146491583" sldId="268"/>
        </pc:sldMkLst>
        <pc:picChg chg="add mod">
          <ac:chgData name="David Butler" userId="1d4169bac4fa5473" providerId="LiveId" clId="{A3487D53-CF91-4284-B32D-DCB5C37C51D4}" dt="2024-08-19T14:44:05.397" v="16" actId="26606"/>
          <ac:picMkLst>
            <pc:docMk/>
            <pc:sldMk cId="1146491583" sldId="268"/>
            <ac:picMk id="3" creationId="{0E36A39F-0FEC-5B78-C2A2-32872010E230}"/>
          </ac:picMkLst>
        </pc:picChg>
      </pc:sldChg>
      <pc:sldChg chg="addSp delSp modSp new del mod setBg">
        <pc:chgData name="David Butler" userId="1d4169bac4fa5473" providerId="LiveId" clId="{A3487D53-CF91-4284-B32D-DCB5C37C51D4}" dt="2024-08-19T14:46:44.688" v="40" actId="47"/>
        <pc:sldMkLst>
          <pc:docMk/>
          <pc:sldMk cId="2100598843" sldId="269"/>
        </pc:sldMkLst>
        <pc:spChg chg="add del">
          <ac:chgData name="David Butler" userId="1d4169bac4fa5473" providerId="LiveId" clId="{A3487D53-CF91-4284-B32D-DCB5C37C51D4}" dt="2024-08-19T14:46:02.336" v="37" actId="26606"/>
          <ac:spMkLst>
            <pc:docMk/>
            <pc:sldMk cId="2100598843" sldId="269"/>
            <ac:spMk id="8" creationId="{69D184B2-2226-4E31-BCCB-444330767440}"/>
          </ac:spMkLst>
        </pc:spChg>
        <pc:spChg chg="add del">
          <ac:chgData name="David Butler" userId="1d4169bac4fa5473" providerId="LiveId" clId="{A3487D53-CF91-4284-B32D-DCB5C37C51D4}" dt="2024-08-19T14:46:02.336" v="37" actId="26606"/>
          <ac:spMkLst>
            <pc:docMk/>
            <pc:sldMk cId="2100598843" sldId="269"/>
            <ac:spMk id="10" creationId="{1AC4D4E3-486A-464A-8EC8-D44881097267}"/>
          </ac:spMkLst>
        </pc:spChg>
        <pc:spChg chg="add del">
          <ac:chgData name="David Butler" userId="1d4169bac4fa5473" providerId="LiveId" clId="{A3487D53-CF91-4284-B32D-DCB5C37C51D4}" dt="2024-08-19T14:46:02.336" v="37" actId="26606"/>
          <ac:spMkLst>
            <pc:docMk/>
            <pc:sldMk cId="2100598843" sldId="269"/>
            <ac:spMk id="12" creationId="{864DE13E-58EB-4475-B79C-0D4FC651239B}"/>
          </ac:spMkLst>
        </pc:spChg>
        <pc:picChg chg="add mod">
          <ac:chgData name="David Butler" userId="1d4169bac4fa5473" providerId="LiveId" clId="{A3487D53-CF91-4284-B32D-DCB5C37C51D4}" dt="2024-08-19T14:46:06.409" v="39" actId="14100"/>
          <ac:picMkLst>
            <pc:docMk/>
            <pc:sldMk cId="2100598843" sldId="269"/>
            <ac:picMk id="3" creationId="{53D5A739-ABA6-44F0-8449-35911AA6B68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23B23-1DC2-E05D-A8A5-C9C28BF23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0845B-1C5D-95E6-11D9-0CE6AEF94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3244-BC20-7A22-2E99-4FBF5046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80B1B-7AE8-0847-3C4D-1D1A2F18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B580D-0A69-D964-B377-4F25A9ED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FE87-4F0A-1D28-DA08-A048950CF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2464E-D98E-F44B-2F28-5D8FB3090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E611-4BC1-7273-9551-43F4CBF2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3ACCA-6FA4-7B1C-1B27-443732BE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0B53-2049-89B9-9993-F41A2C5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0773B6-D35D-70F2-4064-009A1E6DB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9B4D6-1667-DD64-D624-D7C994B98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25981-931A-4201-20B3-A89DC01B7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CEBD5-83E8-F379-C914-B9D77E93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E0E7F-7D65-59D4-0707-0059F5C2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64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7A40-3092-4B7A-F19D-2F87B7C4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12162-1F1D-448E-7FB4-5D0EAE8D2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5CA06-929F-DDC0-C151-4AB791EE1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DA8C-A4E3-4D35-BAB1-0B37FE7F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0A06-94F8-2164-A040-DEC84754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1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B6D5-012C-02A7-649D-C89FE2E0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C5E9-EE18-9456-AE75-CDFDCF99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D17E9-E5D3-E0A3-C531-7EB30BE9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A305-8F19-08B2-FACC-62216CE3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81E52-59B8-16D6-9EAD-5DAB8CB5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A62E-DF76-51F9-153A-88FDE7B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D7FC1-C554-A23A-279A-695476310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4516-DD6E-053E-2665-521997DBF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BE89B-BD8C-A82A-763E-8C7CBDD21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587BE-FB6F-CF75-3129-7AA7D919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F978-02DF-23CB-554B-1CCA5552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6852-8451-655C-5A81-365D49A6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45C83-A029-779A-A2B0-65131059A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3E6CF-E814-D8B8-5774-F72F5B76C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79D44-293D-B47C-F699-6D6CED9C2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D0D35-6188-E020-BA12-435501F10A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B7280-8154-7EFF-4488-946CF47C9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EB412-BBD0-81B4-13E9-7ADEF7E87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A311E-32AC-5067-0627-24006847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72CA-C27A-F041-F34E-697BF4A4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F8172-EB0E-1E99-9A6C-EAEF571A3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4D7547-2E85-3BAA-2BE3-355CDECB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64607-94AD-32E4-0223-ED282E44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8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A0016-914A-CF6A-A36D-320AF703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5268F-26E3-7B6D-4C2C-4945CE6D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EEB27-0934-0678-0B1C-788AF059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F1EA-B085-C5DC-8E19-74D202C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2BDF4-4047-52B9-45AC-7E81745EB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9CA6-EC68-E58F-52F0-CA14A0FE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8C35B-0D2A-A6F0-F3EB-F169259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62883-AD57-2C21-CC60-8B988BFD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983BB-EAEB-FBFD-7F07-5E4F152E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5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FC88-6086-106B-4BC6-E2C65071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60280-CA1F-51E9-4B70-8150CAA13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4780-F89B-9407-B558-A62D83A41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A0B84-C73C-856E-2ED5-5B46CCD0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81DEE-FE37-2AF3-D632-EB5DCFB6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DCED0-993B-5E21-6E9D-829377D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C9FE5-29BB-5221-EAFD-5F92027C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9A02A-9BB4-E1B9-4836-955CC57D5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FEF3C-C0BC-F4E1-ED6E-1805D8C14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A9C2C-C241-5EB3-29F4-570BD816A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C1B53-1F3E-8897-ECDA-EE89978D4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B6BD2FC-F374-54A2-1BCC-D8FEC6B699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85"/>
          <a:stretch/>
        </p:blipFill>
        <p:spPr>
          <a:xfrm>
            <a:off x="643467" y="920835"/>
            <a:ext cx="10905066" cy="501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54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2C5A39-0528-94D7-8F41-72106F0F5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338493"/>
            <a:ext cx="10905066" cy="218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093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533FEC8-E8B0-9FA4-E2D4-A63222E03E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327" y="643466"/>
            <a:ext cx="1076534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1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3D1559B-52B5-A0DB-AD4E-63386C9AD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52" y="1002382"/>
            <a:ext cx="11500748" cy="94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D974177-A5B5-DBF8-A75E-E0665FDEF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65977"/>
            <a:ext cx="10905066" cy="332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36A39F-0FEC-5B78-C2A2-32872010E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56928"/>
            <a:ext cx="10905066" cy="354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491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118392E-7309-0043-69F1-6735D4BD4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70336"/>
            <a:ext cx="10905066" cy="231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25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DE33A17-E910-A738-9BE5-166C49DDE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98042"/>
            <a:ext cx="10905066" cy="466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56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9ADC489-4816-0621-6BEE-1F2E2A2E3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25083"/>
            <a:ext cx="10905066" cy="340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416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95890CC-92F6-819F-7200-A4B1E7E58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16033"/>
            <a:ext cx="10905066" cy="362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94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4EA7654D7944A5AF3BADB6F2683A" ma:contentTypeVersion="12" ma:contentTypeDescription="Create a new document." ma:contentTypeScope="" ma:versionID="888a56da5733508ba972e4518644f992">
  <xsd:schema xmlns:xsd="http://www.w3.org/2001/XMLSchema" xmlns:xs="http://www.w3.org/2001/XMLSchema" xmlns:p="http://schemas.microsoft.com/office/2006/metadata/properties" xmlns:ns2="eb78f6a8-1694-4c6a-a7e1-4e79539e6a2f" xmlns:ns3="6480c20c-c31c-4056-bcfb-60024880c8ad" targetNamespace="http://schemas.microsoft.com/office/2006/metadata/properties" ma:root="true" ma:fieldsID="e3901da4fb75844f9938bde5999f6c92" ns2:_="" ns3:_="">
    <xsd:import namespace="eb78f6a8-1694-4c6a-a7e1-4e79539e6a2f"/>
    <xsd:import namespace="6480c20c-c31c-4056-bcfb-60024880c8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8f6a8-1694-4c6a-a7e1-4e79539e6a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bcc17d2-9115-47a2-b71a-19d7e32480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0c20c-c31c-4056-bcfb-60024880c8a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f04b76e-4f96-4c1a-b615-705ec777c1a4}" ma:internalName="TaxCatchAll" ma:showField="CatchAllData" ma:web="6480c20c-c31c-4056-bcfb-60024880c8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8f6a8-1694-4c6a-a7e1-4e79539e6a2f">
      <Terms xmlns="http://schemas.microsoft.com/office/infopath/2007/PartnerControls"/>
    </lcf76f155ced4ddcb4097134ff3c332f>
    <TaxCatchAll xmlns="6480c20c-c31c-4056-bcfb-60024880c8ad" xsi:nil="true"/>
  </documentManagement>
</p:properties>
</file>

<file path=customXml/itemProps1.xml><?xml version="1.0" encoding="utf-8"?>
<ds:datastoreItem xmlns:ds="http://schemas.openxmlformats.org/officeDocument/2006/customXml" ds:itemID="{EABFBB7D-F1CE-49D8-9E8E-FB23ABACD58D}"/>
</file>

<file path=customXml/itemProps2.xml><?xml version="1.0" encoding="utf-8"?>
<ds:datastoreItem xmlns:ds="http://schemas.openxmlformats.org/officeDocument/2006/customXml" ds:itemID="{A1844044-8D33-45A4-911A-6699A0871B57}"/>
</file>

<file path=customXml/itemProps3.xml><?xml version="1.0" encoding="utf-8"?>
<ds:datastoreItem xmlns:ds="http://schemas.openxmlformats.org/officeDocument/2006/customXml" ds:itemID="{54B5AC3D-C5F4-49B4-89A2-7B3E3FE77AAF}"/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Glasgow Clyde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6</cp:revision>
  <dcterms:created xsi:type="dcterms:W3CDTF">2024-08-19T13:59:15Z</dcterms:created>
  <dcterms:modified xsi:type="dcterms:W3CDTF">2024-08-19T14:46:50Z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0x0101001E9E4EA7654D7944A5AF3BADB6F2683A</vt:lpwstr>
  </property>
</Properties>
</file>