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15300D3-9842-4B35-95C1-D1228FB34A18}"/>
    <pc:docChg chg="custSel addSld modSld">
      <pc:chgData name="David Butler" userId="1d4169bac4fa5473" providerId="LiveId" clId="{215300D3-9842-4B35-95C1-D1228FB34A18}" dt="2024-08-19T14:24:45.157" v="23" actId="680"/>
      <pc:docMkLst>
        <pc:docMk/>
      </pc:docMkLst>
      <pc:sldChg chg="addSp delSp modSp mod setBg">
        <pc:chgData name="David Butler" userId="1d4169bac4fa5473" providerId="LiveId" clId="{215300D3-9842-4B35-95C1-D1228FB34A18}" dt="2024-08-19T14:22:11.661" v="3" actId="26606"/>
        <pc:sldMkLst>
          <pc:docMk/>
          <pc:sldMk cId="2855154598" sldId="257"/>
        </pc:sldMkLst>
        <pc:picChg chg="del">
          <ac:chgData name="David Butler" userId="1d4169bac4fa5473" providerId="LiveId" clId="{215300D3-9842-4B35-95C1-D1228FB34A18}" dt="2024-08-19T14:22:08.781" v="1" actId="478"/>
          <ac:picMkLst>
            <pc:docMk/>
            <pc:sldMk cId="2855154598" sldId="257"/>
            <ac:picMk id="3" creationId="{AD71AA3F-6F90-48FA-48A8-8FB44937F90F}"/>
          </ac:picMkLst>
        </pc:picChg>
        <pc:picChg chg="add mod">
          <ac:chgData name="David Butler" userId="1d4169bac4fa5473" providerId="LiveId" clId="{215300D3-9842-4B35-95C1-D1228FB34A18}" dt="2024-08-19T14:22:11.661" v="3" actId="26606"/>
          <ac:picMkLst>
            <pc:docMk/>
            <pc:sldMk cId="2855154598" sldId="257"/>
            <ac:picMk id="4" creationId="{57B9EEA9-3CFC-9A39-98D2-77CD4363F863}"/>
          </ac:picMkLst>
        </pc:picChg>
        <pc:picChg chg="del">
          <ac:chgData name="David Butler" userId="1d4169bac4fa5473" providerId="LiveId" clId="{215300D3-9842-4B35-95C1-D1228FB34A18}" dt="2024-08-19T14:22:08.230" v="0" actId="478"/>
          <ac:picMkLst>
            <pc:docMk/>
            <pc:sldMk cId="2855154598" sldId="257"/>
            <ac:picMk id="5" creationId="{02384215-1913-4871-9579-5AB6996B1803}"/>
          </ac:picMkLst>
        </pc:picChg>
      </pc:sldChg>
      <pc:sldChg chg="addSp delSp modSp mod">
        <pc:chgData name="David Butler" userId="1d4169bac4fa5473" providerId="LiveId" clId="{215300D3-9842-4B35-95C1-D1228FB34A18}" dt="2024-08-19T14:23:12.304" v="10" actId="26606"/>
        <pc:sldMkLst>
          <pc:docMk/>
          <pc:sldMk cId="517767605" sldId="258"/>
        </pc:sldMkLst>
        <pc:picChg chg="del">
          <ac:chgData name="David Butler" userId="1d4169bac4fa5473" providerId="LiveId" clId="{215300D3-9842-4B35-95C1-D1228FB34A18}" dt="2024-08-19T14:22:55.158" v="8" actId="478"/>
          <ac:picMkLst>
            <pc:docMk/>
            <pc:sldMk cId="517767605" sldId="258"/>
            <ac:picMk id="4" creationId="{1397096F-C9CF-8F59-F6C0-A4E57F45D888}"/>
          </ac:picMkLst>
        </pc:picChg>
        <pc:picChg chg="add mod">
          <ac:chgData name="David Butler" userId="1d4169bac4fa5473" providerId="LiveId" clId="{215300D3-9842-4B35-95C1-D1228FB34A18}" dt="2024-08-19T14:23:12.304" v="10" actId="26606"/>
          <ac:picMkLst>
            <pc:docMk/>
            <pc:sldMk cId="517767605" sldId="258"/>
            <ac:picMk id="6" creationId="{9DF12E86-6FD9-F402-3BEB-C8F9BF26F9C1}"/>
          </ac:picMkLst>
        </pc:picChg>
      </pc:sldChg>
      <pc:sldChg chg="addSp delSp modSp mod">
        <pc:chgData name="David Butler" userId="1d4169bac4fa5473" providerId="LiveId" clId="{215300D3-9842-4B35-95C1-D1228FB34A18}" dt="2024-08-19T14:23:27.776" v="13" actId="26606"/>
        <pc:sldMkLst>
          <pc:docMk/>
          <pc:sldMk cId="3578424745" sldId="259"/>
        </pc:sldMkLst>
        <pc:picChg chg="del">
          <ac:chgData name="David Butler" userId="1d4169bac4fa5473" providerId="LiveId" clId="{215300D3-9842-4B35-95C1-D1228FB34A18}" dt="2024-08-19T14:23:15.786" v="11" actId="478"/>
          <ac:picMkLst>
            <pc:docMk/>
            <pc:sldMk cId="3578424745" sldId="259"/>
            <ac:picMk id="4" creationId="{A64A29A9-7448-8ADC-3C2E-6D94F9D353A8}"/>
          </ac:picMkLst>
        </pc:picChg>
        <pc:picChg chg="add mod">
          <ac:chgData name="David Butler" userId="1d4169bac4fa5473" providerId="LiveId" clId="{215300D3-9842-4B35-95C1-D1228FB34A18}" dt="2024-08-19T14:23:27.776" v="13" actId="26606"/>
          <ac:picMkLst>
            <pc:docMk/>
            <pc:sldMk cId="3578424745" sldId="259"/>
            <ac:picMk id="6" creationId="{64ECA021-6CA9-9453-7FBD-6CF3B7A2D1D4}"/>
          </ac:picMkLst>
        </pc:picChg>
      </pc:sldChg>
      <pc:sldChg chg="addSp delSp modSp mod">
        <pc:chgData name="David Butler" userId="1d4169bac4fa5473" providerId="LiveId" clId="{215300D3-9842-4B35-95C1-D1228FB34A18}" dt="2024-08-19T14:22:40.134" v="7" actId="732"/>
        <pc:sldMkLst>
          <pc:docMk/>
          <pc:sldMk cId="3982812442" sldId="260"/>
        </pc:sldMkLst>
        <pc:picChg chg="del">
          <ac:chgData name="David Butler" userId="1d4169bac4fa5473" providerId="LiveId" clId="{215300D3-9842-4B35-95C1-D1228FB34A18}" dt="2024-08-19T14:22:14.281" v="4" actId="478"/>
          <ac:picMkLst>
            <pc:docMk/>
            <pc:sldMk cId="3982812442" sldId="260"/>
            <ac:picMk id="4" creationId="{3D45EBA1-44A5-14BD-30B8-E1606A7F4D97}"/>
          </ac:picMkLst>
        </pc:picChg>
        <pc:picChg chg="add mod modCrop">
          <ac:chgData name="David Butler" userId="1d4169bac4fa5473" providerId="LiveId" clId="{215300D3-9842-4B35-95C1-D1228FB34A18}" dt="2024-08-19T14:22:40.134" v="7" actId="732"/>
          <ac:picMkLst>
            <pc:docMk/>
            <pc:sldMk cId="3982812442" sldId="260"/>
            <ac:picMk id="7" creationId="{956D68B1-97B3-A0AB-0657-73088461E8A9}"/>
          </ac:picMkLst>
        </pc:picChg>
      </pc:sldChg>
      <pc:sldChg chg="addSp delSp modSp mod">
        <pc:chgData name="David Butler" userId="1d4169bac4fa5473" providerId="LiveId" clId="{215300D3-9842-4B35-95C1-D1228FB34A18}" dt="2024-08-19T14:23:53.554" v="16" actId="26606"/>
        <pc:sldMkLst>
          <pc:docMk/>
          <pc:sldMk cId="1780925107" sldId="261"/>
        </pc:sldMkLst>
        <pc:picChg chg="del">
          <ac:chgData name="David Butler" userId="1d4169bac4fa5473" providerId="LiveId" clId="{215300D3-9842-4B35-95C1-D1228FB34A18}" dt="2024-08-19T14:23:31.141" v="14" actId="478"/>
          <ac:picMkLst>
            <pc:docMk/>
            <pc:sldMk cId="1780925107" sldId="261"/>
            <ac:picMk id="4" creationId="{2920A1C2-5AF7-A39E-D8E3-07DAC8A59A01}"/>
          </ac:picMkLst>
        </pc:picChg>
        <pc:picChg chg="add mod">
          <ac:chgData name="David Butler" userId="1d4169bac4fa5473" providerId="LiveId" clId="{215300D3-9842-4B35-95C1-D1228FB34A18}" dt="2024-08-19T14:23:53.554" v="16" actId="26606"/>
          <ac:picMkLst>
            <pc:docMk/>
            <pc:sldMk cId="1780925107" sldId="261"/>
            <ac:picMk id="6" creationId="{FBB57790-4765-EBAA-85EF-62708AC202E5}"/>
          </ac:picMkLst>
        </pc:picChg>
      </pc:sldChg>
      <pc:sldChg chg="addSp delSp modSp mod">
        <pc:chgData name="David Butler" userId="1d4169bac4fa5473" providerId="LiveId" clId="{215300D3-9842-4B35-95C1-D1228FB34A18}" dt="2024-08-19T14:24:11.673" v="19" actId="26606"/>
        <pc:sldMkLst>
          <pc:docMk/>
          <pc:sldMk cId="3091856515" sldId="262"/>
        </pc:sldMkLst>
        <pc:picChg chg="del">
          <ac:chgData name="David Butler" userId="1d4169bac4fa5473" providerId="LiveId" clId="{215300D3-9842-4B35-95C1-D1228FB34A18}" dt="2024-08-19T14:23:56.914" v="17" actId="478"/>
          <ac:picMkLst>
            <pc:docMk/>
            <pc:sldMk cId="3091856515" sldId="262"/>
            <ac:picMk id="4" creationId="{3FF8B569-7693-54DA-FA68-225B1F883FB6}"/>
          </ac:picMkLst>
        </pc:picChg>
        <pc:picChg chg="add mod">
          <ac:chgData name="David Butler" userId="1d4169bac4fa5473" providerId="LiveId" clId="{215300D3-9842-4B35-95C1-D1228FB34A18}" dt="2024-08-19T14:24:11.673" v="19" actId="26606"/>
          <ac:picMkLst>
            <pc:docMk/>
            <pc:sldMk cId="3091856515" sldId="262"/>
            <ac:picMk id="6" creationId="{6267B768-49E3-4FF9-AA8E-4704DB976DFF}"/>
          </ac:picMkLst>
        </pc:picChg>
      </pc:sldChg>
      <pc:sldChg chg="addSp delSp modSp mod">
        <pc:chgData name="David Butler" userId="1d4169bac4fa5473" providerId="LiveId" clId="{215300D3-9842-4B35-95C1-D1228FB34A18}" dt="2024-08-19T14:24:38.220" v="22" actId="26606"/>
        <pc:sldMkLst>
          <pc:docMk/>
          <pc:sldMk cId="2629990484" sldId="263"/>
        </pc:sldMkLst>
        <pc:picChg chg="del">
          <ac:chgData name="David Butler" userId="1d4169bac4fa5473" providerId="LiveId" clId="{215300D3-9842-4B35-95C1-D1228FB34A18}" dt="2024-08-19T14:24:15.628" v="20" actId="478"/>
          <ac:picMkLst>
            <pc:docMk/>
            <pc:sldMk cId="2629990484" sldId="263"/>
            <ac:picMk id="4" creationId="{029D699E-632D-B40E-324D-E586ACE6F441}"/>
          </ac:picMkLst>
        </pc:picChg>
        <pc:picChg chg="add mod">
          <ac:chgData name="David Butler" userId="1d4169bac4fa5473" providerId="LiveId" clId="{215300D3-9842-4B35-95C1-D1228FB34A18}" dt="2024-08-19T14:24:38.220" v="22" actId="26606"/>
          <ac:picMkLst>
            <pc:docMk/>
            <pc:sldMk cId="2629990484" sldId="263"/>
            <ac:picMk id="6" creationId="{FB358868-45BD-3A85-3F63-6258D472EFE7}"/>
          </ac:picMkLst>
        </pc:picChg>
      </pc:sldChg>
      <pc:sldChg chg="new">
        <pc:chgData name="David Butler" userId="1d4169bac4fa5473" providerId="LiveId" clId="{215300D3-9842-4B35-95C1-D1228FB34A18}" dt="2024-08-19T14:24:45.157" v="23" actId="680"/>
        <pc:sldMkLst>
          <pc:docMk/>
          <pc:sldMk cId="1447416282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23B23-1DC2-E05D-A8A5-C9C28BF23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0845B-1C5D-95E6-11D9-0CE6AEF94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3244-BC20-7A22-2E99-4FBF5046E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80B1B-7AE8-0847-3C4D-1D1A2F18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B580D-0A69-D964-B377-4F25A9ED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CFE87-4F0A-1D28-DA08-A048950CF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2464E-D98E-F44B-2F28-5D8FB3090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9E611-4BC1-7273-9551-43F4CBF26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3ACCA-6FA4-7B1C-1B27-443732BEF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90B53-2049-89B9-9993-F41A2C5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6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0773B6-D35D-70F2-4064-009A1E6DB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69B4D6-1667-DD64-D624-D7C994B98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25981-931A-4201-20B3-A89DC01B7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CEBD5-83E8-F379-C914-B9D77E93B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E0E7F-7D65-59D4-0707-0059F5C2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64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E7A40-3092-4B7A-F19D-2F87B7C4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12162-1F1D-448E-7FB4-5D0EAE8D2D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5CA06-929F-DDC0-C151-4AB791EE1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9DA8C-A4E3-4D35-BAB1-0B37FE7F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90A06-94F8-2164-A040-DEC84754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17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AB6D5-012C-02A7-649D-C89FE2E00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5C5E9-EE18-9456-AE75-CDFDCF99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D17E9-E5D3-E0A3-C531-7EB30BE9B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5A305-8F19-08B2-FACC-62216CE34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81E52-59B8-16D6-9EAD-5DAB8CB5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7A62E-DF76-51F9-153A-88FDE7BE9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D7FC1-C554-A23A-279A-695476310D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64516-DD6E-053E-2665-521997DBF3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BE89B-BD8C-A82A-763E-8C7CBDD21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587BE-FB6F-CF75-3129-7AA7D919A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F978-02DF-23CB-554B-1CCA5552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7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6852-8451-655C-5A81-365D49A64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45C83-A029-779A-A2B0-65131059A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D3E6CF-E814-D8B8-5774-F72F5B76C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679D44-293D-B47C-F699-6D6CED9C2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D0D35-6188-E020-BA12-435501F10A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1B7280-8154-7EFF-4488-946CF47C9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BEB412-BBD0-81B4-13E9-7ADEF7E87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A311E-32AC-5067-0627-24006847B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4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C72CA-C27A-F041-F34E-697BF4A4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CF8172-EB0E-1E99-9A6C-EAEF571A3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4D7547-2E85-3BAA-2BE3-355CDECB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64607-94AD-32E4-0223-ED282E44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8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A0016-914A-CF6A-A36D-320AF703A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5268F-26E3-7B6D-4C2C-4945CE6D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EEB27-0934-0678-0B1C-788AF059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40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EF1EA-B085-C5DC-8E19-74D202C4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2BDF4-4047-52B9-45AC-7E81745EB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9CA6-EC68-E58F-52F0-CA14A0FE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8C35B-0D2A-A6F0-F3EB-F1692599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62883-AD57-2C21-CC60-8B988BFD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983BB-EAEB-FBFD-7F07-5E4F152E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45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2FC88-6086-106B-4BC6-E2C65071E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260280-CA1F-51E9-4B70-8150CAA13D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54780-F89B-9407-B558-A62D83A41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A0B84-C73C-856E-2ED5-5B46CCD0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81DEE-FE37-2AF3-D632-EB5DCFB6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DCED0-993B-5E21-6E9D-829377D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1C9FE5-29BB-5221-EAFD-5F92027C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9A02A-9BB4-E1B9-4836-955CC57D5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FEF3C-C0BC-F4E1-ED6E-1805D8C140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A9C2C-C241-5EB3-29F4-570BD816A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C1B53-1F3E-8897-ECDA-EE89978D4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1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B9EEA9-3CFC-9A39-98D2-77CD4363F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138936"/>
            <a:ext cx="10905066" cy="458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54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6D68B1-97B3-A0AB-0657-73088461E8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01"/>
          <a:stretch/>
        </p:blipFill>
        <p:spPr>
          <a:xfrm>
            <a:off x="643467" y="2090057"/>
            <a:ext cx="10905066" cy="279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1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DF12E86-6FD9-F402-3BEB-C8F9BF26F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338493"/>
            <a:ext cx="10905066" cy="218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7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4ECA021-6CA9-9453-7FBD-6CF3B7A2D1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152566"/>
            <a:ext cx="10905066" cy="455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2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BB57790-4765-EBAA-85EF-62708AC202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6982" y="643466"/>
            <a:ext cx="8538036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25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267B768-49E3-4FF9-AA8E-4704DB976D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902" y="643466"/>
            <a:ext cx="887819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56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B358868-45BD-3A85-3F63-6258D472E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570" y="643466"/>
            <a:ext cx="981686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990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416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E4EA7654D7944A5AF3BADB6F2683A" ma:contentTypeVersion="12" ma:contentTypeDescription="Create a new document." ma:contentTypeScope="" ma:versionID="888a56da5733508ba972e4518644f992">
  <xsd:schema xmlns:xsd="http://www.w3.org/2001/XMLSchema" xmlns:xs="http://www.w3.org/2001/XMLSchema" xmlns:p="http://schemas.microsoft.com/office/2006/metadata/properties" xmlns:ns2="eb78f6a8-1694-4c6a-a7e1-4e79539e6a2f" xmlns:ns3="6480c20c-c31c-4056-bcfb-60024880c8ad" targetNamespace="http://schemas.microsoft.com/office/2006/metadata/properties" ma:root="true" ma:fieldsID="e3901da4fb75844f9938bde5999f6c92" ns2:_="" ns3:_="">
    <xsd:import namespace="eb78f6a8-1694-4c6a-a7e1-4e79539e6a2f"/>
    <xsd:import namespace="6480c20c-c31c-4056-bcfb-60024880c8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8f6a8-1694-4c6a-a7e1-4e79539e6a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bcc17d2-9115-47a2-b71a-19d7e32480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0c20c-c31c-4056-bcfb-60024880c8a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df04b76e-4f96-4c1a-b615-705ec777c1a4}" ma:internalName="TaxCatchAll" ma:showField="CatchAllData" ma:web="6480c20c-c31c-4056-bcfb-60024880c8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78f6a8-1694-4c6a-a7e1-4e79539e6a2f">
      <Terms xmlns="http://schemas.microsoft.com/office/infopath/2007/PartnerControls"/>
    </lcf76f155ced4ddcb4097134ff3c332f>
    <TaxCatchAll xmlns="6480c20c-c31c-4056-bcfb-60024880c8ad" xsi:nil="true"/>
  </documentManagement>
</p:properties>
</file>

<file path=customXml/itemProps1.xml><?xml version="1.0" encoding="utf-8"?>
<ds:datastoreItem xmlns:ds="http://schemas.openxmlformats.org/officeDocument/2006/customXml" ds:itemID="{15ACC773-D24C-4DFC-894F-797637A7ADF7}"/>
</file>

<file path=customXml/itemProps2.xml><?xml version="1.0" encoding="utf-8"?>
<ds:datastoreItem xmlns:ds="http://schemas.openxmlformats.org/officeDocument/2006/customXml" ds:itemID="{05DA0032-FB19-4A09-B915-8A8B053A7776}"/>
</file>

<file path=customXml/itemProps3.xml><?xml version="1.0" encoding="utf-8"?>
<ds:datastoreItem xmlns:ds="http://schemas.openxmlformats.org/officeDocument/2006/customXml" ds:itemID="{2618B27F-781B-44EC-81BE-4253CD93A833}"/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Glasgow Clyde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2024-08-19T13:59:15Z</dcterms:created>
  <dcterms:modified xsi:type="dcterms:W3CDTF">2024-08-19T14:24:45Z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0x0101001E9E4EA7654D7944A5AF3BADB6F2683A</vt:lpwstr>
  </property>
</Properties>
</file>