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236BD6-2A45-434C-8179-8084557D37A2}" v="4" dt="2024-08-19T10:59:46.3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16236BD6-2A45-434C-8179-8084557D37A2}"/>
    <pc:docChg chg="undo custSel addSld delSld modSld sldOrd">
      <pc:chgData name="David Butler" userId="1d4169bac4fa5473" providerId="LiveId" clId="{16236BD6-2A45-434C-8179-8084557D37A2}" dt="2024-08-19T13:58:47.704" v="250" actId="680"/>
      <pc:docMkLst>
        <pc:docMk/>
      </pc:docMkLst>
      <pc:sldChg chg="addSp modSp mod ord setBg">
        <pc:chgData name="David Butler" userId="1d4169bac4fa5473" providerId="LiveId" clId="{16236BD6-2A45-434C-8179-8084557D37A2}" dt="2024-08-19T10:59:33.036" v="168"/>
        <pc:sldMkLst>
          <pc:docMk/>
          <pc:sldMk cId="1076987281" sldId="257"/>
        </pc:sldMkLst>
        <pc:picChg chg="add mod">
          <ac:chgData name="David Butler" userId="1d4169bac4fa5473" providerId="LiveId" clId="{16236BD6-2A45-434C-8179-8084557D37A2}" dt="2024-08-19T10:25:38.083" v="3" actId="26606"/>
          <ac:picMkLst>
            <pc:docMk/>
            <pc:sldMk cId="1076987281" sldId="257"/>
            <ac:picMk id="3" creationId="{54EDB6BE-1686-8C2A-798E-E09F5DCB1C08}"/>
          </ac:picMkLst>
        </pc:picChg>
      </pc:sldChg>
      <pc:sldChg chg="addSp modSp new del mod">
        <pc:chgData name="David Butler" userId="1d4169bac4fa5473" providerId="LiveId" clId="{16236BD6-2A45-434C-8179-8084557D37A2}" dt="2024-08-19T13:56:48.393" v="231" actId="47"/>
        <pc:sldMkLst>
          <pc:docMk/>
          <pc:sldMk cId="4088699756" sldId="258"/>
        </pc:sldMkLst>
        <pc:spChg chg="add mod">
          <ac:chgData name="David Butler" userId="1d4169bac4fa5473" providerId="LiveId" clId="{16236BD6-2A45-434C-8179-8084557D37A2}" dt="2024-08-19T10:46:39.909" v="161" actId="20577"/>
          <ac:spMkLst>
            <pc:docMk/>
            <pc:sldMk cId="4088699756" sldId="258"/>
            <ac:spMk id="2" creationId="{6CF53CF1-6691-EA40-23EB-31D4024DE92B}"/>
          </ac:spMkLst>
        </pc:spChg>
      </pc:sldChg>
      <pc:sldChg chg="addSp modSp new del mod ord setBg">
        <pc:chgData name="David Butler" userId="1d4169bac4fa5473" providerId="LiveId" clId="{16236BD6-2A45-434C-8179-8084557D37A2}" dt="2024-08-19T13:57:22.103" v="236" actId="47"/>
        <pc:sldMkLst>
          <pc:docMk/>
          <pc:sldMk cId="368795973" sldId="259"/>
        </pc:sldMkLst>
        <pc:spChg chg="add">
          <ac:chgData name="David Butler" userId="1d4169bac4fa5473" providerId="LiveId" clId="{16236BD6-2A45-434C-8179-8084557D37A2}" dt="2024-08-19T10:58:46.517" v="165" actId="26606"/>
          <ac:spMkLst>
            <pc:docMk/>
            <pc:sldMk cId="368795973" sldId="259"/>
            <ac:spMk id="1031" creationId="{B9FF99BD-075F-4761-A995-6FC574BD25EA}"/>
          </ac:spMkLst>
        </pc:spChg>
        <pc:spChg chg="add">
          <ac:chgData name="David Butler" userId="1d4169bac4fa5473" providerId="LiveId" clId="{16236BD6-2A45-434C-8179-8084557D37A2}" dt="2024-08-19T10:58:46.517" v="165" actId="26606"/>
          <ac:spMkLst>
            <pc:docMk/>
            <pc:sldMk cId="368795973" sldId="259"/>
            <ac:spMk id="1033" creationId="{A7B21A54-9BA3-4EA9-B460-5A829ADD9051}"/>
          </ac:spMkLst>
        </pc:spChg>
        <pc:spChg chg="add">
          <ac:chgData name="David Butler" userId="1d4169bac4fa5473" providerId="LiveId" clId="{16236BD6-2A45-434C-8179-8084557D37A2}" dt="2024-08-19T10:58:46.517" v="165" actId="26606"/>
          <ac:spMkLst>
            <pc:docMk/>
            <pc:sldMk cId="368795973" sldId="259"/>
            <ac:spMk id="1035" creationId="{6FA8F714-B9D8-488A-8CCA-E9948FF913A9}"/>
          </ac:spMkLst>
        </pc:spChg>
        <pc:picChg chg="add mod">
          <ac:chgData name="David Butler" userId="1d4169bac4fa5473" providerId="LiveId" clId="{16236BD6-2A45-434C-8179-8084557D37A2}" dt="2024-08-19T10:58:46.517" v="165" actId="26606"/>
          <ac:picMkLst>
            <pc:docMk/>
            <pc:sldMk cId="368795973" sldId="259"/>
            <ac:picMk id="1026" creationId="{C46546D5-DBD2-58DD-1AED-E80C28D405B7}"/>
          </ac:picMkLst>
        </pc:picChg>
      </pc:sldChg>
      <pc:sldChg chg="addSp delSp modSp new mod setBg">
        <pc:chgData name="David Butler" userId="1d4169bac4fa5473" providerId="LiveId" clId="{16236BD6-2A45-434C-8179-8084557D37A2}" dt="2024-08-19T11:02:13.461" v="208" actId="1076"/>
        <pc:sldMkLst>
          <pc:docMk/>
          <pc:sldMk cId="779665887" sldId="260"/>
        </pc:sldMkLst>
        <pc:spChg chg="add del">
          <ac:chgData name="David Butler" userId="1d4169bac4fa5473" providerId="LiveId" clId="{16236BD6-2A45-434C-8179-8084557D37A2}" dt="2024-08-19T11:01:12.502" v="196" actId="26606"/>
          <ac:spMkLst>
            <pc:docMk/>
            <pc:sldMk cId="779665887" sldId="260"/>
            <ac:spMk id="8" creationId="{B9FF99BD-075F-4761-A995-6FC574BD25EA}"/>
          </ac:spMkLst>
        </pc:spChg>
        <pc:spChg chg="add del">
          <ac:chgData name="David Butler" userId="1d4169bac4fa5473" providerId="LiveId" clId="{16236BD6-2A45-434C-8179-8084557D37A2}" dt="2024-08-19T11:01:12.502" v="196" actId="26606"/>
          <ac:spMkLst>
            <pc:docMk/>
            <pc:sldMk cId="779665887" sldId="260"/>
            <ac:spMk id="10" creationId="{A7B21A54-9BA3-4EA9-B460-5A829ADD9051}"/>
          </ac:spMkLst>
        </pc:spChg>
        <pc:spChg chg="add del">
          <ac:chgData name="David Butler" userId="1d4169bac4fa5473" providerId="LiveId" clId="{16236BD6-2A45-434C-8179-8084557D37A2}" dt="2024-08-19T11:01:12.502" v="196" actId="26606"/>
          <ac:spMkLst>
            <pc:docMk/>
            <pc:sldMk cId="779665887" sldId="260"/>
            <ac:spMk id="12" creationId="{6FA8F714-B9D8-488A-8CCA-E9948FF913A9}"/>
          </ac:spMkLst>
        </pc:spChg>
        <pc:picChg chg="add del mod">
          <ac:chgData name="David Butler" userId="1d4169bac4fa5473" providerId="LiveId" clId="{16236BD6-2A45-434C-8179-8084557D37A2}" dt="2024-08-19T11:01:20.043" v="199" actId="478"/>
          <ac:picMkLst>
            <pc:docMk/>
            <pc:sldMk cId="779665887" sldId="260"/>
            <ac:picMk id="3" creationId="{59F0BD35-8536-6CC8-83E5-9CBD1EA2BF51}"/>
          </ac:picMkLst>
        </pc:picChg>
        <pc:picChg chg="add del mod">
          <ac:chgData name="David Butler" userId="1d4169bac4fa5473" providerId="LiveId" clId="{16236BD6-2A45-434C-8179-8084557D37A2}" dt="2024-08-19T11:02:07.364" v="204" actId="478"/>
          <ac:picMkLst>
            <pc:docMk/>
            <pc:sldMk cId="779665887" sldId="260"/>
            <ac:picMk id="5" creationId="{2F843C7F-277C-FEBE-D493-5BA683D446DD}"/>
          </ac:picMkLst>
        </pc:picChg>
        <pc:picChg chg="add mod">
          <ac:chgData name="David Butler" userId="1d4169bac4fa5473" providerId="LiveId" clId="{16236BD6-2A45-434C-8179-8084557D37A2}" dt="2024-08-19T11:02:13.461" v="208" actId="1076"/>
          <ac:picMkLst>
            <pc:docMk/>
            <pc:sldMk cId="779665887" sldId="260"/>
            <ac:picMk id="7" creationId="{DE5B8E1C-D247-917B-A5B4-C9A0061596F0}"/>
          </ac:picMkLst>
        </pc:picChg>
      </pc:sldChg>
      <pc:sldChg chg="addSp modSp new mod ord">
        <pc:chgData name="David Butler" userId="1d4169bac4fa5473" providerId="LiveId" clId="{16236BD6-2A45-434C-8179-8084557D37A2}" dt="2024-08-19T13:56:56.783" v="233"/>
        <pc:sldMkLst>
          <pc:docMk/>
          <pc:sldMk cId="1084511055" sldId="261"/>
        </pc:sldMkLst>
        <pc:spChg chg="add mod">
          <ac:chgData name="David Butler" userId="1d4169bac4fa5473" providerId="LiveId" clId="{16236BD6-2A45-434C-8179-8084557D37A2}" dt="2024-08-19T11:00:02.413" v="193" actId="1076"/>
          <ac:spMkLst>
            <pc:docMk/>
            <pc:sldMk cId="1084511055" sldId="261"/>
            <ac:spMk id="2" creationId="{308744F0-1EF7-DC57-7B77-2DF2C98505D5}"/>
          </ac:spMkLst>
        </pc:spChg>
      </pc:sldChg>
      <pc:sldChg chg="addSp delSp modSp new mod setBg">
        <pc:chgData name="David Butler" userId="1d4169bac4fa5473" providerId="LiveId" clId="{16236BD6-2A45-434C-8179-8084557D37A2}" dt="2024-08-19T11:03:05.590" v="220" actId="1076"/>
        <pc:sldMkLst>
          <pc:docMk/>
          <pc:sldMk cId="1629882046" sldId="262"/>
        </pc:sldMkLst>
        <pc:spChg chg="add del">
          <ac:chgData name="David Butler" userId="1d4169bac4fa5473" providerId="LiveId" clId="{16236BD6-2A45-434C-8179-8084557D37A2}" dt="2024-08-19T11:02:55.231" v="214" actId="26606"/>
          <ac:spMkLst>
            <pc:docMk/>
            <pc:sldMk cId="1629882046" sldId="262"/>
            <ac:spMk id="10" creationId="{69D184B2-2226-4E31-BCCB-444330767440}"/>
          </ac:spMkLst>
        </pc:spChg>
        <pc:spChg chg="add del">
          <ac:chgData name="David Butler" userId="1d4169bac4fa5473" providerId="LiveId" clId="{16236BD6-2A45-434C-8179-8084557D37A2}" dt="2024-08-19T11:02:55.231" v="214" actId="26606"/>
          <ac:spMkLst>
            <pc:docMk/>
            <pc:sldMk cId="1629882046" sldId="262"/>
            <ac:spMk id="12" creationId="{1AC4D4E3-486A-464A-8EC8-D44881097267}"/>
          </ac:spMkLst>
        </pc:spChg>
        <pc:spChg chg="add del">
          <ac:chgData name="David Butler" userId="1d4169bac4fa5473" providerId="LiveId" clId="{16236BD6-2A45-434C-8179-8084557D37A2}" dt="2024-08-19T11:02:55.231" v="214" actId="26606"/>
          <ac:spMkLst>
            <pc:docMk/>
            <pc:sldMk cId="1629882046" sldId="262"/>
            <ac:spMk id="14" creationId="{864DE13E-58EB-4475-B79C-0D4FC651239B}"/>
          </ac:spMkLst>
        </pc:spChg>
        <pc:spChg chg="add del">
          <ac:chgData name="David Butler" userId="1d4169bac4fa5473" providerId="LiveId" clId="{16236BD6-2A45-434C-8179-8084557D37A2}" dt="2024-08-19T11:02:57.839" v="216" actId="26606"/>
          <ac:spMkLst>
            <pc:docMk/>
            <pc:sldMk cId="1629882046" sldId="262"/>
            <ac:spMk id="16" creationId="{D64E9910-51FE-45BF-973D-9D2401FD3C63}"/>
          </ac:spMkLst>
        </pc:spChg>
        <pc:spChg chg="add del">
          <ac:chgData name="David Butler" userId="1d4169bac4fa5473" providerId="LiveId" clId="{16236BD6-2A45-434C-8179-8084557D37A2}" dt="2024-08-19T11:02:57.839" v="216" actId="26606"/>
          <ac:spMkLst>
            <pc:docMk/>
            <pc:sldMk cId="1629882046" sldId="262"/>
            <ac:spMk id="17" creationId="{8950AD4C-6AF3-49F8-94E1-DBCAFB39478B}"/>
          </ac:spMkLst>
        </pc:spChg>
        <pc:spChg chg="add del">
          <ac:chgData name="David Butler" userId="1d4169bac4fa5473" providerId="LiveId" clId="{16236BD6-2A45-434C-8179-8084557D37A2}" dt="2024-08-19T11:02:57.839" v="216" actId="26606"/>
          <ac:spMkLst>
            <pc:docMk/>
            <pc:sldMk cId="1629882046" sldId="262"/>
            <ac:spMk id="18" creationId="{0ACBD85E-A404-45CB-B532-1039E479D4C6}"/>
          </ac:spMkLst>
        </pc:spChg>
        <pc:spChg chg="add del">
          <ac:chgData name="David Butler" userId="1d4169bac4fa5473" providerId="LiveId" clId="{16236BD6-2A45-434C-8179-8084557D37A2}" dt="2024-08-19T11:02:57.839" v="216" actId="26606"/>
          <ac:spMkLst>
            <pc:docMk/>
            <pc:sldMk cId="1629882046" sldId="262"/>
            <ac:spMk id="19" creationId="{DB1626B1-BAC7-4893-A5AC-620597685187}"/>
          </ac:spMkLst>
        </pc:spChg>
        <pc:picChg chg="add del">
          <ac:chgData name="David Butler" userId="1d4169bac4fa5473" providerId="LiveId" clId="{16236BD6-2A45-434C-8179-8084557D37A2}" dt="2024-08-19T11:02:32.892" v="210" actId="22"/>
          <ac:picMkLst>
            <pc:docMk/>
            <pc:sldMk cId="1629882046" sldId="262"/>
            <ac:picMk id="3" creationId="{31FA92D6-BB32-4DFE-5ABB-43208BDD17C9}"/>
          </ac:picMkLst>
        </pc:picChg>
        <pc:picChg chg="add mod">
          <ac:chgData name="David Butler" userId="1d4169bac4fa5473" providerId="LiveId" clId="{16236BD6-2A45-434C-8179-8084557D37A2}" dt="2024-08-19T11:03:05.590" v="220" actId="1076"/>
          <ac:picMkLst>
            <pc:docMk/>
            <pc:sldMk cId="1629882046" sldId="262"/>
            <ac:picMk id="5" creationId="{BADFFD90-CA08-9172-C60A-7ABF8EC79B5B}"/>
          </ac:picMkLst>
        </pc:picChg>
      </pc:sldChg>
      <pc:sldChg chg="addSp modSp new mod setBg">
        <pc:chgData name="David Butler" userId="1d4169bac4fa5473" providerId="LiveId" clId="{16236BD6-2A45-434C-8179-8084557D37A2}" dt="2024-08-19T11:04:03.768" v="226" actId="14100"/>
        <pc:sldMkLst>
          <pc:docMk/>
          <pc:sldMk cId="3028298273" sldId="263"/>
        </pc:sldMkLst>
        <pc:picChg chg="add mod">
          <ac:chgData name="David Butler" userId="1d4169bac4fa5473" providerId="LiveId" clId="{16236BD6-2A45-434C-8179-8084557D37A2}" dt="2024-08-19T11:04:03.768" v="226" actId="14100"/>
          <ac:picMkLst>
            <pc:docMk/>
            <pc:sldMk cId="3028298273" sldId="263"/>
            <ac:picMk id="3" creationId="{01B42BE7-FE84-23E5-32C8-0789CA5561E4}"/>
          </ac:picMkLst>
        </pc:picChg>
      </pc:sldChg>
      <pc:sldChg chg="addSp modSp new mod ord setBg">
        <pc:chgData name="David Butler" userId="1d4169bac4fa5473" providerId="LiveId" clId="{16236BD6-2A45-434C-8179-8084557D37A2}" dt="2024-08-19T13:57:53.743" v="243"/>
        <pc:sldMkLst>
          <pc:docMk/>
          <pc:sldMk cId="3680945634" sldId="264"/>
        </pc:sldMkLst>
        <pc:picChg chg="add mod">
          <ac:chgData name="David Butler" userId="1d4169bac4fa5473" providerId="LiveId" clId="{16236BD6-2A45-434C-8179-8084557D37A2}" dt="2024-08-19T13:57:51.639" v="241" actId="14100"/>
          <ac:picMkLst>
            <pc:docMk/>
            <pc:sldMk cId="3680945634" sldId="264"/>
            <ac:picMk id="3" creationId="{91837525-658F-5C6E-1274-2112E1FB7909}"/>
          </ac:picMkLst>
        </pc:picChg>
      </pc:sldChg>
      <pc:sldChg chg="addSp modSp new mod setBg">
        <pc:chgData name="David Butler" userId="1d4169bac4fa5473" providerId="LiveId" clId="{16236BD6-2A45-434C-8179-8084557D37A2}" dt="2024-08-19T13:58:13.198" v="245" actId="26606"/>
        <pc:sldMkLst>
          <pc:docMk/>
          <pc:sldMk cId="85096079" sldId="265"/>
        </pc:sldMkLst>
        <pc:picChg chg="add mod">
          <ac:chgData name="David Butler" userId="1d4169bac4fa5473" providerId="LiveId" clId="{16236BD6-2A45-434C-8179-8084557D37A2}" dt="2024-08-19T13:58:13.198" v="245" actId="26606"/>
          <ac:picMkLst>
            <pc:docMk/>
            <pc:sldMk cId="85096079" sldId="265"/>
            <ac:picMk id="3" creationId="{5E345744-8816-2A3B-EDEB-06A6E9151B33}"/>
          </ac:picMkLst>
        </pc:picChg>
      </pc:sldChg>
      <pc:sldChg chg="addSp modSp new mod setBg">
        <pc:chgData name="David Butler" userId="1d4169bac4fa5473" providerId="LiveId" clId="{16236BD6-2A45-434C-8179-8084557D37A2}" dt="2024-08-19T13:58:41.772" v="249" actId="732"/>
        <pc:sldMkLst>
          <pc:docMk/>
          <pc:sldMk cId="1369341921" sldId="266"/>
        </pc:sldMkLst>
        <pc:picChg chg="add mod modCrop">
          <ac:chgData name="David Butler" userId="1d4169bac4fa5473" providerId="LiveId" clId="{16236BD6-2A45-434C-8179-8084557D37A2}" dt="2024-08-19T13:58:41.772" v="249" actId="732"/>
          <ac:picMkLst>
            <pc:docMk/>
            <pc:sldMk cId="1369341921" sldId="266"/>
            <ac:picMk id="3" creationId="{4BAA5897-729F-2A81-B04F-072CCAAFA650}"/>
          </ac:picMkLst>
        </pc:picChg>
      </pc:sldChg>
      <pc:sldChg chg="new">
        <pc:chgData name="David Butler" userId="1d4169bac4fa5473" providerId="LiveId" clId="{16236BD6-2A45-434C-8179-8084557D37A2}" dt="2024-08-19T13:58:47.704" v="250" actId="680"/>
        <pc:sldMkLst>
          <pc:docMk/>
          <pc:sldMk cId="752928122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CA828-8836-818C-2279-66B8A1975A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8BFE39-228E-91FA-A678-12E515BF04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99EEE-BA07-344B-913A-B7821440B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F3C-1674-4054-BDBF-8BE9FE0751B2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0DFE3-DF1B-0C55-AABB-45B18AFB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3382A-702F-F3C2-FD86-2260C19E7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93-D33E-47CF-82B4-F6CE7DDDD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712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1D395-F7FA-1D2B-0CBD-9F4199B2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800971-F01F-2EFE-567A-B67B4294B8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BF010-8921-B513-407E-DBA656FD7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F3C-1674-4054-BDBF-8BE9FE0751B2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DA3E0-37BD-13C1-FE18-7ECBE8C8E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2C956-3BE1-4F7E-72A2-912A99CF4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93-D33E-47CF-82B4-F6CE7DDDD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092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540DBA-451F-7D41-4D37-B0C497A530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E714F8-D8B2-7DBC-673C-AE829BAD2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FE6B00-161B-B1E8-1C98-02EEDF419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F3C-1674-4054-BDBF-8BE9FE0751B2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FDD95-BF66-B419-D2D0-3A2D07BC8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86249-A7B6-7789-CC84-424F0B24E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93-D33E-47CF-82B4-F6CE7DDDD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8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626E6-3D1C-5812-6DCE-1CA092BDB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51079E-3254-5CA1-D339-AB4D8C19C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F138D1-49D7-E582-EA00-1E592C356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F3C-1674-4054-BDBF-8BE9FE0751B2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9004E-8EEA-A279-C609-9A47127CC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73E4C0-561B-075A-D666-EE664FB2C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93-D33E-47CF-82B4-F6CE7DDDD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37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CF45B-0B9B-D1DE-FB55-B812EFC57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20120-4805-62F9-EF9B-675EA1906F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3833E-02B3-1C67-4B79-94F9D66AF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F3C-1674-4054-BDBF-8BE9FE0751B2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DEAD-3824-970B-5437-EB3B58FD9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B291D-8972-D94E-3B20-386BB7965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93-D33E-47CF-82B4-F6CE7DDDD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32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5C399-A6D3-A32F-F372-09B961D6C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5B995-7D58-BC5A-15AE-35429A7DC3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790DCE-3751-4E66-DD0D-CDDE7319AA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2BA5BF-C406-2AA8-0AE8-60E528CC8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F3C-1674-4054-BDBF-8BE9FE0751B2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49CF4-B77F-457B-D1C7-D18B5B4F4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471FA7-FE47-D929-0BE5-9A0D0E4A5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93-D33E-47CF-82B4-F6CE7DDDD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945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1C577-530A-4712-3040-A18F696C0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C79CB0-3094-C334-918B-FB06D4C88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069172-4DC3-10C3-A24C-CA080B1408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65BCAF-3092-BB58-D8F4-BF52CF8CD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6F24E1-9671-47A5-EA44-2D7E2F47AC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64B247-8FD0-71CA-CB9A-F65A2766E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F3C-1674-4054-BDBF-8BE9FE0751B2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3FF8BD-2ECF-873F-F835-6FC87A833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626FB3-6611-DE08-53ED-81C13F9D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93-D33E-47CF-82B4-F6CE7DDDD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544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D94E8-726A-E4B7-8E7B-43A8B049B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CCF789-1A06-9A2F-35C4-ED935D55A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F3C-1674-4054-BDBF-8BE9FE0751B2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FAFEFC-7255-1F7B-3DA3-110DDD11B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A71ED-203E-A3EF-D953-4CD3F048A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93-D33E-47CF-82B4-F6CE7DDDD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144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74F41AC-A8E5-7B1C-7423-DA14509F8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F3C-1674-4054-BDBF-8BE9FE0751B2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676CA3-109E-5078-2797-4448BA3CC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10CEB5-3A8D-CC11-41FC-167C929F7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93-D33E-47CF-82B4-F6CE7DDDD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72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DFC62-271B-AA59-1B46-EF1AE27FD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258F8-A056-5081-1154-7FE48FFC78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01A573-A371-36D7-9F3F-5596FF4071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0A67A1-190F-0109-ADFA-6964E3CAA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F3C-1674-4054-BDBF-8BE9FE0751B2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48954-9A60-653A-CB93-87B2D61B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F42580-4B60-B5AB-6CCA-871C73FA3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93-D33E-47CF-82B4-F6CE7DDDD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959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2DBBE-9EEB-4D4F-0704-FABDED7B9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F2D770-E666-8ACB-A93B-4A4C51A51D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7CA439-E015-9AA7-1073-4E21DE0A8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415A9D-9369-91D6-CFFD-E5D6F88E5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88F3C-1674-4054-BDBF-8BE9FE0751B2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B49320-653A-4BF4-442F-D1093F238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86C271-1411-738A-1E6E-91231639E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44C93-D33E-47CF-82B4-F6CE7DDDD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26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F204BA-6E16-E7A8-AD64-F8A179E60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42F3B-447E-4FE9-8725-3B507A053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50625-84C9-7DD4-C434-6A4236089F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088F3C-1674-4054-BDBF-8BE9FE0751B2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50825-D739-0019-31C2-5E450965C5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06568-35C6-B2A3-4845-F96263113E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244C93-D33E-47CF-82B4-F6CE7DDDD4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266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EDB6BE-1686-8C2A-798E-E09F5DCB1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02401"/>
            <a:ext cx="10905066" cy="3653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98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8744F0-1EF7-DC57-7B77-2DF2C98505D5}"/>
              </a:ext>
            </a:extLst>
          </p:cNvPr>
          <p:cNvSpPr txBox="1"/>
          <p:nvPr/>
        </p:nvSpPr>
        <p:spPr>
          <a:xfrm>
            <a:off x="1088571" y="718457"/>
            <a:ext cx="426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084511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E5B8E1C-D247-917B-A5B4-C9A0061596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107" y="860860"/>
            <a:ext cx="9402453" cy="1686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66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ADFFD90-CA08-9172-C60A-7ABF8EC79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008" y="1588836"/>
            <a:ext cx="11601984" cy="168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82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B42BE7-FE84-23E5-32C8-0789CA556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7770" y="95358"/>
            <a:ext cx="7684821" cy="676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298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1837525-658F-5C6E-1274-2112E1FB7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37" y="570617"/>
            <a:ext cx="11735563" cy="437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945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345744-8816-2A3B-EDEB-06A6E9151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179830"/>
            <a:ext cx="10905066" cy="449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96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AA5897-729F-2A81-B04F-072CCAAFA6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55"/>
          <a:stretch/>
        </p:blipFill>
        <p:spPr>
          <a:xfrm>
            <a:off x="913611" y="696686"/>
            <a:ext cx="10364778" cy="551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341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2928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E4EA7654D7944A5AF3BADB6F2683A" ma:contentTypeVersion="12" ma:contentTypeDescription="Create a new document." ma:contentTypeScope="" ma:versionID="888a56da5733508ba972e4518644f992">
  <xsd:schema xmlns:xsd="http://www.w3.org/2001/XMLSchema" xmlns:xs="http://www.w3.org/2001/XMLSchema" xmlns:p="http://schemas.microsoft.com/office/2006/metadata/properties" xmlns:ns2="eb78f6a8-1694-4c6a-a7e1-4e79539e6a2f" xmlns:ns3="6480c20c-c31c-4056-bcfb-60024880c8ad" targetNamespace="http://schemas.microsoft.com/office/2006/metadata/properties" ma:root="true" ma:fieldsID="e3901da4fb75844f9938bde5999f6c92" ns2:_="" ns3:_="">
    <xsd:import namespace="eb78f6a8-1694-4c6a-a7e1-4e79539e6a2f"/>
    <xsd:import namespace="6480c20c-c31c-4056-bcfb-60024880c8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8f6a8-1694-4c6a-a7e1-4e79539e6a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bcc17d2-9115-47a2-b71a-19d7e32480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0c20c-c31c-4056-bcfb-60024880c8a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df04b76e-4f96-4c1a-b615-705ec777c1a4}" ma:internalName="TaxCatchAll" ma:showField="CatchAllData" ma:web="6480c20c-c31c-4056-bcfb-60024880c8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78f6a8-1694-4c6a-a7e1-4e79539e6a2f">
      <Terms xmlns="http://schemas.microsoft.com/office/infopath/2007/PartnerControls"/>
    </lcf76f155ced4ddcb4097134ff3c332f>
    <TaxCatchAll xmlns="6480c20c-c31c-4056-bcfb-60024880c8ad" xsi:nil="true"/>
  </documentManagement>
</p:properties>
</file>

<file path=customXml/itemProps1.xml><?xml version="1.0" encoding="utf-8"?>
<ds:datastoreItem xmlns:ds="http://schemas.openxmlformats.org/officeDocument/2006/customXml" ds:itemID="{82DA2572-B452-4F5E-9E5F-FE6AEBC2DA90}"/>
</file>

<file path=customXml/itemProps2.xml><?xml version="1.0" encoding="utf-8"?>
<ds:datastoreItem xmlns:ds="http://schemas.openxmlformats.org/officeDocument/2006/customXml" ds:itemID="{2A30D5E5-4309-4DCC-A61F-67887F34EBB5}"/>
</file>

<file path=customXml/itemProps3.xml><?xml version="1.0" encoding="utf-8"?>
<ds:datastoreItem xmlns:ds="http://schemas.openxmlformats.org/officeDocument/2006/customXml" ds:itemID="{D38C4E65-6D7A-4170-80E9-7DF0E4CE576B}"/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</Words>
  <Application>Microsoft Office PowerPoint</Application>
  <PresentationFormat>Widescreen</PresentationFormat>
  <Paragraphs>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Glasgow Clyde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2024-08-19T10:23:48Z</dcterms:created>
  <dcterms:modified xsi:type="dcterms:W3CDTF">2024-08-19T13:58:48Z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0x0101001E9E4EA7654D7944A5AF3BADB6F2683A</vt:lpwstr>
  </property>
</Properties>
</file>