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69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59" d="100"/>
          <a:sy n="59" d="100"/>
        </p:scale>
        <p:origin x="96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11" Type="http://schemas.openxmlformats.org/officeDocument/2006/relationships/customXml" Target="../customXml/item3.xml"/><Relationship Id="rId5" Type="http://schemas.openxmlformats.org/officeDocument/2006/relationships/viewProps" Target="viewProps.xml"/><Relationship Id="rId10" Type="http://schemas.openxmlformats.org/officeDocument/2006/relationships/customXml" Target="../customXml/item2.xml"/><Relationship Id="rId4" Type="http://schemas.openxmlformats.org/officeDocument/2006/relationships/presProps" Target="presProps.xml"/><Relationship Id="rId9" Type="http://schemas.openxmlformats.org/officeDocument/2006/relationships/customXml" Target="../customXml/item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1d4169bac4fa5473" providerId="LiveId" clId="{11F1CBB2-0959-402D-A7AA-DBE2C0AE55F8}"/>
    <pc:docChg chg="delSld">
      <pc:chgData name="David Butler" userId="1d4169bac4fa5473" providerId="LiveId" clId="{11F1CBB2-0959-402D-A7AA-DBE2C0AE55F8}" dt="2024-08-19T14:46:31.943" v="9" actId="47"/>
      <pc:docMkLst>
        <pc:docMk/>
      </pc:docMkLst>
      <pc:sldChg chg="del">
        <pc:chgData name="David Butler" userId="1d4169bac4fa5473" providerId="LiveId" clId="{11F1CBB2-0959-402D-A7AA-DBE2C0AE55F8}" dt="2024-08-19T14:46:27.649" v="1" actId="47"/>
        <pc:sldMkLst>
          <pc:docMk/>
          <pc:sldMk cId="2855154598" sldId="257"/>
        </pc:sldMkLst>
      </pc:sldChg>
      <pc:sldChg chg="del">
        <pc:chgData name="David Butler" userId="1d4169bac4fa5473" providerId="LiveId" clId="{11F1CBB2-0959-402D-A7AA-DBE2C0AE55F8}" dt="2024-08-19T14:46:28.823" v="3" actId="47"/>
        <pc:sldMkLst>
          <pc:docMk/>
          <pc:sldMk cId="517767605" sldId="258"/>
        </pc:sldMkLst>
      </pc:sldChg>
      <pc:sldChg chg="del">
        <pc:chgData name="David Butler" userId="1d4169bac4fa5473" providerId="LiveId" clId="{11F1CBB2-0959-402D-A7AA-DBE2C0AE55F8}" dt="2024-08-19T14:46:28.834" v="4" actId="47"/>
        <pc:sldMkLst>
          <pc:docMk/>
          <pc:sldMk cId="3578424745" sldId="259"/>
        </pc:sldMkLst>
      </pc:sldChg>
      <pc:sldChg chg="del">
        <pc:chgData name="David Butler" userId="1d4169bac4fa5473" providerId="LiveId" clId="{11F1CBB2-0959-402D-A7AA-DBE2C0AE55F8}" dt="2024-08-19T14:46:28.810" v="2" actId="47"/>
        <pc:sldMkLst>
          <pc:docMk/>
          <pc:sldMk cId="3982812442" sldId="260"/>
        </pc:sldMkLst>
      </pc:sldChg>
      <pc:sldChg chg="del">
        <pc:chgData name="David Butler" userId="1d4169bac4fa5473" providerId="LiveId" clId="{11F1CBB2-0959-402D-A7AA-DBE2C0AE55F8}" dt="2024-08-19T14:46:30.602" v="6" actId="47"/>
        <pc:sldMkLst>
          <pc:docMk/>
          <pc:sldMk cId="1780925107" sldId="261"/>
        </pc:sldMkLst>
      </pc:sldChg>
      <pc:sldChg chg="del">
        <pc:chgData name="David Butler" userId="1d4169bac4fa5473" providerId="LiveId" clId="{11F1CBB2-0959-402D-A7AA-DBE2C0AE55F8}" dt="2024-08-19T14:46:31.035" v="7" actId="47"/>
        <pc:sldMkLst>
          <pc:docMk/>
          <pc:sldMk cId="3091856515" sldId="262"/>
        </pc:sldMkLst>
      </pc:sldChg>
      <pc:sldChg chg="del">
        <pc:chgData name="David Butler" userId="1d4169bac4fa5473" providerId="LiveId" clId="{11F1CBB2-0959-402D-A7AA-DBE2C0AE55F8}" dt="2024-08-19T14:46:31.471" v="8" actId="47"/>
        <pc:sldMkLst>
          <pc:docMk/>
          <pc:sldMk cId="1447416282" sldId="264"/>
        </pc:sldMkLst>
      </pc:sldChg>
      <pc:sldChg chg="del">
        <pc:chgData name="David Butler" userId="1d4169bac4fa5473" providerId="LiveId" clId="{11F1CBB2-0959-402D-A7AA-DBE2C0AE55F8}" dt="2024-08-19T14:46:31.943" v="9" actId="47"/>
        <pc:sldMkLst>
          <pc:docMk/>
          <pc:sldMk cId="3885794202" sldId="265"/>
        </pc:sldMkLst>
      </pc:sldChg>
      <pc:sldChg chg="del">
        <pc:chgData name="David Butler" userId="1d4169bac4fa5473" providerId="LiveId" clId="{11F1CBB2-0959-402D-A7AA-DBE2C0AE55F8}" dt="2024-08-19T14:46:24.509" v="0" actId="47"/>
        <pc:sldMkLst>
          <pc:docMk/>
          <pc:sldMk cId="931093878" sldId="266"/>
        </pc:sldMkLst>
      </pc:sldChg>
      <pc:sldChg chg="del">
        <pc:chgData name="David Butler" userId="1d4169bac4fa5473" providerId="LiveId" clId="{11F1CBB2-0959-402D-A7AA-DBE2C0AE55F8}" dt="2024-08-19T14:46:30.167" v="5" actId="47"/>
        <pc:sldMkLst>
          <pc:docMk/>
          <pc:sldMk cId="1146491583" sldId="268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D23B23-1DC2-E05D-A8A5-C9C28BF23F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4F0845B-1C5D-95E6-11D9-0CE6AEF94B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563244-BC20-7A22-2E99-4FBF5046EF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62CA-50D9-49F1-A4DD-80AA8DF193A5}" type="datetimeFigureOut">
              <a:rPr lang="en-GB" smtClean="0"/>
              <a:t>19/08/2024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780B1B-7AE8-0847-3C4D-1D1A2F181D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AB580D-0A69-D964-B377-4F25A9ED4A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CDD2C-650B-49D3-ADC9-92F6DD850B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2407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0CFE87-4F0A-1D28-DA08-A048950CFC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7F2464E-D98E-F44B-2F28-5D8FB30902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B9E611-4BC1-7273-9551-43F4CBF26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62CA-50D9-49F1-A4DD-80AA8DF193A5}" type="datetimeFigureOut">
              <a:rPr lang="en-GB" smtClean="0"/>
              <a:t>19/08/2024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C3ACCA-6FA4-7B1C-1B27-443732BEF5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690B53-2049-89B9-9993-F41A2C54EF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CDD2C-650B-49D3-ADC9-92F6DD850B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94624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0773B6-D35D-70F2-4064-009A1E6DB15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069B4D6-1667-DD64-D624-D7C994B985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225981-931A-4201-20B3-A89DC01B72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62CA-50D9-49F1-A4DD-80AA8DF193A5}" type="datetimeFigureOut">
              <a:rPr lang="en-GB" smtClean="0"/>
              <a:t>19/08/2024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6CEBD5-83E8-F379-C914-B9D77E93B0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EE0E7F-7D65-59D4-0707-0059F5C2EE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CDD2C-650B-49D3-ADC9-92F6DD850B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56429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BE7A40-3092-4B7A-F19D-2F87B7C497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012162-1F1D-448E-7FB4-5D0EAE8D2D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55CA06-929F-DDC0-C151-4AB791EE14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62CA-50D9-49F1-A4DD-80AA8DF193A5}" type="datetimeFigureOut">
              <a:rPr lang="en-GB" smtClean="0"/>
              <a:t>19/08/2024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19DA8C-A4E3-4D35-BAB1-0B37FE7F26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390A06-94F8-2164-A040-DEC8475486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CDD2C-650B-49D3-ADC9-92F6DD850B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61732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3AB6D5-012C-02A7-649D-C89FE2E00D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85C5E9-EE18-9456-AE75-CDFDCF99B4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BD17E9-E5D3-E0A3-C531-7EB30BE9B0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62CA-50D9-49F1-A4DD-80AA8DF193A5}" type="datetimeFigureOut">
              <a:rPr lang="en-GB" smtClean="0"/>
              <a:t>19/08/2024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B5A305-8F19-08B2-FACC-62216CE34C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D81E52-59B8-16D6-9EAD-5DAB8CB528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CDD2C-650B-49D3-ADC9-92F6DD850B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83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27A62E-DF76-51F9-153A-88FDE7BE95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8D7FC1-C554-A23A-279A-695476310D3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EB64516-DD6E-053E-2665-521997DBF3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FBE89B-BD8C-A82A-763E-8C7CBDD21D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62CA-50D9-49F1-A4DD-80AA8DF193A5}" type="datetimeFigureOut">
              <a:rPr lang="en-GB" smtClean="0"/>
              <a:t>19/08/2024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64587BE-FB6F-CF75-3129-7AA7D919AC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0AF978-02DF-23CB-554B-1CCA5552EF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CDD2C-650B-49D3-ADC9-92F6DD850B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57760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D56852-8451-655C-5A81-365D49A646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245C83-A029-779A-A2B0-65131059AA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D3E6CF-E814-D8B8-5774-F72F5B76CC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0679D44-293D-B47C-F699-6D6CED9C28F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FCD0D35-6188-E020-BA12-435501F10AE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21B7280-8154-7EFF-4488-946CF47C9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62CA-50D9-49F1-A4DD-80AA8DF193A5}" type="datetimeFigureOut">
              <a:rPr lang="en-GB" smtClean="0"/>
              <a:t>19/08/2024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BBEB412-BBD0-81B4-13E9-7ADEF7E87D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F3A311E-32AC-5067-0627-24006847BD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CDD2C-650B-49D3-ADC9-92F6DD850B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6425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6C72CA-C27A-F041-F34E-697BF4A45F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0CF8172-EB0E-1E99-9A6C-EAEF571A3C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62CA-50D9-49F1-A4DD-80AA8DF193A5}" type="datetimeFigureOut">
              <a:rPr lang="en-GB" smtClean="0"/>
              <a:t>19/08/2024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B4D7547-2E85-3BAA-2BE3-355CDECB11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6664607-94AD-32E4-0223-ED282E44D1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CDD2C-650B-49D3-ADC9-92F6DD850B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1883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24A0016-914A-CF6A-A36D-320AF703A5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62CA-50D9-49F1-A4DD-80AA8DF193A5}" type="datetimeFigureOut">
              <a:rPr lang="en-GB" smtClean="0"/>
              <a:t>19/08/2024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735268F-26E3-7B6D-4C2C-4945CE6D0A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BEEB27-0934-0678-0B1C-788AF05977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CDD2C-650B-49D3-ADC9-92F6DD850B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74024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AEF1EA-B085-C5DC-8E19-74D202C4BE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22BDF4-4047-52B9-45AC-7E81745EBB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F719CA6-EC68-E58F-52F0-CA14A0FED6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D8C35B-0D2A-A6F0-F3EB-F169259947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62CA-50D9-49F1-A4DD-80AA8DF193A5}" type="datetimeFigureOut">
              <a:rPr lang="en-GB" smtClean="0"/>
              <a:t>19/08/2024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E62883-AD57-2C21-CC60-8B988BFDA3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9983BB-EAEB-FBFD-7F07-5E4F152EE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CDD2C-650B-49D3-ADC9-92F6DD850B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54537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22FC88-6086-106B-4BC6-E2C65071E9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2260280-CA1F-51E9-4B70-8150CAA13D0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EF54780-F89B-9407-B558-A62D83A41F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FA0B84-C73C-856E-2ED5-5B46CCD05F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62CA-50D9-49F1-A4DD-80AA8DF193A5}" type="datetimeFigureOut">
              <a:rPr lang="en-GB" smtClean="0"/>
              <a:t>19/08/2024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081DEE-FE37-2AF3-D632-EB5DCFB601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ADCED0-993B-5E21-6E9D-829377D891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CDD2C-650B-49D3-ADC9-92F6DD850B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17225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E1C9FE5-29BB-5221-EAFD-5F92027C22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A9A02A-9BB4-E1B9-4836-955CC57D59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DFEF3C-C0BC-F4E1-ED6E-1805D8C1404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42562CA-50D9-49F1-A4DD-80AA8DF193A5}" type="datetimeFigureOut">
              <a:rPr lang="en-GB" smtClean="0"/>
              <a:t>19/08/2024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AA9C2C-C241-5EB3-29F4-570BD816A8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1C1B53-1F3E-8897-ECDA-EE89978D49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D7CDD2C-650B-49D3-ADC9-92F6DD850B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2132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E3BDB50-B4BA-AC0A-AB49-7A02F712C4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8849" y="643466"/>
            <a:ext cx="7874302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85958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3D5A739-ABA6-44F0-8449-35911AA6B6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174" y="803705"/>
            <a:ext cx="10793537" cy="1972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05988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E9E4EA7654D7944A5AF3BADB6F2683A" ma:contentTypeVersion="12" ma:contentTypeDescription="Create a new document." ma:contentTypeScope="" ma:versionID="888a56da5733508ba972e4518644f992">
  <xsd:schema xmlns:xsd="http://www.w3.org/2001/XMLSchema" xmlns:xs="http://www.w3.org/2001/XMLSchema" xmlns:p="http://schemas.microsoft.com/office/2006/metadata/properties" xmlns:ns2="eb78f6a8-1694-4c6a-a7e1-4e79539e6a2f" xmlns:ns3="6480c20c-c31c-4056-bcfb-60024880c8ad" targetNamespace="http://schemas.microsoft.com/office/2006/metadata/properties" ma:root="true" ma:fieldsID="e3901da4fb75844f9938bde5999f6c92" ns2:_="" ns3:_="">
    <xsd:import namespace="eb78f6a8-1694-4c6a-a7e1-4e79539e6a2f"/>
    <xsd:import namespace="6480c20c-c31c-4056-bcfb-60024880c8a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SearchPropertie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b78f6a8-1694-4c6a-a7e1-4e79539e6a2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1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0bcc17d2-9115-47a2-b71a-19d7e324804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480c20c-c31c-4056-bcfb-60024880c8ad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df04b76e-4f96-4c1a-b615-705ec777c1a4}" ma:internalName="TaxCatchAll" ma:showField="CatchAllData" ma:web="6480c20c-c31c-4056-bcfb-60024880c8a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eb78f6a8-1694-4c6a-a7e1-4e79539e6a2f">
      <Terms xmlns="http://schemas.microsoft.com/office/infopath/2007/PartnerControls"/>
    </lcf76f155ced4ddcb4097134ff3c332f>
    <TaxCatchAll xmlns="6480c20c-c31c-4056-bcfb-60024880c8ad" xsi:nil="true"/>
  </documentManagement>
</p:properties>
</file>

<file path=customXml/itemProps1.xml><?xml version="1.0" encoding="utf-8"?>
<ds:datastoreItem xmlns:ds="http://schemas.openxmlformats.org/officeDocument/2006/customXml" ds:itemID="{2E15A7B1-CA57-43EE-846C-DEAE5CD147AA}"/>
</file>

<file path=customXml/itemProps2.xml><?xml version="1.0" encoding="utf-8"?>
<ds:datastoreItem xmlns:ds="http://schemas.openxmlformats.org/officeDocument/2006/customXml" ds:itemID="{FDD088B1-FEBA-4134-81C8-0DF1691DF06E}"/>
</file>

<file path=customXml/itemProps3.xml><?xml version="1.0" encoding="utf-8"?>
<ds:datastoreItem xmlns:ds="http://schemas.openxmlformats.org/officeDocument/2006/customXml" ds:itemID="{21730945-3D5C-41BF-992E-B03A5E9363DD}"/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Aptos</vt:lpstr>
      <vt:lpstr>Aptos Display</vt:lpstr>
      <vt:lpstr>Arial</vt:lpstr>
      <vt:lpstr>Office Theme</vt:lpstr>
      <vt:lpstr>PowerPoint Presentation</vt:lpstr>
      <vt:lpstr>PowerPoint Presentation</vt:lpstr>
    </vt:vector>
  </TitlesOfParts>
  <Company>Glasgow Clyde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Butler</dc:creator>
  <cp:lastModifiedBy>David Butler</cp:lastModifiedBy>
  <cp:revision>7</cp:revision>
  <dcterms:created xsi:type="dcterms:W3CDTF">2024-08-19T13:59:15Z</dcterms:created>
  <dcterms:modified xsi:type="dcterms:W3CDTF">2024-08-19T14:46:33Z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0x0101001E9E4EA7654D7944A5AF3BADB6F2683A</vt:lpwstr>
  </property>
</Properties>
</file>