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8" r:id="rId6"/>
    <p:sldId id="261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958B35AB-CEA1-43D0-A75E-B4C1A68EABED}"/>
    <pc:docChg chg="custSel delSld modSld">
      <pc:chgData name="David Butler" userId="1d4169bac4fa5473" providerId="LiveId" clId="{958B35AB-CEA1-43D0-A75E-B4C1A68EABED}" dt="2024-08-19T14:53:13.293" v="47" actId="47"/>
      <pc:docMkLst>
        <pc:docMk/>
      </pc:docMkLst>
      <pc:sldChg chg="addSp delSp modSp mod">
        <pc:chgData name="David Butler" userId="1d4169bac4fa5473" providerId="LiveId" clId="{958B35AB-CEA1-43D0-A75E-B4C1A68EABED}" dt="2024-08-19T14:48:34.202" v="2" actId="26606"/>
        <pc:sldMkLst>
          <pc:docMk/>
          <pc:sldMk cId="2855154598" sldId="257"/>
        </pc:sldMkLst>
        <pc:picChg chg="add mod">
          <ac:chgData name="David Butler" userId="1d4169bac4fa5473" providerId="LiveId" clId="{958B35AB-CEA1-43D0-A75E-B4C1A68EABED}" dt="2024-08-19T14:48:34.202" v="2" actId="26606"/>
          <ac:picMkLst>
            <pc:docMk/>
            <pc:sldMk cId="2855154598" sldId="257"/>
            <ac:picMk id="3" creationId="{65F0211E-1DCF-04DC-0196-1AB9F568DF8B}"/>
          </ac:picMkLst>
        </pc:picChg>
        <pc:picChg chg="del">
          <ac:chgData name="David Butler" userId="1d4169bac4fa5473" providerId="LiveId" clId="{958B35AB-CEA1-43D0-A75E-B4C1A68EABED}" dt="2024-08-19T14:48:31.678" v="0" actId="478"/>
          <ac:picMkLst>
            <pc:docMk/>
            <pc:sldMk cId="2855154598" sldId="257"/>
            <ac:picMk id="11" creationId="{8B6BD2FC-F374-54A2-1BCC-D8FEC6B699E3}"/>
          </ac:picMkLst>
        </pc:picChg>
      </pc:sldChg>
      <pc:sldChg chg="addSp delSp modSp mod">
        <pc:chgData name="David Butler" userId="1d4169bac4fa5473" providerId="LiveId" clId="{958B35AB-CEA1-43D0-A75E-B4C1A68EABED}" dt="2024-08-19T14:50:00.416" v="19" actId="27614"/>
        <pc:sldMkLst>
          <pc:docMk/>
          <pc:sldMk cId="517767605" sldId="258"/>
        </pc:sldMkLst>
        <pc:picChg chg="add mod">
          <ac:chgData name="David Butler" userId="1d4169bac4fa5473" providerId="LiveId" clId="{958B35AB-CEA1-43D0-A75E-B4C1A68EABED}" dt="2024-08-19T14:50:00.416" v="19" actId="27614"/>
          <ac:picMkLst>
            <pc:docMk/>
            <pc:sldMk cId="517767605" sldId="258"/>
            <ac:picMk id="3" creationId="{D7BAFB9C-698B-E0E2-605E-F335C7864E97}"/>
          </ac:picMkLst>
        </pc:picChg>
        <pc:picChg chg="del">
          <ac:chgData name="David Butler" userId="1d4169bac4fa5473" providerId="LiveId" clId="{958B35AB-CEA1-43D0-A75E-B4C1A68EABED}" dt="2024-08-19T14:49:41.986" v="16" actId="478"/>
          <ac:picMkLst>
            <pc:docMk/>
            <pc:sldMk cId="517767605" sldId="258"/>
            <ac:picMk id="12" creationId="{13D1559B-52B5-A0DB-AD4E-63386C9AD744}"/>
          </ac:picMkLst>
        </pc:picChg>
      </pc:sldChg>
      <pc:sldChg chg="addSp delSp modSp mod">
        <pc:chgData name="David Butler" userId="1d4169bac4fa5473" providerId="LiveId" clId="{958B35AB-CEA1-43D0-A75E-B4C1A68EABED}" dt="2024-08-19T14:50:15.890" v="22" actId="26606"/>
        <pc:sldMkLst>
          <pc:docMk/>
          <pc:sldMk cId="3578424745" sldId="259"/>
        </pc:sldMkLst>
        <pc:picChg chg="add mod">
          <ac:chgData name="David Butler" userId="1d4169bac4fa5473" providerId="LiveId" clId="{958B35AB-CEA1-43D0-A75E-B4C1A68EABED}" dt="2024-08-19T14:50:15.890" v="22" actId="26606"/>
          <ac:picMkLst>
            <pc:docMk/>
            <pc:sldMk cId="3578424745" sldId="259"/>
            <ac:picMk id="3" creationId="{E23A3DA9-5DA4-D775-C871-D94D9FF315D9}"/>
          </ac:picMkLst>
        </pc:picChg>
        <pc:picChg chg="del">
          <ac:chgData name="David Butler" userId="1d4169bac4fa5473" providerId="LiveId" clId="{958B35AB-CEA1-43D0-A75E-B4C1A68EABED}" dt="2024-08-19T14:50:02.882" v="20" actId="478"/>
          <ac:picMkLst>
            <pc:docMk/>
            <pc:sldMk cId="3578424745" sldId="259"/>
            <ac:picMk id="12" creationId="{8D974177-A5B5-DBF8-A75E-E0665FDEF30F}"/>
          </ac:picMkLst>
        </pc:picChg>
      </pc:sldChg>
      <pc:sldChg chg="addSp delSp modSp mod">
        <pc:chgData name="David Butler" userId="1d4169bac4fa5473" providerId="LiveId" clId="{958B35AB-CEA1-43D0-A75E-B4C1A68EABED}" dt="2024-08-19T14:49:35.513" v="15" actId="1076"/>
        <pc:sldMkLst>
          <pc:docMk/>
          <pc:sldMk cId="3982812442" sldId="260"/>
        </pc:sldMkLst>
        <pc:picChg chg="add mod modCrop">
          <ac:chgData name="David Butler" userId="1d4169bac4fa5473" providerId="LiveId" clId="{958B35AB-CEA1-43D0-A75E-B4C1A68EABED}" dt="2024-08-19T14:49:13.288" v="8" actId="1076"/>
          <ac:picMkLst>
            <pc:docMk/>
            <pc:sldMk cId="3982812442" sldId="260"/>
            <ac:picMk id="3" creationId="{4C623281-CB50-4B7E-F90E-5E3E340891D8}"/>
          </ac:picMkLst>
        </pc:picChg>
        <pc:picChg chg="add mod modCrop">
          <ac:chgData name="David Butler" userId="1d4169bac4fa5473" providerId="LiveId" clId="{958B35AB-CEA1-43D0-A75E-B4C1A68EABED}" dt="2024-08-19T14:49:35.513" v="15" actId="1076"/>
          <ac:picMkLst>
            <pc:docMk/>
            <pc:sldMk cId="3982812442" sldId="260"/>
            <ac:picMk id="5" creationId="{661B20DB-461F-2B44-8A9D-0BFC2BA78D9D}"/>
          </ac:picMkLst>
        </pc:picChg>
        <pc:picChg chg="del">
          <ac:chgData name="David Butler" userId="1d4169bac4fa5473" providerId="LiveId" clId="{958B35AB-CEA1-43D0-A75E-B4C1A68EABED}" dt="2024-08-19T14:48:36.823" v="3" actId="478"/>
          <ac:picMkLst>
            <pc:docMk/>
            <pc:sldMk cId="3982812442" sldId="260"/>
            <ac:picMk id="13" creationId="{C533FEC8-E8B0-9FA4-E2D4-A63222E03EC2}"/>
          </ac:picMkLst>
        </pc:picChg>
      </pc:sldChg>
      <pc:sldChg chg="addSp delSp modSp mod">
        <pc:chgData name="David Butler" userId="1d4169bac4fa5473" providerId="LiveId" clId="{958B35AB-CEA1-43D0-A75E-B4C1A68EABED}" dt="2024-08-19T14:51:36.101" v="35" actId="208"/>
        <pc:sldMkLst>
          <pc:docMk/>
          <pc:sldMk cId="1780925107" sldId="261"/>
        </pc:sldMkLst>
        <pc:spChg chg="add mod">
          <ac:chgData name="David Butler" userId="1d4169bac4fa5473" providerId="LiveId" clId="{958B35AB-CEA1-43D0-A75E-B4C1A68EABED}" dt="2024-08-19T14:51:36.101" v="35" actId="208"/>
          <ac:spMkLst>
            <pc:docMk/>
            <pc:sldMk cId="1780925107" sldId="261"/>
            <ac:spMk id="4" creationId="{58CBAAC0-2654-9544-A637-746E7DCB8CB2}"/>
          </ac:spMkLst>
        </pc:spChg>
        <pc:picChg chg="add mod">
          <ac:chgData name="David Butler" userId="1d4169bac4fa5473" providerId="LiveId" clId="{958B35AB-CEA1-43D0-A75E-B4C1A68EABED}" dt="2024-08-19T14:51:02.700" v="31" actId="14100"/>
          <ac:picMkLst>
            <pc:docMk/>
            <pc:sldMk cId="1780925107" sldId="261"/>
            <ac:picMk id="3" creationId="{347E522E-B856-1C82-A924-06FEE411A97D}"/>
          </ac:picMkLst>
        </pc:picChg>
        <pc:picChg chg="del">
          <ac:chgData name="David Butler" userId="1d4169bac4fa5473" providerId="LiveId" clId="{958B35AB-CEA1-43D0-A75E-B4C1A68EABED}" dt="2024-08-19T14:50:38.336" v="28" actId="478"/>
          <ac:picMkLst>
            <pc:docMk/>
            <pc:sldMk cId="1780925107" sldId="261"/>
            <ac:picMk id="12" creationId="{3118392E-7309-0043-69F1-6735D4BD4477}"/>
          </ac:picMkLst>
        </pc:picChg>
      </pc:sldChg>
      <pc:sldChg chg="addSp delSp modSp mod">
        <pc:chgData name="David Butler" userId="1d4169bac4fa5473" providerId="LiveId" clId="{958B35AB-CEA1-43D0-A75E-B4C1A68EABED}" dt="2024-08-19T14:52:41.398" v="40" actId="1076"/>
        <pc:sldMkLst>
          <pc:docMk/>
          <pc:sldMk cId="3091856515" sldId="262"/>
        </pc:sldMkLst>
        <pc:picChg chg="add mod">
          <ac:chgData name="David Butler" userId="1d4169bac4fa5473" providerId="LiveId" clId="{958B35AB-CEA1-43D0-A75E-B4C1A68EABED}" dt="2024-08-19T14:52:06.437" v="38" actId="1076"/>
          <ac:picMkLst>
            <pc:docMk/>
            <pc:sldMk cId="3091856515" sldId="262"/>
            <ac:picMk id="3" creationId="{3FD4BE90-9771-D3C7-E32A-8C688BD92997}"/>
          </ac:picMkLst>
        </pc:picChg>
        <pc:picChg chg="add mod">
          <ac:chgData name="David Butler" userId="1d4169bac4fa5473" providerId="LiveId" clId="{958B35AB-CEA1-43D0-A75E-B4C1A68EABED}" dt="2024-08-19T14:52:41.398" v="40" actId="1076"/>
          <ac:picMkLst>
            <pc:docMk/>
            <pc:sldMk cId="3091856515" sldId="262"/>
            <ac:picMk id="5" creationId="{B3605587-4DD0-002E-EA90-E30F9DE2161E}"/>
          </ac:picMkLst>
        </pc:picChg>
        <pc:picChg chg="del">
          <ac:chgData name="David Butler" userId="1d4169bac4fa5473" providerId="LiveId" clId="{958B35AB-CEA1-43D0-A75E-B4C1A68EABED}" dt="2024-08-19T14:51:40.292" v="36" actId="478"/>
          <ac:picMkLst>
            <pc:docMk/>
            <pc:sldMk cId="3091856515" sldId="262"/>
            <ac:picMk id="12" creationId="{8DE33A17-E910-A738-9BE5-166C49DDEA9E}"/>
          </ac:picMkLst>
        </pc:picChg>
      </pc:sldChg>
      <pc:sldChg chg="addSp delSp modSp mod">
        <pc:chgData name="David Butler" userId="1d4169bac4fa5473" providerId="LiveId" clId="{958B35AB-CEA1-43D0-A75E-B4C1A68EABED}" dt="2024-08-19T14:53:08.532" v="45" actId="1076"/>
        <pc:sldMkLst>
          <pc:docMk/>
          <pc:sldMk cId="1447416282" sldId="264"/>
        </pc:sldMkLst>
        <pc:picChg chg="add mod">
          <ac:chgData name="David Butler" userId="1d4169bac4fa5473" providerId="LiveId" clId="{958B35AB-CEA1-43D0-A75E-B4C1A68EABED}" dt="2024-08-19T14:53:08.532" v="45" actId="1076"/>
          <ac:picMkLst>
            <pc:docMk/>
            <pc:sldMk cId="1447416282" sldId="264"/>
            <ac:picMk id="3" creationId="{FFC88FD9-88AE-32BE-C888-C628BD79DFB7}"/>
          </ac:picMkLst>
        </pc:picChg>
        <pc:picChg chg="del">
          <ac:chgData name="David Butler" userId="1d4169bac4fa5473" providerId="LiveId" clId="{958B35AB-CEA1-43D0-A75E-B4C1A68EABED}" dt="2024-08-19T14:52:47.447" v="41" actId="478"/>
          <ac:picMkLst>
            <pc:docMk/>
            <pc:sldMk cId="1447416282" sldId="264"/>
            <ac:picMk id="5" creationId="{69ADC489-4816-0621-6BEE-1F2E2A2E3639}"/>
          </ac:picMkLst>
        </pc:picChg>
      </pc:sldChg>
      <pc:sldChg chg="del">
        <pc:chgData name="David Butler" userId="1d4169bac4fa5473" providerId="LiveId" clId="{958B35AB-CEA1-43D0-A75E-B4C1A68EABED}" dt="2024-08-19T14:53:12.067" v="46" actId="47"/>
        <pc:sldMkLst>
          <pc:docMk/>
          <pc:sldMk cId="3885794202" sldId="265"/>
        </pc:sldMkLst>
      </pc:sldChg>
      <pc:sldChg chg="del">
        <pc:chgData name="David Butler" userId="1d4169bac4fa5473" providerId="LiveId" clId="{958B35AB-CEA1-43D0-A75E-B4C1A68EABED}" dt="2024-08-19T14:53:13.293" v="47" actId="47"/>
        <pc:sldMkLst>
          <pc:docMk/>
          <pc:sldMk cId="931093878" sldId="266"/>
        </pc:sldMkLst>
      </pc:sldChg>
      <pc:sldChg chg="addSp delSp modSp mod">
        <pc:chgData name="David Butler" userId="1d4169bac4fa5473" providerId="LiveId" clId="{958B35AB-CEA1-43D0-A75E-B4C1A68EABED}" dt="2024-08-19T14:50:34.357" v="27" actId="962"/>
        <pc:sldMkLst>
          <pc:docMk/>
          <pc:sldMk cId="1146491583" sldId="268"/>
        </pc:sldMkLst>
        <pc:picChg chg="del">
          <ac:chgData name="David Butler" userId="1d4169bac4fa5473" providerId="LiveId" clId="{958B35AB-CEA1-43D0-A75E-B4C1A68EABED}" dt="2024-08-19T14:50:18.507" v="23" actId="478"/>
          <ac:picMkLst>
            <pc:docMk/>
            <pc:sldMk cId="1146491583" sldId="268"/>
            <ac:picMk id="3" creationId="{0E36A39F-0FEC-5B78-C2A2-32872010E230}"/>
          </ac:picMkLst>
        </pc:picChg>
        <pc:picChg chg="add mod">
          <ac:chgData name="David Butler" userId="1d4169bac4fa5473" providerId="LiveId" clId="{958B35AB-CEA1-43D0-A75E-B4C1A68EABED}" dt="2024-08-19T14:50:34.357" v="27" actId="962"/>
          <ac:picMkLst>
            <pc:docMk/>
            <pc:sldMk cId="1146491583" sldId="268"/>
            <ac:picMk id="4" creationId="{20AB0A23-304F-3840-88F1-972265D4DFA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23B23-1DC2-E05D-A8A5-C9C28BF23F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F0845B-1C5D-95E6-11D9-0CE6AEF94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3244-BC20-7A22-2E99-4FBF5046E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80B1B-7AE8-0847-3C4D-1D1A2F181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AB580D-0A69-D964-B377-4F25A9ED4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4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CFE87-4F0A-1D28-DA08-A048950CF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2464E-D98E-F44B-2F28-5D8FB30902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9E611-4BC1-7273-9551-43F4CBF26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3ACCA-6FA4-7B1C-1B27-443732BEF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90B53-2049-89B9-9993-F41A2C54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46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0773B6-D35D-70F2-4064-009A1E6DB1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69B4D6-1667-DD64-D624-D7C994B98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25981-931A-4201-20B3-A89DC01B7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CEBD5-83E8-F379-C914-B9D77E93B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E0E7F-7D65-59D4-0707-0059F5C2E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642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E7A40-3092-4B7A-F19D-2F87B7C49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12162-1F1D-448E-7FB4-5D0EAE8D2D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5CA06-929F-DDC0-C151-4AB791EE1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19DA8C-A4E3-4D35-BAB1-0B37FE7F2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90A06-94F8-2164-A040-DEC84754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17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AB6D5-012C-02A7-649D-C89FE2E00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85C5E9-EE18-9456-AE75-CDFDCF99B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D17E9-E5D3-E0A3-C531-7EB30BE9B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5A305-8F19-08B2-FACC-62216CE34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81E52-59B8-16D6-9EAD-5DAB8CB52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7A62E-DF76-51F9-153A-88FDE7BE9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D7FC1-C554-A23A-279A-695476310D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B64516-DD6E-053E-2665-521997DBF3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FBE89B-BD8C-A82A-763E-8C7CBDD21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4587BE-FB6F-CF75-3129-7AA7D919A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AF978-02DF-23CB-554B-1CCA5552E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77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6852-8451-655C-5A81-365D49A64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245C83-A029-779A-A2B0-65131059A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D3E6CF-E814-D8B8-5774-F72F5B76CC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679D44-293D-B47C-F699-6D6CED9C28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CD0D35-6188-E020-BA12-435501F10A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1B7280-8154-7EFF-4488-946CF47C9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BEB412-BBD0-81B4-13E9-7ADEF7E87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3A311E-32AC-5067-0627-24006847B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4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C72CA-C27A-F041-F34E-697BF4A4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CF8172-EB0E-1E99-9A6C-EAEF571A3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4D7547-2E85-3BAA-2BE3-355CDECB1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664607-94AD-32E4-0223-ED282E44D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883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4A0016-914A-CF6A-A36D-320AF703A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35268F-26E3-7B6D-4C2C-4945CE6D0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BEEB27-0934-0678-0B1C-788AF0597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40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EF1EA-B085-C5DC-8E19-74D202C4B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2BDF4-4047-52B9-45AC-7E81745EB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19CA6-EC68-E58F-52F0-CA14A0FED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D8C35B-0D2A-A6F0-F3EB-F16925994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E62883-AD57-2C21-CC60-8B988BFDA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9983BB-EAEB-FBFD-7F07-5E4F152E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453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2FC88-6086-106B-4BC6-E2C65071E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260280-CA1F-51E9-4B70-8150CAA13D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F54780-F89B-9407-B558-A62D83A41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FA0B84-C73C-856E-2ED5-5B46CCD0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081DEE-FE37-2AF3-D632-EB5DCFB60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ADCED0-993B-5E21-6E9D-829377D8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72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1C9FE5-29BB-5221-EAFD-5F92027C2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A9A02A-9BB4-E1B9-4836-955CC57D5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FEF3C-C0BC-F4E1-ED6E-1805D8C140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A9C2C-C241-5EB3-29F4-570BD816A8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C1B53-1F3E-8897-ECDA-EE89978D4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1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5F0211E-1DCF-04DC-0196-1AB9F568DF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147654"/>
            <a:ext cx="10905066" cy="256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154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623281-CB50-4B7E-F90E-5E3E340891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950"/>
          <a:stretch/>
        </p:blipFill>
        <p:spPr>
          <a:xfrm>
            <a:off x="276947" y="2699657"/>
            <a:ext cx="11638105" cy="21553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B20DB-461F-2B44-8A9D-0BFC2BA78D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825" b="33362"/>
          <a:stretch/>
        </p:blipFill>
        <p:spPr>
          <a:xfrm>
            <a:off x="7870373" y="938166"/>
            <a:ext cx="3865956" cy="249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812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text on a white background&#10;&#10;Description automatically generated">
            <a:extLst>
              <a:ext uri="{FF2B5EF4-FFF2-40B4-BE49-F238E27FC236}">
                <a16:creationId xmlns:a16="http://schemas.microsoft.com/office/drawing/2014/main" id="{D7BAFB9C-698B-E0E2-605E-F335C7864E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752346"/>
            <a:ext cx="10905066" cy="335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67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23A3DA9-5DA4-D775-C871-D94D9FF315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902290"/>
            <a:ext cx="10905066" cy="305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424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20AB0A23-304F-3840-88F1-972265D4DF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984078"/>
            <a:ext cx="10905066" cy="288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491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7E522E-B856-1C82-A924-06FEE411A9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887" y="277516"/>
            <a:ext cx="9656882" cy="381551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8CBAAC0-2654-9544-A637-746E7DCB8CB2}"/>
              </a:ext>
            </a:extLst>
          </p:cNvPr>
          <p:cNvSpPr/>
          <p:nvPr/>
        </p:nvSpPr>
        <p:spPr>
          <a:xfrm>
            <a:off x="6596743" y="2013857"/>
            <a:ext cx="4288971" cy="22968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925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FD4BE90-9771-D3C7-E32A-8C688BD929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051" y="1440869"/>
            <a:ext cx="5886753" cy="49342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605587-4DD0-002E-EA90-E30F9DE216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1237" y="285109"/>
            <a:ext cx="2609984" cy="231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56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C88FD9-88AE-32BE-C888-C628BD79D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038" y="1700863"/>
            <a:ext cx="11850962" cy="196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416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9E4EA7654D7944A5AF3BADB6F2683A" ma:contentTypeVersion="12" ma:contentTypeDescription="Create a new document." ma:contentTypeScope="" ma:versionID="888a56da5733508ba972e4518644f992">
  <xsd:schema xmlns:xsd="http://www.w3.org/2001/XMLSchema" xmlns:xs="http://www.w3.org/2001/XMLSchema" xmlns:p="http://schemas.microsoft.com/office/2006/metadata/properties" xmlns:ns2="eb78f6a8-1694-4c6a-a7e1-4e79539e6a2f" xmlns:ns3="6480c20c-c31c-4056-bcfb-60024880c8ad" targetNamespace="http://schemas.microsoft.com/office/2006/metadata/properties" ma:root="true" ma:fieldsID="e3901da4fb75844f9938bde5999f6c92" ns2:_="" ns3:_="">
    <xsd:import namespace="eb78f6a8-1694-4c6a-a7e1-4e79539e6a2f"/>
    <xsd:import namespace="6480c20c-c31c-4056-bcfb-60024880c8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78f6a8-1694-4c6a-a7e1-4e79539e6a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bcc17d2-9115-47a2-b71a-19d7e32480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0c20c-c31c-4056-bcfb-60024880c8a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df04b76e-4f96-4c1a-b615-705ec777c1a4}" ma:internalName="TaxCatchAll" ma:showField="CatchAllData" ma:web="6480c20c-c31c-4056-bcfb-60024880c8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78f6a8-1694-4c6a-a7e1-4e79539e6a2f">
      <Terms xmlns="http://schemas.microsoft.com/office/infopath/2007/PartnerControls"/>
    </lcf76f155ced4ddcb4097134ff3c332f>
    <TaxCatchAll xmlns="6480c20c-c31c-4056-bcfb-60024880c8ad" xsi:nil="true"/>
  </documentManagement>
</p:properties>
</file>

<file path=customXml/itemProps1.xml><?xml version="1.0" encoding="utf-8"?>
<ds:datastoreItem xmlns:ds="http://schemas.openxmlformats.org/officeDocument/2006/customXml" ds:itemID="{33DB86AD-875C-4251-B62A-68FE1FB640F9}"/>
</file>

<file path=customXml/itemProps2.xml><?xml version="1.0" encoding="utf-8"?>
<ds:datastoreItem xmlns:ds="http://schemas.openxmlformats.org/officeDocument/2006/customXml" ds:itemID="{3F6FD80E-6803-4550-A6BB-D3D2BA7283F0}"/>
</file>

<file path=customXml/itemProps3.xml><?xml version="1.0" encoding="utf-8"?>
<ds:datastoreItem xmlns:ds="http://schemas.openxmlformats.org/officeDocument/2006/customXml" ds:itemID="{CBF1F8FB-0FCD-4428-9341-56D49760C8EA}"/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Glasgow Clyde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7</cp:revision>
  <dcterms:created xsi:type="dcterms:W3CDTF">2024-08-19T13:59:15Z</dcterms:created>
  <dcterms:modified xsi:type="dcterms:W3CDTF">2024-08-19T14:53:15Z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0x0101001E9E4EA7654D7944A5AF3BADB6F2683A</vt:lpwstr>
  </property>
</Properties>
</file>