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4BB2E03-862D-4476-B643-0E15A651AA4E}"/>
    <pc:docChg chg="custSel delSld modSld">
      <pc:chgData name="David Butler" userId="1d4169bac4fa5473" providerId="LiveId" clId="{E4BB2E03-862D-4476-B643-0E15A651AA4E}" dt="2024-08-19T14:13:58.875" v="22" actId="47"/>
      <pc:docMkLst>
        <pc:docMk/>
      </pc:docMkLst>
      <pc:sldChg chg="addSp delSp modSp mod">
        <pc:chgData name="David Butler" userId="1d4169bac4fa5473" providerId="LiveId" clId="{E4BB2E03-862D-4476-B643-0E15A651AA4E}" dt="2024-08-19T14:11:44.924" v="6" actId="26606"/>
        <pc:sldMkLst>
          <pc:docMk/>
          <pc:sldMk cId="517767605" sldId="258"/>
        </pc:sldMkLst>
        <pc:picChg chg="del">
          <ac:chgData name="David Butler" userId="1d4169bac4fa5473" providerId="LiveId" clId="{E4BB2E03-862D-4476-B643-0E15A651AA4E}" dt="2024-08-19T14:11:29.127" v="4" actId="478"/>
          <ac:picMkLst>
            <pc:docMk/>
            <pc:sldMk cId="517767605" sldId="258"/>
            <ac:picMk id="3" creationId="{FE0F1018-C919-94B2-5A6C-BA581A3CAE43}"/>
          </ac:picMkLst>
        </pc:picChg>
        <pc:picChg chg="add mod">
          <ac:chgData name="David Butler" userId="1d4169bac4fa5473" providerId="LiveId" clId="{E4BB2E03-862D-4476-B643-0E15A651AA4E}" dt="2024-08-19T14:11:44.924" v="6" actId="26606"/>
          <ac:picMkLst>
            <pc:docMk/>
            <pc:sldMk cId="517767605" sldId="258"/>
            <ac:picMk id="4" creationId="{1397096F-C9CF-8F59-F6C0-A4E57F45D888}"/>
          </ac:picMkLst>
        </pc:picChg>
      </pc:sldChg>
      <pc:sldChg chg="addSp delSp modSp mod">
        <pc:chgData name="David Butler" userId="1d4169bac4fa5473" providerId="LiveId" clId="{E4BB2E03-862D-4476-B643-0E15A651AA4E}" dt="2024-08-19T14:12:02.216" v="9" actId="26606"/>
        <pc:sldMkLst>
          <pc:docMk/>
          <pc:sldMk cId="3578424745" sldId="259"/>
        </pc:sldMkLst>
        <pc:picChg chg="del">
          <ac:chgData name="David Butler" userId="1d4169bac4fa5473" providerId="LiveId" clId="{E4BB2E03-862D-4476-B643-0E15A651AA4E}" dt="2024-08-19T14:11:47.947" v="7" actId="478"/>
          <ac:picMkLst>
            <pc:docMk/>
            <pc:sldMk cId="3578424745" sldId="259"/>
            <ac:picMk id="3" creationId="{826BB9E2-45A1-9599-B3C7-FF51C3FFD25E}"/>
          </ac:picMkLst>
        </pc:picChg>
        <pc:picChg chg="add mod">
          <ac:chgData name="David Butler" userId="1d4169bac4fa5473" providerId="LiveId" clId="{E4BB2E03-862D-4476-B643-0E15A651AA4E}" dt="2024-08-19T14:12:02.216" v="9" actId="26606"/>
          <ac:picMkLst>
            <pc:docMk/>
            <pc:sldMk cId="3578424745" sldId="259"/>
            <ac:picMk id="4" creationId="{A64A29A9-7448-8ADC-3C2E-6D94F9D353A8}"/>
          </ac:picMkLst>
        </pc:picChg>
      </pc:sldChg>
      <pc:sldChg chg="addSp delSp modSp mod setBg">
        <pc:chgData name="David Butler" userId="1d4169bac4fa5473" providerId="LiveId" clId="{E4BB2E03-862D-4476-B643-0E15A651AA4E}" dt="2024-08-19T14:11:26.327" v="3" actId="26606"/>
        <pc:sldMkLst>
          <pc:docMk/>
          <pc:sldMk cId="3982812442" sldId="260"/>
        </pc:sldMkLst>
        <pc:picChg chg="del">
          <ac:chgData name="David Butler" userId="1d4169bac4fa5473" providerId="LiveId" clId="{E4BB2E03-862D-4476-B643-0E15A651AA4E}" dt="2024-08-19T14:11:01.166" v="1" actId="478"/>
          <ac:picMkLst>
            <pc:docMk/>
            <pc:sldMk cId="3982812442" sldId="260"/>
            <ac:picMk id="3" creationId="{6BDB3008-F23B-7519-2732-56A2FBFED921}"/>
          </ac:picMkLst>
        </pc:picChg>
        <pc:picChg chg="add mod">
          <ac:chgData name="David Butler" userId="1d4169bac4fa5473" providerId="LiveId" clId="{E4BB2E03-862D-4476-B643-0E15A651AA4E}" dt="2024-08-19T14:11:26.327" v="3" actId="26606"/>
          <ac:picMkLst>
            <pc:docMk/>
            <pc:sldMk cId="3982812442" sldId="260"/>
            <ac:picMk id="4" creationId="{3D45EBA1-44A5-14BD-30B8-E1606A7F4D97}"/>
          </ac:picMkLst>
        </pc:picChg>
        <pc:picChg chg="del">
          <ac:chgData name="David Butler" userId="1d4169bac4fa5473" providerId="LiveId" clId="{E4BB2E03-862D-4476-B643-0E15A651AA4E}" dt="2024-08-19T14:11:00.533" v="0" actId="478"/>
          <ac:picMkLst>
            <pc:docMk/>
            <pc:sldMk cId="3982812442" sldId="260"/>
            <ac:picMk id="5" creationId="{2F632810-4F51-7EF7-4F46-A729D11D307D}"/>
          </ac:picMkLst>
        </pc:picChg>
      </pc:sldChg>
      <pc:sldChg chg="addSp delSp modSp mod">
        <pc:chgData name="David Butler" userId="1d4169bac4fa5473" providerId="LiveId" clId="{E4BB2E03-862D-4476-B643-0E15A651AA4E}" dt="2024-08-19T14:12:20.262" v="12" actId="26606"/>
        <pc:sldMkLst>
          <pc:docMk/>
          <pc:sldMk cId="1780925107" sldId="261"/>
        </pc:sldMkLst>
        <pc:picChg chg="del">
          <ac:chgData name="David Butler" userId="1d4169bac4fa5473" providerId="LiveId" clId="{E4BB2E03-862D-4476-B643-0E15A651AA4E}" dt="2024-08-19T14:12:05.289" v="10" actId="478"/>
          <ac:picMkLst>
            <pc:docMk/>
            <pc:sldMk cId="1780925107" sldId="261"/>
            <ac:picMk id="3" creationId="{6FAB327D-209D-DA50-F5C6-E8F7806F428C}"/>
          </ac:picMkLst>
        </pc:picChg>
        <pc:picChg chg="add mod">
          <ac:chgData name="David Butler" userId="1d4169bac4fa5473" providerId="LiveId" clId="{E4BB2E03-862D-4476-B643-0E15A651AA4E}" dt="2024-08-19T14:12:20.262" v="12" actId="26606"/>
          <ac:picMkLst>
            <pc:docMk/>
            <pc:sldMk cId="1780925107" sldId="261"/>
            <ac:picMk id="4" creationId="{2920A1C2-5AF7-A39E-D8E3-07DAC8A59A01}"/>
          </ac:picMkLst>
        </pc:picChg>
      </pc:sldChg>
      <pc:sldChg chg="addSp delSp modSp mod">
        <pc:chgData name="David Butler" userId="1d4169bac4fa5473" providerId="LiveId" clId="{E4BB2E03-862D-4476-B643-0E15A651AA4E}" dt="2024-08-19T14:12:37.194" v="15" actId="26606"/>
        <pc:sldMkLst>
          <pc:docMk/>
          <pc:sldMk cId="3091856515" sldId="262"/>
        </pc:sldMkLst>
        <pc:picChg chg="del">
          <ac:chgData name="David Butler" userId="1d4169bac4fa5473" providerId="LiveId" clId="{E4BB2E03-862D-4476-B643-0E15A651AA4E}" dt="2024-08-19T14:12:23.378" v="13" actId="478"/>
          <ac:picMkLst>
            <pc:docMk/>
            <pc:sldMk cId="3091856515" sldId="262"/>
            <ac:picMk id="3" creationId="{D7A4812B-19B2-4590-DD15-95C4237F4D9A}"/>
          </ac:picMkLst>
        </pc:picChg>
        <pc:picChg chg="add mod">
          <ac:chgData name="David Butler" userId="1d4169bac4fa5473" providerId="LiveId" clId="{E4BB2E03-862D-4476-B643-0E15A651AA4E}" dt="2024-08-19T14:12:37.194" v="15" actId="26606"/>
          <ac:picMkLst>
            <pc:docMk/>
            <pc:sldMk cId="3091856515" sldId="262"/>
            <ac:picMk id="4" creationId="{3FF8B569-7693-54DA-FA68-225B1F883FB6}"/>
          </ac:picMkLst>
        </pc:picChg>
      </pc:sldChg>
      <pc:sldChg chg="addSp delSp modSp mod">
        <pc:chgData name="David Butler" userId="1d4169bac4fa5473" providerId="LiveId" clId="{E4BB2E03-862D-4476-B643-0E15A651AA4E}" dt="2024-08-19T14:13:50.539" v="19" actId="27614"/>
        <pc:sldMkLst>
          <pc:docMk/>
          <pc:sldMk cId="2629990484" sldId="263"/>
        </pc:sldMkLst>
        <pc:picChg chg="del">
          <ac:chgData name="David Butler" userId="1d4169bac4fa5473" providerId="LiveId" clId="{E4BB2E03-862D-4476-B643-0E15A651AA4E}" dt="2024-08-19T14:12:40.228" v="16" actId="478"/>
          <ac:picMkLst>
            <pc:docMk/>
            <pc:sldMk cId="2629990484" sldId="263"/>
            <ac:picMk id="3" creationId="{F1318F6D-D61D-71C8-A1F8-2B99B1DAC4FE}"/>
          </ac:picMkLst>
        </pc:picChg>
        <pc:picChg chg="add mod">
          <ac:chgData name="David Butler" userId="1d4169bac4fa5473" providerId="LiveId" clId="{E4BB2E03-862D-4476-B643-0E15A651AA4E}" dt="2024-08-19T14:13:50.539" v="19" actId="27614"/>
          <ac:picMkLst>
            <pc:docMk/>
            <pc:sldMk cId="2629990484" sldId="263"/>
            <ac:picMk id="4" creationId="{029D699E-632D-B40E-324D-E586ACE6F441}"/>
          </ac:picMkLst>
        </pc:picChg>
      </pc:sldChg>
      <pc:sldChg chg="del">
        <pc:chgData name="David Butler" userId="1d4169bac4fa5473" providerId="LiveId" clId="{E4BB2E03-862D-4476-B643-0E15A651AA4E}" dt="2024-08-19T14:13:58.875" v="22" actId="47"/>
        <pc:sldMkLst>
          <pc:docMk/>
          <pc:sldMk cId="2215415317" sldId="265"/>
        </pc:sldMkLst>
      </pc:sldChg>
      <pc:sldChg chg="del">
        <pc:chgData name="David Butler" userId="1d4169bac4fa5473" providerId="LiveId" clId="{E4BB2E03-862D-4476-B643-0E15A651AA4E}" dt="2024-08-19T14:13:57.616" v="21" actId="47"/>
        <pc:sldMkLst>
          <pc:docMk/>
          <pc:sldMk cId="583444288" sldId="266"/>
        </pc:sldMkLst>
      </pc:sldChg>
      <pc:sldChg chg="del">
        <pc:chgData name="David Butler" userId="1d4169bac4fa5473" providerId="LiveId" clId="{E4BB2E03-862D-4476-B643-0E15A651AA4E}" dt="2024-08-19T14:13:56.038" v="20" actId="47"/>
        <pc:sldMkLst>
          <pc:docMk/>
          <pc:sldMk cId="940376644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71AA3F-6F90-48FA-48A8-8FB44937F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232" y="1066760"/>
            <a:ext cx="3081140" cy="42255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384215-1913-4871-9579-5AB6996B1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482" y="1373857"/>
            <a:ext cx="5237823" cy="15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45EBA1-44A5-14BD-30B8-E1606A7F4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29775"/>
            <a:ext cx="10905066" cy="419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397096F-C9CF-8F59-F6C0-A4E57F45D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193460"/>
            <a:ext cx="10905066" cy="447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4A29A9-7448-8ADC-3C2E-6D94F9D353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88659"/>
            <a:ext cx="10905066" cy="308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20A1C2-5AF7-A39E-D8E3-07DAC8A59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888659"/>
            <a:ext cx="10905066" cy="308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F8B569-7693-54DA-FA68-225B1F883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506982"/>
            <a:ext cx="10905066" cy="384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with text&#10;&#10;Description automatically generated">
            <a:extLst>
              <a:ext uri="{FF2B5EF4-FFF2-40B4-BE49-F238E27FC236}">
                <a16:creationId xmlns:a16="http://schemas.microsoft.com/office/drawing/2014/main" id="{029D699E-632D-B40E-324D-E586ACE6F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517" y="643466"/>
            <a:ext cx="884296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90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099D8AFF-7853-45E2-8D8F-232848AB0A91}"/>
</file>

<file path=customXml/itemProps2.xml><?xml version="1.0" encoding="utf-8"?>
<ds:datastoreItem xmlns:ds="http://schemas.openxmlformats.org/officeDocument/2006/customXml" ds:itemID="{314C8492-6E65-49F8-864C-AF60A71DE927}"/>
</file>

<file path=customXml/itemProps3.xml><?xml version="1.0" encoding="utf-8"?>
<ds:datastoreItem xmlns:ds="http://schemas.openxmlformats.org/officeDocument/2006/customXml" ds:itemID="{853192A7-1FCC-4542-966F-7169D79FD38C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2024-08-19T13:59:15Z</dcterms:created>
  <dcterms:modified xsi:type="dcterms:W3CDTF">2024-08-19T14:13:59Z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