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9E50C12-ED9A-4F73-8C8D-B25D67003147}"/>
    <pc:docChg chg="undo custSel addSld delSld modSld">
      <pc:chgData name="David Butler" userId="1d4169bac4fa5473" providerId="LiveId" clId="{89E50C12-ED9A-4F73-8C8D-B25D67003147}" dt="2024-08-19T14:41:18.233" v="35" actId="1076"/>
      <pc:docMkLst>
        <pc:docMk/>
      </pc:docMkLst>
      <pc:sldChg chg="addSp delSp modSp mod">
        <pc:chgData name="David Butler" userId="1d4169bac4fa5473" providerId="LiveId" clId="{89E50C12-ED9A-4F73-8C8D-B25D67003147}" dt="2024-08-19T14:35:02.826" v="2" actId="26606"/>
        <pc:sldMkLst>
          <pc:docMk/>
          <pc:sldMk cId="2855154598" sldId="257"/>
        </pc:sldMkLst>
        <pc:picChg chg="del">
          <ac:chgData name="David Butler" userId="1d4169bac4fa5473" providerId="LiveId" clId="{89E50C12-ED9A-4F73-8C8D-B25D67003147}" dt="2024-08-19T14:30:10.606" v="0" actId="478"/>
          <ac:picMkLst>
            <pc:docMk/>
            <pc:sldMk cId="2855154598" sldId="257"/>
            <ac:picMk id="7" creationId="{1BD35B8F-7A62-1985-D1DE-F0DC898F5664}"/>
          </ac:picMkLst>
        </pc:picChg>
        <pc:picChg chg="add mod">
          <ac:chgData name="David Butler" userId="1d4169bac4fa5473" providerId="LiveId" clId="{89E50C12-ED9A-4F73-8C8D-B25D67003147}" dt="2024-08-19T14:35:02.826" v="2" actId="26606"/>
          <ac:picMkLst>
            <pc:docMk/>
            <pc:sldMk cId="2855154598" sldId="257"/>
            <ac:picMk id="9" creationId="{11696F2D-304B-6701-9B37-7FD13ACEE699}"/>
          </ac:picMkLst>
        </pc:picChg>
      </pc:sldChg>
      <pc:sldChg chg="addSp delSp modSp mod">
        <pc:chgData name="David Butler" userId="1d4169bac4fa5473" providerId="LiveId" clId="{89E50C12-ED9A-4F73-8C8D-B25D67003147}" dt="2024-08-19T14:35:50.220" v="8" actId="26606"/>
        <pc:sldMkLst>
          <pc:docMk/>
          <pc:sldMk cId="517767605" sldId="258"/>
        </pc:sldMkLst>
        <pc:picChg chg="del">
          <ac:chgData name="David Butler" userId="1d4169bac4fa5473" providerId="LiveId" clId="{89E50C12-ED9A-4F73-8C8D-B25D67003147}" dt="2024-08-19T14:35:33.631" v="6" actId="478"/>
          <ac:picMkLst>
            <pc:docMk/>
            <pc:sldMk cId="517767605" sldId="258"/>
            <ac:picMk id="8" creationId="{FF113346-A721-EB35-D1AA-D87CBEE6C0BB}"/>
          </ac:picMkLst>
        </pc:picChg>
        <pc:picChg chg="add mod">
          <ac:chgData name="David Butler" userId="1d4169bac4fa5473" providerId="LiveId" clId="{89E50C12-ED9A-4F73-8C8D-B25D67003147}" dt="2024-08-19T14:35:50.220" v="8" actId="26606"/>
          <ac:picMkLst>
            <pc:docMk/>
            <pc:sldMk cId="517767605" sldId="258"/>
            <ac:picMk id="10" creationId="{FBAC3D2E-6EBF-E79C-D323-2AFC008AEC5A}"/>
          </ac:picMkLst>
        </pc:picChg>
      </pc:sldChg>
      <pc:sldChg chg="addSp delSp modSp mod">
        <pc:chgData name="David Butler" userId="1d4169bac4fa5473" providerId="LiveId" clId="{89E50C12-ED9A-4F73-8C8D-B25D67003147}" dt="2024-08-19T14:38:55.761" v="16" actId="14100"/>
        <pc:sldMkLst>
          <pc:docMk/>
          <pc:sldMk cId="3578424745" sldId="259"/>
        </pc:sldMkLst>
        <pc:spChg chg="add del">
          <ac:chgData name="David Butler" userId="1d4169bac4fa5473" providerId="LiveId" clId="{89E50C12-ED9A-4F73-8C8D-B25D67003147}" dt="2024-08-19T14:38:51.194" v="14" actId="26606"/>
          <ac:spMkLst>
            <pc:docMk/>
            <pc:sldMk cId="3578424745" sldId="259"/>
            <ac:spMk id="15" creationId="{69D184B2-2226-4E31-BCCB-444330767440}"/>
          </ac:spMkLst>
        </pc:spChg>
        <pc:spChg chg="add del">
          <ac:chgData name="David Butler" userId="1d4169bac4fa5473" providerId="LiveId" clId="{89E50C12-ED9A-4F73-8C8D-B25D67003147}" dt="2024-08-19T14:38:51.194" v="14" actId="26606"/>
          <ac:spMkLst>
            <pc:docMk/>
            <pc:sldMk cId="3578424745" sldId="259"/>
            <ac:spMk id="17" creationId="{1AC4D4E3-486A-464A-8EC8-D44881097267}"/>
          </ac:spMkLst>
        </pc:spChg>
        <pc:spChg chg="add del">
          <ac:chgData name="David Butler" userId="1d4169bac4fa5473" providerId="LiveId" clId="{89E50C12-ED9A-4F73-8C8D-B25D67003147}" dt="2024-08-19T14:38:51.194" v="14" actId="26606"/>
          <ac:spMkLst>
            <pc:docMk/>
            <pc:sldMk cId="3578424745" sldId="259"/>
            <ac:spMk id="19" creationId="{864DE13E-58EB-4475-B79C-0D4FC651239B}"/>
          </ac:spMkLst>
        </pc:spChg>
        <pc:picChg chg="del">
          <ac:chgData name="David Butler" userId="1d4169bac4fa5473" providerId="LiveId" clId="{89E50C12-ED9A-4F73-8C8D-B25D67003147}" dt="2024-08-19T14:35:55.440" v="9" actId="478"/>
          <ac:picMkLst>
            <pc:docMk/>
            <pc:sldMk cId="3578424745" sldId="259"/>
            <ac:picMk id="8" creationId="{87D3D5F4-248E-47CA-B843-F3E273FBA210}"/>
          </ac:picMkLst>
        </pc:picChg>
        <pc:picChg chg="add mod">
          <ac:chgData name="David Butler" userId="1d4169bac4fa5473" providerId="LiveId" clId="{89E50C12-ED9A-4F73-8C8D-B25D67003147}" dt="2024-08-19T14:38:55.761" v="16" actId="14100"/>
          <ac:picMkLst>
            <pc:docMk/>
            <pc:sldMk cId="3578424745" sldId="259"/>
            <ac:picMk id="10" creationId="{B402321E-052A-B6EC-7659-0628C4019112}"/>
          </ac:picMkLst>
        </pc:picChg>
      </pc:sldChg>
      <pc:sldChg chg="addSp delSp modSp mod">
        <pc:chgData name="David Butler" userId="1d4169bac4fa5473" providerId="LiveId" clId="{89E50C12-ED9A-4F73-8C8D-B25D67003147}" dt="2024-08-19T14:38:25.720" v="11" actId="14100"/>
        <pc:sldMkLst>
          <pc:docMk/>
          <pc:sldMk cId="3982812442" sldId="260"/>
        </pc:sldMkLst>
        <pc:picChg chg="del">
          <ac:chgData name="David Butler" userId="1d4169bac4fa5473" providerId="LiveId" clId="{89E50C12-ED9A-4F73-8C8D-B25D67003147}" dt="2024-08-19T14:35:06.309" v="3" actId="478"/>
          <ac:picMkLst>
            <pc:docMk/>
            <pc:sldMk cId="3982812442" sldId="260"/>
            <ac:picMk id="9" creationId="{E440F9CC-EB6E-A317-830F-010904923B4D}"/>
          </ac:picMkLst>
        </pc:picChg>
        <pc:picChg chg="add mod">
          <ac:chgData name="David Butler" userId="1d4169bac4fa5473" providerId="LiveId" clId="{89E50C12-ED9A-4F73-8C8D-B25D67003147}" dt="2024-08-19T14:38:25.720" v="11" actId="14100"/>
          <ac:picMkLst>
            <pc:docMk/>
            <pc:sldMk cId="3982812442" sldId="260"/>
            <ac:picMk id="11" creationId="{608ABF5A-A0EC-6A75-7C94-3FD48932ADEE}"/>
          </ac:picMkLst>
        </pc:picChg>
      </pc:sldChg>
      <pc:sldChg chg="addSp delSp modSp mod">
        <pc:chgData name="David Butler" userId="1d4169bac4fa5473" providerId="LiveId" clId="{89E50C12-ED9A-4F73-8C8D-B25D67003147}" dt="2024-08-19T14:39:22.374" v="19" actId="26606"/>
        <pc:sldMkLst>
          <pc:docMk/>
          <pc:sldMk cId="1780925107" sldId="261"/>
        </pc:sldMkLst>
        <pc:picChg chg="del">
          <ac:chgData name="David Butler" userId="1d4169bac4fa5473" providerId="LiveId" clId="{89E50C12-ED9A-4F73-8C8D-B25D67003147}" dt="2024-08-19T14:38:58.769" v="17" actId="478"/>
          <ac:picMkLst>
            <pc:docMk/>
            <pc:sldMk cId="1780925107" sldId="261"/>
            <ac:picMk id="8" creationId="{7122C7A7-8444-AB66-B8CE-30BF96B37E0F}"/>
          </ac:picMkLst>
        </pc:picChg>
        <pc:picChg chg="add mod">
          <ac:chgData name="David Butler" userId="1d4169bac4fa5473" providerId="LiveId" clId="{89E50C12-ED9A-4F73-8C8D-B25D67003147}" dt="2024-08-19T14:39:22.374" v="19" actId="26606"/>
          <ac:picMkLst>
            <pc:docMk/>
            <pc:sldMk cId="1780925107" sldId="261"/>
            <ac:picMk id="10" creationId="{4274CB99-879B-BEB1-5C2A-3FE727FCCC4A}"/>
          </ac:picMkLst>
        </pc:picChg>
      </pc:sldChg>
      <pc:sldChg chg="addSp delSp modSp mod">
        <pc:chgData name="David Butler" userId="1d4169bac4fa5473" providerId="LiveId" clId="{89E50C12-ED9A-4F73-8C8D-B25D67003147}" dt="2024-08-19T14:40:01.639" v="22" actId="26606"/>
        <pc:sldMkLst>
          <pc:docMk/>
          <pc:sldMk cId="3091856515" sldId="262"/>
        </pc:sldMkLst>
        <pc:picChg chg="del">
          <ac:chgData name="David Butler" userId="1d4169bac4fa5473" providerId="LiveId" clId="{89E50C12-ED9A-4F73-8C8D-B25D67003147}" dt="2024-08-19T14:39:25.690" v="20" actId="478"/>
          <ac:picMkLst>
            <pc:docMk/>
            <pc:sldMk cId="3091856515" sldId="262"/>
            <ac:picMk id="8" creationId="{165BE7FC-6BE3-0696-47F0-0297E6FBE59D}"/>
          </ac:picMkLst>
        </pc:picChg>
        <pc:picChg chg="add mod">
          <ac:chgData name="David Butler" userId="1d4169bac4fa5473" providerId="LiveId" clId="{89E50C12-ED9A-4F73-8C8D-B25D67003147}" dt="2024-08-19T14:40:01.639" v="22" actId="26606"/>
          <ac:picMkLst>
            <pc:docMk/>
            <pc:sldMk cId="3091856515" sldId="262"/>
            <ac:picMk id="10" creationId="{380A5EE2-3754-0599-32E5-B754C4111D44}"/>
          </ac:picMkLst>
        </pc:picChg>
      </pc:sldChg>
      <pc:sldChg chg="del">
        <pc:chgData name="David Butler" userId="1d4169bac4fa5473" providerId="LiveId" clId="{89E50C12-ED9A-4F73-8C8D-B25D67003147}" dt="2024-08-19T14:40:07.260" v="23" actId="47"/>
        <pc:sldMkLst>
          <pc:docMk/>
          <pc:sldMk cId="2629990484" sldId="263"/>
        </pc:sldMkLst>
      </pc:sldChg>
      <pc:sldChg chg="addSp modSp mod setBg">
        <pc:chgData name="David Butler" userId="1d4169bac4fa5473" providerId="LiveId" clId="{89E50C12-ED9A-4F73-8C8D-B25D67003147}" dt="2024-08-19T14:40:22.902" v="25" actId="26606"/>
        <pc:sldMkLst>
          <pc:docMk/>
          <pc:sldMk cId="1447416282" sldId="264"/>
        </pc:sldMkLst>
        <pc:picChg chg="add mod">
          <ac:chgData name="David Butler" userId="1d4169bac4fa5473" providerId="LiveId" clId="{89E50C12-ED9A-4F73-8C8D-B25D67003147}" dt="2024-08-19T14:40:22.902" v="25" actId="26606"/>
          <ac:picMkLst>
            <pc:docMk/>
            <pc:sldMk cId="1447416282" sldId="264"/>
            <ac:picMk id="3" creationId="{B02EBAF1-EDF9-8A1F-B93C-1E198E0D5BD1}"/>
          </ac:picMkLst>
        </pc:picChg>
      </pc:sldChg>
      <pc:sldChg chg="addSp modSp new mod setBg">
        <pc:chgData name="David Butler" userId="1d4169bac4fa5473" providerId="LiveId" clId="{89E50C12-ED9A-4F73-8C8D-B25D67003147}" dt="2024-08-19T14:40:43.629" v="28" actId="26606"/>
        <pc:sldMkLst>
          <pc:docMk/>
          <pc:sldMk cId="3885794202" sldId="265"/>
        </pc:sldMkLst>
        <pc:picChg chg="add mod">
          <ac:chgData name="David Butler" userId="1d4169bac4fa5473" providerId="LiveId" clId="{89E50C12-ED9A-4F73-8C8D-B25D67003147}" dt="2024-08-19T14:40:43.629" v="28" actId="26606"/>
          <ac:picMkLst>
            <pc:docMk/>
            <pc:sldMk cId="3885794202" sldId="265"/>
            <ac:picMk id="3" creationId="{571E4FC6-02CD-1036-7545-C41A26D741A8}"/>
          </ac:picMkLst>
        </pc:picChg>
      </pc:sldChg>
      <pc:sldChg chg="addSp modSp new mod setBg">
        <pc:chgData name="David Butler" userId="1d4169bac4fa5473" providerId="LiveId" clId="{89E50C12-ED9A-4F73-8C8D-B25D67003147}" dt="2024-08-19T14:41:18.233" v="35" actId="1076"/>
        <pc:sldMkLst>
          <pc:docMk/>
          <pc:sldMk cId="931093878" sldId="266"/>
        </pc:sldMkLst>
        <pc:picChg chg="add mod modCrop">
          <ac:chgData name="David Butler" userId="1d4169bac4fa5473" providerId="LiveId" clId="{89E50C12-ED9A-4F73-8C8D-B25D67003147}" dt="2024-08-19T14:41:18.233" v="35" actId="1076"/>
          <ac:picMkLst>
            <pc:docMk/>
            <pc:sldMk cId="931093878" sldId="266"/>
            <ac:picMk id="3" creationId="{43F80BD3-E3BD-A3C2-CA56-E652FDFE37A7}"/>
          </ac:picMkLst>
        </pc:picChg>
      </pc:sldChg>
      <pc:sldChg chg="new">
        <pc:chgData name="David Butler" userId="1d4169bac4fa5473" providerId="LiveId" clId="{89E50C12-ED9A-4F73-8C8D-B25D67003147}" dt="2024-08-19T14:41:04.884" v="32" actId="680"/>
        <pc:sldMkLst>
          <pc:docMk/>
          <pc:sldMk cId="1188595863" sldId="26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23B23-1DC2-E05D-A8A5-C9C28BF23F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F0845B-1C5D-95E6-11D9-0CE6AEF94B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563244-BC20-7A22-2E99-4FBF5046EF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780B1B-7AE8-0847-3C4D-1D1A2F181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AB580D-0A69-D964-B377-4F25A9ED4A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240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CFE87-4F0A-1D28-DA08-A048950CF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F2464E-D98E-F44B-2F28-5D8FB30902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B9E611-4BC1-7273-9551-43F4CBF26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3ACCA-6FA4-7B1C-1B27-443732BEF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690B53-2049-89B9-9993-F41A2C54EF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462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0773B6-D35D-70F2-4064-009A1E6DB1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69B4D6-1667-DD64-D624-D7C994B985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225981-931A-4201-20B3-A89DC01B72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6CEBD5-83E8-F379-C914-B9D77E93B0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EE0E7F-7D65-59D4-0707-0059F5C2E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642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E7A40-3092-4B7A-F19D-2F87B7C49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12162-1F1D-448E-7FB4-5D0EAE8D2D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5CA06-929F-DDC0-C151-4AB791EE14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19DA8C-A4E3-4D35-BAB1-0B37FE7F2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90A06-94F8-2164-A040-DEC847548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173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AB6D5-012C-02A7-649D-C89FE2E00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85C5E9-EE18-9456-AE75-CDFDCF99B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BD17E9-E5D3-E0A3-C531-7EB30BE9B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5A305-8F19-08B2-FACC-62216CE34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D81E52-59B8-16D6-9EAD-5DAB8CB528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8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27A62E-DF76-51F9-153A-88FDE7BE95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7FC1-C554-A23A-279A-695476310D3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B64516-DD6E-053E-2665-521997DBF3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BE89B-BD8C-A82A-763E-8C7CBDD21D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4587BE-FB6F-CF75-3129-7AA7D919AC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0AF978-02DF-23CB-554B-1CCA5552E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776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D56852-8451-655C-5A81-365D49A64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245C83-A029-779A-A2B0-65131059AA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D3E6CF-E814-D8B8-5774-F72F5B76CC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679D44-293D-B47C-F699-6D6CED9C28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CD0D35-6188-E020-BA12-435501F10A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21B7280-8154-7EFF-4488-946CF47C96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BEB412-BBD0-81B4-13E9-7ADEF7E87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F3A311E-32AC-5067-0627-24006847BD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42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6C72CA-C27A-F041-F34E-697BF4A45F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CF8172-EB0E-1E99-9A6C-EAEF571A3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D7547-2E85-3BAA-2BE3-355CDECB1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6664607-94AD-32E4-0223-ED282E44D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1883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A0016-914A-CF6A-A36D-320AF703A5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35268F-26E3-7B6D-4C2C-4945CE6D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BEEB27-0934-0678-0B1C-788AF0597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402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AEF1EA-B085-C5DC-8E19-74D202C4BE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22BDF4-4047-52B9-45AC-7E81745EB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719CA6-EC68-E58F-52F0-CA14A0FED6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D8C35B-0D2A-A6F0-F3EB-F1692599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E62883-AD57-2C21-CC60-8B988BFDA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9983BB-EAEB-FBFD-7F07-5E4F152EE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453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22FC88-6086-106B-4BC6-E2C65071E9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2260280-CA1F-51E9-4B70-8150CAA13D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EF54780-F89B-9407-B558-A62D83A41F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FA0B84-C73C-856E-2ED5-5B46CCD05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081DEE-FE37-2AF3-D632-EB5DCFB60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ADCED0-993B-5E21-6E9D-829377D8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722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1C9FE5-29BB-5221-EAFD-5F92027C22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A9A02A-9BB4-E1B9-4836-955CC57D59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DFEF3C-C0BC-F4E1-ED6E-1805D8C140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42562CA-50D9-49F1-A4DD-80AA8DF193A5}" type="datetimeFigureOut">
              <a:rPr lang="en-GB" smtClean="0"/>
              <a:t>19/08/2024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AA9C2C-C241-5EB3-29F4-570BD816A8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C1B53-1F3E-8897-ECDA-EE89978D49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7CDD2C-650B-49D3-ADC9-92F6DD850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132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1696F2D-304B-6701-9B37-7FD13ACEE6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384300"/>
            <a:ext cx="10905066" cy="40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1545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885958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608ABF5A-A0EC-6A75-7C94-3FD48932AD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923" y="0"/>
            <a:ext cx="9269924" cy="665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8124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FBAC3D2E-6EBF-E79C-D323-2AFC008AEC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324863"/>
            <a:ext cx="10905066" cy="2208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76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B402321E-052A-B6EC-7659-0628C4019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731" y="596875"/>
            <a:ext cx="11765749" cy="1732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4247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274CB99-879B-BEB1-5C2A-3FE727FCC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224" y="643466"/>
            <a:ext cx="7605552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925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80A5EE2-3754-0599-32E5-B754C4111D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393" y="643466"/>
            <a:ext cx="1012921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8565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02EBAF1-EDF9-8A1F-B93C-1E198E0D5B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256705"/>
            <a:ext cx="10905066" cy="234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4162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71E4FC6-02CD-1036-7545-C41A26D741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0439" y="643466"/>
            <a:ext cx="973112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94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3F80BD3-E3BD-A3C2-CA56-E652FDFE37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7219"/>
          <a:stretch/>
        </p:blipFill>
        <p:spPr>
          <a:xfrm>
            <a:off x="173786" y="1273629"/>
            <a:ext cx="11844427" cy="34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093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9E4EA7654D7944A5AF3BADB6F2683A" ma:contentTypeVersion="12" ma:contentTypeDescription="Create a new document." ma:contentTypeScope="" ma:versionID="888a56da5733508ba972e4518644f992">
  <xsd:schema xmlns:xsd="http://www.w3.org/2001/XMLSchema" xmlns:xs="http://www.w3.org/2001/XMLSchema" xmlns:p="http://schemas.microsoft.com/office/2006/metadata/properties" xmlns:ns2="eb78f6a8-1694-4c6a-a7e1-4e79539e6a2f" xmlns:ns3="6480c20c-c31c-4056-bcfb-60024880c8ad" targetNamespace="http://schemas.microsoft.com/office/2006/metadata/properties" ma:root="true" ma:fieldsID="e3901da4fb75844f9938bde5999f6c92" ns2:_="" ns3:_="">
    <xsd:import namespace="eb78f6a8-1694-4c6a-a7e1-4e79539e6a2f"/>
    <xsd:import namespace="6480c20c-c31c-4056-bcfb-60024880c8a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SearchProperties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b78f6a8-1694-4c6a-a7e1-4e79539e6a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lcf76f155ced4ddcb4097134ff3c332f" ma:index="17" nillable="true" ma:taxonomy="true" ma:internalName="lcf76f155ced4ddcb4097134ff3c332f" ma:taxonomyFieldName="MediaServiceImageTags" ma:displayName="Image Tags" ma:readOnly="false" ma:fieldId="{5cf76f15-5ced-4ddc-b409-7134ff3c332f}" ma:taxonomyMulti="true" ma:sspId="0bcc17d2-9115-47a2-b71a-19d7e324804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80c20c-c31c-4056-bcfb-60024880c8ad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df04b76e-4f96-4c1a-b615-705ec777c1a4}" ma:internalName="TaxCatchAll" ma:showField="CatchAllData" ma:web="6480c20c-c31c-4056-bcfb-60024880c8a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eb78f6a8-1694-4c6a-a7e1-4e79539e6a2f">
      <Terms xmlns="http://schemas.microsoft.com/office/infopath/2007/PartnerControls"/>
    </lcf76f155ced4ddcb4097134ff3c332f>
    <TaxCatchAll xmlns="6480c20c-c31c-4056-bcfb-60024880c8ad" xsi:nil="true"/>
  </documentManagement>
</p:properties>
</file>

<file path=customXml/itemProps1.xml><?xml version="1.0" encoding="utf-8"?>
<ds:datastoreItem xmlns:ds="http://schemas.openxmlformats.org/officeDocument/2006/customXml" ds:itemID="{B071587E-16E4-4C21-8EE0-82E16AD342AE}"/>
</file>

<file path=customXml/itemProps2.xml><?xml version="1.0" encoding="utf-8"?>
<ds:datastoreItem xmlns:ds="http://schemas.openxmlformats.org/officeDocument/2006/customXml" ds:itemID="{54585CC7-4D41-4265-A0A8-698E861EA53C}"/>
</file>

<file path=customXml/itemProps3.xml><?xml version="1.0" encoding="utf-8"?>
<ds:datastoreItem xmlns:ds="http://schemas.openxmlformats.org/officeDocument/2006/customXml" ds:itemID="{7DEF3829-A5EE-466C-9760-49247F565038}"/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Glasgow Clyde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5</cp:revision>
  <dcterms:created xsi:type="dcterms:W3CDTF">2024-08-19T13:59:15Z</dcterms:created>
  <dcterms:modified xsi:type="dcterms:W3CDTF">2024-08-19T14:41:19Z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0x0101001E9E4EA7654D7944A5AF3BADB6F2683A</vt:lpwstr>
  </property>
</Properties>
</file>