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67" r:id="rId5"/>
    <p:sldId id="268" r:id="rId6"/>
    <p:sldId id="260" r:id="rId7"/>
    <p:sldId id="258" r:id="rId8"/>
    <p:sldId id="259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3E6FE78-AA52-4102-B792-C344929AF5C9}"/>
    <pc:docChg chg="undo custSel addSld modSld sldOrd">
      <pc:chgData name="David Butler" userId="1d4169bac4fa5473" providerId="LiveId" clId="{E3E6FE78-AA52-4102-B792-C344929AF5C9}" dt="2024-08-19T14:38:05.833" v="51" actId="14100"/>
      <pc:docMkLst>
        <pc:docMk/>
      </pc:docMkLst>
      <pc:sldChg chg="addSp delSp modSp mod">
        <pc:chgData name="David Butler" userId="1d4169bac4fa5473" providerId="LiveId" clId="{E3E6FE78-AA52-4102-B792-C344929AF5C9}" dt="2024-08-19T14:36:16.353" v="23" actId="14100"/>
        <pc:sldMkLst>
          <pc:docMk/>
          <pc:sldMk cId="2855154598" sldId="257"/>
        </pc:sldMkLst>
        <pc:picChg chg="del">
          <ac:chgData name="David Butler" userId="1d4169bac4fa5473" providerId="LiveId" clId="{E3E6FE78-AA52-4102-B792-C344929AF5C9}" dt="2024-08-19T14:25:25.116" v="0" actId="478"/>
          <ac:picMkLst>
            <pc:docMk/>
            <pc:sldMk cId="2855154598" sldId="257"/>
            <ac:picMk id="4" creationId="{57B9EEA9-3CFC-9A39-98D2-77CD4363F863}"/>
          </ac:picMkLst>
        </pc:picChg>
        <pc:picChg chg="add mod">
          <ac:chgData name="David Butler" userId="1d4169bac4fa5473" providerId="LiveId" clId="{E3E6FE78-AA52-4102-B792-C344929AF5C9}" dt="2024-08-19T14:36:16.353" v="23" actId="14100"/>
          <ac:picMkLst>
            <pc:docMk/>
            <pc:sldMk cId="2855154598" sldId="257"/>
            <ac:picMk id="7" creationId="{1BD35B8F-7A62-1985-D1DE-F0DC898F5664}"/>
          </ac:picMkLst>
        </pc:picChg>
      </pc:sldChg>
      <pc:sldChg chg="addSp delSp modSp mod">
        <pc:chgData name="David Butler" userId="1d4169bac4fa5473" providerId="LiveId" clId="{E3E6FE78-AA52-4102-B792-C344929AF5C9}" dt="2024-08-19T14:26:35.495" v="9" actId="27614"/>
        <pc:sldMkLst>
          <pc:docMk/>
          <pc:sldMk cId="517767605" sldId="258"/>
        </pc:sldMkLst>
        <pc:picChg chg="del">
          <ac:chgData name="David Butler" userId="1d4169bac4fa5473" providerId="LiveId" clId="{E3E6FE78-AA52-4102-B792-C344929AF5C9}" dt="2024-08-19T14:26:07.491" v="6" actId="478"/>
          <ac:picMkLst>
            <pc:docMk/>
            <pc:sldMk cId="517767605" sldId="258"/>
            <ac:picMk id="6" creationId="{9DF12E86-6FD9-F402-3BEB-C8F9BF26F9C1}"/>
          </ac:picMkLst>
        </pc:picChg>
        <pc:picChg chg="add mod">
          <ac:chgData name="David Butler" userId="1d4169bac4fa5473" providerId="LiveId" clId="{E3E6FE78-AA52-4102-B792-C344929AF5C9}" dt="2024-08-19T14:26:35.495" v="9" actId="27614"/>
          <ac:picMkLst>
            <pc:docMk/>
            <pc:sldMk cId="517767605" sldId="258"/>
            <ac:picMk id="8" creationId="{FF113346-A721-EB35-D1AA-D87CBEE6C0BB}"/>
          </ac:picMkLst>
        </pc:picChg>
      </pc:sldChg>
      <pc:sldChg chg="addSp delSp modSp mod">
        <pc:chgData name="David Butler" userId="1d4169bac4fa5473" providerId="LiveId" clId="{E3E6FE78-AA52-4102-B792-C344929AF5C9}" dt="2024-08-19T14:36:26.630" v="25" actId="14100"/>
        <pc:sldMkLst>
          <pc:docMk/>
          <pc:sldMk cId="3578424745" sldId="259"/>
        </pc:sldMkLst>
        <pc:picChg chg="del">
          <ac:chgData name="David Butler" userId="1d4169bac4fa5473" providerId="LiveId" clId="{E3E6FE78-AA52-4102-B792-C344929AF5C9}" dt="2024-08-19T14:26:37.645" v="10" actId="478"/>
          <ac:picMkLst>
            <pc:docMk/>
            <pc:sldMk cId="3578424745" sldId="259"/>
            <ac:picMk id="6" creationId="{64ECA021-6CA9-9453-7FBD-6CF3B7A2D1D4}"/>
          </ac:picMkLst>
        </pc:picChg>
        <pc:picChg chg="add mod">
          <ac:chgData name="David Butler" userId="1d4169bac4fa5473" providerId="LiveId" clId="{E3E6FE78-AA52-4102-B792-C344929AF5C9}" dt="2024-08-19T14:36:26.630" v="25" actId="14100"/>
          <ac:picMkLst>
            <pc:docMk/>
            <pc:sldMk cId="3578424745" sldId="259"/>
            <ac:picMk id="8" creationId="{87D3D5F4-248E-47CA-B843-F3E273FBA210}"/>
          </ac:picMkLst>
        </pc:picChg>
      </pc:sldChg>
      <pc:sldChg chg="addSp delSp modSp mod">
        <pc:chgData name="David Butler" userId="1d4169bac4fa5473" providerId="LiveId" clId="{E3E6FE78-AA52-4102-B792-C344929AF5C9}" dt="2024-08-19T14:26:03.679" v="5" actId="26606"/>
        <pc:sldMkLst>
          <pc:docMk/>
          <pc:sldMk cId="3982812442" sldId="260"/>
        </pc:sldMkLst>
        <pc:picChg chg="del">
          <ac:chgData name="David Butler" userId="1d4169bac4fa5473" providerId="LiveId" clId="{E3E6FE78-AA52-4102-B792-C344929AF5C9}" dt="2024-08-19T14:25:42.270" v="3" actId="478"/>
          <ac:picMkLst>
            <pc:docMk/>
            <pc:sldMk cId="3982812442" sldId="260"/>
            <ac:picMk id="7" creationId="{956D68B1-97B3-A0AB-0657-73088461E8A9}"/>
          </ac:picMkLst>
        </pc:picChg>
        <pc:picChg chg="add mod">
          <ac:chgData name="David Butler" userId="1d4169bac4fa5473" providerId="LiveId" clId="{E3E6FE78-AA52-4102-B792-C344929AF5C9}" dt="2024-08-19T14:26:03.679" v="5" actId="26606"/>
          <ac:picMkLst>
            <pc:docMk/>
            <pc:sldMk cId="3982812442" sldId="260"/>
            <ac:picMk id="9" creationId="{E440F9CC-EB6E-A317-830F-010904923B4D}"/>
          </ac:picMkLst>
        </pc:picChg>
      </pc:sldChg>
      <pc:sldChg chg="addSp delSp modSp mod">
        <pc:chgData name="David Butler" userId="1d4169bac4fa5473" providerId="LiveId" clId="{E3E6FE78-AA52-4102-B792-C344929AF5C9}" dt="2024-08-19T14:28:31.732" v="15" actId="26606"/>
        <pc:sldMkLst>
          <pc:docMk/>
          <pc:sldMk cId="1780925107" sldId="261"/>
        </pc:sldMkLst>
        <pc:picChg chg="del">
          <ac:chgData name="David Butler" userId="1d4169bac4fa5473" providerId="LiveId" clId="{E3E6FE78-AA52-4102-B792-C344929AF5C9}" dt="2024-08-19T14:28:04.916" v="13" actId="478"/>
          <ac:picMkLst>
            <pc:docMk/>
            <pc:sldMk cId="1780925107" sldId="261"/>
            <ac:picMk id="6" creationId="{FBB57790-4765-EBAA-85EF-62708AC202E5}"/>
          </ac:picMkLst>
        </pc:picChg>
        <pc:picChg chg="add mod">
          <ac:chgData name="David Butler" userId="1d4169bac4fa5473" providerId="LiveId" clId="{E3E6FE78-AA52-4102-B792-C344929AF5C9}" dt="2024-08-19T14:28:31.732" v="15" actId="26606"/>
          <ac:picMkLst>
            <pc:docMk/>
            <pc:sldMk cId="1780925107" sldId="261"/>
            <ac:picMk id="8" creationId="{7122C7A7-8444-AB66-B8CE-30BF96B37E0F}"/>
          </ac:picMkLst>
        </pc:picChg>
      </pc:sldChg>
      <pc:sldChg chg="addSp delSp modSp mod">
        <pc:chgData name="David Butler" userId="1d4169bac4fa5473" providerId="LiveId" clId="{E3E6FE78-AA52-4102-B792-C344929AF5C9}" dt="2024-08-19T14:28:53.235" v="18" actId="26606"/>
        <pc:sldMkLst>
          <pc:docMk/>
          <pc:sldMk cId="3091856515" sldId="262"/>
        </pc:sldMkLst>
        <pc:picChg chg="del">
          <ac:chgData name="David Butler" userId="1d4169bac4fa5473" providerId="LiveId" clId="{E3E6FE78-AA52-4102-B792-C344929AF5C9}" dt="2024-08-19T14:28:34.255" v="16" actId="478"/>
          <ac:picMkLst>
            <pc:docMk/>
            <pc:sldMk cId="3091856515" sldId="262"/>
            <ac:picMk id="6" creationId="{6267B768-49E3-4FF9-AA8E-4704DB976DFF}"/>
          </ac:picMkLst>
        </pc:picChg>
        <pc:picChg chg="add mod">
          <ac:chgData name="David Butler" userId="1d4169bac4fa5473" providerId="LiveId" clId="{E3E6FE78-AA52-4102-B792-C344929AF5C9}" dt="2024-08-19T14:28:53.235" v="18" actId="26606"/>
          <ac:picMkLst>
            <pc:docMk/>
            <pc:sldMk cId="3091856515" sldId="262"/>
            <ac:picMk id="8" creationId="{165BE7FC-6BE3-0696-47F0-0297E6FBE59D}"/>
          </ac:picMkLst>
        </pc:picChg>
      </pc:sldChg>
      <pc:sldChg chg="addSp delSp modSp mod">
        <pc:chgData name="David Butler" userId="1d4169bac4fa5473" providerId="LiveId" clId="{E3E6FE78-AA52-4102-B792-C344929AF5C9}" dt="2024-08-19T14:29:16.848" v="21" actId="26606"/>
        <pc:sldMkLst>
          <pc:docMk/>
          <pc:sldMk cId="2629990484" sldId="263"/>
        </pc:sldMkLst>
        <pc:picChg chg="del">
          <ac:chgData name="David Butler" userId="1d4169bac4fa5473" providerId="LiveId" clId="{E3E6FE78-AA52-4102-B792-C344929AF5C9}" dt="2024-08-19T14:28:56.036" v="19" actId="478"/>
          <ac:picMkLst>
            <pc:docMk/>
            <pc:sldMk cId="2629990484" sldId="263"/>
            <ac:picMk id="6" creationId="{FB358868-45BD-3A85-3F63-6258D472EFE7}"/>
          </ac:picMkLst>
        </pc:picChg>
        <pc:picChg chg="add mod">
          <ac:chgData name="David Butler" userId="1d4169bac4fa5473" providerId="LiveId" clId="{E3E6FE78-AA52-4102-B792-C344929AF5C9}" dt="2024-08-19T14:29:16.848" v="21" actId="26606"/>
          <ac:picMkLst>
            <pc:docMk/>
            <pc:sldMk cId="2629990484" sldId="263"/>
            <ac:picMk id="8" creationId="{9FA907BC-8673-4D30-E882-FA0A0C8F44D9}"/>
          </ac:picMkLst>
        </pc:picChg>
      </pc:sldChg>
      <pc:sldChg chg="modSp add mod">
        <pc:chgData name="David Butler" userId="1d4169bac4fa5473" providerId="LiveId" clId="{E3E6FE78-AA52-4102-B792-C344929AF5C9}" dt="2024-08-19T14:37:04.832" v="33" actId="1076"/>
        <pc:sldMkLst>
          <pc:docMk/>
          <pc:sldMk cId="704598541" sldId="265"/>
        </pc:sldMkLst>
        <pc:picChg chg="mod modCrop">
          <ac:chgData name="David Butler" userId="1d4169bac4fa5473" providerId="LiveId" clId="{E3E6FE78-AA52-4102-B792-C344929AF5C9}" dt="2024-08-19T14:37:04.832" v="33" actId="1076"/>
          <ac:picMkLst>
            <pc:docMk/>
            <pc:sldMk cId="704598541" sldId="265"/>
            <ac:picMk id="7" creationId="{1BD35B8F-7A62-1985-D1DE-F0DC898F5664}"/>
          </ac:picMkLst>
        </pc:picChg>
      </pc:sldChg>
      <pc:sldChg chg="modSp add mod ord">
        <pc:chgData name="David Butler" userId="1d4169bac4fa5473" providerId="LiveId" clId="{E3E6FE78-AA52-4102-B792-C344929AF5C9}" dt="2024-08-19T14:37:33.287" v="43" actId="14100"/>
        <pc:sldMkLst>
          <pc:docMk/>
          <pc:sldMk cId="3087648971" sldId="266"/>
        </pc:sldMkLst>
        <pc:picChg chg="mod modCrop">
          <ac:chgData name="David Butler" userId="1d4169bac4fa5473" providerId="LiveId" clId="{E3E6FE78-AA52-4102-B792-C344929AF5C9}" dt="2024-08-19T14:37:33.287" v="43" actId="14100"/>
          <ac:picMkLst>
            <pc:docMk/>
            <pc:sldMk cId="3087648971" sldId="266"/>
            <ac:picMk id="7" creationId="{1BD35B8F-7A62-1985-D1DE-F0DC898F5664}"/>
          </ac:picMkLst>
        </pc:picChg>
      </pc:sldChg>
      <pc:sldChg chg="modSp add mod">
        <pc:chgData name="David Butler" userId="1d4169bac4fa5473" providerId="LiveId" clId="{E3E6FE78-AA52-4102-B792-C344929AF5C9}" dt="2024-08-19T14:37:51.585" v="47" actId="1076"/>
        <pc:sldMkLst>
          <pc:docMk/>
          <pc:sldMk cId="857040894" sldId="267"/>
        </pc:sldMkLst>
        <pc:picChg chg="mod modCrop">
          <ac:chgData name="David Butler" userId="1d4169bac4fa5473" providerId="LiveId" clId="{E3E6FE78-AA52-4102-B792-C344929AF5C9}" dt="2024-08-19T14:37:51.585" v="47" actId="1076"/>
          <ac:picMkLst>
            <pc:docMk/>
            <pc:sldMk cId="857040894" sldId="267"/>
            <ac:picMk id="7" creationId="{1BD35B8F-7A62-1985-D1DE-F0DC898F5664}"/>
          </ac:picMkLst>
        </pc:picChg>
      </pc:sldChg>
      <pc:sldChg chg="modSp add mod">
        <pc:chgData name="David Butler" userId="1d4169bac4fa5473" providerId="LiveId" clId="{E3E6FE78-AA52-4102-B792-C344929AF5C9}" dt="2024-08-19T14:38:05.833" v="51" actId="14100"/>
        <pc:sldMkLst>
          <pc:docMk/>
          <pc:sldMk cId="1418204665" sldId="268"/>
        </pc:sldMkLst>
        <pc:picChg chg="mod modCrop">
          <ac:chgData name="David Butler" userId="1d4169bac4fa5473" providerId="LiveId" clId="{E3E6FE78-AA52-4102-B792-C344929AF5C9}" dt="2024-08-19T14:38:05.833" v="51" actId="14100"/>
          <ac:picMkLst>
            <pc:docMk/>
            <pc:sldMk cId="1418204665" sldId="268"/>
            <ac:picMk id="7" creationId="{1BD35B8F-7A62-1985-D1DE-F0DC898F566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3B23-1DC2-E05D-A8A5-C9C28BF23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0845B-1C5D-95E6-11D9-0CE6AEF94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3244-BC20-7A22-2E99-4FBF5046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0B1B-7AE8-0847-3C4D-1D1A2F18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B580D-0A69-D964-B377-4F25A9ED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FE87-4F0A-1D28-DA08-A048950CF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2464E-D98E-F44B-2F28-5D8FB3090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E611-4BC1-7273-9551-43F4CBF2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3ACCA-6FA4-7B1C-1B27-443732BE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B53-2049-89B9-9993-F41A2C5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773B6-D35D-70F2-4064-009A1E6DB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9B4D6-1667-DD64-D624-D7C994B9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25981-931A-4201-20B3-A89DC01B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EBD5-83E8-F379-C914-B9D77E93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E0E7F-7D65-59D4-0707-0059F5C2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4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7A40-3092-4B7A-F19D-2F87B7C4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12162-1F1D-448E-7FB4-5D0EAE8D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5CA06-929F-DDC0-C151-4AB791EE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DA8C-A4E3-4D35-BAB1-0B37FE7F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0A06-94F8-2164-A040-DEC84754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B6D5-012C-02A7-649D-C89FE2E0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C5E9-EE18-9456-AE75-CDFDCF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17E9-E5D3-E0A3-C531-7EB30BE9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A305-8F19-08B2-FACC-62216CE3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81E52-59B8-16D6-9EAD-5DAB8CB5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A62E-DF76-51F9-153A-88FDE7B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7FC1-C554-A23A-279A-695476310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4516-DD6E-053E-2665-521997DBF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E89B-BD8C-A82A-763E-8C7CBDD21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587BE-FB6F-CF75-3129-7AA7D919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F978-02DF-23CB-554B-1CCA5552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6852-8451-655C-5A81-365D49A6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5C83-A029-779A-A2B0-65131059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3E6CF-E814-D8B8-5774-F72F5B76C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9D44-293D-B47C-F699-6D6CED9C2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D0D35-6188-E020-BA12-435501F10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B7280-8154-7EFF-4488-946CF47C9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EB412-BBD0-81B4-13E9-7ADEF7E8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A311E-32AC-5067-0627-24006847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72CA-C27A-F041-F34E-697BF4A4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8172-EB0E-1E99-9A6C-EAEF571A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D7547-2E85-3BAA-2BE3-355CDEC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64607-94AD-32E4-0223-ED282E44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8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0016-914A-CF6A-A36D-320AF703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5268F-26E3-7B6D-4C2C-4945CE6D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EB27-0934-0678-0B1C-788AF059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F1EA-B085-C5DC-8E19-74D202C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BDF4-4047-52B9-45AC-7E81745EB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9CA6-EC68-E58F-52F0-CA14A0FE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8C35B-0D2A-A6F0-F3EB-F169259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62883-AD57-2C21-CC60-8B988BFD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83BB-EAEB-FBFD-7F07-5E4F152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5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FC88-6086-106B-4BC6-E2C6507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60280-CA1F-51E9-4B70-8150CAA13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4780-F89B-9407-B558-A62D83A4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A0B84-C73C-856E-2ED5-5B46CCD0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81DEE-FE37-2AF3-D632-EB5DCFB6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CED0-993B-5E21-6E9D-829377D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C9FE5-29BB-5221-EAFD-5F92027C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9A02A-9BB4-E1B9-4836-955CC57D5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EF3C-C0BC-F4E1-ED6E-1805D8C14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9C2C-C241-5EB3-29F4-570BD816A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C1B53-1F3E-8897-ECDA-EE89978D4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D35B8F-7A62-1985-D1DE-F0DC898F56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11" y="110066"/>
            <a:ext cx="12007482" cy="645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54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65BE7FC-6BE3-0696-47F0-0297E6FBE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406651"/>
            <a:ext cx="10905066" cy="20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56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FA907BC-8673-4D30-E882-FA0A0C8F4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461175"/>
            <a:ext cx="10905066" cy="193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990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416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D35B8F-7A62-1985-D1DE-F0DC898F56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546" r="31637" b="33058"/>
          <a:stretch/>
        </p:blipFill>
        <p:spPr>
          <a:xfrm>
            <a:off x="0" y="1877785"/>
            <a:ext cx="11815433" cy="310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9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D35B8F-7A62-1985-D1DE-F0DC898F56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640" t="36412" b="35252"/>
          <a:stretch/>
        </p:blipFill>
        <p:spPr>
          <a:xfrm>
            <a:off x="1632856" y="1523999"/>
            <a:ext cx="6485406" cy="296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48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D35B8F-7A62-1985-D1DE-F0DC898F56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7616" r="36261"/>
          <a:stretch/>
        </p:blipFill>
        <p:spPr>
          <a:xfrm>
            <a:off x="238695" y="1861457"/>
            <a:ext cx="11480167" cy="313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040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D35B8F-7A62-1985-D1DE-F0DC898F56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456" t="64580"/>
          <a:stretch/>
        </p:blipFill>
        <p:spPr>
          <a:xfrm>
            <a:off x="1654627" y="957942"/>
            <a:ext cx="8207829" cy="4801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04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440F9CC-EB6E-A317-830F-010904923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402" y="643466"/>
            <a:ext cx="952319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12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white card&#10;&#10;Description automatically generated">
            <a:extLst>
              <a:ext uri="{FF2B5EF4-FFF2-40B4-BE49-F238E27FC236}">
                <a16:creationId xmlns:a16="http://schemas.microsoft.com/office/drawing/2014/main" id="{FF113346-A721-EB35-D1AA-D87CBEE6C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420281"/>
            <a:ext cx="10905066" cy="201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7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7D3D5F4-248E-47CA-B843-F3E273FBA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644743" cy="696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4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122C7A7-8444-AB66-B8CE-30BF96B37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147654"/>
            <a:ext cx="10905066" cy="256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25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7C7B4F35-82EE-47D3-8C69-9AB472CBC25B}"/>
</file>

<file path=customXml/itemProps2.xml><?xml version="1.0" encoding="utf-8"?>
<ds:datastoreItem xmlns:ds="http://schemas.openxmlformats.org/officeDocument/2006/customXml" ds:itemID="{C28A157C-35D9-492A-9E6D-D037332665C9}"/>
</file>

<file path=customXml/itemProps3.xml><?xml version="1.0" encoding="utf-8"?>
<ds:datastoreItem xmlns:ds="http://schemas.openxmlformats.org/officeDocument/2006/customXml" ds:itemID="{AA82551A-49EE-4506-892E-90E45BC5560A}"/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2024-08-19T13:59:15Z</dcterms:created>
  <dcterms:modified xsi:type="dcterms:W3CDTF">2024-08-19T14:38:11Z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