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217CF3-EE45-41C2-9EE9-B351C80C6BD7}" v="1" dt="2024-08-19T14:02:56.2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3B217CF3-EE45-41C2-9EE9-B351C80C6BD7}"/>
    <pc:docChg chg="custSel addSld delSld modSld">
      <pc:chgData name="David Butler" userId="1d4169bac4fa5473" providerId="LiveId" clId="{3B217CF3-EE45-41C2-9EE9-B351C80C6BD7}" dt="2024-08-19T14:06:19.648" v="36" actId="47"/>
      <pc:docMkLst>
        <pc:docMk/>
      </pc:docMkLst>
      <pc:sldChg chg="addSp modSp new mod setBg">
        <pc:chgData name="David Butler" userId="1d4169bac4fa5473" providerId="LiveId" clId="{3B217CF3-EE45-41C2-9EE9-B351C80C6BD7}" dt="2024-08-19T14:01:42.678" v="2" actId="26606"/>
        <pc:sldMkLst>
          <pc:docMk/>
          <pc:sldMk cId="517767605" sldId="258"/>
        </pc:sldMkLst>
        <pc:picChg chg="add mod">
          <ac:chgData name="David Butler" userId="1d4169bac4fa5473" providerId="LiveId" clId="{3B217CF3-EE45-41C2-9EE9-B351C80C6BD7}" dt="2024-08-19T14:01:42.678" v="2" actId="26606"/>
          <ac:picMkLst>
            <pc:docMk/>
            <pc:sldMk cId="517767605" sldId="258"/>
            <ac:picMk id="3" creationId="{FE0F1018-C919-94B2-5A6C-BA581A3CAE43}"/>
          </ac:picMkLst>
        </pc:picChg>
      </pc:sldChg>
      <pc:sldChg chg="addSp modSp new mod setBg">
        <pc:chgData name="David Butler" userId="1d4169bac4fa5473" providerId="LiveId" clId="{3B217CF3-EE45-41C2-9EE9-B351C80C6BD7}" dt="2024-08-19T14:02:02.660" v="5" actId="26606"/>
        <pc:sldMkLst>
          <pc:docMk/>
          <pc:sldMk cId="3578424745" sldId="259"/>
        </pc:sldMkLst>
        <pc:picChg chg="add mod">
          <ac:chgData name="David Butler" userId="1d4169bac4fa5473" providerId="LiveId" clId="{3B217CF3-EE45-41C2-9EE9-B351C80C6BD7}" dt="2024-08-19T14:02:02.660" v="5" actId="26606"/>
          <ac:picMkLst>
            <pc:docMk/>
            <pc:sldMk cId="3578424745" sldId="259"/>
            <ac:picMk id="3" creationId="{826BB9E2-45A1-9599-B3C7-FF51C3FFD25E}"/>
          </ac:picMkLst>
        </pc:picChg>
      </pc:sldChg>
      <pc:sldChg chg="addSp modSp new mod">
        <pc:chgData name="David Butler" userId="1d4169bac4fa5473" providerId="LiveId" clId="{3B217CF3-EE45-41C2-9EE9-B351C80C6BD7}" dt="2024-08-19T14:03:38.386" v="14" actId="14100"/>
        <pc:sldMkLst>
          <pc:docMk/>
          <pc:sldMk cId="3982812442" sldId="260"/>
        </pc:sldMkLst>
        <pc:picChg chg="add mod">
          <ac:chgData name="David Butler" userId="1d4169bac4fa5473" providerId="LiveId" clId="{3B217CF3-EE45-41C2-9EE9-B351C80C6BD7}" dt="2024-08-19T14:03:00.301" v="11" actId="1076"/>
          <ac:picMkLst>
            <pc:docMk/>
            <pc:sldMk cId="3982812442" sldId="260"/>
            <ac:picMk id="3" creationId="{6BDB3008-F23B-7519-2732-56A2FBFED921}"/>
          </ac:picMkLst>
        </pc:picChg>
        <pc:picChg chg="add mod">
          <ac:chgData name="David Butler" userId="1d4169bac4fa5473" providerId="LiveId" clId="{3B217CF3-EE45-41C2-9EE9-B351C80C6BD7}" dt="2024-08-19T14:03:38.386" v="14" actId="14100"/>
          <ac:picMkLst>
            <pc:docMk/>
            <pc:sldMk cId="3982812442" sldId="260"/>
            <ac:picMk id="5" creationId="{2F632810-4F51-7EF7-4F46-A729D11D307D}"/>
          </ac:picMkLst>
        </pc:picChg>
      </pc:sldChg>
      <pc:sldChg chg="addSp modSp new mod setBg">
        <pc:chgData name="David Butler" userId="1d4169bac4fa5473" providerId="LiveId" clId="{3B217CF3-EE45-41C2-9EE9-B351C80C6BD7}" dt="2024-08-19T14:04:09.742" v="17" actId="26606"/>
        <pc:sldMkLst>
          <pc:docMk/>
          <pc:sldMk cId="1780925107" sldId="261"/>
        </pc:sldMkLst>
        <pc:picChg chg="add mod">
          <ac:chgData name="David Butler" userId="1d4169bac4fa5473" providerId="LiveId" clId="{3B217CF3-EE45-41C2-9EE9-B351C80C6BD7}" dt="2024-08-19T14:04:09.742" v="17" actId="26606"/>
          <ac:picMkLst>
            <pc:docMk/>
            <pc:sldMk cId="1780925107" sldId="261"/>
            <ac:picMk id="3" creationId="{6FAB327D-209D-DA50-F5C6-E8F7806F428C}"/>
          </ac:picMkLst>
        </pc:picChg>
      </pc:sldChg>
      <pc:sldChg chg="addSp modSp new mod setBg">
        <pc:chgData name="David Butler" userId="1d4169bac4fa5473" providerId="LiveId" clId="{3B217CF3-EE45-41C2-9EE9-B351C80C6BD7}" dt="2024-08-19T14:04:28.756" v="20" actId="26606"/>
        <pc:sldMkLst>
          <pc:docMk/>
          <pc:sldMk cId="3091856515" sldId="262"/>
        </pc:sldMkLst>
        <pc:picChg chg="add mod">
          <ac:chgData name="David Butler" userId="1d4169bac4fa5473" providerId="LiveId" clId="{3B217CF3-EE45-41C2-9EE9-B351C80C6BD7}" dt="2024-08-19T14:04:28.756" v="20" actId="26606"/>
          <ac:picMkLst>
            <pc:docMk/>
            <pc:sldMk cId="3091856515" sldId="262"/>
            <ac:picMk id="3" creationId="{D7A4812B-19B2-4590-DD15-95C4237F4D9A}"/>
          </ac:picMkLst>
        </pc:picChg>
      </pc:sldChg>
      <pc:sldChg chg="addSp modSp new mod setBg">
        <pc:chgData name="David Butler" userId="1d4169bac4fa5473" providerId="LiveId" clId="{3B217CF3-EE45-41C2-9EE9-B351C80C6BD7}" dt="2024-08-19T14:05:11.512" v="28" actId="26606"/>
        <pc:sldMkLst>
          <pc:docMk/>
          <pc:sldMk cId="2629990484" sldId="263"/>
        </pc:sldMkLst>
        <pc:picChg chg="add mod">
          <ac:chgData name="David Butler" userId="1d4169bac4fa5473" providerId="LiveId" clId="{3B217CF3-EE45-41C2-9EE9-B351C80C6BD7}" dt="2024-08-19T14:05:11.512" v="28" actId="26606"/>
          <ac:picMkLst>
            <pc:docMk/>
            <pc:sldMk cId="2629990484" sldId="263"/>
            <ac:picMk id="3" creationId="{F1318F6D-D61D-71C8-A1F8-2B99B1DAC4FE}"/>
          </ac:picMkLst>
        </pc:picChg>
      </pc:sldChg>
      <pc:sldChg chg="new del">
        <pc:chgData name="David Butler" userId="1d4169bac4fa5473" providerId="LiveId" clId="{3B217CF3-EE45-41C2-9EE9-B351C80C6BD7}" dt="2024-08-19T14:06:19.006" v="35" actId="47"/>
        <pc:sldMkLst>
          <pc:docMk/>
          <pc:sldMk cId="3680335529" sldId="264"/>
        </pc:sldMkLst>
      </pc:sldChg>
      <pc:sldChg chg="addSp modSp add mod setBg">
        <pc:chgData name="David Butler" userId="1d4169bac4fa5473" providerId="LiveId" clId="{3B217CF3-EE45-41C2-9EE9-B351C80C6BD7}" dt="2024-08-19T14:05:31.422" v="30" actId="26606"/>
        <pc:sldMkLst>
          <pc:docMk/>
          <pc:sldMk cId="2215415317" sldId="265"/>
        </pc:sldMkLst>
        <pc:picChg chg="add mod">
          <ac:chgData name="David Butler" userId="1d4169bac4fa5473" providerId="LiveId" clId="{3B217CF3-EE45-41C2-9EE9-B351C80C6BD7}" dt="2024-08-19T14:05:31.422" v="30" actId="26606"/>
          <ac:picMkLst>
            <pc:docMk/>
            <pc:sldMk cId="2215415317" sldId="265"/>
            <ac:picMk id="3" creationId="{C5BD80D3-D023-AB83-9CEC-98642C0E8169}"/>
          </ac:picMkLst>
        </pc:picChg>
      </pc:sldChg>
      <pc:sldChg chg="addSp modSp add mod setBg">
        <pc:chgData name="David Butler" userId="1d4169bac4fa5473" providerId="LiveId" clId="{3B217CF3-EE45-41C2-9EE9-B351C80C6BD7}" dt="2024-08-19T14:05:47.012" v="32" actId="26606"/>
        <pc:sldMkLst>
          <pc:docMk/>
          <pc:sldMk cId="583444288" sldId="266"/>
        </pc:sldMkLst>
        <pc:picChg chg="add mod">
          <ac:chgData name="David Butler" userId="1d4169bac4fa5473" providerId="LiveId" clId="{3B217CF3-EE45-41C2-9EE9-B351C80C6BD7}" dt="2024-08-19T14:05:47.012" v="32" actId="26606"/>
          <ac:picMkLst>
            <pc:docMk/>
            <pc:sldMk cId="583444288" sldId="266"/>
            <ac:picMk id="3" creationId="{0DB01241-5C43-B7FB-1C86-50D2AA2717AA}"/>
          </ac:picMkLst>
        </pc:picChg>
      </pc:sldChg>
      <pc:sldChg chg="addSp modSp add mod setBg">
        <pc:chgData name="David Butler" userId="1d4169bac4fa5473" providerId="LiveId" clId="{3B217CF3-EE45-41C2-9EE9-B351C80C6BD7}" dt="2024-08-19T14:06:03.647" v="34" actId="26606"/>
        <pc:sldMkLst>
          <pc:docMk/>
          <pc:sldMk cId="940376644" sldId="267"/>
        </pc:sldMkLst>
        <pc:picChg chg="add mod">
          <ac:chgData name="David Butler" userId="1d4169bac4fa5473" providerId="LiveId" clId="{3B217CF3-EE45-41C2-9EE9-B351C80C6BD7}" dt="2024-08-19T14:06:03.647" v="34" actId="26606"/>
          <ac:picMkLst>
            <pc:docMk/>
            <pc:sldMk cId="940376644" sldId="267"/>
            <ac:picMk id="3" creationId="{A5FBB689-336D-A56F-EA0A-0F037140D6C1}"/>
          </ac:picMkLst>
        </pc:picChg>
      </pc:sldChg>
      <pc:sldChg chg="add del">
        <pc:chgData name="David Butler" userId="1d4169bac4fa5473" providerId="LiveId" clId="{3B217CF3-EE45-41C2-9EE9-B351C80C6BD7}" dt="2024-08-19T14:06:19.648" v="36" actId="47"/>
        <pc:sldMkLst>
          <pc:docMk/>
          <pc:sldMk cId="1628646692" sldId="268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3B23-1DC2-E05D-A8A5-C9C28BF23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0845B-1C5D-95E6-11D9-0CE6AEF94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3244-BC20-7A22-2E99-4FBF5046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0B1B-7AE8-0847-3C4D-1D1A2F18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B580D-0A69-D964-B377-4F25A9ED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FE87-4F0A-1D28-DA08-A048950CF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2464E-D98E-F44B-2F28-5D8FB3090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E611-4BC1-7273-9551-43F4CBF2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3ACCA-6FA4-7B1C-1B27-443732BE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B53-2049-89B9-9993-F41A2C5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773B6-D35D-70F2-4064-009A1E6DB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9B4D6-1667-DD64-D624-D7C994B9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25981-931A-4201-20B3-A89DC01B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EBD5-83E8-F379-C914-B9D77E93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E0E7F-7D65-59D4-0707-0059F5C2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4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7A40-3092-4B7A-F19D-2F87B7C4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12162-1F1D-448E-7FB4-5D0EAE8D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5CA06-929F-DDC0-C151-4AB791EE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DA8C-A4E3-4D35-BAB1-0B37FE7F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0A06-94F8-2164-A040-DEC84754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B6D5-012C-02A7-649D-C89FE2E0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C5E9-EE18-9456-AE75-CDFDCF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17E9-E5D3-E0A3-C531-7EB30BE9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A305-8F19-08B2-FACC-62216CE3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81E52-59B8-16D6-9EAD-5DAB8CB5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A62E-DF76-51F9-153A-88FDE7B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7FC1-C554-A23A-279A-695476310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4516-DD6E-053E-2665-521997DBF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E89B-BD8C-A82A-763E-8C7CBDD21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587BE-FB6F-CF75-3129-7AA7D919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F978-02DF-23CB-554B-1CCA5552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6852-8451-655C-5A81-365D49A6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5C83-A029-779A-A2B0-65131059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3E6CF-E814-D8B8-5774-F72F5B76C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9D44-293D-B47C-F699-6D6CED9C2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D0D35-6188-E020-BA12-435501F10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B7280-8154-7EFF-4488-946CF47C9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EB412-BBD0-81B4-13E9-7ADEF7E8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A311E-32AC-5067-0627-24006847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72CA-C27A-F041-F34E-697BF4A4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8172-EB0E-1E99-9A6C-EAEF571A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D7547-2E85-3BAA-2BE3-355CDEC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64607-94AD-32E4-0223-ED282E44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8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0016-914A-CF6A-A36D-320AF703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5268F-26E3-7B6D-4C2C-4945CE6D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EB27-0934-0678-0B1C-788AF059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F1EA-B085-C5DC-8E19-74D202C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BDF4-4047-52B9-45AC-7E81745EB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9CA6-EC68-E58F-52F0-CA14A0FE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8C35B-0D2A-A6F0-F3EB-F169259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62883-AD57-2C21-CC60-8B988BFD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83BB-EAEB-FBFD-7F07-5E4F152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5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FC88-6086-106B-4BC6-E2C6507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60280-CA1F-51E9-4B70-8150CAA13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4780-F89B-9407-B558-A62D83A4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A0B84-C73C-856E-2ED5-5B46CCD0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81DEE-FE37-2AF3-D632-EB5DCFB6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CED0-993B-5E21-6E9D-829377D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C9FE5-29BB-5221-EAFD-5F92027C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9A02A-9BB4-E1B9-4836-955CC57D5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EF3C-C0BC-F4E1-ED6E-1805D8C14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9C2C-C241-5EB3-29F4-570BD816A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C1B53-1F3E-8897-ECDA-EE89978D4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D71AA3F-6F90-48FA-48A8-8FB44937F9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4232" y="1066760"/>
            <a:ext cx="3081140" cy="42255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384215-1913-4871-9579-5AB6996B1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482" y="1373857"/>
            <a:ext cx="5237823" cy="154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54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5FBB689-336D-A56F-EA0A-0F037140D6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275" y="643466"/>
            <a:ext cx="1051145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3766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wimming in a pool&#10;&#10;Description automatically generated">
            <a:extLst>
              <a:ext uri="{FF2B5EF4-FFF2-40B4-BE49-F238E27FC236}">
                <a16:creationId xmlns:a16="http://schemas.microsoft.com/office/drawing/2014/main" id="{6BDB3008-F23B-7519-2732-56A2FBFED9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6857" y="2725565"/>
            <a:ext cx="4109622" cy="27390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632810-4F51-7EF7-4F46-A729D11D30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795" y="528352"/>
            <a:ext cx="4341205" cy="337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1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0F1018-C919-94B2-5A6C-BA581A3CAE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676" y="643466"/>
            <a:ext cx="905864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26BB9E2-45A1-9599-B3C7-FF51C3FFD2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934466"/>
            <a:ext cx="10905066" cy="4989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AB327D-209D-DA50-F5C6-E8F7806F4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779610"/>
            <a:ext cx="10905066" cy="3298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2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7A4812B-19B2-4590-DD15-95C4237F4D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611" y="643466"/>
            <a:ext cx="10364778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56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1318F6D-D61D-71C8-A1F8-2B99B1DAC4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29995"/>
            <a:ext cx="10905066" cy="539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9990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5BD80D3-D023-AB83-9CEC-98642C0E8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956816"/>
            <a:ext cx="10905066" cy="294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415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DB01241-5C43-B7FB-1C86-50D2AA2717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656928"/>
            <a:ext cx="10905066" cy="3544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4442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F2AA73F4-A568-4359-B552-DAAA5CC47156}"/>
</file>

<file path=customXml/itemProps2.xml><?xml version="1.0" encoding="utf-8"?>
<ds:datastoreItem xmlns:ds="http://schemas.openxmlformats.org/officeDocument/2006/customXml" ds:itemID="{0566E187-E92A-4F7E-8A14-4B9ECE5F3BA2}"/>
</file>

<file path=customXml/itemProps3.xml><?xml version="1.0" encoding="utf-8"?>
<ds:datastoreItem xmlns:ds="http://schemas.openxmlformats.org/officeDocument/2006/customXml" ds:itemID="{E2F97855-8801-4D12-B578-9F01820A78AF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2024-08-19T13:59:15Z</dcterms:created>
  <dcterms:modified xsi:type="dcterms:W3CDTF">2024-08-19T14:06:22Z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