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6D1888AD-D003-4E12-A7EC-307300D19738}"/>
    <pc:docChg chg="custSel addSld delSld modSld">
      <pc:chgData name="David Butler" userId="1d4169bac4fa5473" providerId="LiveId" clId="{6D1888AD-D003-4E12-A7EC-307300D19738}" dt="2024-08-19T14:08:54.448" v="24" actId="47"/>
      <pc:docMkLst>
        <pc:docMk/>
      </pc:docMkLst>
      <pc:sldChg chg="addSp delSp modSp mod setBg">
        <pc:chgData name="David Butler" userId="1d4169bac4fa5473" providerId="LiveId" clId="{6D1888AD-D003-4E12-A7EC-307300D19738}" dt="2024-08-19T14:07:58.160" v="12" actId="26606"/>
        <pc:sldMkLst>
          <pc:docMk/>
          <pc:sldMk cId="2855154598" sldId="257"/>
        </pc:sldMkLst>
        <pc:picChg chg="del">
          <ac:chgData name="David Butler" userId="1d4169bac4fa5473" providerId="LiveId" clId="{6D1888AD-D003-4E12-A7EC-307300D19738}" dt="2024-08-19T14:06:46.855" v="10" actId="478"/>
          <ac:picMkLst>
            <pc:docMk/>
            <pc:sldMk cId="2855154598" sldId="257"/>
            <ac:picMk id="3" creationId="{AD71AA3F-6F90-48FA-48A8-8FB44937F90F}"/>
          </ac:picMkLst>
        </pc:picChg>
        <pc:picChg chg="del">
          <ac:chgData name="David Butler" userId="1d4169bac4fa5473" providerId="LiveId" clId="{6D1888AD-D003-4E12-A7EC-307300D19738}" dt="2024-08-19T14:06:46.109" v="9" actId="478"/>
          <ac:picMkLst>
            <pc:docMk/>
            <pc:sldMk cId="2855154598" sldId="257"/>
            <ac:picMk id="5" creationId="{02384215-1913-4871-9579-5AB6996B1803}"/>
          </ac:picMkLst>
        </pc:picChg>
        <pc:picChg chg="add mod">
          <ac:chgData name="David Butler" userId="1d4169bac4fa5473" providerId="LiveId" clId="{6D1888AD-D003-4E12-A7EC-307300D19738}" dt="2024-08-19T14:07:58.160" v="12" actId="26606"/>
          <ac:picMkLst>
            <pc:docMk/>
            <pc:sldMk cId="2855154598" sldId="257"/>
            <ac:picMk id="7" creationId="{D6B76475-FB78-D9E8-7157-4BEBD1FC0A70}"/>
          </ac:picMkLst>
        </pc:picChg>
      </pc:sldChg>
      <pc:sldChg chg="del">
        <pc:chgData name="David Butler" userId="1d4169bac4fa5473" providerId="LiveId" clId="{6D1888AD-D003-4E12-A7EC-307300D19738}" dt="2024-08-19T14:06:42.845" v="7" actId="47"/>
        <pc:sldMkLst>
          <pc:docMk/>
          <pc:sldMk cId="517767605" sldId="258"/>
        </pc:sldMkLst>
      </pc:sldChg>
      <pc:sldChg chg="addSp modSp new mod setBg">
        <pc:chgData name="David Butler" userId="1d4169bac4fa5473" providerId="LiveId" clId="{6D1888AD-D003-4E12-A7EC-307300D19738}" dt="2024-08-19T14:08:22.918" v="15" actId="26606"/>
        <pc:sldMkLst>
          <pc:docMk/>
          <pc:sldMk cId="1153802007" sldId="258"/>
        </pc:sldMkLst>
        <pc:picChg chg="add mod">
          <ac:chgData name="David Butler" userId="1d4169bac4fa5473" providerId="LiveId" clId="{6D1888AD-D003-4E12-A7EC-307300D19738}" dt="2024-08-19T14:08:22.918" v="15" actId="26606"/>
          <ac:picMkLst>
            <pc:docMk/>
            <pc:sldMk cId="1153802007" sldId="258"/>
            <ac:picMk id="3" creationId="{AE1FC761-46B6-B501-D88C-70B1FEC00D2F}"/>
          </ac:picMkLst>
        </pc:picChg>
      </pc:sldChg>
      <pc:sldChg chg="addSp modSp new mod setBg">
        <pc:chgData name="David Butler" userId="1d4169bac4fa5473" providerId="LiveId" clId="{6D1888AD-D003-4E12-A7EC-307300D19738}" dt="2024-08-19T14:08:50.719" v="21" actId="26606"/>
        <pc:sldMkLst>
          <pc:docMk/>
          <pc:sldMk cId="2929684676" sldId="259"/>
        </pc:sldMkLst>
        <pc:picChg chg="add mod">
          <ac:chgData name="David Butler" userId="1d4169bac4fa5473" providerId="LiveId" clId="{6D1888AD-D003-4E12-A7EC-307300D19738}" dt="2024-08-19T14:08:50.719" v="21" actId="26606"/>
          <ac:picMkLst>
            <pc:docMk/>
            <pc:sldMk cId="2929684676" sldId="259"/>
            <ac:picMk id="3" creationId="{BC658308-9A85-2714-7F8B-6B22ADFE0037}"/>
          </ac:picMkLst>
        </pc:picChg>
      </pc:sldChg>
      <pc:sldChg chg="del">
        <pc:chgData name="David Butler" userId="1d4169bac4fa5473" providerId="LiveId" clId="{6D1888AD-D003-4E12-A7EC-307300D19738}" dt="2024-08-19T14:06:42.682" v="6" actId="47"/>
        <pc:sldMkLst>
          <pc:docMk/>
          <pc:sldMk cId="3578424745" sldId="259"/>
        </pc:sldMkLst>
      </pc:sldChg>
      <pc:sldChg chg="add del">
        <pc:chgData name="David Butler" userId="1d4169bac4fa5473" providerId="LiveId" clId="{6D1888AD-D003-4E12-A7EC-307300D19738}" dt="2024-08-19T14:08:54.448" v="24" actId="47"/>
        <pc:sldMkLst>
          <pc:docMk/>
          <pc:sldMk cId="787667705" sldId="260"/>
        </pc:sldMkLst>
      </pc:sldChg>
      <pc:sldChg chg="del">
        <pc:chgData name="David Butler" userId="1d4169bac4fa5473" providerId="LiveId" clId="{6D1888AD-D003-4E12-A7EC-307300D19738}" dt="2024-08-19T14:06:43.856" v="8" actId="47"/>
        <pc:sldMkLst>
          <pc:docMk/>
          <pc:sldMk cId="3982812442" sldId="260"/>
        </pc:sldMkLst>
      </pc:sldChg>
      <pc:sldChg chg="add del">
        <pc:chgData name="David Butler" userId="1d4169bac4fa5473" providerId="LiveId" clId="{6D1888AD-D003-4E12-A7EC-307300D19738}" dt="2024-08-19T14:08:54.080" v="23" actId="47"/>
        <pc:sldMkLst>
          <pc:docMk/>
          <pc:sldMk cId="1618325171" sldId="261"/>
        </pc:sldMkLst>
      </pc:sldChg>
      <pc:sldChg chg="del">
        <pc:chgData name="David Butler" userId="1d4169bac4fa5473" providerId="LiveId" clId="{6D1888AD-D003-4E12-A7EC-307300D19738}" dt="2024-08-19T14:06:42.642" v="5" actId="47"/>
        <pc:sldMkLst>
          <pc:docMk/>
          <pc:sldMk cId="1780925107" sldId="261"/>
        </pc:sldMkLst>
      </pc:sldChg>
      <pc:sldChg chg="add del">
        <pc:chgData name="David Butler" userId="1d4169bac4fa5473" providerId="LiveId" clId="{6D1888AD-D003-4E12-A7EC-307300D19738}" dt="2024-08-19T14:08:53.781" v="22" actId="47"/>
        <pc:sldMkLst>
          <pc:docMk/>
          <pc:sldMk cId="114938359" sldId="262"/>
        </pc:sldMkLst>
      </pc:sldChg>
      <pc:sldChg chg="del">
        <pc:chgData name="David Butler" userId="1d4169bac4fa5473" providerId="LiveId" clId="{6D1888AD-D003-4E12-A7EC-307300D19738}" dt="2024-08-19T14:06:42.358" v="4" actId="47"/>
        <pc:sldMkLst>
          <pc:docMk/>
          <pc:sldMk cId="3091856515" sldId="262"/>
        </pc:sldMkLst>
      </pc:sldChg>
      <pc:sldChg chg="del">
        <pc:chgData name="David Butler" userId="1d4169bac4fa5473" providerId="LiveId" clId="{6D1888AD-D003-4E12-A7EC-307300D19738}" dt="2024-08-19T14:06:42.339" v="3" actId="47"/>
        <pc:sldMkLst>
          <pc:docMk/>
          <pc:sldMk cId="2629990484" sldId="263"/>
        </pc:sldMkLst>
      </pc:sldChg>
      <pc:sldChg chg="del">
        <pc:chgData name="David Butler" userId="1d4169bac4fa5473" providerId="LiveId" clId="{6D1888AD-D003-4E12-A7EC-307300D19738}" dt="2024-08-19T14:06:42.064" v="2" actId="47"/>
        <pc:sldMkLst>
          <pc:docMk/>
          <pc:sldMk cId="2215415317" sldId="265"/>
        </pc:sldMkLst>
      </pc:sldChg>
      <pc:sldChg chg="del">
        <pc:chgData name="David Butler" userId="1d4169bac4fa5473" providerId="LiveId" clId="{6D1888AD-D003-4E12-A7EC-307300D19738}" dt="2024-08-19T14:06:41.864" v="1" actId="47"/>
        <pc:sldMkLst>
          <pc:docMk/>
          <pc:sldMk cId="583444288" sldId="266"/>
        </pc:sldMkLst>
      </pc:sldChg>
      <pc:sldChg chg="del">
        <pc:chgData name="David Butler" userId="1d4169bac4fa5473" providerId="LiveId" clId="{6D1888AD-D003-4E12-A7EC-307300D19738}" dt="2024-08-19T14:06:41.580" v="0" actId="47"/>
        <pc:sldMkLst>
          <pc:docMk/>
          <pc:sldMk cId="940376644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B76475-FB78-D9E8-7157-4BEBD1FC0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147" y="643466"/>
            <a:ext cx="891370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1FC761-46B6-B501-D88C-70B1FEC00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097" y="643466"/>
            <a:ext cx="977380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02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658308-9A85-2714-7F8B-6B22ADFE0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406651"/>
            <a:ext cx="10905066" cy="2044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684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2E2BC2D2-F511-472D-9231-DDBA2FFAA4ED}"/>
</file>

<file path=customXml/itemProps2.xml><?xml version="1.0" encoding="utf-8"?>
<ds:datastoreItem xmlns:ds="http://schemas.openxmlformats.org/officeDocument/2006/customXml" ds:itemID="{F68F1CCC-BB22-4CFB-99BD-8E1AC46A6B80}"/>
</file>

<file path=customXml/itemProps3.xml><?xml version="1.0" encoding="utf-8"?>
<ds:datastoreItem xmlns:ds="http://schemas.openxmlformats.org/officeDocument/2006/customXml" ds:itemID="{4C7967CF-85F2-41BD-BFD1-391DDCFBB8B8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2024-08-19T13:59:15Z</dcterms:created>
  <dcterms:modified xsi:type="dcterms:W3CDTF">2024-08-19T14:08:57Z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