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F89EE8-E73E-410B-B545-5D34EA551CD7}" v="2" dt="2023-09-18T14:10:46.7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0" d="100"/>
          <a:sy n="90" d="100"/>
        </p:scale>
        <p:origin x="16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51F89EE8-E73E-410B-B545-5D34EA551CD7}"/>
    <pc:docChg chg="modSld">
      <pc:chgData name="David Butler" userId="5e725e48-0273-4087-b2eb-09e2acbbccf3" providerId="ADAL" clId="{51F89EE8-E73E-410B-B545-5D34EA551CD7}" dt="2023-09-18T14:11:03.146" v="15" actId="9405"/>
      <pc:docMkLst>
        <pc:docMk/>
      </pc:docMkLst>
      <pc:sldChg chg="addSp modSp mod">
        <pc:chgData name="David Butler" userId="5e725e48-0273-4087-b2eb-09e2acbbccf3" providerId="ADAL" clId="{51F89EE8-E73E-410B-B545-5D34EA551CD7}" dt="2023-09-18T14:10:08.480" v="7" actId="9405"/>
        <pc:sldMkLst>
          <pc:docMk/>
          <pc:sldMk cId="326735792" sldId="256"/>
        </pc:sldMkLst>
        <pc:grpChg chg="mod">
          <ac:chgData name="David Butler" userId="5e725e48-0273-4087-b2eb-09e2acbbccf3" providerId="ADAL" clId="{51F89EE8-E73E-410B-B545-5D34EA551CD7}" dt="2023-09-18T14:06:39.635" v="2"/>
          <ac:grpSpMkLst>
            <pc:docMk/>
            <pc:sldMk cId="326735792" sldId="256"/>
            <ac:grpSpMk id="5" creationId="{75D2F248-21F1-36CC-2E87-1CD53BC11544}"/>
          </ac:grpSpMkLst>
        </pc:grpChg>
        <pc:inkChg chg="add mod">
          <ac:chgData name="David Butler" userId="5e725e48-0273-4087-b2eb-09e2acbbccf3" providerId="ADAL" clId="{51F89EE8-E73E-410B-B545-5D34EA551CD7}" dt="2023-09-18T14:06:39.635" v="2"/>
          <ac:inkMkLst>
            <pc:docMk/>
            <pc:sldMk cId="326735792" sldId="256"/>
            <ac:inkMk id="2" creationId="{6C481AC2-FB16-720B-5E78-1770540C0D99}"/>
          </ac:inkMkLst>
        </pc:inkChg>
        <pc:inkChg chg="add mod">
          <ac:chgData name="David Butler" userId="5e725e48-0273-4087-b2eb-09e2acbbccf3" providerId="ADAL" clId="{51F89EE8-E73E-410B-B545-5D34EA551CD7}" dt="2023-09-18T14:06:39.635" v="2"/>
          <ac:inkMkLst>
            <pc:docMk/>
            <pc:sldMk cId="326735792" sldId="256"/>
            <ac:inkMk id="3" creationId="{7D9AEE50-8BC1-A9E9-BA80-DA1A1B53BBF2}"/>
          </ac:inkMkLst>
        </pc:inkChg>
        <pc:inkChg chg="add">
          <ac:chgData name="David Butler" userId="5e725e48-0273-4087-b2eb-09e2acbbccf3" providerId="ADAL" clId="{51F89EE8-E73E-410B-B545-5D34EA551CD7}" dt="2023-09-18T14:06:54.236" v="3" actId="9405"/>
          <ac:inkMkLst>
            <pc:docMk/>
            <pc:sldMk cId="326735792" sldId="256"/>
            <ac:inkMk id="6" creationId="{31BEA766-5158-DC9D-A871-8E6CE8B374ED}"/>
          </ac:inkMkLst>
        </pc:inkChg>
        <pc:inkChg chg="add">
          <ac:chgData name="David Butler" userId="5e725e48-0273-4087-b2eb-09e2acbbccf3" providerId="ADAL" clId="{51F89EE8-E73E-410B-B545-5D34EA551CD7}" dt="2023-09-18T14:07:19.101" v="4" actId="9405"/>
          <ac:inkMkLst>
            <pc:docMk/>
            <pc:sldMk cId="326735792" sldId="256"/>
            <ac:inkMk id="7" creationId="{BF95D92C-8D42-3DD8-50C5-348E5A4FE5EE}"/>
          </ac:inkMkLst>
        </pc:inkChg>
        <pc:inkChg chg="add">
          <ac:chgData name="David Butler" userId="5e725e48-0273-4087-b2eb-09e2acbbccf3" providerId="ADAL" clId="{51F89EE8-E73E-410B-B545-5D34EA551CD7}" dt="2023-09-18T14:09:42.241" v="5" actId="9405"/>
          <ac:inkMkLst>
            <pc:docMk/>
            <pc:sldMk cId="326735792" sldId="256"/>
            <ac:inkMk id="8" creationId="{82BFEBAE-539A-A35D-C5BF-760DBCDAEF36}"/>
          </ac:inkMkLst>
        </pc:inkChg>
        <pc:inkChg chg="add">
          <ac:chgData name="David Butler" userId="5e725e48-0273-4087-b2eb-09e2acbbccf3" providerId="ADAL" clId="{51F89EE8-E73E-410B-B545-5D34EA551CD7}" dt="2023-09-18T14:09:57.978" v="6" actId="9405"/>
          <ac:inkMkLst>
            <pc:docMk/>
            <pc:sldMk cId="326735792" sldId="256"/>
            <ac:inkMk id="9" creationId="{367CE522-7A6B-7273-1B25-7972EC34F281}"/>
          </ac:inkMkLst>
        </pc:inkChg>
        <pc:inkChg chg="add">
          <ac:chgData name="David Butler" userId="5e725e48-0273-4087-b2eb-09e2acbbccf3" providerId="ADAL" clId="{51F89EE8-E73E-410B-B545-5D34EA551CD7}" dt="2023-09-18T14:10:08.480" v="7" actId="9405"/>
          <ac:inkMkLst>
            <pc:docMk/>
            <pc:sldMk cId="326735792" sldId="256"/>
            <ac:inkMk id="10" creationId="{5CDAC16F-AC18-B4B2-3AB4-D9CBFEFF7F97}"/>
          </ac:inkMkLst>
        </pc:inkChg>
      </pc:sldChg>
      <pc:sldChg chg="addSp modSp mod">
        <pc:chgData name="David Butler" userId="5e725e48-0273-4087-b2eb-09e2acbbccf3" providerId="ADAL" clId="{51F89EE8-E73E-410B-B545-5D34EA551CD7}" dt="2023-09-18T14:11:03.146" v="15" actId="9405"/>
        <pc:sldMkLst>
          <pc:docMk/>
          <pc:sldMk cId="1056086223" sldId="257"/>
        </pc:sldMkLst>
        <pc:grpChg chg="mod">
          <ac:chgData name="David Butler" userId="5e725e48-0273-4087-b2eb-09e2acbbccf3" providerId="ADAL" clId="{51F89EE8-E73E-410B-B545-5D34EA551CD7}" dt="2023-09-18T14:10:46.703" v="13"/>
          <ac:grpSpMkLst>
            <pc:docMk/>
            <pc:sldMk cId="1056086223" sldId="257"/>
            <ac:grpSpMk id="8" creationId="{28CD2CCF-A9F9-F6EF-9CA2-33D897EAC632}"/>
          </ac:grpSpMkLst>
        </pc:grpChg>
        <pc:inkChg chg="add">
          <ac:chgData name="David Butler" userId="5e725e48-0273-4087-b2eb-09e2acbbccf3" providerId="ADAL" clId="{51F89EE8-E73E-410B-B545-5D34EA551CD7}" dt="2023-09-18T14:10:19.520" v="8" actId="9405"/>
          <ac:inkMkLst>
            <pc:docMk/>
            <pc:sldMk cId="1056086223" sldId="257"/>
            <ac:inkMk id="2" creationId="{43BB3687-4E77-824E-3A32-C30D653E7E68}"/>
          </ac:inkMkLst>
        </pc:inkChg>
        <pc:inkChg chg="add">
          <ac:chgData name="David Butler" userId="5e725e48-0273-4087-b2eb-09e2acbbccf3" providerId="ADAL" clId="{51F89EE8-E73E-410B-B545-5D34EA551CD7}" dt="2023-09-18T14:10:29.620" v="9" actId="9405"/>
          <ac:inkMkLst>
            <pc:docMk/>
            <pc:sldMk cId="1056086223" sldId="257"/>
            <ac:inkMk id="3" creationId="{DB19F3E9-FED9-48F3-A75B-9EBBA0C450DE}"/>
          </ac:inkMkLst>
        </pc:inkChg>
        <pc:inkChg chg="add mod">
          <ac:chgData name="David Butler" userId="5e725e48-0273-4087-b2eb-09e2acbbccf3" providerId="ADAL" clId="{51F89EE8-E73E-410B-B545-5D34EA551CD7}" dt="2023-09-18T14:10:46.703" v="13"/>
          <ac:inkMkLst>
            <pc:docMk/>
            <pc:sldMk cId="1056086223" sldId="257"/>
            <ac:inkMk id="5" creationId="{678B8437-B050-AF7E-DFCA-82C46DD22712}"/>
          </ac:inkMkLst>
        </pc:inkChg>
        <pc:inkChg chg="add mod">
          <ac:chgData name="David Butler" userId="5e725e48-0273-4087-b2eb-09e2acbbccf3" providerId="ADAL" clId="{51F89EE8-E73E-410B-B545-5D34EA551CD7}" dt="2023-09-18T14:10:46.703" v="13"/>
          <ac:inkMkLst>
            <pc:docMk/>
            <pc:sldMk cId="1056086223" sldId="257"/>
            <ac:inkMk id="6" creationId="{74D5A2EB-6EA3-5BDA-C445-F40CD6D4AD8E}"/>
          </ac:inkMkLst>
        </pc:inkChg>
        <pc:inkChg chg="add mod">
          <ac:chgData name="David Butler" userId="5e725e48-0273-4087-b2eb-09e2acbbccf3" providerId="ADAL" clId="{51F89EE8-E73E-410B-B545-5D34EA551CD7}" dt="2023-09-18T14:10:46.703" v="13"/>
          <ac:inkMkLst>
            <pc:docMk/>
            <pc:sldMk cId="1056086223" sldId="257"/>
            <ac:inkMk id="7" creationId="{5DBA8945-13D6-33A7-BC01-11806483090A}"/>
          </ac:inkMkLst>
        </pc:inkChg>
        <pc:inkChg chg="add">
          <ac:chgData name="David Butler" userId="5e725e48-0273-4087-b2eb-09e2acbbccf3" providerId="ADAL" clId="{51F89EE8-E73E-410B-B545-5D34EA551CD7}" dt="2023-09-18T14:10:57.012" v="14" actId="9405"/>
          <ac:inkMkLst>
            <pc:docMk/>
            <pc:sldMk cId="1056086223" sldId="257"/>
            <ac:inkMk id="9" creationId="{795B616D-A918-3FF6-0303-2EF6B67030F7}"/>
          </ac:inkMkLst>
        </pc:inkChg>
        <pc:inkChg chg="add">
          <ac:chgData name="David Butler" userId="5e725e48-0273-4087-b2eb-09e2acbbccf3" providerId="ADAL" clId="{51F89EE8-E73E-410B-B545-5D34EA551CD7}" dt="2023-09-18T14:11:03.146" v="15" actId="9405"/>
          <ac:inkMkLst>
            <pc:docMk/>
            <pc:sldMk cId="1056086223" sldId="257"/>
            <ac:inkMk id="10" creationId="{0DFDCA06-01CD-68EA-32A7-3D94B6FEE049}"/>
          </ac:inkMkLst>
        </pc:inkChg>
      </pc:sldChg>
    </pc:docChg>
  </pc:docChgLst>
  <pc:docChgLst>
    <pc:chgData name="David Butler" userId="5e725e48-0273-4087-b2eb-09e2acbbccf3" providerId="ADAL" clId="{F39A4329-2FC1-4785-80D1-3E6A277370D0}"/>
    <pc:docChg chg="custSel addSld modSld">
      <pc:chgData name="David Butler" userId="5e725e48-0273-4087-b2eb-09e2acbbccf3" providerId="ADAL" clId="{F39A4329-2FC1-4785-80D1-3E6A277370D0}" dt="2023-08-17T14:01:14.624" v="11" actId="1076"/>
      <pc:docMkLst>
        <pc:docMk/>
      </pc:docMkLst>
      <pc:sldChg chg="addSp delSp modSp">
        <pc:chgData name="David Butler" userId="5e725e48-0273-4087-b2eb-09e2acbbccf3" providerId="ADAL" clId="{F39A4329-2FC1-4785-80D1-3E6A277370D0}" dt="2023-08-17T14:01:14.624" v="11" actId="1076"/>
        <pc:sldMkLst>
          <pc:docMk/>
          <pc:sldMk cId="326735792" sldId="256"/>
        </pc:sldMkLst>
        <pc:spChg chg="del">
          <ac:chgData name="David Butler" userId="5e725e48-0273-4087-b2eb-09e2acbbccf3" providerId="ADAL" clId="{F39A4329-2FC1-4785-80D1-3E6A277370D0}" dt="2023-08-17T14:00:40.569" v="0" actId="478"/>
          <ac:spMkLst>
            <pc:docMk/>
            <pc:sldMk cId="326735792" sldId="256"/>
            <ac:spMk id="2" creationId="{F2018A80-FC71-4B6B-B05E-580A9EF5AE09}"/>
          </ac:spMkLst>
        </pc:spChg>
        <pc:spChg chg="del">
          <ac:chgData name="David Butler" userId="5e725e48-0273-4087-b2eb-09e2acbbccf3" providerId="ADAL" clId="{F39A4329-2FC1-4785-80D1-3E6A277370D0}" dt="2023-08-17T14:00:42.192" v="1" actId="478"/>
          <ac:spMkLst>
            <pc:docMk/>
            <pc:sldMk cId="326735792" sldId="256"/>
            <ac:spMk id="3" creationId="{887D7DFC-F11F-4498-BB8E-29C31D53C931}"/>
          </ac:spMkLst>
        </pc:spChg>
        <pc:picChg chg="add mod">
          <ac:chgData name="David Butler" userId="5e725e48-0273-4087-b2eb-09e2acbbccf3" providerId="ADAL" clId="{F39A4329-2FC1-4785-80D1-3E6A277370D0}" dt="2023-08-17T14:01:14.624" v="11" actId="1076"/>
          <ac:picMkLst>
            <pc:docMk/>
            <pc:sldMk cId="326735792" sldId="256"/>
            <ac:picMk id="4" creationId="{555FFDC0-C380-48CC-BACC-9AC50440A71F}"/>
          </ac:picMkLst>
        </pc:picChg>
      </pc:sldChg>
      <pc:sldChg chg="addSp delSp modSp add">
        <pc:chgData name="David Butler" userId="5e725e48-0273-4087-b2eb-09e2acbbccf3" providerId="ADAL" clId="{F39A4329-2FC1-4785-80D1-3E6A277370D0}" dt="2023-08-17T14:01:08.944" v="8" actId="14100"/>
        <pc:sldMkLst>
          <pc:docMk/>
          <pc:sldMk cId="1056086223" sldId="257"/>
        </pc:sldMkLst>
        <pc:spChg chg="del">
          <ac:chgData name="David Butler" userId="5e725e48-0273-4087-b2eb-09e2acbbccf3" providerId="ADAL" clId="{F39A4329-2FC1-4785-80D1-3E6A277370D0}" dt="2023-08-17T14:00:50.336" v="4" actId="478"/>
          <ac:spMkLst>
            <pc:docMk/>
            <pc:sldMk cId="1056086223" sldId="257"/>
            <ac:spMk id="2" creationId="{5FE53179-7306-49D0-8A31-4D6CEC2001FC}"/>
          </ac:spMkLst>
        </pc:spChg>
        <pc:spChg chg="del">
          <ac:chgData name="David Butler" userId="5e725e48-0273-4087-b2eb-09e2acbbccf3" providerId="ADAL" clId="{F39A4329-2FC1-4785-80D1-3E6A277370D0}" dt="2023-08-17T14:00:51.681" v="5" actId="478"/>
          <ac:spMkLst>
            <pc:docMk/>
            <pc:sldMk cId="1056086223" sldId="257"/>
            <ac:spMk id="3" creationId="{5964F1DF-0701-4E43-8BC7-93E1C4F95CEF}"/>
          </ac:spMkLst>
        </pc:spChg>
        <pc:picChg chg="add mod">
          <ac:chgData name="David Butler" userId="5e725e48-0273-4087-b2eb-09e2acbbccf3" providerId="ADAL" clId="{F39A4329-2FC1-4785-80D1-3E6A277370D0}" dt="2023-08-17T14:01:08.944" v="8" actId="14100"/>
          <ac:picMkLst>
            <pc:docMk/>
            <pc:sldMk cId="1056086223" sldId="257"/>
            <ac:picMk id="4" creationId="{A93F9A20-1304-41AD-A5CA-CE4BAFFED0CE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4:06:38.67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0 703 24575,'3'0'0,"0"-1"0,0 0 0,0 0 0,0 0 0,0 0 0,-1 0 0,1 0 0,0-1 0,-1 1 0,1-1 0,-1 0 0,0 0 0,1 0 0,-1 0 0,0 0 0,0 0 0,0-1 0,0 1 0,-1-1 0,3-4 0,28-61 0,-28 59 0,18-56-195,-2 0 0,-3-2 0,-3 0 0,-3 0 0,-3-1 0,-1-119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4:10:44.26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1053 70 24575,'-25'-6'0,"1"2"0,-1 1 0,0 0 0,-1 2 0,1 1 0,0 1 0,0 2 0,0 0 0,0 1 0,1 1 0,-43 16 0,25-5 0,1 1 0,1 3 0,0 1 0,2 2 0,-62 48 0,61-40 0,1 3 0,2 1 0,2 2 0,1 1 0,2 2 0,2 1 0,1 1 0,3 1 0,1 1 0,-26 69 0,40-83 0,1 0 0,1 0 0,2 1 0,1 0 0,2 1 0,1-1 0,3 52 0,1-56 0,2-1 0,1 0 0,1 0 0,2-1 0,0 0 0,1 0 0,2-1 0,0 0 0,29 43 0,-20-40 0,1 0 0,1-2 0,1 0 0,1-2 0,1 0 0,1-2 0,43 28 0,-28-25 0,1-2 0,1-1 0,1-3 0,80 23 0,-33-20 0,2-4 0,0-5 0,1-3 0,174-7 0,-185-4 0,-1-5 0,1-3 0,-2-3 0,0-4 0,105-37 0,-153 41 0,0-1 0,-2-2 0,0-1 0,-1-1 0,0-2 0,38-33 0,-50 36 0,0-1 0,-2-1 0,0 0 0,-1-1 0,-1-1 0,-1 0 0,0-1 0,-2 0 0,-1-1 0,9-27 0,-11 24 0,-2 0 0,0-1 0,-2 0 0,-1 0 0,-1 0 0,-1 0 0,-2-1 0,-4-30 0,-1 21 0,-1 1 0,-2 0 0,-2 1 0,-1 0 0,-25-49 0,8 30 0,-3 1 0,-2 2 0,-2 1 0,-2 2 0,-2 2 0,-2 1 0,-53-42 0,53 53-151,-1 1-1,-1 3 0,-2 1 0,-1 3 1,-1 1-1,-1 3 0,-1 2 1,-86-23-1,54 25-6674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4:10:45.28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568 108 24575,'11'-11'0,"-6"6"0,0 0 0,-1 0 0,1 0 0,-1-1 0,6-10 0,-9 15 0,-1 0 0,0 0 0,1 0 0,-1-1 0,0 1 0,0 0 0,0 0 0,1 0 0,-1 0 0,0 0 0,-1 0 0,1 0 0,0 0 0,0 0 0,0 0 0,-1 0 0,1 0 0,0-1 0,-1 1 0,1 1 0,-1-1 0,1 0 0,-1 0 0,0 0 0,1 0 0,-1 0 0,0 0 0,1 1 0,-1-1 0,0 0 0,0 1 0,0-1 0,0 0 0,0 1 0,0-1 0,0 1 0,0 0 0,0-1 0,0 1 0,0 0 0,0-1 0,0 1 0,-2 0 0,-15-5 0,-1 1 0,0 0 0,0 1 0,0 1 0,-1 1 0,1 1 0,0 1 0,-1 1 0,1 0 0,0 1 0,0 1 0,1 1 0,-26 10 0,23-7 0,1 1 0,0 0 0,1 2 0,0 0 0,1 1 0,0 1 0,1 1 0,1 0 0,0 1 0,1 1 0,-22 28 0,29-30 0,0 0 0,0 0 0,1 1 0,1 0 0,0 0 0,1 0 0,1 1 0,1 0 0,0 0 0,1 0 0,0 0 0,1 0 0,1 0 0,4 27 0,-3-34 0,0 0 0,1 0 0,0 0 0,1 0 0,0-1 0,0 1 0,1-1 0,0 0 0,1 0 0,-1 0 0,2-1 0,-1 0 0,1 0 0,0 0 0,0 0 0,1-1 0,0 0 0,0-1 0,0 1 0,1-2 0,0 1 0,0-1 0,0 0 0,0 0 0,1-1 0,-1 0 0,13 2 0,-3-2 0,1-1 0,-1-1 0,0-1 0,0-1 0,0 0 0,0-1 0,0-1 0,0-1 0,0 0 0,-1-1 0,0-1 0,0-1 0,23-13 0,-14 7 0,-2-2 0,0-1 0,0-1 0,-2-1 0,0-1 0,-1-1 0,32-39 0,-38 39 0,-1-1 0,-1 0 0,16-33 0,-24 42 0,0 1 0,-1-1 0,0 0 0,-1 0 0,-1-1 0,1 1 0,-2 0 0,0-24 0,-7 49 0,-1 18 0,3 27 0,4 0 0,12 113 0,37 111 0,-25-158 0,10 138 0,-32-235 0,-2 0 0,-1-1 0,-1 1 0,-1 0 0,-1 0 0,-1-1 0,-2 0 0,-1 0 0,-19 44 0,20-56 0,0-1 0,-1 0 0,0-1 0,-1 0 0,-1 0 0,1-1 0,-2 0 0,0-1 0,0 0 0,-1-1 0,0 0 0,0-1 0,-1 0 0,0-1 0,0-1 0,-1 0 0,0 0 0,0-2 0,-17 5 0,14-6-68,0 0 0,1-1-1,-1-1 1,0 0 0,0-1 0,0-1-1,0-1 1,0 0 0,0-2 0,1 1-1,0-2 1,-1 0 0,2-1 0,-1-1-1,1 0 1,0-1 0,0-1-1,1 0 1,-24-21 0,0-9-6758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4:10:45.85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57 62 24575,'-1'8'0,"0"-1"0,-1 1 0,0 0 0,0 0 0,-6 12 0,-3 14 0,2 0 0,2 1 0,1-1 0,2 1 0,1 0 0,2 0 0,5 53 0,-2-71 0,1-1 0,1 0 0,0 0 0,1 0 0,0 0 0,2-1 0,0 0 0,0 0 0,2 0 0,0-1 0,0-1 0,1 0 0,1 0 0,0-1 0,24 21 0,-15-18 0,1-2 0,0 0 0,0-1 0,2-1 0,-1-2 0,1 0 0,1-1 0,-1-1 0,1-1 0,0-1 0,1-2 0,31 2 0,-38-4 0,0-1 0,0 0 0,0-2 0,0 0 0,0-1 0,0 0 0,-1-2 0,1 0 0,-1-1 0,0 0 0,-1-2 0,1 0 0,-2-1 0,1 0 0,-1-1 0,-1-1 0,18-16 0,-25 19 0,0 0 0,0 0 0,-1 0 0,0-1 0,-1 0 0,1-1 0,-2 1 0,0-1 0,0 1 0,0-1 0,-1-1 0,-1 1 0,3-20 0,-5 16 0,0 0 0,-1-1 0,0 1 0,-1-1 0,0 1 0,-1 0 0,-1 0 0,-1 0 0,-6-15 0,-3 1 0,-1 0 0,-1 1 0,-2 1 0,0 1 0,-2 0 0,-1 1 0,0 1 0,-40-31 0,38 36 15,0 1 0,-2 1 0,1 1 0,-2 2 0,0 0 0,0 2 0,-48-14 0,57 20-114,1 2 0,-1 0 0,0 1 0,0 1 0,0 0 0,0 1 0,1 1 0,-1 1 0,0 0 0,0 1 0,1 1 0,-1 1 0,1 0 0,-20 10 0,1 4-6727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4:10:57.01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1942 356 24575,'-5'-10'0,"-1"1"0,0 0 0,0 0 0,-1 0 0,0 1 0,0 0 0,-13-11 0,-65-45 0,39 35 0,-2 1 0,-1 3 0,-1 2 0,-1 2 0,-1 2 0,0 3 0,-2 2 0,0 2 0,0 2 0,-1 3 0,-102 1 0,101 6 0,1 4 0,-1 2 0,1 2 0,0 2 0,1 3 0,0 3 0,2 1 0,-1 3 0,2 3 0,1 1 0,-81 54 0,101-57 0,2 2 0,0 1 0,2 1 0,0 1 0,2 1 0,1 2 0,1 0 0,2 1 0,1 1 0,1 1 0,-20 50 0,28-54 0,1 0 0,1 0 0,2 1 0,1 0 0,1 1 0,1-1 0,2 1 0,0-1 0,3 1 0,0-1 0,2 0 0,1 0 0,1 0 0,16 45 0,-5-33 0,2-2 0,2 0 0,1-1 0,2-1 0,1-1 0,2-1 0,2-1 0,1-2 0,1-1 0,49 37 0,-4-11 0,2-4 0,2-3 0,156 71 0,-122-72 0,2-5 0,1-5 0,143 28 0,-181-51 0,1-5 0,0-2 0,1-5 0,-1-3 0,154-17 0,-194 10 0,0-2 0,0-2 0,0-2 0,-2-1 0,0-2 0,0-2 0,-1-1 0,-1-2 0,56-41 0,-69 42 0,0-1 0,-1 0 0,-1-2 0,-2-1 0,0 0 0,-1-1 0,-1-1 0,-1-1 0,-2 0 0,0-1 0,-2-1 0,-1 0 0,13-53 0,-17 49 0,-2 1 0,-1-1 0,-1 0 0,-2 0 0,-1-1 0,-2 1 0,-1 0 0,-1 1 0,-17-62 0,8 54 0,-1 0 0,-3 1 0,-1 1 0,-2 1 0,-1 0 0,-2 1 0,-27-31 0,6 15 0,-2 2 0,-2 2 0,-95-72 0,67 65 0,-2 4 0,-91-43 0,36 32-682,-163-50-1,100 50-6143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4:11:03.146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1687 413 24575,'-22'-33'0,"-1"1"0,-1 1 0,-2 1 0,-1 1 0,-2 1 0,0 2 0,-2 1 0,-1 1 0,-59-33 0,60 41 0,-1 1 0,0 2 0,0 1 0,-2 2 0,1 1 0,-1 2 0,-1 1 0,1 1 0,-1 2 0,1 2 0,-47 4 0,36 2 0,-1 2 0,1 2 0,1 2 0,0 2 0,1 2 0,0 2 0,1 1 0,1 3 0,1 1 0,1 2 0,1 1 0,-61 54 0,71-53 0,1 0 0,2 2 0,0 1 0,2 1 0,1 1 0,2 0 0,1 2 0,2 0 0,0 2 0,3-1 0,1 2 0,1 0 0,2 0 0,2 1 0,-7 70 0,14-62 0,1-1 0,2 1 0,3 0 0,1-1 0,2 0 0,2-1 0,24 66 0,-12-55 0,2-1 0,2-1 0,3-2 0,2 0 0,48 58 0,-21-41 0,2-2 0,3-3 0,3-3 0,3-3 0,2-4 0,2-2 0,133 68 0,-154-92 0,2-3 0,1-1 0,0-3 0,1-3 0,1-1 0,1-4 0,0-2 0,69 2 0,-95-11 0,1-1 0,-1-2 0,0-1 0,-1-2 0,1-1 0,-1-1 0,31-13 0,-38 10 0,0 0 0,-1-1 0,0-2 0,-1 0 0,-1-2 0,0 0 0,-1-1 0,-1-1 0,25-30 0,-25 23 0,-1 0 0,-1-1 0,-1 0 0,-1-2 0,-2 0 0,-1 0 0,17-59 0,-19 45 0,-2 1 0,-2-1 0,-2 0 0,-2-1 0,-3-54 0,-7 24 0,-2-1 0,-4 2 0,-3 0 0,-3 1 0,-3 1 0,-46-98 0,17 67-273,-5 3 0,-3 1 0,-5 4 0,-102-115 0,16 41-6553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4:06:39.05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53 946 24575,'-15'81'0,"-1"7"0,-5 94 0,21-169 0,3-13 0,8-23 0,10-44 0,261-1129 0,-280 1172 0,-15 53 0,-142 489-1365,120-379-5461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4:06:54.23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1777 272 24575,'-13'-12'0,"-1"2"0,0 0 0,0 0 0,-1 1 0,-1 1 0,1 1 0,-24-9 0,-2 3 0,-75-14 0,60 19 0,-1 2 0,1 3 0,-1 3 0,0 1 0,1 4 0,-1 1 0,1 3 0,1 3 0,-91 31 0,86-21 0,0 3 0,2 2 0,1 3 0,2 2 0,1 3 0,1 2 0,2 2 0,-60 61 0,83-71 0,1 1 0,2 1 0,1 2 0,1 0 0,2 1 0,2 2 0,1 0 0,2 0 0,1 2 0,-14 56 0,21-61 0,2 0 0,2 1 0,1-1 0,1 1 0,2-1 0,1 1 0,2-1 0,2 1 0,0-1 0,2 0 0,2-1 0,24 59 0,-15-51 0,2-1 0,2-1 0,1-1 0,2-2 0,2 0 0,49 50 0,-34-45 0,2-1 0,1-3 0,2-2 0,79 44 0,-53-41 0,2-3 0,1-3 0,1-4 0,1-3 0,2-4 0,0-3 0,105 9 0,-115-21 0,1-3 0,-1-4 0,0-2 0,0-4 0,0-2 0,127-37 0,-152 32 0,0-1 0,-1-2 0,0-2 0,-2-2 0,-1-2 0,0-1 0,-2-2 0,-1-2 0,-1-2 0,-2-1 0,33-39 0,-48 46 0,-1-1 0,-1-1 0,-1 0 0,-1-2 0,-2 0 0,0 0 0,-2-2 0,-2 1 0,-1-1 0,6-34 0,-10 26 0,-1 0 0,-1-1 0,-3 1 0,-1 0 0,-2-1 0,-2 1 0,-15-59 0,2 36 0,-2 1 0,-4 1 0,-2 1 0,-2 1 0,-3 2 0,-3 0 0,-2 3 0,-2 1 0,-2 2 0,-48-46 0,37 46 20,-3 2 0,-2 3 0,-1 1 0,-3 4 0,-74-39 0,86 55-206,-1 2 1,-1 2-1,-1 3 0,-1 1 1,0 3-1,-1 2 1,-79-6-1,52 14-6640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4:07:19.10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1280 123 24575,'-46'-5'0,"0"3"0,0 1 0,0 2 0,1 2 0,-1 2 0,1 2 0,-86 25 0,79-15 0,2 2 0,0 2 0,2 3 0,0 1 0,2 3 0,-67 52 0,74-47 0,1 1 0,1 2 0,2 1 0,2 2 0,1 2 0,-51 86 0,63-89 0,2 0 0,1 1 0,2 0 0,2 1 0,2 1 0,1 0 0,2 1 0,-4 78 0,12-87 0,1 1 0,1-1 0,2 0 0,2 1 0,1-2 0,1 1 0,2-1 0,1 0 0,2-1 0,0-1 0,3 0 0,30 46 0,-23-44 0,3 0 0,0-2 0,2-1 0,1-1 0,1-1 0,1-2 0,2-1 0,0-1 0,2-2 0,43 20 0,-19-16 0,1-3 0,1-3 0,0-2 0,2-3 0,0-2 0,0-3 0,0-4 0,1-1 0,103-9 0,-89-3 0,-2-2 0,1-4 0,-2-4 0,0-2 0,-1-4 0,-1-3 0,109-58 0,-139 61 0,0-2 0,-2-2 0,0-2 0,-3-1 0,0-3 0,-2 0 0,-2-3 0,38-51 0,-54 63 0,-1 0 0,-2-2 0,0 0 0,-2-1 0,-1 0 0,-1-1 0,-1 0 0,-2-1 0,-1 0 0,-2 0 0,0-1 0,-2 1 0,-2-1 0,-3-49 0,-3 42 0,-2-1 0,-2 1 0,-2 1 0,-1 0 0,-2 0 0,-1 1 0,-2 1 0,-1 1 0,-2 0 0,-1 2 0,-2 0 0,-32-34 0,8 14 0,-4 2 0,-1 3 0,-2 2 0,-2 2 0,-116-66 0,109 76-227,-1 3-1,-1 2 1,-2 3-1,-1 4 1,-139-26-1,102 32-6598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4:09:42.24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1626 340 24575,'-31'-18'-2244,"-1"3"-1,0 0 0,-46-13 1,42 18 486,0 1 0,-73-6 1,63 13 1447,0 2 0,0 1 0,1 3 0,-1 2 0,1 2 0,-47 14 0,28-1 1307,1 2 1,2 2-1,1 4 0,1 2 1,1 3-1,2 2 0,1 2 1,3 3-1,-58 56 0,80-66 781,1 1 0,-47 69-1,57-70-1441,1 1 0,1 0 0,-20 57-1,27-58-355,1 1-1,2 0 0,1 0 0,1 1 1,2-1-1,1 1 0,2 0 0,1 0 1,2-1-1,12 58 0,-2-39 21,3-1 0,2-1 0,2-1 0,2 0 0,3-2 0,1 0 0,2-2 0,2-1 0,2-2 0,2-1 0,53 49 0,-25-32 0,2-4 0,2-2 0,3-3 0,1-4 0,3-2 0,108 45 0,-122-63 0,0-3 0,2-3 0,0-2 0,1-3 0,0-2 0,1-4 0,0-2 0,96-4 0,-118-4 0,-1-2 0,0-1 0,0-2 0,-1-2 0,0-1 0,0-2 0,-1-2 0,-1-1 0,-1-2 0,-1-2 0,0-1 0,-1-2 0,-2-1 0,40-37 0,-41 30 0,-2-2 0,-1-1 0,-1-1 0,-2-1 0,-2-2 0,-1 0 0,-2-1 0,17-48 0,-19 37 0,-4 0 0,-1-1 0,-3-1 0,-1 1 0,-3-2 0,-2-71 0,-6 56 0,-4 1 0,-2 0 0,-3 0 0,-3 1 0,-3 1 0,-3 0 0,-3 2 0,-2 0 0,-4 2 0,-1 0 0,-46-64 0,40 75 0,-1 2 0,-3 1 0,-2 2 0,-2 2 0,-1 2 0,-2 2 0,-2 3 0,-2 1 0,-1 3 0,-1 1 0,-2 4 0,-59-22 0,67 31 0,0 3 0,-1 2 0,0 2 0,-1 2 0,0 2 0,0 3 0,0 1 0,-1 3 0,1 2 0,-1 2 0,1 2 0,1 2 0,-1 3 0,1 1 0,-60 25 0,56-14-682,-88 55-1,68-31-6143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4:09:57.97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1088 22 24575,'-1'-1'0,"0"0"0,0-1 0,1 1 0,-1 0 0,0 0 0,0 0 0,0 0 0,0 0 0,0 0 0,0 0 0,0 1 0,0-1 0,-1 0 0,1 0 0,0 1 0,0-1 0,-1 1 0,1-1 0,0 1 0,-1 0 0,1-1 0,-3 1 0,-34-3 0,34 3 0,-39 0 0,-1 3 0,0 1 0,0 3 0,1 1 0,-66 22 0,52-10 0,2 2 0,1 2 0,-84 51 0,106-54 0,1 1 0,0 1 0,2 2 0,1 1 0,1 1 0,2 1 0,0 1 0,-31 50 0,41-54 0,1 2 0,1 0 0,1 0 0,2 1 0,1 0 0,1 1 0,1 0 0,1 1 0,2-1 0,1 1 0,1 42 0,5-28 0,1 0 0,3 0 0,1-1 0,2 0 0,2 0 0,2-1 0,25 52 0,-14-45 0,1-2 0,2-1 0,2-1 0,2-2 0,67 71 0,-60-77 0,1 0 0,2-3 0,1-2 0,2-1 0,85 43 0,-90-55 0,1-2 0,0-2 0,1-1 0,1-3 0,0-1 0,1-2 0,57 2 0,-70-9 0,0-1 0,0-2 0,0-2 0,-1 0 0,1-2 0,-1-1 0,-1-2 0,1-1 0,53-26 0,-50 18 0,0-2 0,-1-2 0,0 0 0,-2-3 0,-1 0 0,-2-2 0,36-42 0,-33 30 0,-1-1 0,-3-1 0,-1-1 0,-2-1 0,-2-2 0,-1 0 0,-3-1 0,-2 0 0,-2-1 0,-2-1 0,-2 0 0,5-99 0,-14 105 0,-1-1 0,-3 1 0,-1 0 0,-2 0 0,-2 0 0,-2 1 0,-1 0 0,-3 1 0,-32-64 0,32 77 0,-1 2 0,0 0 0,-2 0 0,-2 2 0,0 0 0,-1 1 0,-1 2 0,0 0 0,-2 1 0,-1 1 0,0 1 0,-1 2 0,0 0 0,-40-14 0,31 17-227,-1 1-1,-1 2 1,1 2-1,-2 1 1,-62-2-1,18 8-6598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4:10:08.48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1552 421 24575,'-4'-17'0,"-1"1"0,-1-1 0,0 1 0,-1 0 0,-1 0 0,0 1 0,-1 0 0,-1 1 0,0 0 0,-1 0 0,0 1 0,-1 0 0,-1 1 0,0 1 0,-19-13 0,6 5 0,-2 2 0,0 1 0,0 0 0,-2 3 0,0 0 0,0 2 0,-41-10 0,39 15 0,0 1 0,-1 1 0,1 1 0,-1 3 0,1 0 0,-1 2 0,1 1 0,-1 2 0,-46 13 0,40-6 0,0 2 0,1 1 0,1 2 0,0 2 0,1 2 0,1 1 0,-33 28 0,30-19 0,2 1 0,1 2 0,1 2 0,2 1 0,2 1 0,2 2 0,1 1 0,2 1 0,2 1 0,2 1 0,1 1 0,3 1 0,-16 65 0,27-77 0,1 0 0,1 1 0,2-1 0,2 1 0,1-1 0,2 1 0,1-1 0,2 0 0,1 0 0,1 0 0,2-1 0,2-1 0,1 1 0,17 31 0,-16-38 0,1-1 0,2-1 0,0 0 0,1-1 0,1-1 0,2 0 0,0-2 0,1 0 0,0-2 0,2 0 0,0-2 0,1 0 0,1-2 0,0-1 0,1-1 0,52 16 0,-30-17 0,-1-3 0,2-1 0,-1-3 0,1-2 0,-1-2 0,95-13 0,-35-5 0,-1-5 0,106-36 0,-147 38 0,0-2 0,-1-4 0,112-62 0,-156 75 0,0-2 0,-1 0 0,-1-1 0,-1 0 0,29-36 0,-37 39 0,0-1 0,-1-1 0,-1 0 0,-1 0 0,0 0 0,-1-1 0,-1-1 0,-1 1 0,5-22 0,-6 8 0,-1 1 0,-2-1 0,-1 0 0,-1 0 0,-2 0 0,-1 0 0,-1 1 0,-2 0 0,-1 0 0,-1 0 0,-1 1 0,-2 1 0,-17-31 0,1 9 0,-2 0 0,-2 2 0,-3 2 0,-1 1 0,-2 2 0,-51-45 0,12 23-455,-3 4 0,-164-96 0,120 88-6371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4:10:19.51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1779 55 24575,'-27'-11'0,"-1"1"0,0 2 0,-1 1 0,0 1 0,-46-4 0,18 7 0,-106 8 0,102 2 0,0 3 0,0 2 0,2 3 0,-1 3 0,2 2 0,1 3 0,1 3 0,1 1 0,-57 40 0,43-21 0,2 4 0,2 3 0,3 2 0,2 3 0,2 3 0,-61 84 0,92-109 0,1 2 0,3 0 0,0 2 0,3 0 0,1 1 0,2 1 0,-14 57 0,26-79 0,1 1 0,0 0 0,2 0 0,1 1 0,0-1 0,2 0 0,0 0 0,2 0 0,0 1 0,1-2 0,1 1 0,1-1 0,1 1 0,1-2 0,1 1 0,0-1 0,19 28 0,-3-15 0,1 0 0,2-2 0,1-1 0,1-1 0,1-1 0,2-2 0,0-2 0,2 0 0,67 31 0,-19-17 0,1-4 0,1-4 0,124 27 0,-109-37 0,-1-3 0,2-5 0,0-4 0,0-4 0,0-5 0,0-5 0,184-35 0,-208 24 0,0-3 0,-2-3 0,-1-4 0,-1-2 0,-1-4 0,-2-4 0,-1-2 0,-3-3 0,-1-3 0,90-83 0,-128 103 0,-2 0 0,0-2 0,-2-1 0,-1-1 0,-2 0 0,-1-2 0,-1 0 0,-2-1 0,14-39 0,-23 51 0,-1-1 0,-1 0 0,-1 0 0,-1 0 0,-1 0 0,-1 0 0,0-1 0,-2 1 0,-1 0 0,-1-1 0,0 1 0,-2 0 0,-1 1 0,0-1 0,-2 1 0,-12-26 0,0 12 0,-1 0 0,-2 1 0,-1 2 0,-1 0 0,-2 2 0,-1 0 0,-2 2 0,0 2 0,-54-36 0,16 18 0,-1 3 0,-3 4 0,-140-53 0,98 53-341,-1 5 0,-1 5-1,-173-17 1,95 27-6485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4:10:29.61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1545 300 24575,'-3'-2'0,"1"-1"0,0 1 0,0 0 0,-1 0 0,1 0 0,-1 0 0,1 0 0,-1 1 0,0-1 0,0 1 0,0 0 0,0 0 0,0 0 0,0 0 0,-5-1 0,-1 0 0,-40-12 0,-1 3 0,0 1 0,0 3 0,-1 2 0,-99 4 0,77 6 0,1 3 0,0 3 0,-111 32 0,134-28 0,2 3 0,0 1 0,1 2 0,1 3 0,1 1 0,1 2 0,2 2 0,1 2 0,-63 62 0,83-71 0,0 1 0,2 1 0,0 1 0,2 0 0,1 1 0,1 1 0,-17 45 0,24-49 0,0 0 0,2 0 0,1 0 0,0 1 0,2 0 0,1-1 0,1 1 0,0 0 0,2 0 0,7 35 0,-3-35 0,0-1 0,2 0 0,0 0 0,2 0 0,0-1 0,1-1 0,2 1 0,28 37 0,-20-36 0,0 0 0,2-1 0,0-1 0,2-1 0,0-1 0,36 21 0,-12-15 0,2-1 0,0-2 0,1-3 0,1-2 0,0-2 0,1-3 0,88 8 0,-49-13 0,0-5 0,0-4 0,0-3 0,0-5 0,-1-4 0,0-4 0,-2-4 0,0-4 0,-2-3 0,92-46 0,-144 58 0,0-1 0,-2-3 0,0 0 0,-2-2 0,-1-2 0,0-1 0,37-42 0,-55 54 0,-1-1 0,-1 0 0,0-1 0,-1 0 0,-1-1 0,-1 0 0,0-1 0,-1 1 0,-1-1 0,0-1 0,-2 1 0,0-1 0,-1 0 0,-1 0 0,-1 0 0,-1 0 0,-2-30 0,-4 14 0,-2 1 0,-1 0 0,-2 0 0,-1 1 0,-2 1 0,-1 0 0,-1 1 0,-2 0 0,-1 2 0,-1 0 0,-48-52 0,21 32 0,-2 3 0,-2 1 0,-1 3 0,-3 2 0,-79-43 0,77 52-136,-2 2-1,-1 3 1,-1 3-1,-1 2 1,-1 3-1,-1 3 1,0 3-1,-1 2 0,-102-1 1,80 12-6690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25F23-25D1-403B-9744-89391A434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959DF1-754F-4E17-B5CD-8B024CD8F0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B3699-7E04-41C2-9451-B159F715B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BF9E0-8C91-4F7D-9F24-B4AA397D9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F0938-864B-476A-B18A-A0ED02272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86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902F7-0092-4346-9B1F-48317D6F8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B21766-7284-4AB7-B90B-F820A6AEDA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62BFE3-212C-40BA-BDA7-58A68C0B8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D08D0-8E2C-42F6-ADC8-433054E41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2C3F9-24A5-4CB7-A9E5-076EE1B16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92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786BA1-EF64-4175-81B1-C4C2321EBD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4BDD11-9267-45B1-87C2-3A84A2BBDB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A0CC0-972C-4397-BCF8-D13BD1718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7888EB-24C9-4F4D-86B9-791CB19C3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79A90-108F-4879-971D-7A11CDB3A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462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C6554-2401-4E16-B77F-493A1DCFB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C6398-0C9E-4693-B79C-17A51D4A4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80E9D-E26A-4FED-813A-3E739420E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27F57-0A4F-4B92-A6D5-04453DF19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09733-B977-4C71-BE06-8BAC6F610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565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F9AB6-BDEE-44B3-AD36-8CF12E999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C680A9-E2F1-4801-8603-9D5E3D6B3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B1176-7F25-473F-A807-EAA483F46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D1AEF-30BB-46F7-A510-22B6BE74B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F1D96-48FB-447F-AA02-49ABC5FBE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3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7E8AF-4917-457A-B7EC-8118486DB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1E877A-CD78-48D0-9462-33AFFB2145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B406DC-982B-4FE4-8D00-8F825BAEE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F0BA9-2AFB-4065-851E-E871F6C3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52D93-6075-4254-B227-65216914C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FB9D96-3539-4674-BBE3-99C636621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549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E498C-E884-4C49-BC16-A722ED1C5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B8F8F8-8A04-4127-98B1-AA1F30094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0E0FDE-2DE8-4D85-8DC7-C2B8B4508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643E30-DD22-4973-87A7-73A66D03F7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4D6430-D811-456D-9602-0FE62DC10F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05DE0B-0D1F-4766-B3C8-CC46315C7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9BFE6C-C097-4915-BA28-88D6B126D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2EBDEC-2E79-4BCC-88AD-A8EBF7BB4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442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7E71F-95E0-41D6-836E-5CEF4BFC8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00C897-7F1C-4A24-8E6D-8FC89D5D6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6445CB-12E6-4ECB-9E80-8D2876A46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F0353A-0F9A-4B50-9B06-65F00946D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737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544AAA-A5B1-45C3-9E1E-24A2AFFF2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8C2013-5219-4595-A9E9-C150B3099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2F220D-A451-4E8E-B4D7-0B567EAFB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89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C7D70-11AA-47A4-BDE6-1612AC655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1217D-D782-41F6-B74B-9B77E178B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73E273-3769-4A84-8736-453A191617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6C9C12-9FC3-4B18-B798-4220DAEBB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E37B71-A126-4A96-9DF3-A84B1E87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5731C-7B11-4340-87D6-3BAE34800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95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6FF9C-D314-49C4-8570-58C00A699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96EECD-F61B-434D-BB85-4056F5EBEE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E0AC0B-015E-4478-973B-D2A6D5D32E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CDDDB3-3077-4395-9F05-9C36140A3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169359-684D-4F38-9244-6571F7CAC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9BF10-EA6D-4C9E-9679-58A696099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755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896D12-9CD1-4279-94AA-56D9DD3E6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BDBD3-0AEA-4E46-BDEC-8D4FDD0A2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FB368-0A09-4D85-A687-ED54A355E3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FBBF7-984B-4312-AF25-11E4A7802BDE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244FE-1D77-47A5-A7FC-425D859D4F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33371-166E-4A80-8E78-5F42C06013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00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customXml" Target="../ink/ink6.xm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6.png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customXml" Target="../ink/ink4.xml"/><Relationship Id="rId1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customXml" Target="../ink/ink13.xml"/><Relationship Id="rId3" Type="http://schemas.openxmlformats.org/officeDocument/2006/relationships/customXml" Target="../ink/ink8.xml"/><Relationship Id="rId7" Type="http://schemas.openxmlformats.org/officeDocument/2006/relationships/customXml" Target="../ink/ink10.xml"/><Relationship Id="rId12" Type="http://schemas.openxmlformats.org/officeDocument/2006/relationships/image" Target="../media/image14.png"/><Relationship Id="rId2" Type="http://schemas.openxmlformats.org/officeDocument/2006/relationships/image" Target="../media/image9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customXml" Target="../ink/ink12.xml"/><Relationship Id="rId5" Type="http://schemas.openxmlformats.org/officeDocument/2006/relationships/customXml" Target="../ink/ink9.xml"/><Relationship Id="rId15" Type="http://schemas.openxmlformats.org/officeDocument/2006/relationships/customXml" Target="../ink/ink14.xml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customXml" Target="../ink/ink11.xml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55FFDC0-C380-48CC-BACC-9AC50440A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564" y="346927"/>
            <a:ext cx="8552467" cy="6164145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75D2F248-21F1-36CC-2E87-1CD53BC11544}"/>
              </a:ext>
            </a:extLst>
          </p:cNvPr>
          <p:cNvGrpSpPr/>
          <p:nvPr/>
        </p:nvGrpSpPr>
        <p:grpSpPr>
          <a:xfrm>
            <a:off x="711728" y="5543657"/>
            <a:ext cx="126360" cy="527040"/>
            <a:chOff x="711728" y="5543657"/>
            <a:chExt cx="126360" cy="5270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6C481AC2-FB16-720B-5E78-1770540C0D99}"/>
                    </a:ext>
                  </a:extLst>
                </p14:cNvPr>
                <p14:cNvContentPartPr/>
                <p14:nvPr/>
              </p14:nvContentPartPr>
              <p14:xfrm>
                <a:off x="770048" y="5543657"/>
                <a:ext cx="68040" cy="253080"/>
              </p14:xfrm>
            </p:contentPart>
          </mc:Choice>
          <mc:Fallback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6C481AC2-FB16-720B-5E78-1770540C0D99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34048" y="5508017"/>
                  <a:ext cx="139680" cy="32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7D9AEE50-8BC1-A9E9-BA80-DA1A1B53BBF2}"/>
                    </a:ext>
                  </a:extLst>
                </p14:cNvPr>
                <p14:cNvContentPartPr/>
                <p14:nvPr/>
              </p14:nvContentPartPr>
              <p14:xfrm>
                <a:off x="711728" y="5598737"/>
                <a:ext cx="115200" cy="471960"/>
              </p14:xfrm>
            </p:contentPart>
          </mc:Choice>
          <mc:Fallback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7D9AEE50-8BC1-A9E9-BA80-DA1A1B53BBF2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76088" y="5562737"/>
                  <a:ext cx="186840" cy="5436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31BEA766-5158-DC9D-A871-8E6CE8B374ED}"/>
                  </a:ext>
                </a:extLst>
              </p14:cNvPr>
              <p14:cNvContentPartPr/>
              <p14:nvPr/>
            </p14:nvContentPartPr>
            <p14:xfrm>
              <a:off x="6245648" y="2003417"/>
              <a:ext cx="941760" cy="80460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31BEA766-5158-DC9D-A871-8E6CE8B374E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209648" y="1967417"/>
                <a:ext cx="1013400" cy="87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BF95D92C-8D42-3DD8-50C5-348E5A4FE5EE}"/>
                  </a:ext>
                </a:extLst>
              </p14:cNvPr>
              <p14:cNvContentPartPr/>
              <p14:nvPr/>
            </p14:nvContentPartPr>
            <p14:xfrm>
              <a:off x="4086728" y="2970737"/>
              <a:ext cx="889560" cy="74304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BF95D92C-8D42-3DD8-50C5-348E5A4FE5EE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051088" y="2935097"/>
                <a:ext cx="961200" cy="814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82BFEBAE-539A-A35D-C5BF-760DBCDAEF36}"/>
                  </a:ext>
                </a:extLst>
              </p14:cNvPr>
              <p14:cNvContentPartPr/>
              <p14:nvPr/>
            </p14:nvContentPartPr>
            <p14:xfrm>
              <a:off x="6215408" y="3782897"/>
              <a:ext cx="906480" cy="89928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82BFEBAE-539A-A35D-C5BF-760DBCDAEF3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179408" y="3747257"/>
                <a:ext cx="978120" cy="97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367CE522-7A6B-7273-1B25-7972EC34F281}"/>
                  </a:ext>
                </a:extLst>
              </p14:cNvPr>
              <p14:cNvContentPartPr/>
              <p14:nvPr/>
            </p14:nvContentPartPr>
            <p14:xfrm>
              <a:off x="8603648" y="4802057"/>
              <a:ext cx="705960" cy="70056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367CE522-7A6B-7273-1B25-7972EC34F281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8567648" y="4766417"/>
                <a:ext cx="777600" cy="77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5CDAC16F-AC18-B4B2-3AB4-D9CBFEFF7F97}"/>
                  </a:ext>
                </a:extLst>
              </p14:cNvPr>
              <p14:cNvContentPartPr/>
              <p14:nvPr/>
            </p14:nvContentPartPr>
            <p14:xfrm>
              <a:off x="4056488" y="5681177"/>
              <a:ext cx="721800" cy="635400"/>
            </p14:xfrm>
          </p:contentPart>
        </mc:Choice>
        <mc:Fallback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5CDAC16F-AC18-B4B2-3AB4-D9CBFEFF7F97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020488" y="5645177"/>
                <a:ext cx="793440" cy="70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735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93F9A20-1304-41AD-A5CA-CE4BAFFED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057" y="811342"/>
            <a:ext cx="8284161" cy="4703338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43BB3687-4E77-824E-3A32-C30D653E7E68}"/>
                  </a:ext>
                </a:extLst>
              </p14:cNvPr>
              <p14:cNvContentPartPr/>
              <p14:nvPr/>
            </p14:nvContentPartPr>
            <p14:xfrm>
              <a:off x="5478848" y="905417"/>
              <a:ext cx="1091880" cy="71460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43BB3687-4E77-824E-3A32-C30D653E7E6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42848" y="869417"/>
                <a:ext cx="1163520" cy="78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DB19F3E9-FED9-48F3-A75B-9EBBA0C450DE}"/>
                  </a:ext>
                </a:extLst>
              </p14:cNvPr>
              <p14:cNvContentPartPr/>
              <p14:nvPr/>
            </p14:nvContentPartPr>
            <p14:xfrm>
              <a:off x="3396248" y="2683457"/>
              <a:ext cx="843840" cy="612720"/>
            </p14:xfrm>
          </p:contentPart>
        </mc:Choice>
        <mc:Fallback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DB19F3E9-FED9-48F3-A75B-9EBBA0C450D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60608" y="2647817"/>
                <a:ext cx="915480" cy="684360"/>
              </a:xfrm>
              <a:prstGeom prst="rect">
                <a:avLst/>
              </a:prstGeom>
            </p:spPr>
          </p:pic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28CD2CCF-A9F9-F6EF-9CA2-33D897EAC632}"/>
              </a:ext>
            </a:extLst>
          </p:cNvPr>
          <p:cNvGrpSpPr/>
          <p:nvPr/>
        </p:nvGrpSpPr>
        <p:grpSpPr>
          <a:xfrm>
            <a:off x="5591168" y="1882097"/>
            <a:ext cx="1760400" cy="850680"/>
            <a:chOff x="5591168" y="1882097"/>
            <a:chExt cx="1760400" cy="8506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678B8437-B050-AF7E-DFCA-82C46DD22712}"/>
                    </a:ext>
                  </a:extLst>
                </p14:cNvPr>
                <p14:cNvContentPartPr/>
                <p14:nvPr/>
              </p14:nvContentPartPr>
              <p14:xfrm>
                <a:off x="5591168" y="1882097"/>
                <a:ext cx="833040" cy="63252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678B8437-B050-AF7E-DFCA-82C46DD22712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555528" y="1846097"/>
                  <a:ext cx="904680" cy="70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74D5A2EB-6EA3-5BDA-C445-F40CD6D4AD8E}"/>
                    </a:ext>
                  </a:extLst>
                </p14:cNvPr>
                <p14:cNvContentPartPr/>
                <p14:nvPr/>
              </p14:nvContentPartPr>
              <p14:xfrm>
                <a:off x="6620768" y="2126177"/>
                <a:ext cx="310680" cy="606600"/>
              </p14:xfrm>
            </p:contentPart>
          </mc:Choice>
          <mc:Fallback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74D5A2EB-6EA3-5BDA-C445-F40CD6D4AD8E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584768" y="2090177"/>
                  <a:ext cx="382320" cy="67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5DBA8945-13D6-33A7-BC01-11806483090A}"/>
                    </a:ext>
                  </a:extLst>
                </p14:cNvPr>
                <p14:cNvContentPartPr/>
                <p14:nvPr/>
              </p14:nvContentPartPr>
              <p14:xfrm>
                <a:off x="7041968" y="2125457"/>
                <a:ext cx="309600" cy="296640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5DBA8945-13D6-33A7-BC01-11806483090A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7005968" y="2089457"/>
                  <a:ext cx="381240" cy="3682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795B616D-A918-3FF6-0303-2EF6B67030F7}"/>
                  </a:ext>
                </a:extLst>
              </p14:cNvPr>
              <p14:cNvContentPartPr/>
              <p14:nvPr/>
            </p14:nvContentPartPr>
            <p14:xfrm>
              <a:off x="7745048" y="3613337"/>
              <a:ext cx="1004400" cy="73116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795B616D-A918-3FF6-0303-2EF6B67030F7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709048" y="3577697"/>
                <a:ext cx="1076040" cy="80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0DFDCA06-01CD-68EA-32A7-3D94B6FEE049}"/>
                  </a:ext>
                </a:extLst>
              </p14:cNvPr>
              <p14:cNvContentPartPr/>
              <p14:nvPr/>
            </p14:nvContentPartPr>
            <p14:xfrm>
              <a:off x="7851248" y="4511177"/>
              <a:ext cx="795960" cy="837000"/>
            </p14:xfrm>
          </p:contentPart>
        </mc:Choice>
        <mc:Fallback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0DFDCA06-01CD-68EA-32A7-3D94B6FEE049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7815608" y="4475537"/>
                <a:ext cx="867600" cy="908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56086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A51DED19-1D53-4231-AD5C-FCBABA5E83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C505FD4-5786-4CEE-A3E1-69B5E883D5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0DF0E53-71F4-4C28-9847-6CFEEFCB9A9E}">
  <ds:schemaRefs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infopath/2007/PartnerControls"/>
    <ds:schemaRef ds:uri="http://purl.org/dc/terms/"/>
    <ds:schemaRef ds:uri="http://purl.org/dc/dcmitype/"/>
    <ds:schemaRef ds:uri="http://schemas.openxmlformats.org/package/2006/metadata/core-properties"/>
    <ds:schemaRef ds:uri="7789c14a-a99d-49e3-b17f-cc0aeb526209"/>
    <ds:schemaRef ds:uri="1d7f4318-fbaa-42fb-befc-90ab84d26bd1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1</cp:revision>
  <dcterms:created xsi:type="dcterms:W3CDTF">2023-08-17T13:59:39Z</dcterms:created>
  <dcterms:modified xsi:type="dcterms:W3CDTF">2023-09-18T14:11:08Z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