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69" r:id="rId8"/>
    <p:sldId id="260" r:id="rId9"/>
    <p:sldId id="27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52" y="4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17T12:15:28.214" v="120" actId="2696"/>
      <pc:docMkLst>
        <pc:docMk/>
      </pc:docMkLst>
      <pc:sldChg chg="addSp delSp modSp">
        <pc:chgData name="David Butler" userId="5e725e48-0273-4087-b2eb-09e2acbbccf3" providerId="ADAL" clId="{BE9717CA-4583-4E7F-93F3-3EC2F70E276D}" dt="2023-08-17T12:07:41.268" v="17" actId="14100"/>
        <pc:sldMkLst>
          <pc:docMk/>
          <pc:sldMk cId="0" sldId="256"/>
        </pc:sldMkLst>
        <pc:picChg chg="del">
          <ac:chgData name="David Butler" userId="5e725e48-0273-4087-b2eb-09e2acbbccf3" providerId="ADAL" clId="{BE9717CA-4583-4E7F-93F3-3EC2F70E276D}" dt="2023-08-17T10:51:52.518" v="0" actId="478"/>
          <ac:picMkLst>
            <pc:docMk/>
            <pc:sldMk cId="0" sldId="256"/>
            <ac:picMk id="4" creationId="{00000000-0000-0000-0000-000000000000}"/>
          </ac:picMkLst>
        </pc:picChg>
        <pc:picChg chg="add mod">
          <ac:chgData name="David Butler" userId="5e725e48-0273-4087-b2eb-09e2acbbccf3" providerId="ADAL" clId="{BE9717CA-4583-4E7F-93F3-3EC2F70E276D}" dt="2023-08-17T12:06:55.459" v="5" actId="14100"/>
          <ac:picMkLst>
            <pc:docMk/>
            <pc:sldMk cId="0" sldId="256"/>
            <ac:picMk id="12" creationId="{2E343FF6-108B-4E02-B7BE-761588252ABA}"/>
          </ac:picMkLst>
        </pc:picChg>
        <pc:picChg chg="add mod">
          <ac:chgData name="David Butler" userId="5e725e48-0273-4087-b2eb-09e2acbbccf3" providerId="ADAL" clId="{BE9717CA-4583-4E7F-93F3-3EC2F70E276D}" dt="2023-08-17T12:07:41.268" v="17" actId="14100"/>
          <ac:picMkLst>
            <pc:docMk/>
            <pc:sldMk cId="0" sldId="256"/>
            <ac:picMk id="13" creationId="{5A5DF745-E5B3-4754-A201-B858F921428B}"/>
          </ac:picMkLst>
        </pc:picChg>
        <pc:picChg chg="add mod">
          <ac:chgData name="David Butler" userId="5e725e48-0273-4087-b2eb-09e2acbbccf3" providerId="ADAL" clId="{BE9717CA-4583-4E7F-93F3-3EC2F70E276D}" dt="2023-08-17T12:07:39.275" v="16" actId="14100"/>
          <ac:picMkLst>
            <pc:docMk/>
            <pc:sldMk cId="0" sldId="256"/>
            <ac:picMk id="14" creationId="{3549496B-FE76-4DCF-B96E-2042C8C631E3}"/>
          </ac:picMkLst>
        </pc:picChg>
        <pc:picChg chg="del">
          <ac:chgData name="David Butler" userId="5e725e48-0273-4087-b2eb-09e2acbbccf3" providerId="ADAL" clId="{BE9717CA-4583-4E7F-93F3-3EC2F70E276D}" dt="2023-08-17T12:07:19.444" v="10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2:07:13.101" v="6" actId="478"/>
          <ac:picMkLst>
            <pc:docMk/>
            <pc:sldMk cId="0" sldId="256"/>
            <ac:picMk id="11268" creationId="{00000000-0000-0000-0000-000000000000}"/>
          </ac:picMkLst>
        </pc:picChg>
        <pc:picChg chg="mod">
          <ac:chgData name="David Butler" userId="5e725e48-0273-4087-b2eb-09e2acbbccf3" providerId="ADAL" clId="{BE9717CA-4583-4E7F-93F3-3EC2F70E276D}" dt="2023-08-17T12:07:31.843" v="11" actId="1076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17T12:08:33.627" v="30" actId="2710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17T12:08:05.918" v="2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2:08:33.627" v="30" actId="2710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2:08:43.431" v="32" actId="2696"/>
        <pc:sldMkLst>
          <pc:docMk/>
          <pc:sldMk cId="0" sldId="259"/>
        </pc:sldMkLst>
      </pc:sldChg>
      <pc:sldChg chg="addSp delSp modSp">
        <pc:chgData name="David Butler" userId="5e725e48-0273-4087-b2eb-09e2acbbccf3" providerId="ADAL" clId="{BE9717CA-4583-4E7F-93F3-3EC2F70E276D}" dt="2023-08-17T12:14:23.995" v="104" actId="14100"/>
        <pc:sldMkLst>
          <pc:docMk/>
          <pc:sldMk cId="0" sldId="260"/>
        </pc:sldMkLst>
        <pc:spChg chg="mod">
          <ac:chgData name="David Butler" userId="5e725e48-0273-4087-b2eb-09e2acbbccf3" providerId="ADAL" clId="{BE9717CA-4583-4E7F-93F3-3EC2F70E276D}" dt="2023-08-17T12:13:55.929" v="96" actId="20577"/>
          <ac:spMkLst>
            <pc:docMk/>
            <pc:sldMk cId="0" sldId="260"/>
            <ac:spMk id="2" creationId="{00000000-0000-0000-0000-000000000000}"/>
          </ac:spMkLst>
        </pc:spChg>
        <pc:spChg chg="add del mod">
          <ac:chgData name="David Butler" userId="5e725e48-0273-4087-b2eb-09e2acbbccf3" providerId="ADAL" clId="{BE9717CA-4583-4E7F-93F3-3EC2F70E276D}" dt="2023-08-17T12:14:19.975" v="103" actId="478"/>
          <ac:spMkLst>
            <pc:docMk/>
            <pc:sldMk cId="0" sldId="260"/>
            <ac:spMk id="4" creationId="{5321A150-9D8F-47DD-AE05-5332D181F808}"/>
          </ac:spMkLst>
        </pc:spChg>
        <pc:spChg chg="add mod">
          <ac:chgData name="David Butler" userId="5e725e48-0273-4087-b2eb-09e2acbbccf3" providerId="ADAL" clId="{BE9717CA-4583-4E7F-93F3-3EC2F70E276D}" dt="2023-08-17T12:14:23.995" v="104" actId="14100"/>
          <ac:spMkLst>
            <pc:docMk/>
            <pc:sldMk cId="0" sldId="260"/>
            <ac:spMk id="5" creationId="{431775DC-30AB-4C99-B0BF-E27EDB26473A}"/>
          </ac:spMkLst>
        </pc:spChg>
        <pc:picChg chg="del">
          <ac:chgData name="David Butler" userId="5e725e48-0273-4087-b2eb-09e2acbbccf3" providerId="ADAL" clId="{BE9717CA-4583-4E7F-93F3-3EC2F70E276D}" dt="2023-08-17T12:13:58.861" v="97" actId="478"/>
          <ac:picMkLst>
            <pc:docMk/>
            <pc:sldMk cId="0" sldId="260"/>
            <ac:picMk id="14338" creationId="{00000000-0000-0000-0000-000000000000}"/>
          </ac:picMkLst>
        </pc:picChg>
      </pc:sldChg>
      <pc:sldChg chg="del">
        <pc:chgData name="David Butler" userId="5e725e48-0273-4087-b2eb-09e2acbbccf3" providerId="ADAL" clId="{BE9717CA-4583-4E7F-93F3-3EC2F70E276D}" dt="2023-08-17T12:15:25.371" v="118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2:15:26.616" v="119" actId="2696"/>
        <pc:sldMkLst>
          <pc:docMk/>
          <pc:sldMk cId="0" sldId="264"/>
        </pc:sldMkLst>
      </pc:sldChg>
      <pc:sldChg chg="del">
        <pc:chgData name="David Butler" userId="5e725e48-0273-4087-b2eb-09e2acbbccf3" providerId="ADAL" clId="{BE9717CA-4583-4E7F-93F3-3EC2F70E276D}" dt="2023-08-17T12:15:28.214" v="120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17T12:12:22.286" v="72" actId="2696"/>
        <pc:sldMkLst>
          <pc:docMk/>
          <pc:sldMk cId="0" sldId="267"/>
        </pc:sldMkLst>
      </pc:sldChg>
      <pc:sldChg chg="addSp modSp add">
        <pc:chgData name="David Butler" userId="5e725e48-0273-4087-b2eb-09e2acbbccf3" providerId="ADAL" clId="{BE9717CA-4583-4E7F-93F3-3EC2F70E276D}" dt="2023-08-17T12:12:18.263" v="71" actId="14100"/>
        <pc:sldMkLst>
          <pc:docMk/>
          <pc:sldMk cId="2709151073" sldId="268"/>
        </pc:sldMkLst>
        <pc:spChg chg="mod">
          <ac:chgData name="David Butler" userId="5e725e48-0273-4087-b2eb-09e2acbbccf3" providerId="ADAL" clId="{BE9717CA-4583-4E7F-93F3-3EC2F70E276D}" dt="2023-08-17T12:11:20.389" v="50" actId="20577"/>
          <ac:spMkLst>
            <pc:docMk/>
            <pc:sldMk cId="2709151073" sldId="268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2:11:20.962" v="51" actId="20577"/>
          <ac:spMkLst>
            <pc:docMk/>
            <pc:sldMk cId="2709151073" sldId="268"/>
            <ac:spMk id="3" creationId="{00000000-0000-0000-0000-000000000000}"/>
          </ac:spMkLst>
        </pc:spChg>
        <pc:spChg chg="add mod">
          <ac:chgData name="David Butler" userId="5e725e48-0273-4087-b2eb-09e2acbbccf3" providerId="ADAL" clId="{BE9717CA-4583-4E7F-93F3-3EC2F70E276D}" dt="2023-08-17T12:10:46.997" v="38" actId="1076"/>
          <ac:spMkLst>
            <pc:docMk/>
            <pc:sldMk cId="2709151073" sldId="268"/>
            <ac:spMk id="4" creationId="{53329B39-F096-4340-A7B1-705BF6F4DB71}"/>
          </ac:spMkLst>
        </pc:spChg>
        <pc:spChg chg="add mod">
          <ac:chgData name="David Butler" userId="5e725e48-0273-4087-b2eb-09e2acbbccf3" providerId="ADAL" clId="{BE9717CA-4583-4E7F-93F3-3EC2F70E276D}" dt="2023-08-17T12:10:56.779" v="41" actId="20577"/>
          <ac:spMkLst>
            <pc:docMk/>
            <pc:sldMk cId="2709151073" sldId="268"/>
            <ac:spMk id="5" creationId="{4DB7DF31-33A1-417F-8C2A-548F58341055}"/>
          </ac:spMkLst>
        </pc:spChg>
        <pc:spChg chg="add mod">
          <ac:chgData name="David Butler" userId="5e725e48-0273-4087-b2eb-09e2acbbccf3" providerId="ADAL" clId="{BE9717CA-4583-4E7F-93F3-3EC2F70E276D}" dt="2023-08-17T12:11:03.745" v="44" actId="20577"/>
          <ac:spMkLst>
            <pc:docMk/>
            <pc:sldMk cId="2709151073" sldId="268"/>
            <ac:spMk id="6" creationId="{22C44DE9-F65B-492D-9705-3B6AA23B3A0F}"/>
          </ac:spMkLst>
        </pc:spChg>
        <pc:spChg chg="add mod">
          <ac:chgData name="David Butler" userId="5e725e48-0273-4087-b2eb-09e2acbbccf3" providerId="ADAL" clId="{BE9717CA-4583-4E7F-93F3-3EC2F70E276D}" dt="2023-08-17T12:11:13.952" v="47" actId="20577"/>
          <ac:spMkLst>
            <pc:docMk/>
            <pc:sldMk cId="2709151073" sldId="268"/>
            <ac:spMk id="7" creationId="{FDC5F4F5-F50C-456F-BA2F-E8C594E707BA}"/>
          </ac:spMkLst>
        </pc:spChg>
        <pc:spChg chg="add mod">
          <ac:chgData name="David Butler" userId="5e725e48-0273-4087-b2eb-09e2acbbccf3" providerId="ADAL" clId="{BE9717CA-4583-4E7F-93F3-3EC2F70E276D}" dt="2023-08-17T12:11:37.370" v="54" actId="20577"/>
          <ac:spMkLst>
            <pc:docMk/>
            <pc:sldMk cId="2709151073" sldId="268"/>
            <ac:spMk id="8" creationId="{B0ACFFCD-A76C-4BE8-91D6-AA37543CEF92}"/>
          </ac:spMkLst>
        </pc:spChg>
        <pc:spChg chg="add mod">
          <ac:chgData name="David Butler" userId="5e725e48-0273-4087-b2eb-09e2acbbccf3" providerId="ADAL" clId="{BE9717CA-4583-4E7F-93F3-3EC2F70E276D}" dt="2023-08-17T12:11:43.975" v="57" actId="20577"/>
          <ac:spMkLst>
            <pc:docMk/>
            <pc:sldMk cId="2709151073" sldId="268"/>
            <ac:spMk id="9" creationId="{0C16B04B-A040-4990-9AEE-95D2CC4269ED}"/>
          </ac:spMkLst>
        </pc:spChg>
        <pc:spChg chg="add mod">
          <ac:chgData name="David Butler" userId="5e725e48-0273-4087-b2eb-09e2acbbccf3" providerId="ADAL" clId="{BE9717CA-4583-4E7F-93F3-3EC2F70E276D}" dt="2023-08-17T12:11:50.517" v="60" actId="20577"/>
          <ac:spMkLst>
            <pc:docMk/>
            <pc:sldMk cId="2709151073" sldId="268"/>
            <ac:spMk id="10" creationId="{AE8C5EA9-1740-4468-A674-CFA4F5FA293A}"/>
          </ac:spMkLst>
        </pc:spChg>
        <pc:spChg chg="add mod">
          <ac:chgData name="David Butler" userId="5e725e48-0273-4087-b2eb-09e2acbbccf3" providerId="ADAL" clId="{BE9717CA-4583-4E7F-93F3-3EC2F70E276D}" dt="2023-08-17T12:11:59.847" v="63" actId="20577"/>
          <ac:spMkLst>
            <pc:docMk/>
            <pc:sldMk cId="2709151073" sldId="268"/>
            <ac:spMk id="11" creationId="{8FA17535-2020-4CFF-A138-3EA03583E887}"/>
          </ac:spMkLst>
        </pc:spChg>
        <pc:spChg chg="add mod">
          <ac:chgData name="David Butler" userId="5e725e48-0273-4087-b2eb-09e2acbbccf3" providerId="ADAL" clId="{BE9717CA-4583-4E7F-93F3-3EC2F70E276D}" dt="2023-08-17T12:12:05.555" v="66" actId="20577"/>
          <ac:spMkLst>
            <pc:docMk/>
            <pc:sldMk cId="2709151073" sldId="268"/>
            <ac:spMk id="12" creationId="{182FC306-A58A-4DB2-9052-FA4813A40CC0}"/>
          </ac:spMkLst>
        </pc:spChg>
        <pc:spChg chg="add mod">
          <ac:chgData name="David Butler" userId="5e725e48-0273-4087-b2eb-09e2acbbccf3" providerId="ADAL" clId="{BE9717CA-4583-4E7F-93F3-3EC2F70E276D}" dt="2023-08-17T12:12:18.263" v="71" actId="14100"/>
          <ac:spMkLst>
            <pc:docMk/>
            <pc:sldMk cId="2709151073" sldId="268"/>
            <ac:spMk id="13" creationId="{7E2E7300-8A9D-4A98-8875-192099B51258}"/>
          </ac:spMkLst>
        </pc:spChg>
      </pc:sldChg>
      <pc:sldChg chg="addSp delSp modSp add">
        <pc:chgData name="David Butler" userId="5e725e48-0273-4087-b2eb-09e2acbbccf3" providerId="ADAL" clId="{BE9717CA-4583-4E7F-93F3-3EC2F70E276D}" dt="2023-08-17T12:13:28.980" v="88" actId="1076"/>
        <pc:sldMkLst>
          <pc:docMk/>
          <pc:sldMk cId="891526119" sldId="269"/>
        </pc:sldMkLst>
        <pc:spChg chg="del">
          <ac:chgData name="David Butler" userId="5e725e48-0273-4087-b2eb-09e2acbbccf3" providerId="ADAL" clId="{BE9717CA-4583-4E7F-93F3-3EC2F70E276D}" dt="2023-08-17T12:12:58.725" v="74" actId="478"/>
          <ac:spMkLst>
            <pc:docMk/>
            <pc:sldMk cId="891526119" sldId="269"/>
            <ac:spMk id="3" creationId="{00000000-0000-0000-0000-000000000000}"/>
          </ac:spMkLst>
        </pc:spChg>
        <pc:spChg chg="del">
          <ac:chgData name="David Butler" userId="5e725e48-0273-4087-b2eb-09e2acbbccf3" providerId="ADAL" clId="{BE9717CA-4583-4E7F-93F3-3EC2F70E276D}" dt="2023-08-17T12:13:07.892" v="77" actId="478"/>
          <ac:spMkLst>
            <pc:docMk/>
            <pc:sldMk cId="891526119" sldId="269"/>
            <ac:spMk id="4" creationId="{53329B39-F096-4340-A7B1-705BF6F4DB71}"/>
          </ac:spMkLst>
        </pc:spChg>
        <pc:spChg chg="del">
          <ac:chgData name="David Butler" userId="5e725e48-0273-4087-b2eb-09e2acbbccf3" providerId="ADAL" clId="{BE9717CA-4583-4E7F-93F3-3EC2F70E276D}" dt="2023-08-17T12:13:09.580" v="78" actId="478"/>
          <ac:spMkLst>
            <pc:docMk/>
            <pc:sldMk cId="891526119" sldId="269"/>
            <ac:spMk id="5" creationId="{4DB7DF31-33A1-417F-8C2A-548F58341055}"/>
          </ac:spMkLst>
        </pc:spChg>
        <pc:spChg chg="del">
          <ac:chgData name="David Butler" userId="5e725e48-0273-4087-b2eb-09e2acbbccf3" providerId="ADAL" clId="{BE9717CA-4583-4E7F-93F3-3EC2F70E276D}" dt="2023-08-17T12:13:11.587" v="79" actId="478"/>
          <ac:spMkLst>
            <pc:docMk/>
            <pc:sldMk cId="891526119" sldId="269"/>
            <ac:spMk id="6" creationId="{22C44DE9-F65B-492D-9705-3B6AA23B3A0F}"/>
          </ac:spMkLst>
        </pc:spChg>
        <pc:spChg chg="del">
          <ac:chgData name="David Butler" userId="5e725e48-0273-4087-b2eb-09e2acbbccf3" providerId="ADAL" clId="{BE9717CA-4583-4E7F-93F3-3EC2F70E276D}" dt="2023-08-17T12:13:13.662" v="80" actId="478"/>
          <ac:spMkLst>
            <pc:docMk/>
            <pc:sldMk cId="891526119" sldId="269"/>
            <ac:spMk id="7" creationId="{FDC5F4F5-F50C-456F-BA2F-E8C594E707BA}"/>
          </ac:spMkLst>
        </pc:spChg>
        <pc:spChg chg="del">
          <ac:chgData name="David Butler" userId="5e725e48-0273-4087-b2eb-09e2acbbccf3" providerId="ADAL" clId="{BE9717CA-4583-4E7F-93F3-3EC2F70E276D}" dt="2023-08-17T12:13:15.613" v="81" actId="478"/>
          <ac:spMkLst>
            <pc:docMk/>
            <pc:sldMk cId="891526119" sldId="269"/>
            <ac:spMk id="8" creationId="{B0ACFFCD-A76C-4BE8-91D6-AA37543CEF92}"/>
          </ac:spMkLst>
        </pc:spChg>
        <pc:spChg chg="del">
          <ac:chgData name="David Butler" userId="5e725e48-0273-4087-b2eb-09e2acbbccf3" providerId="ADAL" clId="{BE9717CA-4583-4E7F-93F3-3EC2F70E276D}" dt="2023-08-17T12:13:24.166" v="85" actId="478"/>
          <ac:spMkLst>
            <pc:docMk/>
            <pc:sldMk cId="891526119" sldId="269"/>
            <ac:spMk id="11" creationId="{8FA17535-2020-4CFF-A138-3EA03583E887}"/>
          </ac:spMkLst>
        </pc:spChg>
        <pc:spChg chg="del">
          <ac:chgData name="David Butler" userId="5e725e48-0273-4087-b2eb-09e2acbbccf3" providerId="ADAL" clId="{BE9717CA-4583-4E7F-93F3-3EC2F70E276D}" dt="2023-08-17T12:13:25.512" v="86" actId="478"/>
          <ac:spMkLst>
            <pc:docMk/>
            <pc:sldMk cId="891526119" sldId="269"/>
            <ac:spMk id="12" creationId="{182FC306-A58A-4DB2-9052-FA4813A40CC0}"/>
          </ac:spMkLst>
        </pc:spChg>
        <pc:spChg chg="del">
          <ac:chgData name="David Butler" userId="5e725e48-0273-4087-b2eb-09e2acbbccf3" providerId="ADAL" clId="{BE9717CA-4583-4E7F-93F3-3EC2F70E276D}" dt="2023-08-17T12:13:27.134" v="87" actId="478"/>
          <ac:spMkLst>
            <pc:docMk/>
            <pc:sldMk cId="891526119" sldId="269"/>
            <ac:spMk id="13" creationId="{7E2E7300-8A9D-4A98-8875-192099B51258}"/>
          </ac:spMkLst>
        </pc:spChg>
        <pc:spChg chg="add del mod">
          <ac:chgData name="David Butler" userId="5e725e48-0273-4087-b2eb-09e2acbbccf3" providerId="ADAL" clId="{BE9717CA-4583-4E7F-93F3-3EC2F70E276D}" dt="2023-08-17T12:13:04.551" v="76" actId="478"/>
          <ac:spMkLst>
            <pc:docMk/>
            <pc:sldMk cId="891526119" sldId="269"/>
            <ac:spMk id="15" creationId="{6D6B4C95-31B7-483E-8793-59C678CC7949}"/>
          </ac:spMkLst>
        </pc:spChg>
        <pc:picChg chg="add mod">
          <ac:chgData name="David Butler" userId="5e725e48-0273-4087-b2eb-09e2acbbccf3" providerId="ADAL" clId="{BE9717CA-4583-4E7F-93F3-3EC2F70E276D}" dt="2023-08-17T12:13:28.980" v="88" actId="1076"/>
          <ac:picMkLst>
            <pc:docMk/>
            <pc:sldMk cId="891526119" sldId="269"/>
            <ac:picMk id="16" creationId="{B22E7EAA-7BD0-4945-8CF4-3D92FC450D1E}"/>
          </ac:picMkLst>
        </pc:picChg>
      </pc:sldChg>
      <pc:sldChg chg="modSp add">
        <pc:chgData name="David Butler" userId="5e725e48-0273-4087-b2eb-09e2acbbccf3" providerId="ADAL" clId="{BE9717CA-4583-4E7F-93F3-3EC2F70E276D}" dt="2023-08-17T12:15:11.022" v="117" actId="255"/>
        <pc:sldMkLst>
          <pc:docMk/>
          <pc:sldMk cId="4032428745" sldId="270"/>
        </pc:sldMkLst>
        <pc:spChg chg="mod">
          <ac:chgData name="David Butler" userId="5e725e48-0273-4087-b2eb-09e2acbbccf3" providerId="ADAL" clId="{BE9717CA-4583-4E7F-93F3-3EC2F70E276D}" dt="2023-08-17T12:15:11.022" v="117" actId="255"/>
          <ac:spMkLst>
            <pc:docMk/>
            <pc:sldMk cId="4032428745" sldId="270"/>
            <ac:spMk id="5" creationId="{431775DC-30AB-4C99-B0BF-E27EDB26473A}"/>
          </ac:spMkLst>
        </pc:spChg>
      </pc:sldChg>
    </pc:docChg>
  </pc:docChgLst>
  <pc:docChgLst>
    <pc:chgData name="David Butler" userId="1d4169bac4fa5473" providerId="LiveId" clId="{B4EC7B3B-D5FE-468D-906C-337ADC936F74}"/>
    <pc:docChg chg="undo custSel modSld">
      <pc:chgData name="David Butler" userId="1d4169bac4fa5473" providerId="LiveId" clId="{B4EC7B3B-D5FE-468D-906C-337ADC936F74}" dt="2024-09-02T18:37:32.884" v="49" actId="20577"/>
      <pc:docMkLst>
        <pc:docMk/>
      </pc:docMkLst>
      <pc:sldChg chg="addSp delSp modSp mod">
        <pc:chgData name="David Butler" userId="1d4169bac4fa5473" providerId="LiveId" clId="{B4EC7B3B-D5FE-468D-906C-337ADC936F74}" dt="2024-09-02T18:35:32.418" v="3" actId="14100"/>
        <pc:sldMkLst>
          <pc:docMk/>
          <pc:sldMk cId="0" sldId="256"/>
        </pc:sldMkLst>
        <pc:picChg chg="add mod">
          <ac:chgData name="David Butler" userId="1d4169bac4fa5473" providerId="LiveId" clId="{B4EC7B3B-D5FE-468D-906C-337ADC936F74}" dt="2024-09-02T18:35:32.418" v="3" actId="14100"/>
          <ac:picMkLst>
            <pc:docMk/>
            <pc:sldMk cId="0" sldId="256"/>
            <ac:picMk id="3" creationId="{889C12FD-41C5-58E8-C200-B97762344410}"/>
          </ac:picMkLst>
        </pc:picChg>
        <pc:picChg chg="del">
          <ac:chgData name="David Butler" userId="1d4169bac4fa5473" providerId="LiveId" clId="{B4EC7B3B-D5FE-468D-906C-337ADC936F74}" dt="2024-09-02T18:35:09.496" v="0" actId="478"/>
          <ac:picMkLst>
            <pc:docMk/>
            <pc:sldMk cId="0" sldId="256"/>
            <ac:picMk id="12" creationId="{2E343FF6-108B-4E02-B7BE-761588252ABA}"/>
          </ac:picMkLst>
        </pc:picChg>
      </pc:sldChg>
      <pc:sldChg chg="modSp mod">
        <pc:chgData name="David Butler" userId="1d4169bac4fa5473" providerId="LiveId" clId="{B4EC7B3B-D5FE-468D-906C-337ADC936F74}" dt="2024-09-02T18:35:56.962" v="14" actId="20577"/>
        <pc:sldMkLst>
          <pc:docMk/>
          <pc:sldMk cId="0" sldId="257"/>
        </pc:sldMkLst>
        <pc:spChg chg="mod">
          <ac:chgData name="David Butler" userId="1d4169bac4fa5473" providerId="LiveId" clId="{B4EC7B3B-D5FE-468D-906C-337ADC936F74}" dt="2024-09-02T18:35:56.962" v="14" actId="20577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mod setBg">
        <pc:chgData name="David Butler" userId="1d4169bac4fa5473" providerId="LiveId" clId="{B4EC7B3B-D5FE-468D-906C-337ADC936F74}" dt="2024-09-02T18:37:21.981" v="41" actId="26606"/>
        <pc:sldMkLst>
          <pc:docMk/>
          <pc:sldMk cId="0" sldId="260"/>
        </pc:sldMkLst>
        <pc:spChg chg="del">
          <ac:chgData name="David Butler" userId="1d4169bac4fa5473" providerId="LiveId" clId="{B4EC7B3B-D5FE-468D-906C-337ADC936F74}" dt="2024-09-02T18:37:19.839" v="39" actId="478"/>
          <ac:spMkLst>
            <pc:docMk/>
            <pc:sldMk cId="0" sldId="260"/>
            <ac:spMk id="2" creationId="{00000000-0000-0000-0000-000000000000}"/>
          </ac:spMkLst>
        </pc:spChg>
        <pc:spChg chg="add mod ord">
          <ac:chgData name="David Butler" userId="1d4169bac4fa5473" providerId="LiveId" clId="{B4EC7B3B-D5FE-468D-906C-337ADC936F74}" dt="2024-09-02T18:37:21.981" v="41" actId="26606"/>
          <ac:spMkLst>
            <pc:docMk/>
            <pc:sldMk cId="0" sldId="260"/>
            <ac:spMk id="4" creationId="{00483980-2DE1-4AAB-453C-DE9B720C7200}"/>
          </ac:spMkLst>
        </pc:spChg>
        <pc:spChg chg="del">
          <ac:chgData name="David Butler" userId="1d4169bac4fa5473" providerId="LiveId" clId="{B4EC7B3B-D5FE-468D-906C-337ADC936F74}" dt="2024-09-02T18:37:16.373" v="38" actId="478"/>
          <ac:spMkLst>
            <pc:docMk/>
            <pc:sldMk cId="0" sldId="260"/>
            <ac:spMk id="5" creationId="{431775DC-30AB-4C99-B0BF-E27EDB26473A}"/>
          </ac:spMkLst>
        </pc:spChg>
        <pc:spChg chg="add">
          <ac:chgData name="David Butler" userId="1d4169bac4fa5473" providerId="LiveId" clId="{B4EC7B3B-D5FE-468D-906C-337ADC936F74}" dt="2024-09-02T18:37:21.981" v="41" actId="26606"/>
          <ac:spMkLst>
            <pc:docMk/>
            <pc:sldMk cId="0" sldId="260"/>
            <ac:spMk id="12" creationId="{7B1AB9FE-36F5-4FD1-9850-DB5C5AD4828F}"/>
          </ac:spMkLst>
        </pc:spChg>
        <pc:spChg chg="add">
          <ac:chgData name="David Butler" userId="1d4169bac4fa5473" providerId="LiveId" clId="{B4EC7B3B-D5FE-468D-906C-337ADC936F74}" dt="2024-09-02T18:37:21.981" v="41" actId="26606"/>
          <ac:spMkLst>
            <pc:docMk/>
            <pc:sldMk cId="0" sldId="260"/>
            <ac:spMk id="14" creationId="{F489C2E0-4895-4B72-85EA-7EE9FAFFDC7E}"/>
          </ac:spMkLst>
        </pc:spChg>
        <pc:picChg chg="add mod">
          <ac:chgData name="David Butler" userId="1d4169bac4fa5473" providerId="LiveId" clId="{B4EC7B3B-D5FE-468D-906C-337ADC936F74}" dt="2024-09-02T18:37:21.981" v="41" actId="26606"/>
          <ac:picMkLst>
            <pc:docMk/>
            <pc:sldMk cId="0" sldId="260"/>
            <ac:picMk id="7" creationId="{CFDE6C8E-49DA-D1DE-6FCB-E163C30966FB}"/>
          </ac:picMkLst>
        </pc:picChg>
      </pc:sldChg>
      <pc:sldChg chg="modSp mod">
        <pc:chgData name="David Butler" userId="1d4169bac4fa5473" providerId="LiveId" clId="{B4EC7B3B-D5FE-468D-906C-337ADC936F74}" dt="2024-09-02T18:36:14.575" v="25" actId="20577"/>
        <pc:sldMkLst>
          <pc:docMk/>
          <pc:sldMk cId="2709151073" sldId="268"/>
        </pc:sldMkLst>
        <pc:spChg chg="mod">
          <ac:chgData name="David Butler" userId="1d4169bac4fa5473" providerId="LiveId" clId="{B4EC7B3B-D5FE-468D-906C-337ADC936F74}" dt="2024-09-02T18:36:14.575" v="25" actId="20577"/>
          <ac:spMkLst>
            <pc:docMk/>
            <pc:sldMk cId="2709151073" sldId="268"/>
            <ac:spMk id="3" creationId="{00000000-0000-0000-0000-000000000000}"/>
          </ac:spMkLst>
        </pc:spChg>
      </pc:sldChg>
      <pc:sldChg chg="addSp delSp modSp mod setBg">
        <pc:chgData name="David Butler" userId="1d4169bac4fa5473" providerId="LiveId" clId="{B4EC7B3B-D5FE-468D-906C-337ADC936F74}" dt="2024-09-02T18:36:54.424" v="37" actId="14100"/>
        <pc:sldMkLst>
          <pc:docMk/>
          <pc:sldMk cId="891526119" sldId="269"/>
        </pc:sldMkLst>
        <pc:spChg chg="mod">
          <ac:chgData name="David Butler" userId="1d4169bac4fa5473" providerId="LiveId" clId="{B4EC7B3B-D5FE-468D-906C-337ADC936F74}" dt="2024-09-02T18:36:49.890" v="35" actId="26606"/>
          <ac:spMkLst>
            <pc:docMk/>
            <pc:sldMk cId="891526119" sldId="269"/>
            <ac:spMk id="2" creationId="{00000000-0000-0000-0000-000000000000}"/>
          </ac:spMkLst>
        </pc:spChg>
        <pc:spChg chg="del">
          <ac:chgData name="David Butler" userId="1d4169bac4fa5473" providerId="LiveId" clId="{B4EC7B3B-D5FE-468D-906C-337ADC936F74}" dt="2024-09-02T18:36:42.321" v="29" actId="478"/>
          <ac:spMkLst>
            <pc:docMk/>
            <pc:sldMk cId="891526119" sldId="269"/>
            <ac:spMk id="9" creationId="{0C16B04B-A040-4990-9AEE-95D2CC4269ED}"/>
          </ac:spMkLst>
        </pc:spChg>
        <pc:spChg chg="del mod">
          <ac:chgData name="David Butler" userId="1d4169bac4fa5473" providerId="LiveId" clId="{B4EC7B3B-D5FE-468D-906C-337ADC936F74}" dt="2024-09-02T18:36:44.367" v="32"/>
          <ac:spMkLst>
            <pc:docMk/>
            <pc:sldMk cId="891526119" sldId="269"/>
            <ac:spMk id="10" creationId="{AE8C5EA9-1740-4468-A674-CFA4F5FA293A}"/>
          </ac:spMkLst>
        </pc:spChg>
        <pc:spChg chg="add del">
          <ac:chgData name="David Butler" userId="1d4169bac4fa5473" providerId="LiveId" clId="{B4EC7B3B-D5FE-468D-906C-337ADC936F74}" dt="2024-09-02T18:36:49.890" v="35" actId="26606"/>
          <ac:spMkLst>
            <pc:docMk/>
            <pc:sldMk cId="891526119" sldId="269"/>
            <ac:spMk id="14" creationId="{53F29798-D584-4792-9B62-3F5F5C36D619}"/>
          </ac:spMkLst>
        </pc:spChg>
        <pc:picChg chg="add mod">
          <ac:chgData name="David Butler" userId="1d4169bac4fa5473" providerId="LiveId" clId="{B4EC7B3B-D5FE-468D-906C-337ADC936F74}" dt="2024-09-02T18:36:54.424" v="37" actId="14100"/>
          <ac:picMkLst>
            <pc:docMk/>
            <pc:sldMk cId="891526119" sldId="269"/>
            <ac:picMk id="4" creationId="{69258931-882B-2E98-109B-DCB0F44BA803}"/>
          </ac:picMkLst>
        </pc:picChg>
        <pc:picChg chg="add del">
          <ac:chgData name="David Butler" userId="1d4169bac4fa5473" providerId="LiveId" clId="{B4EC7B3B-D5FE-468D-906C-337ADC936F74}" dt="2024-09-02T18:36:41.062" v="28" actId="478"/>
          <ac:picMkLst>
            <pc:docMk/>
            <pc:sldMk cId="891526119" sldId="269"/>
            <ac:picMk id="16" creationId="{B22E7EAA-7BD0-4945-8CF4-3D92FC450D1E}"/>
          </ac:picMkLst>
        </pc:picChg>
      </pc:sldChg>
      <pc:sldChg chg="modSp mod">
        <pc:chgData name="David Butler" userId="1d4169bac4fa5473" providerId="LiveId" clId="{B4EC7B3B-D5FE-468D-906C-337ADC936F74}" dt="2024-09-02T18:37:32.884" v="49" actId="20577"/>
        <pc:sldMkLst>
          <pc:docMk/>
          <pc:sldMk cId="4032428745" sldId="270"/>
        </pc:sldMkLst>
        <pc:spChg chg="mod">
          <ac:chgData name="David Butler" userId="1d4169bac4fa5473" providerId="LiveId" clId="{B4EC7B3B-D5FE-468D-906C-337ADC936F74}" dt="2024-09-02T18:37:32.884" v="49" actId="20577"/>
          <ac:spMkLst>
            <pc:docMk/>
            <pc:sldMk cId="4032428745" sldId="270"/>
            <ac:spMk id="5" creationId="{431775DC-30AB-4C99-B0BF-E27EDB26473A}"/>
          </ac:spMkLst>
        </pc:spChg>
      </pc:sldChg>
    </pc:docChg>
  </pc:docChgLst>
  <pc:docChgLst>
    <pc:chgData name="David Butler" userId="5e725e48-0273-4087-b2eb-09e2acbbccf3" providerId="ADAL" clId="{64470A7B-2B76-4E30-8D98-B7E587C42A04}"/>
    <pc:docChg chg="modSld">
      <pc:chgData name="David Butler" userId="5e725e48-0273-4087-b2eb-09e2acbbccf3" providerId="ADAL" clId="{64470A7B-2B76-4E30-8D98-B7E587C42A04}" dt="2023-09-11T12:44:50.459" v="0" actId="1076"/>
      <pc:docMkLst>
        <pc:docMk/>
      </pc:docMkLst>
      <pc:sldChg chg="modSp mod">
        <pc:chgData name="David Butler" userId="5e725e48-0273-4087-b2eb-09e2acbbccf3" providerId="ADAL" clId="{64470A7B-2B76-4E30-8D98-B7E587C42A04}" dt="2023-09-11T12:44:50.459" v="0" actId="1076"/>
        <pc:sldMkLst>
          <pc:docMk/>
          <pc:sldMk cId="0" sldId="265"/>
        </pc:sldMkLst>
        <pc:spChg chg="mod">
          <ac:chgData name="David Butler" userId="5e725e48-0273-4087-b2eb-09e2acbbccf3" providerId="ADAL" clId="{64470A7B-2B76-4E30-8D98-B7E587C42A04}" dt="2023-09-11T12:44:50.459" v="0" actId="1076"/>
          <ac:spMkLst>
            <pc:docMk/>
            <pc:sldMk cId="0" sldId="26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Free Student School photo and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6219" y="3780182"/>
            <a:ext cx="2987665" cy="19933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3190" y="10293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000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873" y="39404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0512" y="34108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3" name="Picture 12" descr="woman carrying white and green textbook">
            <a:extLst>
              <a:ext uri="{FF2B5EF4-FFF2-40B4-BE49-F238E27FC236}">
                <a16:creationId xmlns:a16="http://schemas.microsoft.com/office/drawing/2014/main" id="{5A5DF745-E5B3-4754-A201-B858F921428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7" r="44315"/>
          <a:stretch/>
        </p:blipFill>
        <p:spPr bwMode="auto">
          <a:xfrm>
            <a:off x="5108612" y="1049028"/>
            <a:ext cx="2834965" cy="23799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Free College Kleve photo and picture">
            <a:extLst>
              <a:ext uri="{FF2B5EF4-FFF2-40B4-BE49-F238E27FC236}">
                <a16:creationId xmlns:a16="http://schemas.microsoft.com/office/drawing/2014/main" id="{3549496B-FE76-4DCF-B96E-2042C8C631E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192" y="4005063"/>
            <a:ext cx="2647475" cy="176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9C12FD-41C5-58E8-C200-B977623444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5272" y="580925"/>
            <a:ext cx="2361817" cy="28480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Asma. I go to college 4 days a week. College is Monday to Thursday. We have 15 students in my class. The students are from Sudan, Nigeria, Eritrea and Syria. We have two teachers. I like my class. 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Asma. I go to college 4 days a week. College is Monday to Thursday. We have 15 students in my class. The students are from Sudan, Nigeria, Eritrea and Syria. We have two teachers. I like my class. 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329B39-F096-4340-A7B1-705BF6F4DB71}"/>
              </a:ext>
            </a:extLst>
          </p:cNvPr>
          <p:cNvSpPr txBox="1"/>
          <p:nvPr/>
        </p:nvSpPr>
        <p:spPr>
          <a:xfrm>
            <a:off x="683568" y="1417638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7DF31-33A1-417F-8C2A-548F58341055}"/>
              </a:ext>
            </a:extLst>
          </p:cNvPr>
          <p:cNvSpPr txBox="1"/>
          <p:nvPr/>
        </p:nvSpPr>
        <p:spPr>
          <a:xfrm>
            <a:off x="1547664" y="1453198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C44DE9-F65B-492D-9705-3B6AA23B3A0F}"/>
              </a:ext>
            </a:extLst>
          </p:cNvPr>
          <p:cNvSpPr txBox="1"/>
          <p:nvPr/>
        </p:nvSpPr>
        <p:spPr>
          <a:xfrm>
            <a:off x="4498337" y="1453197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C5F4F5-F50C-456F-BA2F-E8C594E707BA}"/>
              </a:ext>
            </a:extLst>
          </p:cNvPr>
          <p:cNvSpPr txBox="1"/>
          <p:nvPr/>
        </p:nvSpPr>
        <p:spPr>
          <a:xfrm>
            <a:off x="6084168" y="1369367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ACFFCD-A76C-4BE8-91D6-AA37543CEF92}"/>
              </a:ext>
            </a:extLst>
          </p:cNvPr>
          <p:cNvSpPr txBox="1"/>
          <p:nvPr/>
        </p:nvSpPr>
        <p:spPr>
          <a:xfrm>
            <a:off x="710288" y="2967335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6B04B-A040-4990-9AEE-95D2CC4269ED}"/>
              </a:ext>
            </a:extLst>
          </p:cNvPr>
          <p:cNvSpPr txBox="1"/>
          <p:nvPr/>
        </p:nvSpPr>
        <p:spPr>
          <a:xfrm>
            <a:off x="1619672" y="2961640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8C5EA9-1740-4468-A674-CFA4F5FA293A}"/>
              </a:ext>
            </a:extLst>
          </p:cNvPr>
          <p:cNvSpPr txBox="1"/>
          <p:nvPr/>
        </p:nvSpPr>
        <p:spPr>
          <a:xfrm>
            <a:off x="3707904" y="2961640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A17535-2020-4CFF-A138-3EA03583E887}"/>
              </a:ext>
            </a:extLst>
          </p:cNvPr>
          <p:cNvSpPr txBox="1"/>
          <p:nvPr/>
        </p:nvSpPr>
        <p:spPr>
          <a:xfrm>
            <a:off x="6091190" y="2981960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FC306-A58A-4DB2-9052-FA4813A40CC0}"/>
              </a:ext>
            </a:extLst>
          </p:cNvPr>
          <p:cNvSpPr txBox="1"/>
          <p:nvPr/>
        </p:nvSpPr>
        <p:spPr>
          <a:xfrm>
            <a:off x="7337481" y="2966719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2E7300-8A9D-4A98-8875-192099B51258}"/>
              </a:ext>
            </a:extLst>
          </p:cNvPr>
          <p:cNvSpPr txBox="1"/>
          <p:nvPr/>
        </p:nvSpPr>
        <p:spPr>
          <a:xfrm>
            <a:off x="6156176" y="437895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0915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Century Gothic" pitchFamily="34" charset="0"/>
              </a:rPr>
              <a:t>My class</a:t>
            </a:r>
            <a:endParaRPr lang="en-GB" b="1" dirty="0">
              <a:latin typeface="Century Gothic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58931-882B-2E98-109B-DCB0F44BA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6543"/>
            <a:ext cx="8439492" cy="378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2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">
            <a:extLst>
              <a:ext uri="{FF2B5EF4-FFF2-40B4-BE49-F238E27FC236}">
                <a16:creationId xmlns:a16="http://schemas.microsoft.com/office/drawing/2014/main" id="{7B1AB9FE-36F5-4FD1-9850-DB5C5AD48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DE6C8E-49DA-D1DE-6FCB-E163C30966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833"/>
          <a:stretch/>
        </p:blipFill>
        <p:spPr>
          <a:xfrm>
            <a:off x="20" y="10"/>
            <a:ext cx="9143979" cy="5486390"/>
          </a:xfrm>
          <a:prstGeom prst="rect">
            <a:avLst/>
          </a:prstGeom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2"/>
            <a:ext cx="9144000" cy="1371598"/>
          </a:xfrm>
          <a:prstGeom prst="rect">
            <a:avLst/>
          </a:prstGeom>
          <a:ln>
            <a:noFill/>
          </a:ln>
          <a:effectLst>
            <a:outerShdw blurRad="254000" dist="114300" dir="20340000" sx="89000" sy="89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483980-2DE1-4AAB-453C-DE9B720C7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67" y="5746071"/>
            <a:ext cx="5261624" cy="8522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endParaRPr lang="en-US" sz="3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class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1775DC-30AB-4C99-B0BF-E27EDB26473A}"/>
              </a:ext>
            </a:extLst>
          </p:cNvPr>
          <p:cNvSpPr/>
          <p:nvPr/>
        </p:nvSpPr>
        <p:spPr>
          <a:xfrm>
            <a:off x="457200" y="1569864"/>
            <a:ext cx="8229600" cy="5803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entury Gothic" panose="020B0502020202020204" pitchFamily="34" charset="0"/>
              </a:rPr>
              <a:t>go      is     two     days     to     my     and      The</a:t>
            </a:r>
            <a:br>
              <a:rPr lang="en-GB" sz="2400" dirty="0">
                <a:latin typeface="Century Gothic" panose="020B0502020202020204" pitchFamily="34" charset="0"/>
              </a:rPr>
            </a:br>
            <a:endParaRPr lang="en-GB" sz="24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My name ____ Asma. I ____ to college 4 ________ a week. College is Monday ____ Thursday. We have 15 students in ____ class. ______ students are from Sudan</a:t>
            </a:r>
            <a:r>
              <a:rPr lang="en-GB" sz="2800">
                <a:latin typeface="Century Gothic" panose="020B0502020202020204" pitchFamily="34" charset="0"/>
              </a:rPr>
              <a:t>, Nigeria, </a:t>
            </a:r>
            <a:r>
              <a:rPr lang="en-GB" sz="2800" dirty="0">
                <a:latin typeface="Century Gothic" panose="020B0502020202020204" pitchFamily="34" charset="0"/>
              </a:rPr>
              <a:t>Eritrea ______ Syria. We have ______ teachers. I like my class.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GB" sz="36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2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-684584" y="653483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0E7688-C706-4FC6-A65F-B1703D46B080}">
  <ds:schemaRefs>
    <ds:schemaRef ds:uri="http://schemas.microsoft.com/office/2006/documentManagement/types"/>
    <ds:schemaRef ds:uri="1d7f4318-fbaa-42fb-befc-90ab84d26bd1"/>
    <ds:schemaRef ds:uri="http://purl.org/dc/terms/"/>
    <ds:schemaRef ds:uri="http://purl.org/dc/elements/1.1/"/>
    <ds:schemaRef ds:uri="http://schemas.microsoft.com/office/2006/metadata/properties"/>
    <ds:schemaRef ds:uri="7789c14a-a99d-49e3-b17f-cc0aeb526209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183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My class</vt:lpstr>
      <vt:lpstr>My class</vt:lpstr>
      <vt:lpstr>My class</vt:lpstr>
      <vt:lpstr>PowerPoint Presentation</vt:lpstr>
      <vt:lpstr>My class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2024-09-02T18:37:34Z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