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8" r:id="rId8"/>
    <p:sldId id="270" r:id="rId9"/>
    <p:sldId id="271" r:id="rId10"/>
    <p:sldId id="27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9A7BAD-B53A-4063-A108-6A45CC7A02A4}" v="1" dt="2024-09-02T18:32:43.1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660"/>
  </p:normalViewPr>
  <p:slideViewPr>
    <p:cSldViewPr>
      <p:cViewPr varScale="1">
        <p:scale>
          <a:sx n="59" d="100"/>
          <a:sy n="59" d="100"/>
        </p:scale>
        <p:origin x="14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DDC915F-7C3A-48DA-8DED-F1B07455B0CA}"/>
    <pc:docChg chg="custSel modSld">
      <pc:chgData name="David Butler" userId="1d4169bac4fa5473" providerId="LiveId" clId="{9DDC915F-7C3A-48DA-8DED-F1B07455B0CA}" dt="2023-11-26T10:34:15.533" v="1" actId="478"/>
      <pc:docMkLst>
        <pc:docMk/>
      </pc:docMkLst>
      <pc:sldChg chg="delSp modSp mod">
        <pc:chgData name="David Butler" userId="1d4169bac4fa5473" providerId="LiveId" clId="{9DDC915F-7C3A-48DA-8DED-F1B07455B0CA}" dt="2023-11-26T10:34:15.533" v="1" actId="478"/>
        <pc:sldMkLst>
          <pc:docMk/>
          <pc:sldMk cId="0" sldId="265"/>
        </pc:sldMkLst>
        <pc:spChg chg="del mod">
          <ac:chgData name="David Butler" userId="1d4169bac4fa5473" providerId="LiveId" clId="{9DDC915F-7C3A-48DA-8DED-F1B07455B0CA}" dt="2023-11-26T10:34:15.533" v="1" actId="478"/>
          <ac:spMkLst>
            <pc:docMk/>
            <pc:sldMk cId="0" sldId="265"/>
            <ac:spMk id="3" creationId="{00000000-0000-0000-0000-000000000000}"/>
          </ac:spMkLst>
        </pc:spChg>
      </pc:sldChg>
    </pc:docChg>
  </pc:docChgLst>
  <pc:docChgLst>
    <pc:chgData name="David Butler" userId="5e725e48-0273-4087-b2eb-09e2acbbccf3" providerId="ADAL" clId="{BE9717CA-4583-4E7F-93F3-3EC2F70E276D}"/>
    <pc:docChg chg="custSel addSld delSld modSld sldOrd">
      <pc:chgData name="David Butler" userId="5e725e48-0273-4087-b2eb-09e2acbbccf3" providerId="ADAL" clId="{BE9717CA-4583-4E7F-93F3-3EC2F70E276D}" dt="2023-08-17T10:47:06.272" v="75" actId="2696"/>
      <pc:docMkLst>
        <pc:docMk/>
      </pc:docMkLst>
      <pc:sldChg chg="del">
        <pc:chgData name="David Butler" userId="5e725e48-0273-4087-b2eb-09e2acbbccf3" providerId="ADAL" clId="{BE9717CA-4583-4E7F-93F3-3EC2F70E276D}" dt="2023-08-17T10:38:33.278" v="0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0:38:37.513" v="2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0:38:38.550" v="3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0:38:39.437" v="4" actId="2696"/>
        <pc:sldMkLst>
          <pc:docMk/>
          <pc:sldMk cId="0" sldId="264"/>
        </pc:sldMkLst>
      </pc:sldChg>
      <pc:sldChg chg="addSp delSp modSp add">
        <pc:chgData name="David Butler" userId="5e725e48-0273-4087-b2eb-09e2acbbccf3" providerId="ADAL" clId="{BE9717CA-4583-4E7F-93F3-3EC2F70E276D}" dt="2023-08-17T10:44:40.663" v="28" actId="1076"/>
        <pc:sldMkLst>
          <pc:docMk/>
          <pc:sldMk cId="3946519949" sldId="266"/>
        </pc:sldMkLst>
        <pc:spChg chg="mod">
          <ac:chgData name="David Butler" userId="5e725e48-0273-4087-b2eb-09e2acbbccf3" providerId="ADAL" clId="{BE9717CA-4583-4E7F-93F3-3EC2F70E276D}" dt="2023-08-17T10:44:37.270" v="27" actId="1076"/>
          <ac:spMkLst>
            <pc:docMk/>
            <pc:sldMk cId="3946519949" sldId="266"/>
            <ac:spMk id="3" creationId="{00000000-0000-0000-0000-000000000000}"/>
          </ac:spMkLst>
        </pc:spChg>
        <pc:spChg chg="add del">
          <ac:chgData name="David Butler" userId="5e725e48-0273-4087-b2eb-09e2acbbccf3" providerId="ADAL" clId="{BE9717CA-4583-4E7F-93F3-3EC2F70E276D}" dt="2023-08-17T10:42:54.558" v="10"/>
          <ac:spMkLst>
            <pc:docMk/>
            <pc:sldMk cId="3946519949" sldId="266"/>
            <ac:spMk id="4" creationId="{740620C1-FCAD-436A-8F65-0C6F82E9AAC7}"/>
          </ac:spMkLst>
        </pc:spChg>
        <pc:spChg chg="add del">
          <ac:chgData name="David Butler" userId="5e725e48-0273-4087-b2eb-09e2acbbccf3" providerId="ADAL" clId="{BE9717CA-4583-4E7F-93F3-3EC2F70E276D}" dt="2023-08-17T10:42:54.558" v="10"/>
          <ac:spMkLst>
            <pc:docMk/>
            <pc:sldMk cId="3946519949" sldId="266"/>
            <ac:spMk id="6" creationId="{6BCF3E68-9E12-41AE-A23E-F1E27C978AF6}"/>
          </ac:spMkLst>
        </pc:spChg>
        <pc:spChg chg="add">
          <ac:chgData name="David Butler" userId="5e725e48-0273-4087-b2eb-09e2acbbccf3" providerId="ADAL" clId="{BE9717CA-4583-4E7F-93F3-3EC2F70E276D}" dt="2023-08-17T10:43:09.270" v="13"/>
          <ac:spMkLst>
            <pc:docMk/>
            <pc:sldMk cId="3946519949" sldId="266"/>
            <ac:spMk id="7" creationId="{559055F3-ABC2-488A-9256-F9B0A394A66E}"/>
          </ac:spMkLst>
        </pc:spChg>
        <pc:spChg chg="add mod">
          <ac:chgData name="David Butler" userId="5e725e48-0273-4087-b2eb-09e2acbbccf3" providerId="ADAL" clId="{BE9717CA-4583-4E7F-93F3-3EC2F70E276D}" dt="2023-08-17T10:44:40.663" v="28" actId="1076"/>
          <ac:spMkLst>
            <pc:docMk/>
            <pc:sldMk cId="3946519949" sldId="266"/>
            <ac:spMk id="9" creationId="{AF7F220C-61A0-4589-8175-FAC33B8A6F7F}"/>
          </ac:spMkLst>
        </pc:spChg>
        <pc:cxnChg chg="add del">
          <ac:chgData name="David Butler" userId="5e725e48-0273-4087-b2eb-09e2acbbccf3" providerId="ADAL" clId="{BE9717CA-4583-4E7F-93F3-3EC2F70E276D}" dt="2023-08-17T10:42:54.558" v="10"/>
          <ac:cxnSpMkLst>
            <pc:docMk/>
            <pc:sldMk cId="3946519949" sldId="266"/>
            <ac:cxnSpMk id="5" creationId="{ACE5E54D-0558-431A-A22E-E58E9D2A524B}"/>
          </ac:cxnSpMkLst>
        </pc:cxnChg>
        <pc:cxnChg chg="add del">
          <ac:chgData name="David Butler" userId="5e725e48-0273-4087-b2eb-09e2acbbccf3" providerId="ADAL" clId="{BE9717CA-4583-4E7F-93F3-3EC2F70E276D}" dt="2023-08-17T10:44:33.114" v="26" actId="478"/>
          <ac:cxnSpMkLst>
            <pc:docMk/>
            <pc:sldMk cId="3946519949" sldId="266"/>
            <ac:cxnSpMk id="8" creationId="{8DEA51C3-1751-4283-BEF7-1855E3DF91F8}"/>
          </ac:cxnSpMkLst>
        </pc:cxnChg>
      </pc:sldChg>
      <pc:sldChg chg="del">
        <pc:chgData name="David Butler" userId="5e725e48-0273-4087-b2eb-09e2acbbccf3" providerId="ADAL" clId="{BE9717CA-4583-4E7F-93F3-3EC2F70E276D}" dt="2023-08-17T10:38:36.586" v="1" actId="2696"/>
        <pc:sldMkLst>
          <pc:docMk/>
          <pc:sldMk cId="0" sldId="267"/>
        </pc:sldMkLst>
      </pc:sldChg>
      <pc:sldChg chg="addSp delSp modSp add del">
        <pc:chgData name="David Butler" userId="5e725e48-0273-4087-b2eb-09e2acbbccf3" providerId="ADAL" clId="{BE9717CA-4583-4E7F-93F3-3EC2F70E276D}" dt="2023-08-17T10:47:06.272" v="75" actId="2696"/>
        <pc:sldMkLst>
          <pc:docMk/>
          <pc:sldMk cId="2858546938" sldId="267"/>
        </pc:sldMkLst>
        <pc:spChg chg="del">
          <ac:chgData name="David Butler" userId="5e725e48-0273-4087-b2eb-09e2acbbccf3" providerId="ADAL" clId="{BE9717CA-4583-4E7F-93F3-3EC2F70E276D}" dt="2023-08-17T10:45:41.457" v="34" actId="478"/>
          <ac:spMkLst>
            <pc:docMk/>
            <pc:sldMk cId="2858546938" sldId="267"/>
            <ac:spMk id="3" creationId="{00000000-0000-0000-0000-000000000000}"/>
          </ac:spMkLst>
        </pc:spChg>
        <pc:spChg chg="add del">
          <ac:chgData name="David Butler" userId="5e725e48-0273-4087-b2eb-09e2acbbccf3" providerId="ADAL" clId="{BE9717CA-4583-4E7F-93F3-3EC2F70E276D}" dt="2023-08-17T10:45:41.457" v="34" actId="478"/>
          <ac:spMkLst>
            <pc:docMk/>
            <pc:sldMk cId="2858546938" sldId="267"/>
            <ac:spMk id="4" creationId="{66725697-2A3B-47CF-9CE8-E0319FCB5ACA}"/>
          </ac:spMkLst>
        </pc:spChg>
        <pc:spChg chg="add del">
          <ac:chgData name="David Butler" userId="5e725e48-0273-4087-b2eb-09e2acbbccf3" providerId="ADAL" clId="{BE9717CA-4583-4E7F-93F3-3EC2F70E276D}" dt="2023-08-17T10:45:41.457" v="34" actId="478"/>
          <ac:spMkLst>
            <pc:docMk/>
            <pc:sldMk cId="2858546938" sldId="267"/>
            <ac:spMk id="5" creationId="{E46502A4-8BE8-4AA4-9A43-D154E287806F}"/>
          </ac:spMkLst>
        </pc:spChg>
        <pc:spChg chg="add mod">
          <ac:chgData name="David Butler" userId="5e725e48-0273-4087-b2eb-09e2acbbccf3" providerId="ADAL" clId="{BE9717CA-4583-4E7F-93F3-3EC2F70E276D}" dt="2023-08-17T10:45:41.457" v="34" actId="478"/>
          <ac:spMkLst>
            <pc:docMk/>
            <pc:sldMk cId="2858546938" sldId="267"/>
            <ac:spMk id="7" creationId="{168747DF-BE4B-4AFC-B5BC-FD6978BA0CA7}"/>
          </ac:spMkLst>
        </pc:spChg>
        <pc:picChg chg="add del">
          <ac:chgData name="David Butler" userId="5e725e48-0273-4087-b2eb-09e2acbbccf3" providerId="ADAL" clId="{BE9717CA-4583-4E7F-93F3-3EC2F70E276D}" dt="2023-08-17T10:45:41.457" v="34" actId="478"/>
          <ac:picMkLst>
            <pc:docMk/>
            <pc:sldMk cId="2858546938" sldId="267"/>
            <ac:picMk id="3073" creationId="{478FB76D-6BF3-46E5-A6B4-44A11FCC643B}"/>
          </ac:picMkLst>
        </pc:picChg>
      </pc:sldChg>
      <pc:sldChg chg="modSp add">
        <pc:chgData name="David Butler" userId="5e725e48-0273-4087-b2eb-09e2acbbccf3" providerId="ADAL" clId="{BE9717CA-4583-4E7F-93F3-3EC2F70E276D}" dt="2023-08-17T10:45:13.263" v="32" actId="2710"/>
        <pc:sldMkLst>
          <pc:docMk/>
          <pc:sldMk cId="2428534095" sldId="268"/>
        </pc:sldMkLst>
        <pc:spChg chg="mod">
          <ac:chgData name="David Butler" userId="5e725e48-0273-4087-b2eb-09e2acbbccf3" providerId="ADAL" clId="{BE9717CA-4583-4E7F-93F3-3EC2F70E276D}" dt="2023-08-17T10:45:13.263" v="32" actId="2710"/>
          <ac:spMkLst>
            <pc:docMk/>
            <pc:sldMk cId="2428534095" sldId="268"/>
            <ac:spMk id="3" creationId="{00000000-0000-0000-0000-000000000000}"/>
          </ac:spMkLst>
        </pc:spChg>
      </pc:sldChg>
      <pc:sldChg chg="modSp add del">
        <pc:chgData name="David Butler" userId="5e725e48-0273-4087-b2eb-09e2acbbccf3" providerId="ADAL" clId="{BE9717CA-4583-4E7F-93F3-3EC2F70E276D}" dt="2023-08-17T10:46:14.635" v="42" actId="2696"/>
        <pc:sldMkLst>
          <pc:docMk/>
          <pc:sldMk cId="1261115017" sldId="269"/>
        </pc:sldMkLst>
        <pc:spChg chg="mod">
          <ac:chgData name="David Butler" userId="5e725e48-0273-4087-b2eb-09e2acbbccf3" providerId="ADAL" clId="{BE9717CA-4583-4E7F-93F3-3EC2F70E276D}" dt="2023-08-17T10:45:54.338" v="39" actId="20577"/>
          <ac:spMkLst>
            <pc:docMk/>
            <pc:sldMk cId="1261115017" sldId="269"/>
            <ac:spMk id="3" creationId="{00000000-0000-0000-0000-000000000000}"/>
          </ac:spMkLst>
        </pc:spChg>
      </pc:sldChg>
      <pc:sldChg chg="modSp add ord">
        <pc:chgData name="David Butler" userId="5e725e48-0273-4087-b2eb-09e2acbbccf3" providerId="ADAL" clId="{BE9717CA-4583-4E7F-93F3-3EC2F70E276D}" dt="2023-08-17T10:47:02.044" v="74" actId="20577"/>
        <pc:sldMkLst>
          <pc:docMk/>
          <pc:sldMk cId="307403797" sldId="270"/>
        </pc:sldMkLst>
        <pc:spChg chg="mod">
          <ac:chgData name="David Butler" userId="5e725e48-0273-4087-b2eb-09e2acbbccf3" providerId="ADAL" clId="{BE9717CA-4583-4E7F-93F3-3EC2F70E276D}" dt="2023-08-17T10:47:02.044" v="74" actId="20577"/>
          <ac:spMkLst>
            <pc:docMk/>
            <pc:sldMk cId="307403797" sldId="270"/>
            <ac:spMk id="9" creationId="{AF7F220C-61A0-4589-8175-FAC33B8A6F7F}"/>
          </ac:spMkLst>
        </pc:spChg>
      </pc:sldChg>
    </pc:docChg>
  </pc:docChgLst>
  <pc:docChgLst>
    <pc:chgData name="David Butler" userId="5e725e48-0273-4087-b2eb-09e2acbbccf3" providerId="ADAL" clId="{5A8616B6-8793-4212-8C15-5F25752FEDD9}"/>
    <pc:docChg chg="custSel addSld modSld">
      <pc:chgData name="David Butler" userId="5e725e48-0273-4087-b2eb-09e2acbbccf3" providerId="ADAL" clId="{5A8616B6-8793-4212-8C15-5F25752FEDD9}" dt="2023-08-17T10:51:34.364" v="12" actId="732"/>
      <pc:docMkLst>
        <pc:docMk/>
      </pc:docMkLst>
      <pc:sldChg chg="addSp delSp modSp add">
        <pc:chgData name="David Butler" userId="5e725e48-0273-4087-b2eb-09e2acbbccf3" providerId="ADAL" clId="{5A8616B6-8793-4212-8C15-5F25752FEDD9}" dt="2023-08-17T10:51:34.364" v="12" actId="732"/>
        <pc:sldMkLst>
          <pc:docMk/>
          <pc:sldMk cId="556081699" sldId="271"/>
        </pc:sldMkLst>
        <pc:spChg chg="mod">
          <ac:chgData name="David Butler" userId="5e725e48-0273-4087-b2eb-09e2acbbccf3" providerId="ADAL" clId="{5A8616B6-8793-4212-8C15-5F25752FEDD9}" dt="2023-08-17T10:50:34.816" v="3" actId="20577"/>
          <ac:spMkLst>
            <pc:docMk/>
            <pc:sldMk cId="556081699" sldId="271"/>
            <ac:spMk id="2" creationId="{00000000-0000-0000-0000-000000000000}"/>
          </ac:spMkLst>
        </pc:spChg>
        <pc:spChg chg="del">
          <ac:chgData name="David Butler" userId="5e725e48-0273-4087-b2eb-09e2acbbccf3" providerId="ADAL" clId="{5A8616B6-8793-4212-8C15-5F25752FEDD9}" dt="2023-08-17T10:50:29.894" v="1" actId="478"/>
          <ac:spMkLst>
            <pc:docMk/>
            <pc:sldMk cId="556081699" sldId="271"/>
            <ac:spMk id="9" creationId="{AF7F220C-61A0-4589-8175-FAC33B8A6F7F}"/>
          </ac:spMkLst>
        </pc:spChg>
        <pc:picChg chg="add mod modCrop">
          <ac:chgData name="David Butler" userId="5e725e48-0273-4087-b2eb-09e2acbbccf3" providerId="ADAL" clId="{5A8616B6-8793-4212-8C15-5F25752FEDD9}" dt="2023-08-17T10:51:34.364" v="12" actId="732"/>
          <ac:picMkLst>
            <pc:docMk/>
            <pc:sldMk cId="556081699" sldId="271"/>
            <ac:picMk id="4" creationId="{AB18D1B3-1F15-4E34-8D6B-7DB9A873D7FB}"/>
          </ac:picMkLst>
        </pc:picChg>
      </pc:sldChg>
      <pc:sldChg chg="addSp delSp modSp add">
        <pc:chgData name="David Butler" userId="5e725e48-0273-4087-b2eb-09e2acbbccf3" providerId="ADAL" clId="{5A8616B6-8793-4212-8C15-5F25752FEDD9}" dt="2023-08-17T10:51:24.143" v="10" actId="14100"/>
        <pc:sldMkLst>
          <pc:docMk/>
          <pc:sldMk cId="2839866773" sldId="272"/>
        </pc:sldMkLst>
        <pc:picChg chg="del">
          <ac:chgData name="David Butler" userId="5e725e48-0273-4087-b2eb-09e2acbbccf3" providerId="ADAL" clId="{5A8616B6-8793-4212-8C15-5F25752FEDD9}" dt="2023-08-17T10:51:18.552" v="7" actId="478"/>
          <ac:picMkLst>
            <pc:docMk/>
            <pc:sldMk cId="2839866773" sldId="272"/>
            <ac:picMk id="4" creationId="{AB18D1B3-1F15-4E34-8D6B-7DB9A873D7FB}"/>
          </ac:picMkLst>
        </pc:picChg>
        <pc:picChg chg="add mod">
          <ac:chgData name="David Butler" userId="5e725e48-0273-4087-b2eb-09e2acbbccf3" providerId="ADAL" clId="{5A8616B6-8793-4212-8C15-5F25752FEDD9}" dt="2023-08-17T10:51:24.143" v="10" actId="14100"/>
          <ac:picMkLst>
            <pc:docMk/>
            <pc:sldMk cId="2839866773" sldId="272"/>
            <ac:picMk id="5" creationId="{304A72CA-570F-4D47-AF9B-7A834ABB3C14}"/>
          </ac:picMkLst>
        </pc:picChg>
      </pc:sldChg>
    </pc:docChg>
  </pc:docChgLst>
  <pc:docChgLst>
    <pc:chgData name="David Butler" userId="1d4169bac4fa5473" providerId="LiveId" clId="{F69A7BAD-B53A-4063-A108-6A45CC7A02A4}"/>
    <pc:docChg chg="custSel modSld">
      <pc:chgData name="David Butler" userId="1d4169bac4fa5473" providerId="LiveId" clId="{F69A7BAD-B53A-4063-A108-6A45CC7A02A4}" dt="2024-09-02T18:32:59.163" v="7" actId="20577"/>
      <pc:docMkLst>
        <pc:docMk/>
      </pc:docMkLst>
      <pc:sldChg chg="addSp delSp modSp mod">
        <pc:chgData name="David Butler" userId="1d4169bac4fa5473" providerId="LiveId" clId="{F69A7BAD-B53A-4063-A108-6A45CC7A02A4}" dt="2024-09-02T18:32:43.138" v="1"/>
        <pc:sldMkLst>
          <pc:docMk/>
          <pc:sldMk cId="0" sldId="256"/>
        </pc:sldMkLst>
        <pc:picChg chg="add mod">
          <ac:chgData name="David Butler" userId="1d4169bac4fa5473" providerId="LiveId" clId="{F69A7BAD-B53A-4063-A108-6A45CC7A02A4}" dt="2024-09-02T18:32:43.138" v="1"/>
          <ac:picMkLst>
            <pc:docMk/>
            <pc:sldMk cId="0" sldId="256"/>
            <ac:picMk id="2" creationId="{A28A249F-A9C1-845E-14DF-3CAE3B366519}"/>
          </ac:picMkLst>
        </pc:picChg>
        <pc:picChg chg="del">
          <ac:chgData name="David Butler" userId="1d4169bac4fa5473" providerId="LiveId" clId="{F69A7BAD-B53A-4063-A108-6A45CC7A02A4}" dt="2024-09-02T18:32:42.070" v="0" actId="478"/>
          <ac:picMkLst>
            <pc:docMk/>
            <pc:sldMk cId="0" sldId="256"/>
            <ac:picMk id="4" creationId="{00000000-0000-0000-0000-000000000000}"/>
          </ac:picMkLst>
        </pc:picChg>
      </pc:sldChg>
      <pc:sldChg chg="modSp mod">
        <pc:chgData name="David Butler" userId="1d4169bac4fa5473" providerId="LiveId" clId="{F69A7BAD-B53A-4063-A108-6A45CC7A02A4}" dt="2024-09-02T18:32:48.004" v="3" actId="20577"/>
        <pc:sldMkLst>
          <pc:docMk/>
          <pc:sldMk cId="0" sldId="257"/>
        </pc:sldMkLst>
        <pc:spChg chg="mod">
          <ac:chgData name="David Butler" userId="1d4169bac4fa5473" providerId="LiveId" clId="{F69A7BAD-B53A-4063-A108-6A45CC7A02A4}" dt="2024-09-02T18:32:48.004" v="3" actId="20577"/>
          <ac:spMkLst>
            <pc:docMk/>
            <pc:sldMk cId="0" sldId="257"/>
            <ac:spMk id="3" creationId="{00000000-0000-0000-0000-000000000000}"/>
          </ac:spMkLst>
        </pc:spChg>
      </pc:sldChg>
      <pc:sldChg chg="modSp mod">
        <pc:chgData name="David Butler" userId="1d4169bac4fa5473" providerId="LiveId" clId="{F69A7BAD-B53A-4063-A108-6A45CC7A02A4}" dt="2024-09-02T18:32:55.445" v="5" actId="20577"/>
        <pc:sldMkLst>
          <pc:docMk/>
          <pc:sldMk cId="3946519949" sldId="266"/>
        </pc:sldMkLst>
        <pc:spChg chg="mod">
          <ac:chgData name="David Butler" userId="1d4169bac4fa5473" providerId="LiveId" clId="{F69A7BAD-B53A-4063-A108-6A45CC7A02A4}" dt="2024-09-02T18:32:55.445" v="5" actId="20577"/>
          <ac:spMkLst>
            <pc:docMk/>
            <pc:sldMk cId="3946519949" sldId="266"/>
            <ac:spMk id="9" creationId="{AF7F220C-61A0-4589-8175-FAC33B8A6F7F}"/>
          </ac:spMkLst>
        </pc:spChg>
      </pc:sldChg>
      <pc:sldChg chg="modSp mod">
        <pc:chgData name="David Butler" userId="1d4169bac4fa5473" providerId="LiveId" clId="{F69A7BAD-B53A-4063-A108-6A45CC7A02A4}" dt="2024-09-02T18:32:59.163" v="7" actId="20577"/>
        <pc:sldMkLst>
          <pc:docMk/>
          <pc:sldMk cId="2428534095" sldId="268"/>
        </pc:sldMkLst>
        <pc:spChg chg="mod">
          <ac:chgData name="David Butler" userId="1d4169bac4fa5473" providerId="LiveId" clId="{F69A7BAD-B53A-4063-A108-6A45CC7A02A4}" dt="2024-09-02T18:32:59.163" v="7" actId="20577"/>
          <ac:spMkLst>
            <pc:docMk/>
            <pc:sldMk cId="2428534095" sldId="26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ree You Tube Media vector and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429000"/>
            <a:ext cx="2643206" cy="2643206"/>
          </a:xfrm>
          <a:prstGeom prst="rect">
            <a:avLst/>
          </a:prstGeom>
          <a:noFill/>
        </p:spPr>
      </p:pic>
      <p:pic>
        <p:nvPicPr>
          <p:cNvPr id="11268" name="Picture 4" descr="Free Soccer Ball photo and pic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071942"/>
            <a:ext cx="2643206" cy="2031965"/>
          </a:xfrm>
          <a:prstGeom prst="rect">
            <a:avLst/>
          </a:prstGeom>
          <a:noFill/>
        </p:spPr>
      </p:pic>
      <p:pic>
        <p:nvPicPr>
          <p:cNvPr id="11270" name="Picture 6" descr="Free Student School photo and pictu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000108"/>
            <a:ext cx="2987665" cy="19933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3190" y="10293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000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873" y="39404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0512" y="34108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2" name="Picture 1" descr="A person in a white robe&#10;&#10;Description automatically generated">
            <a:extLst>
              <a:ext uri="{FF2B5EF4-FFF2-40B4-BE49-F238E27FC236}">
                <a16:creationId xmlns:a16="http://schemas.microsoft.com/office/drawing/2014/main" id="{A28A249F-A9C1-845E-14DF-3CAE3B3665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120" t="2501" r="23316" b="51058"/>
          <a:stretch/>
        </p:blipFill>
        <p:spPr bwMode="auto">
          <a:xfrm>
            <a:off x="1043607" y="391641"/>
            <a:ext cx="2329881" cy="30890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Mohammad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en-GB" dirty="0">
                <a:latin typeface="Century Gothic" pitchFamily="34" charset="0"/>
              </a:rPr>
              <a:t>	My name is Mohammad. I am from Sudan. I am 28 years old. I live in Glasgow. I like Glasgow. I am a student. I like football and You Tube. I play football with my friends.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Mohammad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3074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endParaRPr lang="en-GB" dirty="0">
              <a:latin typeface="Century Gothic" pitchFamily="34" charset="0"/>
            </a:endParaRP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9055F3-ABC2-488A-9256-F9B0A394A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F7F220C-61A0-4589-8175-FAC33B8A6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888" y="1488790"/>
            <a:ext cx="8122592" cy="4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name is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mohammad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from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sudan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28 years old.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live in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glasgow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like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glasgow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a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like football and you tube.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play football with my friends.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519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Mohammad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Mohammad   I am from Sudan   I </a:t>
            </a:r>
            <a:r>
              <a:rPr lang="en-GB">
                <a:latin typeface="Century Gothic" panose="020B0502020202020204" pitchFamily="34" charset="0"/>
              </a:rPr>
              <a:t>am 28 </a:t>
            </a:r>
            <a:r>
              <a:rPr lang="en-GB" dirty="0">
                <a:latin typeface="Century Gothic" panose="020B0502020202020204" pitchFamily="34" charset="0"/>
              </a:rPr>
              <a:t>years old   I live in Glasgow   I like Glasgow   I am a student   I like football and You Tube   I play football with my friends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534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Mohammad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3074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endParaRPr lang="en-GB" dirty="0">
              <a:latin typeface="Century Gothic" pitchFamily="34" charset="0"/>
            </a:endParaRP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9055F3-ABC2-488A-9256-F9B0A394A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F7F220C-61A0-4589-8175-FAC33B8A6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888" y="1488790"/>
            <a:ext cx="8122592" cy="4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name is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mohammad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from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sudan</a:t>
            </a:r>
            <a:r>
              <a:rPr lang="en-GB" altLang="en-US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18 years old 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live in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glasgow</a:t>
            </a:r>
            <a:r>
              <a:rPr lang="en-GB" altLang="en-US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like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glasgow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 a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 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like football and you tube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play football with my friends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0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3074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endParaRPr lang="en-GB" dirty="0">
              <a:latin typeface="Century Gothic" pitchFamily="34" charset="0"/>
            </a:endParaRP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9055F3-ABC2-488A-9256-F9B0A394A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18D1B3-1F15-4E34-8D6B-7DB9A873D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44"/>
          <a:stretch/>
        </p:blipFill>
        <p:spPr>
          <a:xfrm>
            <a:off x="755576" y="1844824"/>
            <a:ext cx="806162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81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3074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endParaRPr lang="en-GB" dirty="0">
              <a:latin typeface="Century Gothic" pitchFamily="34" charset="0"/>
            </a:endParaRP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9055F3-ABC2-488A-9256-F9B0A394A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4A72CA-570F-4D47-AF9B-7A834ABB3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64" y="1814512"/>
            <a:ext cx="7738749" cy="377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66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FCFB0D-BCD4-4212-BDF1-464BA245C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3EF41F-1D5A-4029-A475-CDCDC2B58FBF}">
  <ds:schemaRefs>
    <ds:schemaRef ds:uri="http://schemas.microsoft.com/office/2006/documentManagement/types"/>
    <ds:schemaRef ds:uri="http://schemas.openxmlformats.org/package/2006/metadata/core-properties"/>
    <ds:schemaRef ds:uri="1d7f4318-fbaa-42fb-befc-90ab84d26bd1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7789c14a-a99d-49e3-b17f-cc0aeb52620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3A0E2F6-EFF9-41E3-AE46-02AA52624B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171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Office Theme</vt:lpstr>
      <vt:lpstr>PowerPoint Presentation</vt:lpstr>
      <vt:lpstr>Mohammad</vt:lpstr>
      <vt:lpstr>Mohammad</vt:lpstr>
      <vt:lpstr>Mohammad</vt:lpstr>
      <vt:lpstr>Mohammad</vt:lpstr>
      <vt:lpstr>Me</vt:lpstr>
      <vt:lpstr>Me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6</cp:revision>
  <dcterms:created xsi:type="dcterms:W3CDTF">2023-07-12T07:05:28Z</dcterms:created>
  <dcterms:modified xsi:type="dcterms:W3CDTF">2024-09-02T18:32:59Z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