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0" r:id="rId10"/>
    <p:sldId id="28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8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49C5428-2396-4964-908E-08CB31D2E10A}"/>
    <pc:docChg chg="undo custSel addSld delSld modSld">
      <pc:chgData name="David Butler" userId="1d4169bac4fa5473" providerId="LiveId" clId="{E49C5428-2396-4964-908E-08CB31D2E10A}" dt="2023-11-26T10:32:43.602" v="69" actId="47"/>
      <pc:docMkLst>
        <pc:docMk/>
      </pc:docMkLst>
      <pc:sldChg chg="del">
        <pc:chgData name="David Butler" userId="1d4169bac4fa5473" providerId="LiveId" clId="{E49C5428-2396-4964-908E-08CB31D2E10A}" dt="2023-11-26T10:26:24.909" v="10" actId="47"/>
        <pc:sldMkLst>
          <pc:docMk/>
          <pc:sldMk cId="0" sldId="256"/>
        </pc:sldMkLst>
      </pc:sldChg>
      <pc:sldChg chg="del">
        <pc:chgData name="David Butler" userId="1d4169bac4fa5473" providerId="LiveId" clId="{E49C5428-2396-4964-908E-08CB31D2E10A}" dt="2023-11-26T10:26:42.471" v="21" actId="47"/>
        <pc:sldMkLst>
          <pc:docMk/>
          <pc:sldMk cId="0" sldId="257"/>
        </pc:sldMkLst>
      </pc:sldChg>
      <pc:sldChg chg="del">
        <pc:chgData name="David Butler" userId="1d4169bac4fa5473" providerId="LiveId" clId="{E49C5428-2396-4964-908E-08CB31D2E10A}" dt="2023-11-26T10:26:42.665" v="22" actId="47"/>
        <pc:sldMkLst>
          <pc:docMk/>
          <pc:sldMk cId="0" sldId="259"/>
        </pc:sldMkLst>
      </pc:sldChg>
      <pc:sldChg chg="del">
        <pc:chgData name="David Butler" userId="1d4169bac4fa5473" providerId="LiveId" clId="{E49C5428-2396-4964-908E-08CB31D2E10A}" dt="2023-11-26T10:26:42.836" v="23" actId="47"/>
        <pc:sldMkLst>
          <pc:docMk/>
          <pc:sldMk cId="0" sldId="260"/>
        </pc:sldMkLst>
      </pc:sldChg>
      <pc:sldChg chg="del">
        <pc:chgData name="David Butler" userId="1d4169bac4fa5473" providerId="LiveId" clId="{E49C5428-2396-4964-908E-08CB31D2E10A}" dt="2023-11-26T10:26:43.016" v="24" actId="47"/>
        <pc:sldMkLst>
          <pc:docMk/>
          <pc:sldMk cId="0" sldId="263"/>
        </pc:sldMkLst>
      </pc:sldChg>
      <pc:sldChg chg="del">
        <pc:chgData name="David Butler" userId="1d4169bac4fa5473" providerId="LiveId" clId="{E49C5428-2396-4964-908E-08CB31D2E10A}" dt="2023-11-26T10:26:43.206" v="25" actId="47"/>
        <pc:sldMkLst>
          <pc:docMk/>
          <pc:sldMk cId="0" sldId="264"/>
        </pc:sldMkLst>
      </pc:sldChg>
      <pc:sldChg chg="del">
        <pc:chgData name="David Butler" userId="1d4169bac4fa5473" providerId="LiveId" clId="{E49C5428-2396-4964-908E-08CB31D2E10A}" dt="2023-11-26T10:26:43.832" v="28" actId="47"/>
        <pc:sldMkLst>
          <pc:docMk/>
          <pc:sldMk cId="0" sldId="265"/>
        </pc:sldMkLst>
      </pc:sldChg>
      <pc:sldChg chg="del">
        <pc:chgData name="David Butler" userId="1d4169bac4fa5473" providerId="LiveId" clId="{E49C5428-2396-4964-908E-08CB31D2E10A}" dt="2023-11-26T10:26:43.420" v="26" actId="47"/>
        <pc:sldMkLst>
          <pc:docMk/>
          <pc:sldMk cId="0" sldId="266"/>
        </pc:sldMkLst>
      </pc:sldChg>
      <pc:sldChg chg="del">
        <pc:chgData name="David Butler" userId="1d4169bac4fa5473" providerId="LiveId" clId="{E49C5428-2396-4964-908E-08CB31D2E10A}" dt="2023-11-26T10:26:43.626" v="27" actId="47"/>
        <pc:sldMkLst>
          <pc:docMk/>
          <pc:sldMk cId="799780884" sldId="267"/>
        </pc:sldMkLst>
      </pc:sldChg>
      <pc:sldChg chg="new del">
        <pc:chgData name="David Butler" userId="1d4169bac4fa5473" providerId="LiveId" clId="{E49C5428-2396-4964-908E-08CB31D2E10A}" dt="2023-11-26T10:26:34.021" v="12" actId="47"/>
        <pc:sldMkLst>
          <pc:docMk/>
          <pc:sldMk cId="3219133406" sldId="268"/>
        </pc:sldMkLst>
      </pc:sldChg>
      <pc:sldChg chg="new del">
        <pc:chgData name="David Butler" userId="1d4169bac4fa5473" providerId="LiveId" clId="{E49C5428-2396-4964-908E-08CB31D2E10A}" dt="2023-11-26T10:26:44.029" v="29" actId="47"/>
        <pc:sldMkLst>
          <pc:docMk/>
          <pc:sldMk cId="674566469" sldId="269"/>
        </pc:sldMkLst>
      </pc:sldChg>
      <pc:sldChg chg="new del">
        <pc:chgData name="David Butler" userId="1d4169bac4fa5473" providerId="LiveId" clId="{E49C5428-2396-4964-908E-08CB31D2E10A}" dt="2023-11-26T10:26:38.961" v="13" actId="47"/>
        <pc:sldMkLst>
          <pc:docMk/>
          <pc:sldMk cId="2206227274" sldId="270"/>
        </pc:sldMkLst>
      </pc:sldChg>
      <pc:sldChg chg="new del">
        <pc:chgData name="David Butler" userId="1d4169bac4fa5473" providerId="LiveId" clId="{E49C5428-2396-4964-908E-08CB31D2E10A}" dt="2023-11-26T10:26:39.565" v="14" actId="47"/>
        <pc:sldMkLst>
          <pc:docMk/>
          <pc:sldMk cId="3879764186" sldId="271"/>
        </pc:sldMkLst>
      </pc:sldChg>
      <pc:sldChg chg="new del">
        <pc:chgData name="David Butler" userId="1d4169bac4fa5473" providerId="LiveId" clId="{E49C5428-2396-4964-908E-08CB31D2E10A}" dt="2023-11-26T10:26:40.043" v="15" actId="47"/>
        <pc:sldMkLst>
          <pc:docMk/>
          <pc:sldMk cId="2330742201" sldId="272"/>
        </pc:sldMkLst>
      </pc:sldChg>
      <pc:sldChg chg="new del">
        <pc:chgData name="David Butler" userId="1d4169bac4fa5473" providerId="LiveId" clId="{E49C5428-2396-4964-908E-08CB31D2E10A}" dt="2023-11-26T10:26:40.532" v="16" actId="47"/>
        <pc:sldMkLst>
          <pc:docMk/>
          <pc:sldMk cId="2989753878" sldId="273"/>
        </pc:sldMkLst>
      </pc:sldChg>
      <pc:sldChg chg="new del">
        <pc:chgData name="David Butler" userId="1d4169bac4fa5473" providerId="LiveId" clId="{E49C5428-2396-4964-908E-08CB31D2E10A}" dt="2023-11-26T10:26:40.998" v="17" actId="47"/>
        <pc:sldMkLst>
          <pc:docMk/>
          <pc:sldMk cId="966728224" sldId="274"/>
        </pc:sldMkLst>
      </pc:sldChg>
      <pc:sldChg chg="new del">
        <pc:chgData name="David Butler" userId="1d4169bac4fa5473" providerId="LiveId" clId="{E49C5428-2396-4964-908E-08CB31D2E10A}" dt="2023-11-26T10:26:41.500" v="18" actId="47"/>
        <pc:sldMkLst>
          <pc:docMk/>
          <pc:sldMk cId="224279891" sldId="275"/>
        </pc:sldMkLst>
      </pc:sldChg>
      <pc:sldChg chg="new del">
        <pc:chgData name="David Butler" userId="1d4169bac4fa5473" providerId="LiveId" clId="{E49C5428-2396-4964-908E-08CB31D2E10A}" dt="2023-11-26T10:26:41.958" v="19" actId="47"/>
        <pc:sldMkLst>
          <pc:docMk/>
          <pc:sldMk cId="3759006692" sldId="276"/>
        </pc:sldMkLst>
      </pc:sldChg>
      <pc:sldChg chg="new del">
        <pc:chgData name="David Butler" userId="1d4169bac4fa5473" providerId="LiveId" clId="{E49C5428-2396-4964-908E-08CB31D2E10A}" dt="2023-11-26T10:26:42.276" v="20" actId="47"/>
        <pc:sldMkLst>
          <pc:docMk/>
          <pc:sldMk cId="1891644091" sldId="277"/>
        </pc:sldMkLst>
      </pc:sldChg>
      <pc:sldChg chg="addSp delSp modSp new mod">
        <pc:chgData name="David Butler" userId="1d4169bac4fa5473" providerId="LiveId" clId="{E49C5428-2396-4964-908E-08CB31D2E10A}" dt="2023-11-26T10:27:34.871" v="43" actId="14100"/>
        <pc:sldMkLst>
          <pc:docMk/>
          <pc:sldMk cId="2655781345" sldId="278"/>
        </pc:sldMkLst>
        <pc:picChg chg="add del">
          <ac:chgData name="David Butler" userId="1d4169bac4fa5473" providerId="LiveId" clId="{E49C5428-2396-4964-908E-08CB31D2E10A}" dt="2023-11-26T10:27:07.405" v="40" actId="478"/>
          <ac:picMkLst>
            <pc:docMk/>
            <pc:sldMk cId="2655781345" sldId="278"/>
            <ac:picMk id="3" creationId="{48089808-8C7B-C633-5D7B-FEC28D383EA0}"/>
          </ac:picMkLst>
        </pc:picChg>
        <pc:picChg chg="add mod">
          <ac:chgData name="David Butler" userId="1d4169bac4fa5473" providerId="LiveId" clId="{E49C5428-2396-4964-908E-08CB31D2E10A}" dt="2023-11-26T10:27:34.871" v="43" actId="14100"/>
          <ac:picMkLst>
            <pc:docMk/>
            <pc:sldMk cId="2655781345" sldId="278"/>
            <ac:picMk id="5" creationId="{1EA9C00E-E56E-FB8A-BAA9-BCEDC966F596}"/>
          </ac:picMkLst>
        </pc:picChg>
      </pc:sldChg>
      <pc:sldChg chg="addSp new del mod">
        <pc:chgData name="David Butler" userId="1d4169bac4fa5473" providerId="LiveId" clId="{E49C5428-2396-4964-908E-08CB31D2E10A}" dt="2023-11-26T10:28:12.599" v="45" actId="47"/>
        <pc:sldMkLst>
          <pc:docMk/>
          <pc:sldMk cId="600346955" sldId="279"/>
        </pc:sldMkLst>
        <pc:picChg chg="add">
          <ac:chgData name="David Butler" userId="1d4169bac4fa5473" providerId="LiveId" clId="{E49C5428-2396-4964-908E-08CB31D2E10A}" dt="2023-11-26T10:28:02.395" v="44" actId="22"/>
          <ac:picMkLst>
            <pc:docMk/>
            <pc:sldMk cId="600346955" sldId="279"/>
            <ac:picMk id="3" creationId="{8FFC65D3-A81E-A0A8-97AA-4560C2E8047B}"/>
          </ac:picMkLst>
        </pc:picChg>
      </pc:sldChg>
      <pc:sldChg chg="addSp modSp add mod setBg">
        <pc:chgData name="David Butler" userId="1d4169bac4fa5473" providerId="LiveId" clId="{E49C5428-2396-4964-908E-08CB31D2E10A}" dt="2023-11-26T10:31:39.045" v="64" actId="26606"/>
        <pc:sldMkLst>
          <pc:docMk/>
          <pc:sldMk cId="3032742565" sldId="280"/>
        </pc:sldMkLst>
        <pc:picChg chg="add mod">
          <ac:chgData name="David Butler" userId="1d4169bac4fa5473" providerId="LiveId" clId="{E49C5428-2396-4964-908E-08CB31D2E10A}" dt="2023-11-26T10:31:39.045" v="64" actId="26606"/>
          <ac:picMkLst>
            <pc:docMk/>
            <pc:sldMk cId="3032742565" sldId="280"/>
            <ac:picMk id="3" creationId="{26D82A65-A4CA-BAEE-41AF-09F265D90618}"/>
          </ac:picMkLst>
        </pc:picChg>
      </pc:sldChg>
      <pc:sldChg chg="addSp delSp modSp add mod setBg">
        <pc:chgData name="David Butler" userId="1d4169bac4fa5473" providerId="LiveId" clId="{E49C5428-2396-4964-908E-08CB31D2E10A}" dt="2023-11-26T10:28:55.204" v="50" actId="26606"/>
        <pc:sldMkLst>
          <pc:docMk/>
          <pc:sldMk cId="2327788517" sldId="281"/>
        </pc:sldMkLst>
        <pc:spChg chg="add del">
          <ac:chgData name="David Butler" userId="1d4169bac4fa5473" providerId="LiveId" clId="{E49C5428-2396-4964-908E-08CB31D2E10A}" dt="2023-11-26T10:28:55.202" v="49" actId="26606"/>
          <ac:spMkLst>
            <pc:docMk/>
            <pc:sldMk cId="2327788517" sldId="281"/>
            <ac:spMk id="8" creationId="{42A4FC2C-047E-45A5-965D-8E1E3BF09BC6}"/>
          </ac:spMkLst>
        </pc:spChg>
        <pc:picChg chg="add mod">
          <ac:chgData name="David Butler" userId="1d4169bac4fa5473" providerId="LiveId" clId="{E49C5428-2396-4964-908E-08CB31D2E10A}" dt="2023-11-26T10:28:55.204" v="50" actId="26606"/>
          <ac:picMkLst>
            <pc:docMk/>
            <pc:sldMk cId="2327788517" sldId="281"/>
            <ac:picMk id="3" creationId="{1B5C16AF-C7B4-AE58-B2FD-4AF734738C0C}"/>
          </ac:picMkLst>
        </pc:picChg>
      </pc:sldChg>
      <pc:sldChg chg="addSp modSp new mod setBg">
        <pc:chgData name="David Butler" userId="1d4169bac4fa5473" providerId="LiveId" clId="{E49C5428-2396-4964-908E-08CB31D2E10A}" dt="2023-11-26T10:29:19.294" v="52" actId="26606"/>
        <pc:sldMkLst>
          <pc:docMk/>
          <pc:sldMk cId="3638815217" sldId="282"/>
        </pc:sldMkLst>
        <pc:picChg chg="add mod">
          <ac:chgData name="David Butler" userId="1d4169bac4fa5473" providerId="LiveId" clId="{E49C5428-2396-4964-908E-08CB31D2E10A}" dt="2023-11-26T10:29:19.294" v="52" actId="26606"/>
          <ac:picMkLst>
            <pc:docMk/>
            <pc:sldMk cId="3638815217" sldId="282"/>
            <ac:picMk id="3" creationId="{485D67D2-1C88-08C6-3FB0-5E1147307E71}"/>
          </ac:picMkLst>
        </pc:picChg>
      </pc:sldChg>
      <pc:sldChg chg="addSp modSp new mod setBg">
        <pc:chgData name="David Butler" userId="1d4169bac4fa5473" providerId="LiveId" clId="{E49C5428-2396-4964-908E-08CB31D2E10A}" dt="2023-11-26T10:29:43.958" v="54" actId="26606"/>
        <pc:sldMkLst>
          <pc:docMk/>
          <pc:sldMk cId="2799385597" sldId="283"/>
        </pc:sldMkLst>
        <pc:picChg chg="add mod">
          <ac:chgData name="David Butler" userId="1d4169bac4fa5473" providerId="LiveId" clId="{E49C5428-2396-4964-908E-08CB31D2E10A}" dt="2023-11-26T10:29:43.958" v="54" actId="26606"/>
          <ac:picMkLst>
            <pc:docMk/>
            <pc:sldMk cId="2799385597" sldId="283"/>
            <ac:picMk id="3" creationId="{AC519502-1796-5692-354F-4E5BEC8E4AE2}"/>
          </ac:picMkLst>
        </pc:picChg>
      </pc:sldChg>
      <pc:sldChg chg="addSp modSp new mod setBg">
        <pc:chgData name="David Butler" userId="1d4169bac4fa5473" providerId="LiveId" clId="{E49C5428-2396-4964-908E-08CB31D2E10A}" dt="2023-11-26T10:30:07.669" v="56" actId="26606"/>
        <pc:sldMkLst>
          <pc:docMk/>
          <pc:sldMk cId="507103690" sldId="284"/>
        </pc:sldMkLst>
        <pc:picChg chg="add mod">
          <ac:chgData name="David Butler" userId="1d4169bac4fa5473" providerId="LiveId" clId="{E49C5428-2396-4964-908E-08CB31D2E10A}" dt="2023-11-26T10:30:07.669" v="56" actId="26606"/>
          <ac:picMkLst>
            <pc:docMk/>
            <pc:sldMk cId="507103690" sldId="284"/>
            <ac:picMk id="3" creationId="{725707BD-E2A0-1DE4-0ED3-C953D4CA5EE2}"/>
          </ac:picMkLst>
        </pc:picChg>
      </pc:sldChg>
      <pc:sldChg chg="addSp modSp new mod setBg">
        <pc:chgData name="David Butler" userId="1d4169bac4fa5473" providerId="LiveId" clId="{E49C5428-2396-4964-908E-08CB31D2E10A}" dt="2023-11-26T10:30:27.477" v="58" actId="26606"/>
        <pc:sldMkLst>
          <pc:docMk/>
          <pc:sldMk cId="3941482445" sldId="285"/>
        </pc:sldMkLst>
        <pc:picChg chg="add mod">
          <ac:chgData name="David Butler" userId="1d4169bac4fa5473" providerId="LiveId" clId="{E49C5428-2396-4964-908E-08CB31D2E10A}" dt="2023-11-26T10:30:27.477" v="58" actId="26606"/>
          <ac:picMkLst>
            <pc:docMk/>
            <pc:sldMk cId="3941482445" sldId="285"/>
            <ac:picMk id="3" creationId="{07838550-4912-02F2-EC1B-BFFDF4477A46}"/>
          </ac:picMkLst>
        </pc:picChg>
      </pc:sldChg>
      <pc:sldChg chg="addSp modSp new mod setBg">
        <pc:chgData name="David Butler" userId="1d4169bac4fa5473" providerId="LiveId" clId="{E49C5428-2396-4964-908E-08CB31D2E10A}" dt="2023-11-26T10:30:50.102" v="60" actId="26606"/>
        <pc:sldMkLst>
          <pc:docMk/>
          <pc:sldMk cId="2150600655" sldId="286"/>
        </pc:sldMkLst>
        <pc:picChg chg="add mod">
          <ac:chgData name="David Butler" userId="1d4169bac4fa5473" providerId="LiveId" clId="{E49C5428-2396-4964-908E-08CB31D2E10A}" dt="2023-11-26T10:30:50.102" v="60" actId="26606"/>
          <ac:picMkLst>
            <pc:docMk/>
            <pc:sldMk cId="2150600655" sldId="286"/>
            <ac:picMk id="3" creationId="{34766673-6CEB-1011-4183-04AE62F48C72}"/>
          </ac:picMkLst>
        </pc:picChg>
      </pc:sldChg>
      <pc:sldChg chg="addSp modSp new mod setBg">
        <pc:chgData name="David Butler" userId="1d4169bac4fa5473" providerId="LiveId" clId="{E49C5428-2396-4964-908E-08CB31D2E10A}" dt="2023-11-26T10:31:08.455" v="62" actId="26606"/>
        <pc:sldMkLst>
          <pc:docMk/>
          <pc:sldMk cId="3409664431" sldId="287"/>
        </pc:sldMkLst>
        <pc:picChg chg="add mod">
          <ac:chgData name="David Butler" userId="1d4169bac4fa5473" providerId="LiveId" clId="{E49C5428-2396-4964-908E-08CB31D2E10A}" dt="2023-11-26T10:31:08.455" v="62" actId="26606"/>
          <ac:picMkLst>
            <pc:docMk/>
            <pc:sldMk cId="3409664431" sldId="287"/>
            <ac:picMk id="3" creationId="{6474E3CE-0B16-6A07-4EDA-1BE3CA3DED4A}"/>
          </ac:picMkLst>
        </pc:picChg>
      </pc:sldChg>
      <pc:sldChg chg="addSp modSp new mod setBg">
        <pc:chgData name="David Butler" userId="1d4169bac4fa5473" providerId="LiveId" clId="{E49C5428-2396-4964-908E-08CB31D2E10A}" dt="2023-11-26T10:32:28.261" v="68" actId="26606"/>
        <pc:sldMkLst>
          <pc:docMk/>
          <pc:sldMk cId="2901695759" sldId="288"/>
        </pc:sldMkLst>
        <pc:picChg chg="add mod">
          <ac:chgData name="David Butler" userId="1d4169bac4fa5473" providerId="LiveId" clId="{E49C5428-2396-4964-908E-08CB31D2E10A}" dt="2023-11-26T10:32:28.261" v="68" actId="26606"/>
          <ac:picMkLst>
            <pc:docMk/>
            <pc:sldMk cId="2901695759" sldId="288"/>
            <ac:picMk id="3" creationId="{D1BAF1C6-F407-E2EC-EF15-80C8AE934E13}"/>
          </ac:picMkLst>
        </pc:picChg>
      </pc:sldChg>
      <pc:sldChg chg="new del">
        <pc:chgData name="David Butler" userId="1d4169bac4fa5473" providerId="LiveId" clId="{E49C5428-2396-4964-908E-08CB31D2E10A}" dt="2023-11-26T10:32:43.602" v="69" actId="47"/>
        <pc:sldMkLst>
          <pc:docMk/>
          <pc:sldMk cId="1656681924" sldId="289"/>
        </pc:sldMkLst>
      </pc:sldChg>
    </pc:docChg>
  </pc:docChgLst>
  <pc:docChgLst>
    <pc:chgData name="David Butler" userId="1d4169bac4fa5473" providerId="LiveId" clId="{7DAB6FD4-5221-4523-81A4-779CE625C6F3}"/>
    <pc:docChg chg="custSel modSld">
      <pc:chgData name="David Butler" userId="1d4169bac4fa5473" providerId="LiveId" clId="{7DAB6FD4-5221-4523-81A4-779CE625C6F3}" dt="2024-09-02T18:32:05.771" v="2" actId="26606"/>
      <pc:docMkLst>
        <pc:docMk/>
      </pc:docMkLst>
      <pc:sldChg chg="addSp delSp modSp mod">
        <pc:chgData name="David Butler" userId="1d4169bac4fa5473" providerId="LiveId" clId="{7DAB6FD4-5221-4523-81A4-779CE625C6F3}" dt="2024-09-02T18:32:05.771" v="2" actId="26606"/>
        <pc:sldMkLst>
          <pc:docMk/>
          <pc:sldMk cId="2327788517" sldId="281"/>
        </pc:sldMkLst>
        <pc:picChg chg="del">
          <ac:chgData name="David Butler" userId="1d4169bac4fa5473" providerId="LiveId" clId="{7DAB6FD4-5221-4523-81A4-779CE625C6F3}" dt="2024-09-02T18:31:03.142" v="0" actId="478"/>
          <ac:picMkLst>
            <pc:docMk/>
            <pc:sldMk cId="2327788517" sldId="281"/>
            <ac:picMk id="3" creationId="{1B5C16AF-C7B4-AE58-B2FD-4AF734738C0C}"/>
          </ac:picMkLst>
        </pc:picChg>
        <pc:picChg chg="add mod">
          <ac:chgData name="David Butler" userId="1d4169bac4fa5473" providerId="LiveId" clId="{7DAB6FD4-5221-4523-81A4-779CE625C6F3}" dt="2024-09-02T18:32:05.771" v="2" actId="26606"/>
          <ac:picMkLst>
            <pc:docMk/>
            <pc:sldMk cId="2327788517" sldId="281"/>
            <ac:picMk id="4" creationId="{085A57CE-AD9A-94EE-8653-4345708846D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EA9C00E-E56E-FB8A-BAA9-BCEDC966F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7" y="908720"/>
            <a:ext cx="7066385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8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BAF1C6-F407-E2EC-EF15-80C8AE934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261618"/>
            <a:ext cx="8178799" cy="433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9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5A57CE-AD9A-94EE-8653-434570884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98043"/>
            <a:ext cx="8178799" cy="466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7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5D67D2-1C88-08C6-3FB0-5E1147307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658433"/>
            <a:ext cx="8178799" cy="554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1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519502-1796-5692-354F-4E5BEC8E4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173" y="643466"/>
            <a:ext cx="314765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85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5707BD-E2A0-1DE4-0ED3-C953D4CA5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54" y="643466"/>
            <a:ext cx="742809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103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38550-4912-02F2-EC1B-BFFDF4477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08266"/>
            <a:ext cx="8178799" cy="464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482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766673-6CEB-1011-4183-04AE62F48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985584"/>
            <a:ext cx="8178799" cy="4886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00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74E3CE-0B16-6A07-4EDA-1BE3CA3DE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62902"/>
            <a:ext cx="8178799" cy="513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64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D82A65-A4CA-BAEE-41AF-09F265D90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46925"/>
            <a:ext cx="8178799" cy="476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742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2266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6</cp:revision>
  <dcterms:created xsi:type="dcterms:W3CDTF">2023-07-12T07:05:28Z</dcterms:created>
  <dcterms:modified xsi:type="dcterms:W3CDTF">2024-09-02T18:32:10Z</dcterms:modified>
</cp:coreProperties>
</file>