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66" r:id="rId7"/>
    <p:sldId id="265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1500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5e725e48-0273-4087-b2eb-09e2acbbccf3" providerId="ADAL" clId="{BE9717CA-4583-4E7F-93F3-3EC2F70E276D}"/>
    <pc:docChg chg="custSel addSld delSld modSld">
      <pc:chgData name="David Butler" userId="5e725e48-0273-4087-b2eb-09e2acbbccf3" providerId="ADAL" clId="{BE9717CA-4583-4E7F-93F3-3EC2F70E276D}" dt="2023-08-17T12:26:19.360" v="34" actId="14100"/>
      <pc:docMkLst>
        <pc:docMk/>
      </pc:docMkLst>
      <pc:sldChg chg="addSp delSp modSp">
        <pc:chgData name="David Butler" userId="5e725e48-0273-4087-b2eb-09e2acbbccf3" providerId="ADAL" clId="{BE9717CA-4583-4E7F-93F3-3EC2F70E276D}" dt="2023-08-17T12:24:12.869" v="13" actId="1076"/>
        <pc:sldMkLst>
          <pc:docMk/>
          <pc:sldMk cId="0" sldId="256"/>
        </pc:sldMkLst>
        <pc:spChg chg="del mod">
          <ac:chgData name="David Butler" userId="5e725e48-0273-4087-b2eb-09e2acbbccf3" providerId="ADAL" clId="{BE9717CA-4583-4E7F-93F3-3EC2F70E276D}" dt="2023-08-17T12:24:11.262" v="12" actId="478"/>
          <ac:spMkLst>
            <pc:docMk/>
            <pc:sldMk cId="0" sldId="256"/>
            <ac:spMk id="11" creationId="{00000000-0000-0000-0000-000000000000}"/>
          </ac:spMkLst>
        </pc:spChg>
        <pc:picChg chg="add mod">
          <ac:chgData name="David Butler" userId="5e725e48-0273-4087-b2eb-09e2acbbccf3" providerId="ADAL" clId="{BE9717CA-4583-4E7F-93F3-3EC2F70E276D}" dt="2023-08-17T12:23:24.156" v="7" actId="1076"/>
          <ac:picMkLst>
            <pc:docMk/>
            <pc:sldMk cId="0" sldId="256"/>
            <ac:picMk id="1026" creationId="{778879F2-5741-4835-81D1-370054E9ACF5}"/>
          </ac:picMkLst>
        </pc:picChg>
        <pc:picChg chg="add mod">
          <ac:chgData name="David Butler" userId="5e725e48-0273-4087-b2eb-09e2acbbccf3" providerId="ADAL" clId="{BE9717CA-4583-4E7F-93F3-3EC2F70E276D}" dt="2023-08-17T12:24:12.869" v="13" actId="1076"/>
          <ac:picMkLst>
            <pc:docMk/>
            <pc:sldMk cId="0" sldId="256"/>
            <ac:picMk id="1028" creationId="{EBED91FA-B05E-4390-B215-482A9FC9C0F7}"/>
          </ac:picMkLst>
        </pc:picChg>
        <pc:picChg chg="del">
          <ac:chgData name="David Butler" userId="5e725e48-0273-4087-b2eb-09e2acbbccf3" providerId="ADAL" clId="{BE9717CA-4583-4E7F-93F3-3EC2F70E276D}" dt="2023-08-17T12:21:14.764" v="2" actId="478"/>
          <ac:picMkLst>
            <pc:docMk/>
            <pc:sldMk cId="0" sldId="256"/>
            <ac:picMk id="11266" creationId="{00000000-0000-0000-0000-000000000000}"/>
          </ac:picMkLst>
        </pc:picChg>
        <pc:picChg chg="del">
          <ac:chgData name="David Butler" userId="5e725e48-0273-4087-b2eb-09e2acbbccf3" providerId="ADAL" clId="{BE9717CA-4583-4E7F-93F3-3EC2F70E276D}" dt="2023-08-17T12:21:14.197" v="1" actId="478"/>
          <ac:picMkLst>
            <pc:docMk/>
            <pc:sldMk cId="0" sldId="256"/>
            <ac:picMk id="11268" creationId="{00000000-0000-0000-0000-000000000000}"/>
          </ac:picMkLst>
        </pc:picChg>
        <pc:picChg chg="del">
          <ac:chgData name="David Butler" userId="5e725e48-0273-4087-b2eb-09e2acbbccf3" providerId="ADAL" clId="{BE9717CA-4583-4E7F-93F3-3EC2F70E276D}" dt="2023-08-17T12:21:13.324" v="0" actId="478"/>
          <ac:picMkLst>
            <pc:docMk/>
            <pc:sldMk cId="0" sldId="256"/>
            <ac:picMk id="11270" creationId="{00000000-0000-0000-0000-000000000000}"/>
          </ac:picMkLst>
        </pc:picChg>
      </pc:sldChg>
      <pc:sldChg chg="addSp delSp modSp">
        <pc:chgData name="David Butler" userId="5e725e48-0273-4087-b2eb-09e2acbbccf3" providerId="ADAL" clId="{BE9717CA-4583-4E7F-93F3-3EC2F70E276D}" dt="2023-08-17T12:24:51.389" v="20" actId="14100"/>
        <pc:sldMkLst>
          <pc:docMk/>
          <pc:sldMk cId="0" sldId="257"/>
        </pc:sldMkLst>
        <pc:spChg chg="del">
          <ac:chgData name="David Butler" userId="5e725e48-0273-4087-b2eb-09e2acbbccf3" providerId="ADAL" clId="{BE9717CA-4583-4E7F-93F3-3EC2F70E276D}" dt="2023-08-17T12:24:40.923" v="14" actId="478"/>
          <ac:spMkLst>
            <pc:docMk/>
            <pc:sldMk cId="0" sldId="257"/>
            <ac:spMk id="2" creationId="{00000000-0000-0000-0000-000000000000}"/>
          </ac:spMkLst>
        </pc:spChg>
        <pc:spChg chg="del">
          <ac:chgData name="David Butler" userId="5e725e48-0273-4087-b2eb-09e2acbbccf3" providerId="ADAL" clId="{BE9717CA-4583-4E7F-93F3-3EC2F70E276D}" dt="2023-08-17T12:24:42.920" v="15" actId="478"/>
          <ac:spMkLst>
            <pc:docMk/>
            <pc:sldMk cId="0" sldId="257"/>
            <ac:spMk id="3" creationId="{00000000-0000-0000-0000-000000000000}"/>
          </ac:spMkLst>
        </pc:spChg>
        <pc:spChg chg="add del mod">
          <ac:chgData name="David Butler" userId="5e725e48-0273-4087-b2eb-09e2acbbccf3" providerId="ADAL" clId="{BE9717CA-4583-4E7F-93F3-3EC2F70E276D}" dt="2023-08-17T12:24:43.876" v="16" actId="478"/>
          <ac:spMkLst>
            <pc:docMk/>
            <pc:sldMk cId="0" sldId="257"/>
            <ac:spMk id="5" creationId="{0DD719F0-AECB-476F-8CC4-4A395C394786}"/>
          </ac:spMkLst>
        </pc:spChg>
        <pc:spChg chg="add del mod">
          <ac:chgData name="David Butler" userId="5e725e48-0273-4087-b2eb-09e2acbbccf3" providerId="ADAL" clId="{BE9717CA-4583-4E7F-93F3-3EC2F70E276D}" dt="2023-08-17T12:24:45.606" v="17" actId="478"/>
          <ac:spMkLst>
            <pc:docMk/>
            <pc:sldMk cId="0" sldId="257"/>
            <ac:spMk id="7" creationId="{C3AC4732-968D-4A23-B606-1E282E88E2D9}"/>
          </ac:spMkLst>
        </pc:spChg>
        <pc:picChg chg="add mod">
          <ac:chgData name="David Butler" userId="5e725e48-0273-4087-b2eb-09e2acbbccf3" providerId="ADAL" clId="{BE9717CA-4583-4E7F-93F3-3EC2F70E276D}" dt="2023-08-17T12:24:51.389" v="20" actId="14100"/>
          <ac:picMkLst>
            <pc:docMk/>
            <pc:sldMk cId="0" sldId="257"/>
            <ac:picMk id="8" creationId="{D7674E31-C29C-419D-AF59-8F68C63F23C9}"/>
          </ac:picMkLst>
        </pc:picChg>
      </pc:sldChg>
      <pc:sldChg chg="del">
        <pc:chgData name="David Butler" userId="5e725e48-0273-4087-b2eb-09e2acbbccf3" providerId="ADAL" clId="{BE9717CA-4583-4E7F-93F3-3EC2F70E276D}" dt="2023-08-17T12:25:55.094" v="21" actId="2696"/>
        <pc:sldMkLst>
          <pc:docMk/>
          <pc:sldMk cId="0" sldId="259"/>
        </pc:sldMkLst>
      </pc:sldChg>
      <pc:sldChg chg="del">
        <pc:chgData name="David Butler" userId="5e725e48-0273-4087-b2eb-09e2acbbccf3" providerId="ADAL" clId="{BE9717CA-4583-4E7F-93F3-3EC2F70E276D}" dt="2023-08-17T12:25:56.098" v="23" actId="2696"/>
        <pc:sldMkLst>
          <pc:docMk/>
          <pc:sldMk cId="0" sldId="260"/>
        </pc:sldMkLst>
      </pc:sldChg>
      <pc:sldChg chg="del">
        <pc:chgData name="David Butler" userId="5e725e48-0273-4087-b2eb-09e2acbbccf3" providerId="ADAL" clId="{BE9717CA-4583-4E7F-93F3-3EC2F70E276D}" dt="2023-08-17T12:25:56.565" v="24" actId="2696"/>
        <pc:sldMkLst>
          <pc:docMk/>
          <pc:sldMk cId="0" sldId="263"/>
        </pc:sldMkLst>
      </pc:sldChg>
      <pc:sldChg chg="del">
        <pc:chgData name="David Butler" userId="5e725e48-0273-4087-b2eb-09e2acbbccf3" providerId="ADAL" clId="{BE9717CA-4583-4E7F-93F3-3EC2F70E276D}" dt="2023-08-17T12:25:57.051" v="25" actId="2696"/>
        <pc:sldMkLst>
          <pc:docMk/>
          <pc:sldMk cId="0" sldId="264"/>
        </pc:sldMkLst>
      </pc:sldChg>
      <pc:sldChg chg="addSp delSp modSp add">
        <pc:chgData name="David Butler" userId="5e725e48-0273-4087-b2eb-09e2acbbccf3" providerId="ADAL" clId="{BE9717CA-4583-4E7F-93F3-3EC2F70E276D}" dt="2023-08-17T12:26:19.360" v="34" actId="14100"/>
        <pc:sldMkLst>
          <pc:docMk/>
          <pc:sldMk cId="4183302860" sldId="266"/>
        </pc:sldMkLst>
        <pc:picChg chg="add mod">
          <ac:chgData name="David Butler" userId="5e725e48-0273-4087-b2eb-09e2acbbccf3" providerId="ADAL" clId="{BE9717CA-4583-4E7F-93F3-3EC2F70E276D}" dt="2023-08-17T12:26:19.360" v="34" actId="14100"/>
          <ac:picMkLst>
            <pc:docMk/>
            <pc:sldMk cId="4183302860" sldId="266"/>
            <ac:picMk id="2" creationId="{3B0ECC18-63EA-442C-9FB2-2F44C81C4AA0}"/>
          </ac:picMkLst>
        </pc:picChg>
        <pc:picChg chg="del">
          <ac:chgData name="David Butler" userId="5e725e48-0273-4087-b2eb-09e2acbbccf3" providerId="ADAL" clId="{BE9717CA-4583-4E7F-93F3-3EC2F70E276D}" dt="2023-08-17T12:26:03.920" v="28" actId="478"/>
          <ac:picMkLst>
            <pc:docMk/>
            <pc:sldMk cId="4183302860" sldId="266"/>
            <ac:picMk id="8" creationId="{D7674E31-C29C-419D-AF59-8F68C63F23C9}"/>
          </ac:picMkLst>
        </pc:picChg>
      </pc:sldChg>
      <pc:sldChg chg="del">
        <pc:chgData name="David Butler" userId="5e725e48-0273-4087-b2eb-09e2acbbccf3" providerId="ADAL" clId="{BE9717CA-4583-4E7F-93F3-3EC2F70E276D}" dt="2023-08-17T12:25:57.582" v="26" actId="2696"/>
        <pc:sldMkLst>
          <pc:docMk/>
          <pc:sldMk cId="4183302860" sldId="266"/>
        </pc:sldMkLst>
      </pc:sldChg>
      <pc:sldChg chg="del">
        <pc:chgData name="David Butler" userId="5e725e48-0273-4087-b2eb-09e2acbbccf3" providerId="ADAL" clId="{BE9717CA-4583-4E7F-93F3-3EC2F70E276D}" dt="2023-08-17T12:25:55.625" v="22" actId="2696"/>
        <pc:sldMkLst>
          <pc:docMk/>
          <pc:sldMk cId="0" sldId="267"/>
        </pc:sldMkLst>
      </pc:sldChg>
    </pc:docChg>
  </pc:docChgLst>
  <pc:docChgLst>
    <pc:chgData name="David Butler" userId="1d4169bac4fa5473" providerId="LiveId" clId="{15A46B78-42F3-4525-8502-B34D72C9B20C}"/>
    <pc:docChg chg="custSel modSld">
      <pc:chgData name="David Butler" userId="1d4169bac4fa5473" providerId="LiveId" clId="{15A46B78-42F3-4525-8502-B34D72C9B20C}" dt="2023-11-26T10:39:42.790" v="0" actId="478"/>
      <pc:docMkLst>
        <pc:docMk/>
      </pc:docMkLst>
      <pc:sldChg chg="delSp mod">
        <pc:chgData name="David Butler" userId="1d4169bac4fa5473" providerId="LiveId" clId="{15A46B78-42F3-4525-8502-B34D72C9B20C}" dt="2023-11-26T10:39:42.790" v="0" actId="478"/>
        <pc:sldMkLst>
          <pc:docMk/>
          <pc:sldMk cId="0" sldId="265"/>
        </pc:sldMkLst>
        <pc:spChg chg="del">
          <ac:chgData name="David Butler" userId="1d4169bac4fa5473" providerId="LiveId" clId="{15A46B78-42F3-4525-8502-B34D72C9B20C}" dt="2023-11-26T10:39:42.790" v="0" actId="478"/>
          <ac:spMkLst>
            <pc:docMk/>
            <pc:sldMk cId="0" sldId="265"/>
            <ac:spMk id="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11/26/2023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11/26/2023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11/26/2023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11/26/2023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11/26/2023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11/26/2023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55A7E-15D8-4D80-8F8C-57DBF984A407}" type="datetimeFigureOut">
              <a:rPr lang="en-US" smtClean="0"/>
              <a:pPr/>
              <a:t>11/26/2023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ree Sudanese Man photo and picture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976" y="1071546"/>
            <a:ext cx="1884444" cy="2820692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633190" y="102933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2000" y="100010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286873" y="394044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3</a:t>
            </a:r>
          </a:p>
        </p:txBody>
      </p:sp>
      <p:pic>
        <p:nvPicPr>
          <p:cNvPr id="1026" name="Picture 2" descr="Free Appartment Building Block photo and picture">
            <a:extLst>
              <a:ext uri="{FF2B5EF4-FFF2-40B4-BE49-F238E27FC236}">
                <a16:creationId xmlns:a16="http://schemas.microsoft.com/office/drawing/2014/main" id="{778879F2-5741-4835-81D1-370054E9AC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686" y="1029331"/>
            <a:ext cx="4355976" cy="2454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ree Envelope Letter photo and picture">
            <a:extLst>
              <a:ext uri="{FF2B5EF4-FFF2-40B4-BE49-F238E27FC236}">
                <a16:creationId xmlns:a16="http://schemas.microsoft.com/office/drawing/2014/main" id="{EBED91FA-B05E-4390-B215-482A9FC9C0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7964" y="3940442"/>
            <a:ext cx="4111444" cy="2454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D7674E31-C29C-419D-AF59-8F68C63F23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19" y="908720"/>
            <a:ext cx="8673263" cy="388843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B0ECC18-63EA-442C-9FB2-2F44C81C4A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3" y="1412776"/>
            <a:ext cx="9014205" cy="36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33028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0098" y="-2714668"/>
            <a:ext cx="10210800" cy="121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Props1.xml><?xml version="1.0" encoding="utf-8"?>
<ds:datastoreItem xmlns:ds="http://schemas.openxmlformats.org/officeDocument/2006/customXml" ds:itemID="{85670214-4DE6-4DF1-898D-94678994429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845E71D-9C13-410B-886D-0237436ADAD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947DEF9-9591-438F-8B7D-3992D4E553F5}">
  <ds:schemaRefs>
    <ds:schemaRef ds:uri="7789c14a-a99d-49e3-b17f-cc0aeb526209"/>
    <ds:schemaRef ds:uri="http://schemas.microsoft.com/office/2006/documentManagement/types"/>
    <ds:schemaRef ds:uri="http://purl.org/dc/elements/1.1/"/>
    <ds:schemaRef ds:uri="http://www.w3.org/XML/1998/namespace"/>
    <ds:schemaRef ds:uri="1d7f4318-fbaa-42fb-befc-90ab84d26bd1"/>
    <ds:schemaRef ds:uri="http://purl.org/dc/dcmitype/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2258</TotalTime>
  <Words>3</Words>
  <Application>Microsoft Office PowerPoint</Application>
  <PresentationFormat>On-screen Show (4:3)</PresentationFormat>
  <Paragraphs>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David Butler</cp:lastModifiedBy>
  <cp:revision>6</cp:revision>
  <dcterms:created xsi:type="dcterms:W3CDTF">2023-07-12T07:05:28Z</dcterms:created>
  <dcterms:modified xsi:type="dcterms:W3CDTF">2023-11-26T10:39:43Z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