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69" r:id="rId4"/>
    <p:sldId id="270" r:id="rId5"/>
    <p:sldId id="271" r:id="rId6"/>
    <p:sldId id="272" r:id="rId7"/>
    <p:sldId id="273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60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S::dbutler@glasgowclyde.ac.uk::5e725e48-0273-4087-b2eb-09e2acbbccf3" providerId="AD" clId="Web-{29229EFE-AC04-439B-A26A-DDAB2C7F003D}"/>
    <pc:docChg chg="modSld">
      <pc:chgData name="David Butler" userId="S::dbutler@glasgowclyde.ac.uk::5e725e48-0273-4087-b2eb-09e2acbbccf3" providerId="AD" clId="Web-{29229EFE-AC04-439B-A26A-DDAB2C7F003D}" dt="2023-08-30T11:49:27.049" v="0"/>
      <pc:docMkLst>
        <pc:docMk/>
      </pc:docMkLst>
      <pc:sldChg chg="addSp">
        <pc:chgData name="David Butler" userId="S::dbutler@glasgowclyde.ac.uk::5e725e48-0273-4087-b2eb-09e2acbbccf3" providerId="AD" clId="Web-{29229EFE-AC04-439B-A26A-DDAB2C7F003D}" dt="2023-08-30T11:49:27.049" v="0"/>
        <pc:sldMkLst>
          <pc:docMk/>
          <pc:sldMk cId="0" sldId="274"/>
        </pc:sldMkLst>
        <pc:inkChg chg="add">
          <ac:chgData name="David Butler" userId="S::dbutler@glasgowclyde.ac.uk::5e725e48-0273-4087-b2eb-09e2acbbccf3" providerId="AD" clId="Web-{29229EFE-AC04-439B-A26A-DDAB2C7F003D}" dt="2023-08-30T11:49:27.049" v="0"/>
          <ac:inkMkLst>
            <pc:docMk/>
            <pc:sldMk cId="0" sldId="274"/>
            <ac:inkMk id="2" creationId="{EC7C46D0-4971-BE81-D3B6-863D39FBDDEE}"/>
          </ac:inkMkLst>
        </pc:inkChg>
      </pc:sldChg>
    </pc:docChg>
  </pc:docChgLst>
  <pc:docChgLst>
    <pc:chgData name="David Butler" userId="1d4169bac4fa5473" providerId="LiveId" clId="{959FAADA-3A6C-4D46-BCFB-9DAE2A89BA0C}"/>
    <pc:docChg chg="custSel modSld">
      <pc:chgData name="David Butler" userId="1d4169bac4fa5473" providerId="LiveId" clId="{959FAADA-3A6C-4D46-BCFB-9DAE2A89BA0C}" dt="2024-09-02T18:38:59.192" v="5" actId="26606"/>
      <pc:docMkLst>
        <pc:docMk/>
      </pc:docMkLst>
      <pc:sldChg chg="addSp delSp modSp mod setBg">
        <pc:chgData name="David Butler" userId="1d4169bac4fa5473" providerId="LiveId" clId="{959FAADA-3A6C-4D46-BCFB-9DAE2A89BA0C}" dt="2024-09-02T18:38:36.591" v="2" actId="26606"/>
        <pc:sldMkLst>
          <pc:docMk/>
          <pc:sldMk cId="0" sldId="269"/>
        </pc:sldMkLst>
        <pc:picChg chg="add mod">
          <ac:chgData name="David Butler" userId="1d4169bac4fa5473" providerId="LiveId" clId="{959FAADA-3A6C-4D46-BCFB-9DAE2A89BA0C}" dt="2024-09-02T18:38:36.591" v="2" actId="26606"/>
          <ac:picMkLst>
            <pc:docMk/>
            <pc:sldMk cId="0" sldId="269"/>
            <ac:picMk id="3" creationId="{E2952AE5-AE52-9664-D5DA-842A89DC1A19}"/>
          </ac:picMkLst>
        </pc:picChg>
        <pc:picChg chg="del">
          <ac:chgData name="David Butler" userId="1d4169bac4fa5473" providerId="LiveId" clId="{959FAADA-3A6C-4D46-BCFB-9DAE2A89BA0C}" dt="2024-09-02T18:38:33.540" v="0" actId="478"/>
          <ac:picMkLst>
            <pc:docMk/>
            <pc:sldMk cId="0" sldId="269"/>
            <ac:picMk id="1026" creationId="{00000000-0000-0000-0000-000000000000}"/>
          </ac:picMkLst>
        </pc:picChg>
      </pc:sldChg>
      <pc:sldChg chg="addSp delSp modSp mod setBg">
        <pc:chgData name="David Butler" userId="1d4169bac4fa5473" providerId="LiveId" clId="{959FAADA-3A6C-4D46-BCFB-9DAE2A89BA0C}" dt="2024-09-02T18:38:59.192" v="5" actId="26606"/>
        <pc:sldMkLst>
          <pc:docMk/>
          <pc:sldMk cId="0" sldId="271"/>
        </pc:sldMkLst>
        <pc:picChg chg="add mod">
          <ac:chgData name="David Butler" userId="1d4169bac4fa5473" providerId="LiveId" clId="{959FAADA-3A6C-4D46-BCFB-9DAE2A89BA0C}" dt="2024-09-02T18:38:59.192" v="5" actId="26606"/>
          <ac:picMkLst>
            <pc:docMk/>
            <pc:sldMk cId="0" sldId="271"/>
            <ac:picMk id="3" creationId="{66358636-41DD-3D5D-EED0-4D85B9A0FD97}"/>
          </ac:picMkLst>
        </pc:picChg>
        <pc:picChg chg="del">
          <ac:chgData name="David Butler" userId="1d4169bac4fa5473" providerId="LiveId" clId="{959FAADA-3A6C-4D46-BCFB-9DAE2A89BA0C}" dt="2024-09-02T18:38:57.370" v="3" actId="478"/>
          <ac:picMkLst>
            <pc:docMk/>
            <pc:sldMk cId="0" sldId="271"/>
            <ac:picMk id="3074" creationId="{00000000-0000-0000-0000-000000000000}"/>
          </ac:picMkLst>
        </pc:picChg>
      </pc:sldChg>
    </pc:docChg>
  </pc:docChgLst>
  <pc:docChgLst>
    <pc:chgData name="David Butler" userId="5e725e48-0273-4087-b2eb-09e2acbbccf3" providerId="ADAL" clId="{087A3A90-D2BF-43FC-A066-D5A90D885FA6}"/>
    <pc:docChg chg="modSld sldOrd">
      <pc:chgData name="David Butler" userId="5e725e48-0273-4087-b2eb-09e2acbbccf3" providerId="ADAL" clId="{087A3A90-D2BF-43FC-A066-D5A90D885FA6}" dt="2023-08-25T09:44:04.578" v="2"/>
      <pc:docMkLst>
        <pc:docMk/>
      </pc:docMkLst>
      <pc:sldChg chg="ord">
        <pc:chgData name="David Butler" userId="5e725e48-0273-4087-b2eb-09e2acbbccf3" providerId="ADAL" clId="{087A3A90-D2BF-43FC-A066-D5A90D885FA6}" dt="2023-08-25T09:44:04.578" v="2"/>
        <pc:sldMkLst>
          <pc:docMk/>
          <pc:sldMk cId="0" sldId="256"/>
        </pc:sldMkLst>
      </pc:sldChg>
      <pc:sldChg chg="ord">
        <pc:chgData name="David Butler" userId="5e725e48-0273-4087-b2eb-09e2acbbccf3" providerId="ADAL" clId="{087A3A90-D2BF-43FC-A066-D5A90D885FA6}" dt="2023-08-25T09:44:00.544" v="1"/>
        <pc:sldMkLst>
          <pc:docMk/>
          <pc:sldMk cId="0" sldId="269"/>
        </pc:sldMkLst>
      </pc:sldChg>
      <pc:sldChg chg="ord">
        <pc:chgData name="David Butler" userId="5e725e48-0273-4087-b2eb-09e2acbbccf3" providerId="ADAL" clId="{087A3A90-D2BF-43FC-A066-D5A90D885FA6}" dt="2023-08-25T09:43:58.644" v="0"/>
        <pc:sldMkLst>
          <pc:docMk/>
          <pc:sldMk cId="0" sldId="274"/>
        </pc:sldMkLst>
      </pc:sldChg>
    </pc:docChg>
  </pc:docChgLst>
  <pc:docChgLst>
    <pc:chgData name="David Butler" userId="1d4169bac4fa5473" providerId="LiveId" clId="{13ADA381-28BF-4A51-BA64-C4499904C44B}"/>
    <pc:docChg chg="custSel modSld">
      <pc:chgData name="David Butler" userId="1d4169bac4fa5473" providerId="LiveId" clId="{13ADA381-28BF-4A51-BA64-C4499904C44B}" dt="2023-11-26T10:40:29.611" v="0" actId="478"/>
      <pc:docMkLst>
        <pc:docMk/>
      </pc:docMkLst>
      <pc:sldChg chg="delSp mod">
        <pc:chgData name="David Butler" userId="1d4169bac4fa5473" providerId="LiveId" clId="{13ADA381-28BF-4A51-BA64-C4499904C44B}" dt="2023-11-26T10:40:29.611" v="0" actId="478"/>
        <pc:sldMkLst>
          <pc:docMk/>
          <pc:sldMk cId="0" sldId="274"/>
        </pc:sldMkLst>
        <pc:inkChg chg="del">
          <ac:chgData name="David Butler" userId="1d4169bac4fa5473" providerId="LiveId" clId="{13ADA381-28BF-4A51-BA64-C4499904C44B}" dt="2023-11-26T10:40:29.611" v="0" actId="478"/>
          <ac:inkMkLst>
            <pc:docMk/>
            <pc:sldMk cId="0" sldId="274"/>
            <ac:inkMk id="2" creationId="{EC7C46D0-4971-BE81-D3B6-863D39FBDDEE}"/>
          </ac:inkMkLst>
        </pc:ink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285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71736" y="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00694" y="2142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86050" y="2071678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</a:p>
        </p:txBody>
      </p:sp>
      <p:pic>
        <p:nvPicPr>
          <p:cNvPr id="12" name="Picture 11" descr="Free Teacher Female photo and picture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85"/>
          <a:stretch/>
        </p:blipFill>
        <p:spPr bwMode="auto">
          <a:xfrm>
            <a:off x="500034" y="214290"/>
            <a:ext cx="2029422" cy="17145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 descr="woman carrying white and green textbook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07" r="44315"/>
          <a:stretch/>
        </p:blipFill>
        <p:spPr bwMode="auto">
          <a:xfrm>
            <a:off x="571472" y="2214554"/>
            <a:ext cx="1797803" cy="15188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 descr="Free College Kleve photo and picture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21" y="214290"/>
            <a:ext cx="2218187" cy="1643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Free Number Number 2 photo and picture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5" y="214290"/>
            <a:ext cx="2034315" cy="1643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Free Number Advertisement photo and picture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2214554"/>
            <a:ext cx="1857388" cy="150019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214282" y="2214554"/>
            <a:ext cx="31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00694" y="20716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4282" y="41433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143240" y="42148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15074" y="42148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9</a:t>
            </a:r>
          </a:p>
        </p:txBody>
      </p:sp>
      <p:pic>
        <p:nvPicPr>
          <p:cNvPr id="22" name="Picture 21" descr="Free Six Number photo and picture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7" y="2143116"/>
            <a:ext cx="2052903" cy="1500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Free Coffee Cup photo and picture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4357694"/>
            <a:ext cx="2371335" cy="157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Free Cat Pet photo and picture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63"/>
          <a:stretch/>
        </p:blipFill>
        <p:spPr bwMode="auto">
          <a:xfrm>
            <a:off x="3643306" y="4286256"/>
            <a:ext cx="2031647" cy="15716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age18.jpeg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643702" y="4214818"/>
            <a:ext cx="1857388" cy="157163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1500" dirty="0">
                <a:latin typeface="Century Gothic" pitchFamily="34" charset="0"/>
              </a:rPr>
              <a:t>teacher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1500" dirty="0">
                <a:latin typeface="Century Gothic" pitchFamily="34" charset="0"/>
              </a:rPr>
              <a:t>cat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1500" dirty="0">
                <a:latin typeface="Century Gothic" pitchFamily="34" charset="0"/>
              </a:rPr>
              <a:t>teacher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1500" dirty="0">
                <a:latin typeface="Century Gothic" pitchFamily="34" charset="0"/>
              </a:rPr>
              <a:t>sun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1500" dirty="0">
                <a:latin typeface="Century Gothic" pitchFamily="34" charset="0"/>
              </a:rPr>
              <a:t>ten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1500" dirty="0">
                <a:latin typeface="Century Gothic" pitchFamily="34" charset="0"/>
              </a:rPr>
              <a:t>six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1500" dirty="0">
                <a:latin typeface="Century Gothic" pitchFamily="34" charset="0"/>
              </a:rPr>
              <a:t>tree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1500" dirty="0">
                <a:latin typeface="Century Gothic" pitchFamily="34" charset="0"/>
              </a:rPr>
              <a:t>two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1500">
                <a:latin typeface="Century Gothic" pitchFamily="34" charset="0"/>
              </a:rPr>
              <a:t>cup</a:t>
            </a:r>
            <a:endParaRPr lang="en-GB" sz="11500" dirty="0"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ree Teacher Female photo and picture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85"/>
          <a:stretch/>
        </p:blipFill>
        <p:spPr bwMode="auto">
          <a:xfrm>
            <a:off x="857224" y="500042"/>
            <a:ext cx="2959574" cy="25003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 descr="woman carrying white and green textbook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07" r="44315"/>
          <a:stretch/>
        </p:blipFill>
        <p:spPr bwMode="auto">
          <a:xfrm>
            <a:off x="3357554" y="3714752"/>
            <a:ext cx="3044133" cy="25717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 descr="Free College Kleve photo and picture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7" y="214289"/>
            <a:ext cx="3075442" cy="22780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2952AE5-AE52-9664-D5DA-842A89DC1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598994"/>
            <a:ext cx="8178799" cy="366001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7072362" cy="5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358636-41DD-3D5D-EED0-4D85B9A0F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905698"/>
            <a:ext cx="8178799" cy="304660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500042"/>
            <a:ext cx="8358023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14356"/>
            <a:ext cx="830017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1500" dirty="0">
                <a:latin typeface="Century Gothic" pitchFamily="34" charset="0"/>
              </a:rPr>
              <a:t>college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1500" dirty="0">
                <a:latin typeface="Century Gothic" pitchFamily="34" charset="0"/>
              </a:rPr>
              <a:t>student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1540</TotalTime>
  <Words>20</Words>
  <Application>Microsoft Office PowerPoint</Application>
  <PresentationFormat>On-screen Show (4:3)</PresentationFormat>
  <Paragraphs>20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college</vt:lpstr>
      <vt:lpstr>student</vt:lpstr>
      <vt:lpstr>teacher</vt:lpstr>
      <vt:lpstr>cat</vt:lpstr>
      <vt:lpstr>teacher</vt:lpstr>
      <vt:lpstr>sun</vt:lpstr>
      <vt:lpstr>ten</vt:lpstr>
      <vt:lpstr>six</vt:lpstr>
      <vt:lpstr>tree</vt:lpstr>
      <vt:lpstr>two</vt:lpstr>
      <vt:lpstr>cup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7</cp:revision>
  <dcterms:created xsi:type="dcterms:W3CDTF">2023-07-12T07:05:28Z</dcterms:created>
  <dcterms:modified xsi:type="dcterms:W3CDTF">2024-09-02T18:39:06Z</dcterms:modified>
</cp:coreProperties>
</file>