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6432A6AE-64D8-483D-9E9E-EB1DA0BC853E}"/>
    <pc:docChg chg="custSel modSld">
      <pc:chgData name="David Butler" userId="1d4169bac4fa5473" providerId="LiveId" clId="{6432A6AE-64D8-483D-9E9E-EB1DA0BC853E}" dt="2024-09-02T18:34:50.061" v="7" actId="14100"/>
      <pc:docMkLst>
        <pc:docMk/>
      </pc:docMkLst>
      <pc:sldChg chg="addSp delSp modSp mod setBg">
        <pc:chgData name="David Butler" userId="1d4169bac4fa5473" providerId="LiveId" clId="{6432A6AE-64D8-483D-9E9E-EB1DA0BC853E}" dt="2024-09-02T18:34:22.831" v="2" actId="26606"/>
        <pc:sldMkLst>
          <pc:docMk/>
          <pc:sldMk cId="1618808463" sldId="256"/>
        </pc:sldMkLst>
        <pc:picChg chg="add mod">
          <ac:chgData name="David Butler" userId="1d4169bac4fa5473" providerId="LiveId" clId="{6432A6AE-64D8-483D-9E9E-EB1DA0BC853E}" dt="2024-09-02T18:34:22.831" v="2" actId="26606"/>
          <ac:picMkLst>
            <pc:docMk/>
            <pc:sldMk cId="1618808463" sldId="256"/>
            <ac:picMk id="3" creationId="{FCCAD4BC-4D7F-63A4-0C0A-31353AE9F7F3}"/>
          </ac:picMkLst>
        </pc:picChg>
        <pc:picChg chg="del">
          <ac:chgData name="David Butler" userId="1d4169bac4fa5473" providerId="LiveId" clId="{6432A6AE-64D8-483D-9E9E-EB1DA0BC853E}" dt="2024-09-02T18:34:20.475" v="0" actId="478"/>
          <ac:picMkLst>
            <pc:docMk/>
            <pc:sldMk cId="1618808463" sldId="256"/>
            <ac:picMk id="5" creationId="{1BE2BDD4-4A42-4B32-906B-2E3D703120D6}"/>
          </ac:picMkLst>
        </pc:picChg>
      </pc:sldChg>
      <pc:sldChg chg="addSp delSp modSp mod setBg">
        <pc:chgData name="David Butler" userId="1d4169bac4fa5473" providerId="LiveId" clId="{6432A6AE-64D8-483D-9E9E-EB1DA0BC853E}" dt="2024-09-02T18:34:44.323" v="5" actId="26606"/>
        <pc:sldMkLst>
          <pc:docMk/>
          <pc:sldMk cId="2397323329" sldId="259"/>
        </pc:sldMkLst>
        <pc:picChg chg="del">
          <ac:chgData name="David Butler" userId="1d4169bac4fa5473" providerId="LiveId" clId="{6432A6AE-64D8-483D-9E9E-EB1DA0BC853E}" dt="2024-09-02T18:34:42.327" v="3" actId="478"/>
          <ac:picMkLst>
            <pc:docMk/>
            <pc:sldMk cId="2397323329" sldId="259"/>
            <ac:picMk id="2" creationId="{3F285F46-C04E-42F5-81A2-773F1C767CF1}"/>
          </ac:picMkLst>
        </pc:picChg>
        <pc:picChg chg="add mod">
          <ac:chgData name="David Butler" userId="1d4169bac4fa5473" providerId="LiveId" clId="{6432A6AE-64D8-483D-9E9E-EB1DA0BC853E}" dt="2024-09-02T18:34:44.323" v="5" actId="26606"/>
          <ac:picMkLst>
            <pc:docMk/>
            <pc:sldMk cId="2397323329" sldId="259"/>
            <ac:picMk id="4" creationId="{523212A7-F5D6-444E-3AE5-F6F5F28E0E99}"/>
          </ac:picMkLst>
        </pc:picChg>
      </pc:sldChg>
      <pc:sldChg chg="modSp mod">
        <pc:chgData name="David Butler" userId="1d4169bac4fa5473" providerId="LiveId" clId="{6432A6AE-64D8-483D-9E9E-EB1DA0BC853E}" dt="2024-09-02T18:34:50.061" v="7" actId="14100"/>
        <pc:sldMkLst>
          <pc:docMk/>
          <pc:sldMk cId="2942938731" sldId="260"/>
        </pc:sldMkLst>
        <pc:picChg chg="mod">
          <ac:chgData name="David Butler" userId="1d4169bac4fa5473" providerId="LiveId" clId="{6432A6AE-64D8-483D-9E9E-EB1DA0BC853E}" dt="2024-09-02T18:34:50.061" v="7" actId="14100"/>
          <ac:picMkLst>
            <pc:docMk/>
            <pc:sldMk cId="2942938731" sldId="260"/>
            <ac:picMk id="2" creationId="{F904D3F8-79E7-40E2-BE6B-53EDB75048C3}"/>
          </ac:picMkLst>
        </pc:picChg>
      </pc:sldChg>
    </pc:docChg>
  </pc:docChgLst>
  <pc:docChgLst>
    <pc:chgData name="David Butler" userId="5e725e48-0273-4087-b2eb-09e2acbbccf3" providerId="ADAL" clId="{8AA478D3-F093-40A4-BD13-AECE541CFFA1}"/>
    <pc:docChg chg="custSel addSld modSld sldOrd">
      <pc:chgData name="David Butler" userId="5e725e48-0273-4087-b2eb-09e2acbbccf3" providerId="ADAL" clId="{8AA478D3-F093-40A4-BD13-AECE541CFFA1}" dt="2023-08-17T12:29:44.851" v="30" actId="1076"/>
      <pc:docMkLst>
        <pc:docMk/>
      </pc:docMkLst>
      <pc:sldChg chg="addSp delSp modSp ord">
        <pc:chgData name="David Butler" userId="5e725e48-0273-4087-b2eb-09e2acbbccf3" providerId="ADAL" clId="{8AA478D3-F093-40A4-BD13-AECE541CFFA1}" dt="2023-08-17T12:28:45.697" v="19" actId="14100"/>
        <pc:sldMkLst>
          <pc:docMk/>
          <pc:sldMk cId="1618808463" sldId="256"/>
        </pc:sldMkLst>
        <pc:spChg chg="del">
          <ac:chgData name="David Butler" userId="5e725e48-0273-4087-b2eb-09e2acbbccf3" providerId="ADAL" clId="{8AA478D3-F093-40A4-BD13-AECE541CFFA1}" dt="2023-08-17T12:27:28.347" v="1" actId="478"/>
          <ac:spMkLst>
            <pc:docMk/>
            <pc:sldMk cId="1618808463" sldId="256"/>
            <ac:spMk id="2" creationId="{FD2BF957-A443-64C4-4D60-F8AFB512F061}"/>
          </ac:spMkLst>
        </pc:spChg>
        <pc:spChg chg="del">
          <ac:chgData name="David Butler" userId="5e725e48-0273-4087-b2eb-09e2acbbccf3" providerId="ADAL" clId="{8AA478D3-F093-40A4-BD13-AECE541CFFA1}" dt="2023-08-17T12:27:29.878" v="2" actId="478"/>
          <ac:spMkLst>
            <pc:docMk/>
            <pc:sldMk cId="1618808463" sldId="256"/>
            <ac:spMk id="3" creationId="{AB921A8E-448B-6DA9-2B63-A8CA6EF2B1D7}"/>
          </ac:spMkLst>
        </pc:spChg>
        <pc:picChg chg="add del mod">
          <ac:chgData name="David Butler" userId="5e725e48-0273-4087-b2eb-09e2acbbccf3" providerId="ADAL" clId="{8AA478D3-F093-40A4-BD13-AECE541CFFA1}" dt="2023-08-17T12:28:25.101" v="16" actId="478"/>
          <ac:picMkLst>
            <pc:docMk/>
            <pc:sldMk cId="1618808463" sldId="256"/>
            <ac:picMk id="4" creationId="{BF78D718-0018-4B66-9601-DDB93E70A183}"/>
          </ac:picMkLst>
        </pc:picChg>
        <pc:picChg chg="add mod">
          <ac:chgData name="David Butler" userId="5e725e48-0273-4087-b2eb-09e2acbbccf3" providerId="ADAL" clId="{8AA478D3-F093-40A4-BD13-AECE541CFFA1}" dt="2023-08-17T12:28:45.697" v="19" actId="14100"/>
          <ac:picMkLst>
            <pc:docMk/>
            <pc:sldMk cId="1618808463" sldId="256"/>
            <ac:picMk id="5" creationId="{1BE2BDD4-4A42-4B32-906B-2E3D703120D6}"/>
          </ac:picMkLst>
        </pc:picChg>
      </pc:sldChg>
      <pc:sldChg chg="addSp delSp modSp add">
        <pc:chgData name="David Butler" userId="5e725e48-0273-4087-b2eb-09e2acbbccf3" providerId="ADAL" clId="{8AA478D3-F093-40A4-BD13-AECE541CFFA1}" dt="2023-08-17T12:28:49.631" v="21" actId="14100"/>
        <pc:sldMkLst>
          <pc:docMk/>
          <pc:sldMk cId="2329788732" sldId="258"/>
        </pc:sldMkLst>
        <pc:picChg chg="add del mod">
          <ac:chgData name="David Butler" userId="5e725e48-0273-4087-b2eb-09e2acbbccf3" providerId="ADAL" clId="{8AA478D3-F093-40A4-BD13-AECE541CFFA1}" dt="2023-08-17T12:28:23.397" v="15" actId="478"/>
          <ac:picMkLst>
            <pc:docMk/>
            <pc:sldMk cId="2329788732" sldId="258"/>
            <ac:picMk id="2" creationId="{2624697E-8CA4-4645-8540-8C1760480258}"/>
          </ac:picMkLst>
        </pc:picChg>
        <pc:picChg chg="add mod">
          <ac:chgData name="David Butler" userId="5e725e48-0273-4087-b2eb-09e2acbbccf3" providerId="ADAL" clId="{8AA478D3-F093-40A4-BD13-AECE541CFFA1}" dt="2023-08-17T12:28:49.631" v="21" actId="14100"/>
          <ac:picMkLst>
            <pc:docMk/>
            <pc:sldMk cId="2329788732" sldId="258"/>
            <ac:picMk id="3" creationId="{5C674E39-ADDA-4675-9EA1-12B5253A27BD}"/>
          </ac:picMkLst>
        </pc:picChg>
      </pc:sldChg>
      <pc:sldChg chg="addSp modSp add">
        <pc:chgData name="David Butler" userId="5e725e48-0273-4087-b2eb-09e2acbbccf3" providerId="ADAL" clId="{8AA478D3-F093-40A4-BD13-AECE541CFFA1}" dt="2023-08-17T12:29:28.361" v="26" actId="14100"/>
        <pc:sldMkLst>
          <pc:docMk/>
          <pc:sldMk cId="2397323329" sldId="259"/>
        </pc:sldMkLst>
        <pc:picChg chg="add mod">
          <ac:chgData name="David Butler" userId="5e725e48-0273-4087-b2eb-09e2acbbccf3" providerId="ADAL" clId="{8AA478D3-F093-40A4-BD13-AECE541CFFA1}" dt="2023-08-17T12:29:28.361" v="26" actId="14100"/>
          <ac:picMkLst>
            <pc:docMk/>
            <pc:sldMk cId="2397323329" sldId="259"/>
            <ac:picMk id="2" creationId="{3F285F46-C04E-42F5-81A2-773F1C767CF1}"/>
          </ac:picMkLst>
        </pc:picChg>
      </pc:sldChg>
      <pc:sldChg chg="addSp modSp add">
        <pc:chgData name="David Butler" userId="5e725e48-0273-4087-b2eb-09e2acbbccf3" providerId="ADAL" clId="{8AA478D3-F093-40A4-BD13-AECE541CFFA1}" dt="2023-08-17T12:29:44.851" v="30" actId="1076"/>
        <pc:sldMkLst>
          <pc:docMk/>
          <pc:sldMk cId="2942938731" sldId="260"/>
        </pc:sldMkLst>
        <pc:picChg chg="add mod">
          <ac:chgData name="David Butler" userId="5e725e48-0273-4087-b2eb-09e2acbbccf3" providerId="ADAL" clId="{8AA478D3-F093-40A4-BD13-AECE541CFFA1}" dt="2023-08-17T12:29:44.851" v="30" actId="1076"/>
          <ac:picMkLst>
            <pc:docMk/>
            <pc:sldMk cId="2942938731" sldId="260"/>
            <ac:picMk id="2" creationId="{F904D3F8-79E7-40E2-BE6B-53EDB75048C3}"/>
          </ac:picMkLst>
        </pc:picChg>
      </pc:sldChg>
    </pc:docChg>
  </pc:docChgLst>
  <pc:docChgLst>
    <pc:chgData name="David Butler" userId="1d4169bac4fa5473" providerId="LiveId" clId="{D9774E72-9AA2-4B44-A139-4454897CC3AE}"/>
    <pc:docChg chg="undo custSel modSld">
      <pc:chgData name="David Butler" userId="1d4169bac4fa5473" providerId="LiveId" clId="{D9774E72-9AA2-4B44-A139-4454897CC3AE}" dt="2024-04-20T10:21:29.315" v="16" actId="1076"/>
      <pc:docMkLst>
        <pc:docMk/>
      </pc:docMkLst>
      <pc:sldChg chg="addSp delSp modSp mod">
        <pc:chgData name="David Butler" userId="1d4169bac4fa5473" providerId="LiveId" clId="{D9774E72-9AA2-4B44-A139-4454897CC3AE}" dt="2024-04-20T10:21:29.315" v="16" actId="1076"/>
        <pc:sldMkLst>
          <pc:docMk/>
          <pc:sldMk cId="1813102484" sldId="257"/>
        </pc:sldMkLst>
        <pc:picChg chg="del">
          <ac:chgData name="David Butler" userId="1d4169bac4fa5473" providerId="LiveId" clId="{D9774E72-9AA2-4B44-A139-4454897CC3AE}" dt="2024-04-20T10:20:07.768" v="0" actId="478"/>
          <ac:picMkLst>
            <pc:docMk/>
            <pc:sldMk cId="1813102484" sldId="257"/>
            <ac:picMk id="2" creationId="{B7FE6C68-6D71-875A-348C-A1FFC17630B3}"/>
          </ac:picMkLst>
        </pc:picChg>
        <pc:picChg chg="add del">
          <ac:chgData name="David Butler" userId="1d4169bac4fa5473" providerId="LiveId" clId="{D9774E72-9AA2-4B44-A139-4454897CC3AE}" dt="2024-04-20T10:21:05.577" v="13" actId="478"/>
          <ac:picMkLst>
            <pc:docMk/>
            <pc:sldMk cId="1813102484" sldId="257"/>
            <ac:picMk id="4" creationId="{178CCA6B-E061-111B-2202-870E23EB78E4}"/>
          </ac:picMkLst>
        </pc:picChg>
        <pc:picChg chg="add del">
          <ac:chgData name="David Butler" userId="1d4169bac4fa5473" providerId="LiveId" clId="{D9774E72-9AA2-4B44-A139-4454897CC3AE}" dt="2024-04-20T10:20:29.618" v="5" actId="478"/>
          <ac:picMkLst>
            <pc:docMk/>
            <pc:sldMk cId="1813102484" sldId="257"/>
            <ac:picMk id="5" creationId="{3ECC0067-7D61-FF79-E2E8-295D441E1718}"/>
          </ac:picMkLst>
        </pc:picChg>
        <pc:picChg chg="add mod">
          <ac:chgData name="David Butler" userId="1d4169bac4fa5473" providerId="LiveId" clId="{D9774E72-9AA2-4B44-A139-4454897CC3AE}" dt="2024-04-20T10:20:39.069" v="8" actId="14100"/>
          <ac:picMkLst>
            <pc:docMk/>
            <pc:sldMk cId="1813102484" sldId="257"/>
            <ac:picMk id="10" creationId="{6F7BF687-11FC-1A32-3480-B7DDF4AEEBAD}"/>
          </ac:picMkLst>
        </pc:picChg>
        <pc:picChg chg="add mod">
          <ac:chgData name="David Butler" userId="1d4169bac4fa5473" providerId="LiveId" clId="{D9774E72-9AA2-4B44-A139-4454897CC3AE}" dt="2024-04-20T10:21:04.116" v="12" actId="1076"/>
          <ac:picMkLst>
            <pc:docMk/>
            <pc:sldMk cId="1813102484" sldId="257"/>
            <ac:picMk id="13" creationId="{83023C8B-0911-B620-F296-F19CB5716FD2}"/>
          </ac:picMkLst>
        </pc:picChg>
        <pc:picChg chg="add mod">
          <ac:chgData name="David Butler" userId="1d4169bac4fa5473" providerId="LiveId" clId="{D9774E72-9AA2-4B44-A139-4454897CC3AE}" dt="2024-04-20T10:21:29.315" v="16" actId="1076"/>
          <ac:picMkLst>
            <pc:docMk/>
            <pc:sldMk cId="1813102484" sldId="257"/>
            <ac:picMk id="14" creationId="{1104E491-B7AF-F81B-B6CC-0BF3DCAFBC2E}"/>
          </ac:picMkLst>
        </pc:picChg>
      </pc:sldChg>
    </pc:docChg>
  </pc:docChgLst>
  <pc:docChgLst>
    <pc:chgData name="David Butler" userId="1d4169bac4fa5473" providerId="LiveId" clId="{EB069185-0247-465F-8E54-4CBD288F59C9}"/>
    <pc:docChg chg="addSld delSld modSld sldOrd">
      <pc:chgData name="David Butler" userId="1d4169bac4fa5473" providerId="LiveId" clId="{EB069185-0247-465F-8E54-4CBD288F59C9}" dt="2023-11-26T10:38:25.644" v="80" actId="47"/>
      <pc:docMkLst>
        <pc:docMk/>
      </pc:docMkLst>
      <pc:sldChg chg="new del">
        <pc:chgData name="David Butler" userId="1d4169bac4fa5473" providerId="LiveId" clId="{EB069185-0247-465F-8E54-4CBD288F59C9}" dt="2023-11-26T10:38:25.644" v="80" actId="47"/>
        <pc:sldMkLst>
          <pc:docMk/>
          <pc:sldMk cId="2484641501" sldId="261"/>
        </pc:sldMkLst>
      </pc:sldChg>
      <pc:sldChg chg="addSp modSp new mod ord">
        <pc:chgData name="David Butler" userId="1d4169bac4fa5473" providerId="LiveId" clId="{EB069185-0247-465F-8E54-4CBD288F59C9}" dt="2023-11-26T10:37:12.820" v="32"/>
        <pc:sldMkLst>
          <pc:docMk/>
          <pc:sldMk cId="2866630731" sldId="262"/>
        </pc:sldMkLst>
        <pc:spChg chg="add mod">
          <ac:chgData name="David Butler" userId="1d4169bac4fa5473" providerId="LiveId" clId="{EB069185-0247-465F-8E54-4CBD288F59C9}" dt="2023-11-26T10:37:06.784" v="30" actId="1076"/>
          <ac:spMkLst>
            <pc:docMk/>
            <pc:sldMk cId="2866630731" sldId="262"/>
            <ac:spMk id="2" creationId="{A60091B5-52C3-7D5D-FC4E-FAD28C5AA99C}"/>
          </ac:spMkLst>
        </pc:spChg>
      </pc:sldChg>
      <pc:sldChg chg="modSp add mod">
        <pc:chgData name="David Butler" userId="1d4169bac4fa5473" providerId="LiveId" clId="{EB069185-0247-465F-8E54-4CBD288F59C9}" dt="2023-11-26T10:37:31.337" v="48" actId="20577"/>
        <pc:sldMkLst>
          <pc:docMk/>
          <pc:sldMk cId="248282102" sldId="263"/>
        </pc:sldMkLst>
        <pc:spChg chg="mod">
          <ac:chgData name="David Butler" userId="1d4169bac4fa5473" providerId="LiveId" clId="{EB069185-0247-465F-8E54-4CBD288F59C9}" dt="2023-11-26T10:37:31.337" v="48" actId="20577"/>
          <ac:spMkLst>
            <pc:docMk/>
            <pc:sldMk cId="248282102" sldId="263"/>
            <ac:spMk id="2" creationId="{A60091B5-52C3-7D5D-FC4E-FAD28C5AA99C}"/>
          </ac:spMkLst>
        </pc:spChg>
      </pc:sldChg>
      <pc:sldChg chg="modSp add mod">
        <pc:chgData name="David Butler" userId="1d4169bac4fa5473" providerId="LiveId" clId="{EB069185-0247-465F-8E54-4CBD288F59C9}" dt="2023-11-26T10:37:41.416" v="57" actId="1076"/>
        <pc:sldMkLst>
          <pc:docMk/>
          <pc:sldMk cId="643247394" sldId="264"/>
        </pc:sldMkLst>
        <pc:spChg chg="mod">
          <ac:chgData name="David Butler" userId="1d4169bac4fa5473" providerId="LiveId" clId="{EB069185-0247-465F-8E54-4CBD288F59C9}" dt="2023-11-26T10:37:41.416" v="57" actId="1076"/>
          <ac:spMkLst>
            <pc:docMk/>
            <pc:sldMk cId="643247394" sldId="264"/>
            <ac:spMk id="2" creationId="{A60091B5-52C3-7D5D-FC4E-FAD28C5AA99C}"/>
          </ac:spMkLst>
        </pc:spChg>
      </pc:sldChg>
      <pc:sldChg chg="modSp add mod">
        <pc:chgData name="David Butler" userId="1d4169bac4fa5473" providerId="LiveId" clId="{EB069185-0247-465F-8E54-4CBD288F59C9}" dt="2023-11-26T10:37:45.160" v="64" actId="20577"/>
        <pc:sldMkLst>
          <pc:docMk/>
          <pc:sldMk cId="3980570480" sldId="265"/>
        </pc:sldMkLst>
        <pc:spChg chg="mod">
          <ac:chgData name="David Butler" userId="1d4169bac4fa5473" providerId="LiveId" clId="{EB069185-0247-465F-8E54-4CBD288F59C9}" dt="2023-11-26T10:37:45.160" v="64" actId="20577"/>
          <ac:spMkLst>
            <pc:docMk/>
            <pc:sldMk cId="3980570480" sldId="265"/>
            <ac:spMk id="2" creationId="{A60091B5-52C3-7D5D-FC4E-FAD28C5AA99C}"/>
          </ac:spMkLst>
        </pc:spChg>
      </pc:sldChg>
      <pc:sldChg chg="modSp add mod">
        <pc:chgData name="David Butler" userId="1d4169bac4fa5473" providerId="LiveId" clId="{EB069185-0247-465F-8E54-4CBD288F59C9}" dt="2023-11-26T10:37:52.345" v="70" actId="20577"/>
        <pc:sldMkLst>
          <pc:docMk/>
          <pc:sldMk cId="3622362395" sldId="266"/>
        </pc:sldMkLst>
        <pc:spChg chg="mod">
          <ac:chgData name="David Butler" userId="1d4169bac4fa5473" providerId="LiveId" clId="{EB069185-0247-465F-8E54-4CBD288F59C9}" dt="2023-11-26T10:37:52.345" v="70" actId="20577"/>
          <ac:spMkLst>
            <pc:docMk/>
            <pc:sldMk cId="3622362395" sldId="266"/>
            <ac:spMk id="2" creationId="{A60091B5-52C3-7D5D-FC4E-FAD28C5AA99C}"/>
          </ac:spMkLst>
        </pc:spChg>
      </pc:sldChg>
      <pc:sldChg chg="modSp add mod">
        <pc:chgData name="David Butler" userId="1d4169bac4fa5473" providerId="LiveId" clId="{EB069185-0247-465F-8E54-4CBD288F59C9}" dt="2023-11-26T10:38:19.417" v="76" actId="20577"/>
        <pc:sldMkLst>
          <pc:docMk/>
          <pc:sldMk cId="1620251703" sldId="267"/>
        </pc:sldMkLst>
        <pc:spChg chg="mod">
          <ac:chgData name="David Butler" userId="1d4169bac4fa5473" providerId="LiveId" clId="{EB069185-0247-465F-8E54-4CBD288F59C9}" dt="2023-11-26T10:38:19.417" v="76" actId="20577"/>
          <ac:spMkLst>
            <pc:docMk/>
            <pc:sldMk cId="1620251703" sldId="267"/>
            <ac:spMk id="2" creationId="{A60091B5-52C3-7D5D-FC4E-FAD28C5AA99C}"/>
          </ac:spMkLst>
        </pc:spChg>
      </pc:sldChg>
      <pc:sldChg chg="add del">
        <pc:chgData name="David Butler" userId="1d4169bac4fa5473" providerId="LiveId" clId="{EB069185-0247-465F-8E54-4CBD288F59C9}" dt="2023-11-26T10:38:23.678" v="77" actId="47"/>
        <pc:sldMkLst>
          <pc:docMk/>
          <pc:sldMk cId="3479448289" sldId="268"/>
        </pc:sldMkLst>
      </pc:sldChg>
      <pc:sldChg chg="add del">
        <pc:chgData name="David Butler" userId="1d4169bac4fa5473" providerId="LiveId" clId="{EB069185-0247-465F-8E54-4CBD288F59C9}" dt="2023-11-26T10:38:24.042" v="78" actId="47"/>
        <pc:sldMkLst>
          <pc:docMk/>
          <pc:sldMk cId="3745381981" sldId="269"/>
        </pc:sldMkLst>
      </pc:sldChg>
      <pc:sldChg chg="add del">
        <pc:chgData name="David Butler" userId="1d4169bac4fa5473" providerId="LiveId" clId="{EB069185-0247-465F-8E54-4CBD288F59C9}" dt="2023-11-26T10:38:24.645" v="79" actId="47"/>
        <pc:sldMkLst>
          <pc:docMk/>
          <pc:sldMk cId="3415766058" sldId="27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A0C67-F9F4-6956-6C52-9CE6985218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81ED0-A3BF-BDC0-5E2F-C2CF50B49D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8E6589-BC16-AAC4-24BC-C4C4D973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CD764-ED26-152A-2F5C-B3FEF3EF1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91EC2-E3CE-FD23-0DBA-11BAB6F0A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749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1F52-9CBB-250E-E660-230D9CBAC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763F66-CD2F-B128-6B0E-29D297202A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FF743-A18E-5549-E5BA-5A4AF2007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7810B-EF41-F4C6-B5E7-954A88E0A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8A248-EFF9-89B7-BC4B-E6B625104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7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D2F15A-71AD-71FF-BA6B-3BBA6F5DF2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618EAB-8AD4-D27B-DE6D-8D71D675E8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DDC08-27D4-9449-24D2-EEBA08931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C244B-2CFE-27D9-1272-367960838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7F06A0-E4B3-A821-F761-5D5102944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083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68ACF-D300-2790-6F79-343093C63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E6C88E-7F1B-9B89-C975-367703489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422442-84B4-65C0-AF2F-542ACBD58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FDF77-D729-4F83-E2EA-151BBAED7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510F3-1D56-47BF-4C0A-26B7EAC8B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16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6B358-7CE8-82BC-BEA3-CFE309464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BE2C2-1F9B-BE02-AD8C-9D30ED2AF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104AF-652F-E653-1675-681CAAFC2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7AEE1-180A-E7B4-7CB9-8428D9819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0A39C-24A7-44D1-DFA0-A44D01F00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9566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489E5-04FD-8824-DC0A-4AF6D3240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0E6ED-5628-3A05-ED2C-82A1C1E62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69DB88-233F-0F49-FCC7-6D7803EB2B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486657-D16B-CF84-A230-AECF790F0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1173E6-60F0-FA41-3524-07FB0165C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DCD9C6-7847-53E4-FCDD-3AA81679D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623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8E6F5-2E2A-7EDE-EC54-3500E47A8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BD0370-4842-B256-3466-DE374F51B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664EC-06F9-87DF-2EC6-B1CDF4ED53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A845C6-E758-9D33-C730-EDF6D2D3F3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BB9B41-FF6B-DE8A-D247-68C1C392D1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B49336-CAD0-D0EB-3DBF-F52E9F17E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189C8A-D2FF-5FC0-5CFA-AC9D81E9E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5F04F8-BD13-BB6A-585E-CDCF70D86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113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B1B04-C230-5993-4BD5-52A7E65E8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FFD0B3-416B-A678-BFB2-27751BD2A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9BEBC2-814D-05ED-7B31-1531D8B42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3E08F8-FEB1-A204-50B5-298F955FF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054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5F92EC-8ACF-2A3A-5EE9-F405F49F4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EB5CC9-F780-122A-94A1-551E4EFF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81B9D3-4A65-FA4C-C9BD-64719A6C6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951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7C0FC-04EF-C5B2-B9F8-BD8068697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FCA5A-BD5B-436E-3E2C-FB07C4AB1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6E39C5-D4FE-AF7F-E225-C70B37298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702F41-D8E8-831C-7722-A9BEEA3C6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D5D753-FF5A-4233-B961-3B2608279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47D776-D6FA-F555-0793-05EEFEC48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933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E2F4E-FBDF-E2BF-9815-31495D501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BFD1CC-FB3A-FAAC-4A59-E1C7ABEF63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DCB91-E5CD-4940-31D9-FD3C274AB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C2A0B7-2A1D-1451-60E2-B0C8CE8BC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A61221-E729-726D-EC55-0C0B9066E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68A64A-057C-025C-2746-933E32E9C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96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D95781-14CA-C70B-39BF-CE0E0F3AC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36BC9E-5EAB-5253-D540-AB748CC3D5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C5FF78-AC9B-F913-494A-2EB0A0FB9E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D1938-BAD6-4D78-8C38-4D55CD77A2B5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CA56BC-B21B-85B9-C73A-E5369E6D28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A6567-0D2E-D8BA-64D4-9C993A30B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072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ree Vector Notepad Notepad photo and picture">
            <a:extLst>
              <a:ext uri="{FF2B5EF4-FFF2-40B4-BE49-F238E27FC236}">
                <a16:creationId xmlns:a16="http://schemas.microsoft.com/office/drawing/2014/main" id="{159AA3DD-3B77-199A-102D-CEF0602512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010" y="747121"/>
            <a:ext cx="1542494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Free Pencil Office photo and picture">
            <a:extLst>
              <a:ext uri="{FF2B5EF4-FFF2-40B4-BE49-F238E27FC236}">
                <a16:creationId xmlns:a16="http://schemas.microsoft.com/office/drawing/2014/main" id="{EB34337A-CB23-70D2-C5FE-8C8E29C87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785" y="4076507"/>
            <a:ext cx="3233647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Free Eraser Abrasion photo and picture">
            <a:extLst>
              <a:ext uri="{FF2B5EF4-FFF2-40B4-BE49-F238E27FC236}">
                <a16:creationId xmlns:a16="http://schemas.microsoft.com/office/drawing/2014/main" id="{5718AC83-6E70-F7DD-4BD1-F8900E22D2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197" y="4051414"/>
            <a:ext cx="3840988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6ACF40-F1A5-AC16-8A6A-60FF3D6DCCA5}"/>
              </a:ext>
            </a:extLst>
          </p:cNvPr>
          <p:cNvSpPr txBox="1"/>
          <p:nvPr/>
        </p:nvSpPr>
        <p:spPr>
          <a:xfrm>
            <a:off x="224712" y="6218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1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85D4D9-CF2E-DE02-79E6-8C996232DE3B}"/>
              </a:ext>
            </a:extLst>
          </p:cNvPr>
          <p:cNvSpPr txBox="1"/>
          <p:nvPr/>
        </p:nvSpPr>
        <p:spPr>
          <a:xfrm>
            <a:off x="4138803" y="63939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91BA86-6B5D-0B3C-2149-DF49CA95D9F2}"/>
              </a:ext>
            </a:extLst>
          </p:cNvPr>
          <p:cNvSpPr txBox="1"/>
          <p:nvPr/>
        </p:nvSpPr>
        <p:spPr>
          <a:xfrm>
            <a:off x="140333" y="38982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518464-4067-507D-D082-EC93B24CD649}"/>
              </a:ext>
            </a:extLst>
          </p:cNvPr>
          <p:cNvSpPr txBox="1"/>
          <p:nvPr/>
        </p:nvSpPr>
        <p:spPr>
          <a:xfrm>
            <a:off x="3601380" y="3997348"/>
            <a:ext cx="537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B34C55-3CB4-C916-9A67-0944496CEE2E}"/>
              </a:ext>
            </a:extLst>
          </p:cNvPr>
          <p:cNvSpPr txBox="1"/>
          <p:nvPr/>
        </p:nvSpPr>
        <p:spPr>
          <a:xfrm>
            <a:off x="7565309" y="39973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5AA7B0-8AEB-A8B2-3007-6C946285C578}"/>
              </a:ext>
            </a:extLst>
          </p:cNvPr>
          <p:cNvSpPr txBox="1"/>
          <p:nvPr/>
        </p:nvSpPr>
        <p:spPr>
          <a:xfrm>
            <a:off x="9168954" y="59474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3</a:t>
            </a:r>
          </a:p>
        </p:txBody>
      </p:sp>
      <p:pic>
        <p:nvPicPr>
          <p:cNvPr id="10" name="Picture 9" descr="A person writing on a whiteboard&#10;&#10;Description automatically generated">
            <a:extLst>
              <a:ext uri="{FF2B5EF4-FFF2-40B4-BE49-F238E27FC236}">
                <a16:creationId xmlns:a16="http://schemas.microsoft.com/office/drawing/2014/main" id="{6F7BF687-11FC-1A32-3480-B7DDF4AEEB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585" r="2313" b="33838"/>
          <a:stretch/>
        </p:blipFill>
        <p:spPr bwMode="auto">
          <a:xfrm>
            <a:off x="693343" y="4051914"/>
            <a:ext cx="2841035" cy="216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A group of people looking at papers&#10;&#10;Description automatically generated">
            <a:extLst>
              <a:ext uri="{FF2B5EF4-FFF2-40B4-BE49-F238E27FC236}">
                <a16:creationId xmlns:a16="http://schemas.microsoft.com/office/drawing/2014/main" id="{83023C8B-0911-B620-F296-F19CB5716FD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452" t="11718" r="14405" b="16661"/>
          <a:stretch/>
        </p:blipFill>
        <p:spPr bwMode="auto">
          <a:xfrm>
            <a:off x="606949" y="747121"/>
            <a:ext cx="3173929" cy="216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A building with glass windows&#10;&#10;Description automatically generated">
            <a:extLst>
              <a:ext uri="{FF2B5EF4-FFF2-40B4-BE49-F238E27FC236}">
                <a16:creationId xmlns:a16="http://schemas.microsoft.com/office/drawing/2014/main" id="{1104E491-B7AF-F81B-B6CC-0BF3DCAFBC2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448" r="11206" b="19412"/>
          <a:stretch/>
        </p:blipFill>
        <p:spPr bwMode="auto">
          <a:xfrm>
            <a:off x="4809394" y="717769"/>
            <a:ext cx="3179012" cy="216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13102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2194560" y="2021840"/>
            <a:ext cx="654858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pencil</a:t>
            </a:r>
          </a:p>
        </p:txBody>
      </p:sp>
    </p:spTree>
    <p:extLst>
      <p:ext uri="{BB962C8B-B14F-4D97-AF65-F5344CB8AC3E}">
        <p14:creationId xmlns:p14="http://schemas.microsoft.com/office/powerpoint/2010/main" val="3622362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2194560" y="2021840"/>
            <a:ext cx="704551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rubber</a:t>
            </a:r>
          </a:p>
        </p:txBody>
      </p:sp>
    </p:spTree>
    <p:extLst>
      <p:ext uri="{BB962C8B-B14F-4D97-AF65-F5344CB8AC3E}">
        <p14:creationId xmlns:p14="http://schemas.microsoft.com/office/powerpoint/2010/main" val="1620251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CAD4BC-4D7F-63A4-0C0A-31353AE9F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11563"/>
            <a:ext cx="10905066" cy="403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08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674E39-ADDA-4675-9EA1-12B5253A2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17" y="949996"/>
            <a:ext cx="10243291" cy="382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88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23212A7-F5D6-444E-3AE5-F6F5F28E0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316142"/>
            <a:ext cx="10905066" cy="422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323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904D3F8-79E7-40E2-BE6B-53EDB7504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728" y="835469"/>
            <a:ext cx="10524108" cy="455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938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2194560" y="2021840"/>
            <a:ext cx="800892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college</a:t>
            </a:r>
          </a:p>
        </p:txBody>
      </p:sp>
    </p:spTree>
    <p:extLst>
      <p:ext uri="{BB962C8B-B14F-4D97-AF65-F5344CB8AC3E}">
        <p14:creationId xmlns:p14="http://schemas.microsoft.com/office/powerpoint/2010/main" val="2866630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2194560" y="2021840"/>
            <a:ext cx="871584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students</a:t>
            </a:r>
          </a:p>
        </p:txBody>
      </p:sp>
    </p:spTree>
    <p:extLst>
      <p:ext uri="{BB962C8B-B14F-4D97-AF65-F5344CB8AC3E}">
        <p14:creationId xmlns:p14="http://schemas.microsoft.com/office/powerpoint/2010/main" val="248282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782320" y="2021840"/>
            <a:ext cx="1029320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notebook</a:t>
            </a:r>
          </a:p>
        </p:txBody>
      </p:sp>
    </p:spTree>
    <p:extLst>
      <p:ext uri="{BB962C8B-B14F-4D97-AF65-F5344CB8AC3E}">
        <p14:creationId xmlns:p14="http://schemas.microsoft.com/office/powerpoint/2010/main" val="643247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2194560" y="2021840"/>
            <a:ext cx="844173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teacher</a:t>
            </a:r>
          </a:p>
        </p:txBody>
      </p:sp>
    </p:spTree>
    <p:extLst>
      <p:ext uri="{BB962C8B-B14F-4D97-AF65-F5344CB8AC3E}">
        <p14:creationId xmlns:p14="http://schemas.microsoft.com/office/powerpoint/2010/main" val="3980570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</Words>
  <Application>Microsoft Office PowerPoint</Application>
  <PresentationFormat>Widescreen</PresentationFormat>
  <Paragraphs>12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1</cp:revision>
  <dcterms:created xsi:type="dcterms:W3CDTF">2023-07-19T09:28:15Z</dcterms:created>
  <dcterms:modified xsi:type="dcterms:W3CDTF">2024-09-02T18:34:51Z</dcterms:modified>
</cp:coreProperties>
</file>