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7" r:id="rId5"/>
    <p:sldId id="266" r:id="rId6"/>
    <p:sldId id="269" r:id="rId7"/>
    <p:sldId id="268" r:id="rId8"/>
    <p:sldId id="270" r:id="rId9"/>
    <p:sldId id="271" r:id="rId10"/>
    <p:sldId id="272" r:id="rId11"/>
    <p:sldId id="273" r:id="rId12"/>
    <p:sldId id="285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6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60"/>
  </p:normalViewPr>
  <p:slideViewPr>
    <p:cSldViewPr>
      <p:cViewPr varScale="1">
        <p:scale>
          <a:sx n="58" d="100"/>
          <a:sy n="58" d="100"/>
        </p:scale>
        <p:origin x="22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46DB7D89-F200-4E45-8F7B-A44F836AEF5B}"/>
    <pc:docChg chg="custSel modSld">
      <pc:chgData name="David Butler" userId="1d4169bac4fa5473" providerId="LiveId" clId="{46DB7D89-F200-4E45-8F7B-A44F836AEF5B}" dt="2024-09-02T18:40:04.204" v="4" actId="26606"/>
      <pc:docMkLst>
        <pc:docMk/>
      </pc:docMkLst>
      <pc:sldChg chg="addSp delSp mod">
        <pc:chgData name="David Butler" userId="1d4169bac4fa5473" providerId="LiveId" clId="{46DB7D89-F200-4E45-8F7B-A44F836AEF5B}" dt="2024-09-02T18:39:42.259" v="1" actId="22"/>
        <pc:sldMkLst>
          <pc:docMk/>
          <pc:sldMk cId="1001601319" sldId="266"/>
        </pc:sldMkLst>
        <pc:picChg chg="del">
          <ac:chgData name="David Butler" userId="1d4169bac4fa5473" providerId="LiveId" clId="{46DB7D89-F200-4E45-8F7B-A44F836AEF5B}" dt="2024-09-02T18:39:41.329" v="0" actId="478"/>
          <ac:picMkLst>
            <pc:docMk/>
            <pc:sldMk cId="1001601319" sldId="266"/>
            <ac:picMk id="3" creationId="{13C9179D-262D-D30D-99C0-D55C7F6C3265}"/>
          </ac:picMkLst>
        </pc:picChg>
        <pc:picChg chg="add">
          <ac:chgData name="David Butler" userId="1d4169bac4fa5473" providerId="LiveId" clId="{46DB7D89-F200-4E45-8F7B-A44F836AEF5B}" dt="2024-09-02T18:39:42.259" v="1" actId="22"/>
          <ac:picMkLst>
            <pc:docMk/>
            <pc:sldMk cId="1001601319" sldId="266"/>
            <ac:picMk id="4" creationId="{36271D6C-1B0E-10C4-6EDF-4A0D46D76B8E}"/>
          </ac:picMkLst>
        </pc:picChg>
      </pc:sldChg>
      <pc:sldChg chg="addSp delSp modSp mod">
        <pc:chgData name="David Butler" userId="1d4169bac4fa5473" providerId="LiveId" clId="{46DB7D89-F200-4E45-8F7B-A44F836AEF5B}" dt="2024-09-02T18:40:04.204" v="4" actId="26606"/>
        <pc:sldMkLst>
          <pc:docMk/>
          <pc:sldMk cId="747466894" sldId="267"/>
        </pc:sldMkLst>
        <pc:picChg chg="del">
          <ac:chgData name="David Butler" userId="1d4169bac4fa5473" providerId="LiveId" clId="{46DB7D89-F200-4E45-8F7B-A44F836AEF5B}" dt="2024-09-02T18:39:47.739" v="2" actId="478"/>
          <ac:picMkLst>
            <pc:docMk/>
            <pc:sldMk cId="747466894" sldId="267"/>
            <ac:picMk id="3" creationId="{918645FC-90D7-DDC2-D5B9-257FD6C185F2}"/>
          </ac:picMkLst>
        </pc:picChg>
        <pc:picChg chg="add mod">
          <ac:chgData name="David Butler" userId="1d4169bac4fa5473" providerId="LiveId" clId="{46DB7D89-F200-4E45-8F7B-A44F836AEF5B}" dt="2024-09-02T18:40:04.204" v="4" actId="26606"/>
          <ac:picMkLst>
            <pc:docMk/>
            <pc:sldMk cId="747466894" sldId="267"/>
            <ac:picMk id="4" creationId="{139DBD88-0B67-6AF5-6B79-8E9B22698B5E}"/>
          </ac:picMkLst>
        </pc:picChg>
      </pc:sldChg>
    </pc:docChg>
  </pc:docChgLst>
  <pc:docChgLst>
    <pc:chgData name="David Butler" userId="1d4169bac4fa5473" providerId="LiveId" clId="{20C12F87-1721-4255-A198-A70A3BAB961E}"/>
    <pc:docChg chg="undo custSel addSld delSld modSld sldOrd">
      <pc:chgData name="David Butler" userId="1d4169bac4fa5473" providerId="LiveId" clId="{20C12F87-1721-4255-A198-A70A3BAB961E}" dt="2023-11-26T10:49:43.970" v="163"/>
      <pc:docMkLst>
        <pc:docMk/>
      </pc:docMkLst>
      <pc:sldChg chg="del">
        <pc:chgData name="David Butler" userId="1d4169bac4fa5473" providerId="LiveId" clId="{20C12F87-1721-4255-A198-A70A3BAB961E}" dt="2023-11-26T10:41:56.631" v="0" actId="47"/>
        <pc:sldMkLst>
          <pc:docMk/>
          <pc:sldMk cId="0" sldId="256"/>
        </pc:sldMkLst>
      </pc:sldChg>
      <pc:sldChg chg="del">
        <pc:chgData name="David Butler" userId="1d4169bac4fa5473" providerId="LiveId" clId="{20C12F87-1721-4255-A198-A70A3BAB961E}" dt="2023-11-26T10:41:57.895" v="1" actId="47"/>
        <pc:sldMkLst>
          <pc:docMk/>
          <pc:sldMk cId="0" sldId="257"/>
        </pc:sldMkLst>
      </pc:sldChg>
      <pc:sldChg chg="ord">
        <pc:chgData name="David Butler" userId="1d4169bac4fa5473" providerId="LiveId" clId="{20C12F87-1721-4255-A198-A70A3BAB961E}" dt="2023-11-26T10:49:43.970" v="163"/>
        <pc:sldMkLst>
          <pc:docMk/>
          <pc:sldMk cId="0" sldId="265"/>
        </pc:sldMkLst>
      </pc:sldChg>
      <pc:sldChg chg="addSp modSp new mod ord">
        <pc:chgData name="David Butler" userId="1d4169bac4fa5473" providerId="LiveId" clId="{20C12F87-1721-4255-A198-A70A3BAB961E}" dt="2023-11-26T10:42:49.120" v="17" actId="14100"/>
        <pc:sldMkLst>
          <pc:docMk/>
          <pc:sldMk cId="1001601319" sldId="266"/>
        </pc:sldMkLst>
        <pc:picChg chg="add mod">
          <ac:chgData name="David Butler" userId="1d4169bac4fa5473" providerId="LiveId" clId="{20C12F87-1721-4255-A198-A70A3BAB961E}" dt="2023-11-26T10:42:49.120" v="17" actId="14100"/>
          <ac:picMkLst>
            <pc:docMk/>
            <pc:sldMk cId="1001601319" sldId="266"/>
            <ac:picMk id="3" creationId="{13C9179D-262D-D30D-99C0-D55C7F6C3265}"/>
          </ac:picMkLst>
        </pc:picChg>
      </pc:sldChg>
      <pc:sldChg chg="del">
        <pc:chgData name="David Butler" userId="1d4169bac4fa5473" providerId="LiveId" clId="{20C12F87-1721-4255-A198-A70A3BAB961E}" dt="2023-11-26T10:41:58.694" v="2" actId="47"/>
        <pc:sldMkLst>
          <pc:docMk/>
          <pc:sldMk cId="4183302860" sldId="266"/>
        </pc:sldMkLst>
      </pc:sldChg>
      <pc:sldChg chg="addSp modSp new mod setBg">
        <pc:chgData name="David Butler" userId="1d4169bac4fa5473" providerId="LiveId" clId="{20C12F87-1721-4255-A198-A70A3BAB961E}" dt="2023-11-26T10:43:12.382" v="19" actId="26606"/>
        <pc:sldMkLst>
          <pc:docMk/>
          <pc:sldMk cId="747466894" sldId="267"/>
        </pc:sldMkLst>
        <pc:picChg chg="add mod">
          <ac:chgData name="David Butler" userId="1d4169bac4fa5473" providerId="LiveId" clId="{20C12F87-1721-4255-A198-A70A3BAB961E}" dt="2023-11-26T10:43:12.382" v="19" actId="26606"/>
          <ac:picMkLst>
            <pc:docMk/>
            <pc:sldMk cId="747466894" sldId="267"/>
            <ac:picMk id="3" creationId="{918645FC-90D7-DDC2-D5B9-257FD6C185F2}"/>
          </ac:picMkLst>
        </pc:picChg>
      </pc:sldChg>
      <pc:sldChg chg="addSp new mod">
        <pc:chgData name="David Butler" userId="1d4169bac4fa5473" providerId="LiveId" clId="{20C12F87-1721-4255-A198-A70A3BAB961E}" dt="2023-11-26T10:43:28.702" v="20" actId="22"/>
        <pc:sldMkLst>
          <pc:docMk/>
          <pc:sldMk cId="1300250451" sldId="268"/>
        </pc:sldMkLst>
        <pc:picChg chg="add">
          <ac:chgData name="David Butler" userId="1d4169bac4fa5473" providerId="LiveId" clId="{20C12F87-1721-4255-A198-A70A3BAB961E}" dt="2023-11-26T10:43:28.702" v="20" actId="22"/>
          <ac:picMkLst>
            <pc:docMk/>
            <pc:sldMk cId="1300250451" sldId="268"/>
            <ac:picMk id="3" creationId="{C5084A29-DC17-6893-BF75-3624C652309F}"/>
          </ac:picMkLst>
        </pc:picChg>
      </pc:sldChg>
      <pc:sldChg chg="addSp modSp new mod ord">
        <pc:chgData name="David Butler" userId="1d4169bac4fa5473" providerId="LiveId" clId="{20C12F87-1721-4255-A198-A70A3BAB961E}" dt="2023-11-26T10:44:25.096" v="101" actId="1076"/>
        <pc:sldMkLst>
          <pc:docMk/>
          <pc:sldMk cId="3061131231" sldId="269"/>
        </pc:sldMkLst>
        <pc:spChg chg="add mod">
          <ac:chgData name="David Butler" userId="1d4169bac4fa5473" providerId="LiveId" clId="{20C12F87-1721-4255-A198-A70A3BAB961E}" dt="2023-11-26T10:44:25.096" v="101" actId="1076"/>
          <ac:spMkLst>
            <pc:docMk/>
            <pc:sldMk cId="3061131231" sldId="269"/>
            <ac:spMk id="2" creationId="{DEDA23D4-84ED-FBB2-4C8D-81025C6EE6A1}"/>
          </ac:spMkLst>
        </pc:spChg>
      </pc:sldChg>
      <pc:sldChg chg="addSp modSp new mod setBg">
        <pc:chgData name="David Butler" userId="1d4169bac4fa5473" providerId="LiveId" clId="{20C12F87-1721-4255-A198-A70A3BAB961E}" dt="2023-11-26T10:47:00.507" v="147" actId="26606"/>
        <pc:sldMkLst>
          <pc:docMk/>
          <pc:sldMk cId="3521346651" sldId="270"/>
        </pc:sldMkLst>
        <pc:picChg chg="add mod">
          <ac:chgData name="David Butler" userId="1d4169bac4fa5473" providerId="LiveId" clId="{20C12F87-1721-4255-A198-A70A3BAB961E}" dt="2023-11-26T10:47:00.507" v="147" actId="26606"/>
          <ac:picMkLst>
            <pc:docMk/>
            <pc:sldMk cId="3521346651" sldId="270"/>
            <ac:picMk id="3" creationId="{B61B5067-7720-B628-B574-99FCBDDE9EAF}"/>
          </ac:picMkLst>
        </pc:picChg>
      </pc:sldChg>
      <pc:sldChg chg="addSp modSp new mod setBg">
        <pc:chgData name="David Butler" userId="1d4169bac4fa5473" providerId="LiveId" clId="{20C12F87-1721-4255-A198-A70A3BAB961E}" dt="2023-11-26T10:47:23.917" v="149" actId="26606"/>
        <pc:sldMkLst>
          <pc:docMk/>
          <pc:sldMk cId="1584659089" sldId="271"/>
        </pc:sldMkLst>
        <pc:picChg chg="add mod">
          <ac:chgData name="David Butler" userId="1d4169bac4fa5473" providerId="LiveId" clId="{20C12F87-1721-4255-A198-A70A3BAB961E}" dt="2023-11-26T10:47:23.917" v="149" actId="26606"/>
          <ac:picMkLst>
            <pc:docMk/>
            <pc:sldMk cId="1584659089" sldId="271"/>
            <ac:picMk id="3" creationId="{D6FE10A9-4FAF-4DFD-A293-38B024632F62}"/>
          </ac:picMkLst>
        </pc:picChg>
      </pc:sldChg>
      <pc:sldChg chg="addSp modSp new mod setBg">
        <pc:chgData name="David Butler" userId="1d4169bac4fa5473" providerId="LiveId" clId="{20C12F87-1721-4255-A198-A70A3BAB961E}" dt="2023-11-26T10:47:45.789" v="151" actId="26606"/>
        <pc:sldMkLst>
          <pc:docMk/>
          <pc:sldMk cId="327820015" sldId="272"/>
        </pc:sldMkLst>
        <pc:picChg chg="add mod">
          <ac:chgData name="David Butler" userId="1d4169bac4fa5473" providerId="LiveId" clId="{20C12F87-1721-4255-A198-A70A3BAB961E}" dt="2023-11-26T10:47:45.789" v="151" actId="26606"/>
          <ac:picMkLst>
            <pc:docMk/>
            <pc:sldMk cId="327820015" sldId="272"/>
            <ac:picMk id="3" creationId="{78988D84-2614-C59C-C95F-A761807D986A}"/>
          </ac:picMkLst>
        </pc:picChg>
      </pc:sldChg>
      <pc:sldChg chg="addSp modSp new mod setBg">
        <pc:chgData name="David Butler" userId="1d4169bac4fa5473" providerId="LiveId" clId="{20C12F87-1721-4255-A198-A70A3BAB961E}" dt="2023-11-26T10:48:09.428" v="153" actId="26606"/>
        <pc:sldMkLst>
          <pc:docMk/>
          <pc:sldMk cId="2310807954" sldId="273"/>
        </pc:sldMkLst>
        <pc:picChg chg="add mod">
          <ac:chgData name="David Butler" userId="1d4169bac4fa5473" providerId="LiveId" clId="{20C12F87-1721-4255-A198-A70A3BAB961E}" dt="2023-11-26T10:48:09.428" v="153" actId="26606"/>
          <ac:picMkLst>
            <pc:docMk/>
            <pc:sldMk cId="2310807954" sldId="273"/>
            <ac:picMk id="3" creationId="{29B6853E-0E70-7A2F-3549-045698A43FE9}"/>
          </ac:picMkLst>
        </pc:picChg>
      </pc:sldChg>
      <pc:sldChg chg="modSp add mod ord">
        <pc:chgData name="David Butler" userId="1d4169bac4fa5473" providerId="LiveId" clId="{20C12F87-1721-4255-A198-A70A3BAB961E}" dt="2023-11-26T10:48:51.397" v="157"/>
        <pc:sldMkLst>
          <pc:docMk/>
          <pc:sldMk cId="3615548134" sldId="274"/>
        </pc:sldMkLst>
        <pc:spChg chg="mod">
          <ac:chgData name="David Butler" userId="1d4169bac4fa5473" providerId="LiveId" clId="{20C12F87-1721-4255-A198-A70A3BAB961E}" dt="2023-11-26T10:45:05.634" v="118" actId="122"/>
          <ac:spMkLst>
            <pc:docMk/>
            <pc:sldMk cId="3615548134" sldId="274"/>
            <ac:spMk id="2" creationId="{DEDA23D4-84ED-FBB2-4C8D-81025C6EE6A1}"/>
          </ac:spMkLst>
        </pc:spChg>
      </pc:sldChg>
      <pc:sldChg chg="modSp add mod ord">
        <pc:chgData name="David Butler" userId="1d4169bac4fa5473" providerId="LiveId" clId="{20C12F87-1721-4255-A198-A70A3BAB961E}" dt="2023-11-26T10:48:51.397" v="157"/>
        <pc:sldMkLst>
          <pc:docMk/>
          <pc:sldMk cId="2981485346" sldId="275"/>
        </pc:sldMkLst>
        <pc:spChg chg="mod">
          <ac:chgData name="David Butler" userId="1d4169bac4fa5473" providerId="LiveId" clId="{20C12F87-1721-4255-A198-A70A3BAB961E}" dt="2023-11-26T10:45:24.978" v="129" actId="20577"/>
          <ac:spMkLst>
            <pc:docMk/>
            <pc:sldMk cId="2981485346" sldId="275"/>
            <ac:spMk id="2" creationId="{DEDA23D4-84ED-FBB2-4C8D-81025C6EE6A1}"/>
          </ac:spMkLst>
        </pc:spChg>
      </pc:sldChg>
      <pc:sldChg chg="modSp add mod ord">
        <pc:chgData name="David Butler" userId="1d4169bac4fa5473" providerId="LiveId" clId="{20C12F87-1721-4255-A198-A70A3BAB961E}" dt="2023-11-26T10:48:51.397" v="157"/>
        <pc:sldMkLst>
          <pc:docMk/>
          <pc:sldMk cId="942919057" sldId="276"/>
        </pc:sldMkLst>
        <pc:spChg chg="mod">
          <ac:chgData name="David Butler" userId="1d4169bac4fa5473" providerId="LiveId" clId="{20C12F87-1721-4255-A198-A70A3BAB961E}" dt="2023-11-26T10:45:31.599" v="130" actId="20577"/>
          <ac:spMkLst>
            <pc:docMk/>
            <pc:sldMk cId="942919057" sldId="276"/>
            <ac:spMk id="2" creationId="{DEDA23D4-84ED-FBB2-4C8D-81025C6EE6A1}"/>
          </ac:spMkLst>
        </pc:spChg>
      </pc:sldChg>
      <pc:sldChg chg="modSp add mod ord">
        <pc:chgData name="David Butler" userId="1d4169bac4fa5473" providerId="LiveId" clId="{20C12F87-1721-4255-A198-A70A3BAB961E}" dt="2023-11-26T10:49:38.255" v="161"/>
        <pc:sldMkLst>
          <pc:docMk/>
          <pc:sldMk cId="2781465052" sldId="277"/>
        </pc:sldMkLst>
        <pc:spChg chg="mod">
          <ac:chgData name="David Butler" userId="1d4169bac4fa5473" providerId="LiveId" clId="{20C12F87-1721-4255-A198-A70A3BAB961E}" dt="2023-11-26T10:45:37.601" v="131" actId="20577"/>
          <ac:spMkLst>
            <pc:docMk/>
            <pc:sldMk cId="2781465052" sldId="277"/>
            <ac:spMk id="2" creationId="{DEDA23D4-84ED-FBB2-4C8D-81025C6EE6A1}"/>
          </ac:spMkLst>
        </pc:spChg>
      </pc:sldChg>
      <pc:sldChg chg="modSp add mod ord">
        <pc:chgData name="David Butler" userId="1d4169bac4fa5473" providerId="LiveId" clId="{20C12F87-1721-4255-A198-A70A3BAB961E}" dt="2023-11-26T10:49:38.255" v="161"/>
        <pc:sldMkLst>
          <pc:docMk/>
          <pc:sldMk cId="583474268" sldId="278"/>
        </pc:sldMkLst>
        <pc:spChg chg="mod">
          <ac:chgData name="David Butler" userId="1d4169bac4fa5473" providerId="LiveId" clId="{20C12F87-1721-4255-A198-A70A3BAB961E}" dt="2023-11-26T10:45:42.125" v="133" actId="20577"/>
          <ac:spMkLst>
            <pc:docMk/>
            <pc:sldMk cId="583474268" sldId="278"/>
            <ac:spMk id="2" creationId="{DEDA23D4-84ED-FBB2-4C8D-81025C6EE6A1}"/>
          </ac:spMkLst>
        </pc:spChg>
      </pc:sldChg>
      <pc:sldChg chg="modSp add mod ord">
        <pc:chgData name="David Butler" userId="1d4169bac4fa5473" providerId="LiveId" clId="{20C12F87-1721-4255-A198-A70A3BAB961E}" dt="2023-11-26T10:49:38.255" v="161"/>
        <pc:sldMkLst>
          <pc:docMk/>
          <pc:sldMk cId="2571738908" sldId="279"/>
        </pc:sldMkLst>
        <pc:spChg chg="mod">
          <ac:chgData name="David Butler" userId="1d4169bac4fa5473" providerId="LiveId" clId="{20C12F87-1721-4255-A198-A70A3BAB961E}" dt="2023-11-26T10:45:48.632" v="135" actId="20577"/>
          <ac:spMkLst>
            <pc:docMk/>
            <pc:sldMk cId="2571738908" sldId="279"/>
            <ac:spMk id="2" creationId="{DEDA23D4-84ED-FBB2-4C8D-81025C6EE6A1}"/>
          </ac:spMkLst>
        </pc:spChg>
      </pc:sldChg>
      <pc:sldChg chg="modSp add mod ord">
        <pc:chgData name="David Butler" userId="1d4169bac4fa5473" providerId="LiveId" clId="{20C12F87-1721-4255-A198-A70A3BAB961E}" dt="2023-11-26T10:49:38.255" v="161"/>
        <pc:sldMkLst>
          <pc:docMk/>
          <pc:sldMk cId="557281076" sldId="280"/>
        </pc:sldMkLst>
        <pc:spChg chg="mod">
          <ac:chgData name="David Butler" userId="1d4169bac4fa5473" providerId="LiveId" clId="{20C12F87-1721-4255-A198-A70A3BAB961E}" dt="2023-11-26T10:45:54.452" v="136" actId="20577"/>
          <ac:spMkLst>
            <pc:docMk/>
            <pc:sldMk cId="557281076" sldId="280"/>
            <ac:spMk id="2" creationId="{DEDA23D4-84ED-FBB2-4C8D-81025C6EE6A1}"/>
          </ac:spMkLst>
        </pc:spChg>
      </pc:sldChg>
      <pc:sldChg chg="modSp add mod ord">
        <pc:chgData name="David Butler" userId="1d4169bac4fa5473" providerId="LiveId" clId="{20C12F87-1721-4255-A198-A70A3BAB961E}" dt="2023-11-26T10:49:38.255" v="161"/>
        <pc:sldMkLst>
          <pc:docMk/>
          <pc:sldMk cId="1193430638" sldId="281"/>
        </pc:sldMkLst>
        <pc:spChg chg="mod">
          <ac:chgData name="David Butler" userId="1d4169bac4fa5473" providerId="LiveId" clId="{20C12F87-1721-4255-A198-A70A3BAB961E}" dt="2023-11-26T10:45:59.294" v="137" actId="20577"/>
          <ac:spMkLst>
            <pc:docMk/>
            <pc:sldMk cId="1193430638" sldId="281"/>
            <ac:spMk id="2" creationId="{DEDA23D4-84ED-FBB2-4C8D-81025C6EE6A1}"/>
          </ac:spMkLst>
        </pc:spChg>
      </pc:sldChg>
      <pc:sldChg chg="modSp add mod ord">
        <pc:chgData name="David Butler" userId="1d4169bac4fa5473" providerId="LiveId" clId="{20C12F87-1721-4255-A198-A70A3BAB961E}" dt="2023-11-26T10:49:38.255" v="161"/>
        <pc:sldMkLst>
          <pc:docMk/>
          <pc:sldMk cId="4071761499" sldId="282"/>
        </pc:sldMkLst>
        <pc:spChg chg="mod">
          <ac:chgData name="David Butler" userId="1d4169bac4fa5473" providerId="LiveId" clId="{20C12F87-1721-4255-A198-A70A3BAB961E}" dt="2023-11-26T10:46:13.900" v="141" actId="20577"/>
          <ac:spMkLst>
            <pc:docMk/>
            <pc:sldMk cId="4071761499" sldId="282"/>
            <ac:spMk id="2" creationId="{DEDA23D4-84ED-FBB2-4C8D-81025C6EE6A1}"/>
          </ac:spMkLst>
        </pc:spChg>
      </pc:sldChg>
      <pc:sldChg chg="modSp add mod ord">
        <pc:chgData name="David Butler" userId="1d4169bac4fa5473" providerId="LiveId" clId="{20C12F87-1721-4255-A198-A70A3BAB961E}" dt="2023-11-26T10:49:38.255" v="161"/>
        <pc:sldMkLst>
          <pc:docMk/>
          <pc:sldMk cId="1255818215" sldId="283"/>
        </pc:sldMkLst>
        <pc:spChg chg="mod">
          <ac:chgData name="David Butler" userId="1d4169bac4fa5473" providerId="LiveId" clId="{20C12F87-1721-4255-A198-A70A3BAB961E}" dt="2023-11-26T10:46:18.313" v="143" actId="20577"/>
          <ac:spMkLst>
            <pc:docMk/>
            <pc:sldMk cId="1255818215" sldId="283"/>
            <ac:spMk id="2" creationId="{DEDA23D4-84ED-FBB2-4C8D-81025C6EE6A1}"/>
          </ac:spMkLst>
        </pc:spChg>
      </pc:sldChg>
      <pc:sldChg chg="modSp add mod ord">
        <pc:chgData name="David Butler" userId="1d4169bac4fa5473" providerId="LiveId" clId="{20C12F87-1721-4255-A198-A70A3BAB961E}" dt="2023-11-26T10:49:38.255" v="161"/>
        <pc:sldMkLst>
          <pc:docMk/>
          <pc:sldMk cId="648989529" sldId="284"/>
        </pc:sldMkLst>
        <pc:spChg chg="mod">
          <ac:chgData name="David Butler" userId="1d4169bac4fa5473" providerId="LiveId" clId="{20C12F87-1721-4255-A198-A70A3BAB961E}" dt="2023-11-26T10:46:34.797" v="145" actId="20577"/>
          <ac:spMkLst>
            <pc:docMk/>
            <pc:sldMk cId="648989529" sldId="284"/>
            <ac:spMk id="2" creationId="{DEDA23D4-84ED-FBB2-4C8D-81025C6EE6A1}"/>
          </ac:spMkLst>
        </pc:spChg>
      </pc:sldChg>
      <pc:sldChg chg="addSp new mod">
        <pc:chgData name="David Butler" userId="1d4169bac4fa5473" providerId="LiveId" clId="{20C12F87-1721-4255-A198-A70A3BAB961E}" dt="2023-11-26T10:48:27.754" v="155" actId="22"/>
        <pc:sldMkLst>
          <pc:docMk/>
          <pc:sldMk cId="2249731346" sldId="285"/>
        </pc:sldMkLst>
        <pc:picChg chg="add">
          <ac:chgData name="David Butler" userId="1d4169bac4fa5473" providerId="LiveId" clId="{20C12F87-1721-4255-A198-A70A3BAB961E}" dt="2023-11-26T10:48:27.754" v="155" actId="22"/>
          <ac:picMkLst>
            <pc:docMk/>
            <pc:sldMk cId="2249731346" sldId="285"/>
            <ac:picMk id="3" creationId="{96FE2DC1-E78E-1BBC-E02A-166CBD8F0FE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39DBD88-0B67-6AF5-6B79-8E9B22698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8897" y="643466"/>
            <a:ext cx="342620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66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628800"/>
            <a:ext cx="813690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615548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628800"/>
            <a:ext cx="813690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81485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628800"/>
            <a:ext cx="813690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942919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628800"/>
            <a:ext cx="813690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81465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628800"/>
            <a:ext cx="813690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83474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628800"/>
            <a:ext cx="813690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71738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628800"/>
            <a:ext cx="813690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57281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628800"/>
            <a:ext cx="813690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93430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628800"/>
            <a:ext cx="813690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71761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628800"/>
            <a:ext cx="813690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55818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271D6C-1B0E-10C4-6EDF-4A0D46D76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464" y="1073029"/>
            <a:ext cx="6255071" cy="471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601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628800"/>
            <a:ext cx="813690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9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489895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DA23D4-84ED-FBB2-4C8D-81025C6EE6A1}"/>
              </a:ext>
            </a:extLst>
          </p:cNvPr>
          <p:cNvSpPr txBox="1"/>
          <p:nvPr/>
        </p:nvSpPr>
        <p:spPr>
          <a:xfrm>
            <a:off x="683568" y="1124744"/>
            <a:ext cx="723948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0     1     2     3     4     5</a:t>
            </a:r>
          </a:p>
          <a:p>
            <a:endParaRPr lang="en-GB" sz="6000" dirty="0"/>
          </a:p>
          <a:p>
            <a:r>
              <a:rPr lang="en-GB" sz="6000" dirty="0"/>
              <a:t>       6     7     8     9     10</a:t>
            </a:r>
          </a:p>
        </p:txBody>
      </p:sp>
    </p:spTree>
    <p:extLst>
      <p:ext uri="{BB962C8B-B14F-4D97-AF65-F5344CB8AC3E}">
        <p14:creationId xmlns:p14="http://schemas.microsoft.com/office/powerpoint/2010/main" val="3061131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084A29-DC17-6893-BF75-3624C6523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225" y="1882695"/>
            <a:ext cx="6807550" cy="309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250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1B5067-7720-B628-B574-99FCBDDE9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069" y="643466"/>
            <a:ext cx="687786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346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FE10A9-4FAF-4DFD-A293-38B024632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50111"/>
            <a:ext cx="8178799" cy="355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59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988D84-2614-C59C-C95F-A761807D9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80781"/>
            <a:ext cx="8178799" cy="349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20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B6853E-0E70-7A2F-3549-045698A43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48828"/>
            <a:ext cx="8178799" cy="276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07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FE2DC1-E78E-1BBC-E02A-166CBD8F0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566" y="2371670"/>
            <a:ext cx="6178868" cy="2114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731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85670214-4DE6-4DF1-898D-9467899442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45E71D-9C13-410B-886D-0237436ADA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947DEF9-9591-438F-8B7D-3992D4E553F5}">
  <ds:schemaRefs>
    <ds:schemaRef ds:uri="7789c14a-a99d-49e3-b17f-cc0aeb526209"/>
    <ds:schemaRef ds:uri="http://schemas.microsoft.com/office/2006/documentManagement/types"/>
    <ds:schemaRef ds:uri="http://purl.org/dc/elements/1.1/"/>
    <ds:schemaRef ds:uri="http://www.w3.org/XML/1998/namespace"/>
    <ds:schemaRef ds:uri="1d7f4318-fbaa-42fb-befc-90ab84d26bd1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2266</TotalTime>
  <Words>23</Words>
  <Application>Microsoft Office PowerPoint</Application>
  <PresentationFormat>On-screen Show (4:3)</PresentationFormat>
  <Paragraphs>14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7</cp:revision>
  <dcterms:created xsi:type="dcterms:W3CDTF">2023-07-12T07:05:28Z</dcterms:created>
  <dcterms:modified xsi:type="dcterms:W3CDTF">2024-09-02T18:40:12Z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