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6" r:id="rId8"/>
    <p:sldId id="267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CEA081-B17B-441E-8C61-2C3454425609}" v="3" dt="2024-04-20T10:06:07.1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3CEA081-B17B-441E-8C61-2C3454425609}"/>
    <pc:docChg chg="custSel modSld">
      <pc:chgData name="David Butler" userId="1d4169bac4fa5473" providerId="LiveId" clId="{53CEA081-B17B-441E-8C61-2C3454425609}" dt="2024-04-20T10:09:12.902" v="27" actId="20577"/>
      <pc:docMkLst>
        <pc:docMk/>
      </pc:docMkLst>
      <pc:sldChg chg="addSp delSp modSp mod">
        <pc:chgData name="David Butler" userId="1d4169bac4fa5473" providerId="LiveId" clId="{53CEA081-B17B-441E-8C61-2C3454425609}" dt="2024-04-20T10:06:27.378" v="23" actId="14100"/>
        <pc:sldMkLst>
          <pc:docMk/>
          <pc:sldMk cId="0" sldId="256"/>
        </pc:sldMkLst>
        <pc:spChg chg="mod">
          <ac:chgData name="David Butler" userId="1d4169bac4fa5473" providerId="LiveId" clId="{53CEA081-B17B-441E-8C61-2C3454425609}" dt="2024-04-20T10:05:21.630" v="9" actId="1076"/>
          <ac:spMkLst>
            <pc:docMk/>
            <pc:sldMk cId="0" sldId="256"/>
            <ac:spMk id="8" creationId="{00000000-0000-0000-0000-000000000000}"/>
          </ac:spMkLst>
        </pc:spChg>
        <pc:spChg chg="mod">
          <ac:chgData name="David Butler" userId="1d4169bac4fa5473" providerId="LiveId" clId="{53CEA081-B17B-441E-8C61-2C3454425609}" dt="2024-04-20T10:05:29.363" v="12" actId="1076"/>
          <ac:spMkLst>
            <pc:docMk/>
            <pc:sldMk cId="0" sldId="256"/>
            <ac:spMk id="9" creationId="{00000000-0000-0000-0000-000000000000}"/>
          </ac:spMkLst>
        </pc:spChg>
        <pc:spChg chg="mod">
          <ac:chgData name="David Butler" userId="1d4169bac4fa5473" providerId="LiveId" clId="{53CEA081-B17B-441E-8C61-2C3454425609}" dt="2024-04-20T10:06:12.783" v="18" actId="1076"/>
          <ac:spMkLst>
            <pc:docMk/>
            <pc:sldMk cId="0" sldId="256"/>
            <ac:spMk id="10" creationId="{00000000-0000-0000-0000-000000000000}"/>
          </ac:spMkLst>
        </pc:spChg>
        <pc:spChg chg="mod">
          <ac:chgData name="David Butler" userId="1d4169bac4fa5473" providerId="LiveId" clId="{53CEA081-B17B-441E-8C61-2C3454425609}" dt="2024-04-20T10:06:20.933" v="21" actId="1076"/>
          <ac:spMkLst>
            <pc:docMk/>
            <pc:sldMk cId="0" sldId="256"/>
            <ac:spMk id="11" creationId="{00000000-0000-0000-0000-000000000000}"/>
          </ac:spMkLst>
        </pc:spChg>
        <pc:picChg chg="add mod modCrop">
          <ac:chgData name="David Butler" userId="1d4169bac4fa5473" providerId="LiveId" clId="{53CEA081-B17B-441E-8C61-2C3454425609}" dt="2024-04-20T10:06:27.378" v="23" actId="14100"/>
          <ac:picMkLst>
            <pc:docMk/>
            <pc:sldMk cId="0" sldId="256"/>
            <ac:picMk id="2" creationId="{E317B002-2770-5B47-818A-6AC84E08CF4B}"/>
          </ac:picMkLst>
        </pc:picChg>
        <pc:picChg chg="add mod">
          <ac:chgData name="David Butler" userId="1d4169bac4fa5473" providerId="LiveId" clId="{53CEA081-B17B-441E-8C61-2C3454425609}" dt="2024-04-20T10:05:25.274" v="11" actId="14100"/>
          <ac:picMkLst>
            <pc:docMk/>
            <pc:sldMk cId="0" sldId="256"/>
            <ac:picMk id="3" creationId="{3772FD35-9EE7-938C-C2AA-E13EBD0DDA53}"/>
          </ac:picMkLst>
        </pc:picChg>
        <pc:picChg chg="del">
          <ac:chgData name="David Butler" userId="1d4169bac4fa5473" providerId="LiveId" clId="{53CEA081-B17B-441E-8C61-2C3454425609}" dt="2024-04-20T10:04:50.090" v="6" actId="478"/>
          <ac:picMkLst>
            <pc:docMk/>
            <pc:sldMk cId="0" sldId="256"/>
            <ac:picMk id="4" creationId="{00000000-0000-0000-0000-000000000000}"/>
          </ac:picMkLst>
        </pc:picChg>
        <pc:picChg chg="add mod">
          <ac:chgData name="David Butler" userId="1d4169bac4fa5473" providerId="LiveId" clId="{53CEA081-B17B-441E-8C61-2C3454425609}" dt="2024-04-20T10:06:17.828" v="20" actId="14100"/>
          <ac:picMkLst>
            <pc:docMk/>
            <pc:sldMk cId="0" sldId="256"/>
            <ac:picMk id="5" creationId="{8E6A8E30-9BBF-9DD6-154C-529FFDE88C54}"/>
          </ac:picMkLst>
        </pc:picChg>
        <pc:picChg chg="del">
          <ac:chgData name="David Butler" userId="1d4169bac4fa5473" providerId="LiveId" clId="{53CEA081-B17B-441E-8C61-2C3454425609}" dt="2024-04-08T11:03:01.954" v="0" actId="478"/>
          <ac:picMkLst>
            <pc:docMk/>
            <pc:sldMk cId="0" sldId="256"/>
            <ac:picMk id="11266" creationId="{00000000-0000-0000-0000-000000000000}"/>
          </ac:picMkLst>
        </pc:picChg>
        <pc:picChg chg="del">
          <ac:chgData name="David Butler" userId="1d4169bac4fa5473" providerId="LiveId" clId="{53CEA081-B17B-441E-8C61-2C3454425609}" dt="2024-04-20T10:05:39.364" v="15" actId="478"/>
          <ac:picMkLst>
            <pc:docMk/>
            <pc:sldMk cId="0" sldId="256"/>
            <ac:picMk id="11268" creationId="{00000000-0000-0000-0000-000000000000}"/>
          </ac:picMkLst>
        </pc:picChg>
        <pc:picChg chg="mod">
          <ac:chgData name="David Butler" userId="1d4169bac4fa5473" providerId="LiveId" clId="{53CEA081-B17B-441E-8C61-2C3454425609}" dt="2024-04-20T10:05:34.323" v="14" actId="14100"/>
          <ac:picMkLst>
            <pc:docMk/>
            <pc:sldMk cId="0" sldId="256"/>
            <ac:picMk id="11270" creationId="{00000000-0000-0000-0000-000000000000}"/>
          </ac:picMkLst>
        </pc:picChg>
      </pc:sldChg>
      <pc:sldChg chg="modSp mod">
        <pc:chgData name="David Butler" userId="1d4169bac4fa5473" providerId="LiveId" clId="{53CEA081-B17B-441E-8C61-2C3454425609}" dt="2024-04-20T10:09:12.902" v="27" actId="20577"/>
        <pc:sldMkLst>
          <pc:docMk/>
          <pc:sldMk cId="0" sldId="257"/>
        </pc:sldMkLst>
        <pc:spChg chg="mod">
          <ac:chgData name="David Butler" userId="1d4169bac4fa5473" providerId="LiveId" clId="{53CEA081-B17B-441E-8C61-2C3454425609}" dt="2024-04-20T10:09:12.902" v="27" actId="20577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David Butler" userId="1d4169bac4fa5473" providerId="LiveId" clId="{53CEA081-B17B-441E-8C61-2C3454425609}" dt="2024-04-20T10:09:09.103" v="25" actId="20577"/>
        <pc:sldMkLst>
          <pc:docMk/>
          <pc:sldMk cId="0" sldId="259"/>
        </pc:sldMkLst>
        <pc:spChg chg="mod">
          <ac:chgData name="David Butler" userId="1d4169bac4fa5473" providerId="LiveId" clId="{53CEA081-B17B-441E-8C61-2C3454425609}" dt="2024-04-20T10:09:09.103" v="25" actId="20577"/>
          <ac:spMkLst>
            <pc:docMk/>
            <pc:sldMk cId="0" sldId="259"/>
            <ac:spMk id="3" creationId="{00000000-0000-0000-0000-000000000000}"/>
          </ac:spMkLst>
        </pc:spChg>
      </pc:sldChg>
    </pc:docChg>
  </pc:docChgLst>
  <pc:docChgLst>
    <pc:chgData name="David Butler" userId="1d4169bac4fa5473" providerId="LiveId" clId="{8E883D24-EA74-43DF-B175-6EF33C3F9C65}"/>
    <pc:docChg chg="custSel addSld delSld modSld">
      <pc:chgData name="David Butler" userId="1d4169bac4fa5473" providerId="LiveId" clId="{8E883D24-EA74-43DF-B175-6EF33C3F9C65}" dt="2023-11-26T10:24:50.415" v="9" actId="14100"/>
      <pc:docMkLst>
        <pc:docMk/>
      </pc:docMkLst>
      <pc:sldChg chg="delSp mod">
        <pc:chgData name="David Butler" userId="1d4169bac4fa5473" providerId="LiveId" clId="{8E883D24-EA74-43DF-B175-6EF33C3F9C65}" dt="2023-11-26T10:13:09.228" v="1" actId="478"/>
        <pc:sldMkLst>
          <pc:docMk/>
          <pc:sldMk cId="0" sldId="265"/>
        </pc:sldMkLst>
        <pc:spChg chg="del">
          <ac:chgData name="David Butler" userId="1d4169bac4fa5473" providerId="LiveId" clId="{8E883D24-EA74-43DF-B175-6EF33C3F9C65}" dt="2023-11-26T10:13:09.228" v="1" actId="478"/>
          <ac:spMkLst>
            <pc:docMk/>
            <pc:sldMk cId="0" sldId="265"/>
            <ac:spMk id="3" creationId="{00000000-0000-0000-0000-000000000000}"/>
          </ac:spMkLst>
        </pc:spChg>
      </pc:sldChg>
      <pc:sldChg chg="addSp delSp modSp del mod">
        <pc:chgData name="David Butler" userId="1d4169bac4fa5473" providerId="LiveId" clId="{8E883D24-EA74-43DF-B175-6EF33C3F9C65}" dt="2023-11-26T10:24:50.415" v="9" actId="14100"/>
        <pc:sldMkLst>
          <pc:docMk/>
          <pc:sldMk cId="799780884" sldId="267"/>
        </pc:sldMkLst>
        <pc:picChg chg="del">
          <ac:chgData name="David Butler" userId="1d4169bac4fa5473" providerId="LiveId" clId="{8E883D24-EA74-43DF-B175-6EF33C3F9C65}" dt="2023-11-26T10:24:43.950" v="6" actId="478"/>
          <ac:picMkLst>
            <pc:docMk/>
            <pc:sldMk cId="799780884" sldId="267"/>
            <ac:picMk id="3" creationId="{91330969-11F9-C48B-2E41-2D1D92B75E76}"/>
          </ac:picMkLst>
        </pc:picChg>
        <pc:picChg chg="add mod">
          <ac:chgData name="David Butler" userId="1d4169bac4fa5473" providerId="LiveId" clId="{8E883D24-EA74-43DF-B175-6EF33C3F9C65}" dt="2023-11-26T10:24:50.415" v="9" actId="14100"/>
          <ac:picMkLst>
            <pc:docMk/>
            <pc:sldMk cId="799780884" sldId="267"/>
            <ac:picMk id="4" creationId="{13837FC9-C5B1-AA6C-C3E5-AD932059E10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4/20/2024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Free Student School photo and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3108" y="419684"/>
            <a:ext cx="3970811" cy="26492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76000" y="3847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5976" y="3847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6000" y="39072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65734" y="40227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2" name="Picture 1" descr="Free Mobile Phone Video photo and picture">
            <a:extLst>
              <a:ext uri="{FF2B5EF4-FFF2-40B4-BE49-F238E27FC236}">
                <a16:creationId xmlns:a16="http://schemas.microsoft.com/office/drawing/2014/main" id="{E317B002-2770-5B47-818A-6AC84E08CF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1" t="2945" r="6354" b="15294"/>
          <a:stretch/>
        </p:blipFill>
        <p:spPr bwMode="auto">
          <a:xfrm>
            <a:off x="5382498" y="3376059"/>
            <a:ext cx="2861910" cy="30360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person in a white robe&#10;&#10;Description automatically generated">
            <a:extLst>
              <a:ext uri="{FF2B5EF4-FFF2-40B4-BE49-F238E27FC236}">
                <a16:creationId xmlns:a16="http://schemas.microsoft.com/office/drawing/2014/main" id="{3772FD35-9EE7-938C-C2AA-E13EBD0DDA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20" t="2501" r="23316" b="51058"/>
          <a:stretch/>
        </p:blipFill>
        <p:spPr bwMode="auto">
          <a:xfrm>
            <a:off x="1043607" y="391641"/>
            <a:ext cx="2329881" cy="30890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group of men playing football&#10;&#10;Description automatically generated">
            <a:extLst>
              <a:ext uri="{FF2B5EF4-FFF2-40B4-BE49-F238E27FC236}">
                <a16:creationId xmlns:a16="http://schemas.microsoft.com/office/drawing/2014/main" id="{8E6A8E30-9BBF-9DD6-154C-529FFDE88C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73" r="25121" b="13882"/>
          <a:stretch/>
        </p:blipFill>
        <p:spPr bwMode="auto">
          <a:xfrm>
            <a:off x="1043607" y="4022710"/>
            <a:ext cx="3407049" cy="22866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	My name is Mohammad. I am from Sudan. I am 28 years old. I live in Glasgow. I like Glasgow. I am a student. I like football and You Tube. I play football with my friends.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	My name is Mohammad. I am from Sudan. I am 28 years old. I live in Glasgow. I like Glasgow. I am a student. I like football and You Tube. I play football with my friends.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142873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0232" y="142873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00364" y="135729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16" y="135729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86710" y="142873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29190" y="2214554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00760" y="214311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00958" y="228599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43900" y="221455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1604" y="385762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71868" y="307181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cxnSp>
        <p:nvCxnSpPr>
          <p:cNvPr id="36" name="Straight Connector 35"/>
          <p:cNvCxnSpPr/>
          <p:nvPr/>
        </p:nvCxnSpPr>
        <p:spPr>
          <a:xfrm rot="5400000" flipH="1" flipV="1">
            <a:off x="7643834" y="300037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61874" y="2012061"/>
            <a:ext cx="6820251" cy="370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b="1" dirty="0"/>
              <a:t>Yes or no?</a:t>
            </a:r>
            <a:endParaRPr lang="en-GB" dirty="0"/>
          </a:p>
          <a:p>
            <a:pPr marL="514350" lvl="0" indent="-514350">
              <a:buFont typeface="+mj-lt"/>
              <a:buAutoNum type="arabicPeriod"/>
            </a:pPr>
            <a:r>
              <a:rPr lang="en-GB" dirty="0"/>
              <a:t> My name is Mohammad.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/>
              <a:t> I am from Glasgow.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/>
              <a:t> I am 81 years old.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/>
              <a:t> I go to college.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/>
              <a:t> College is bad.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/>
              <a:t> I watch You Tube.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68055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785794"/>
            <a:ext cx="825947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837FC9-C5B1-AA6C-C3E5-AD932059E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620688"/>
            <a:ext cx="655985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780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3548</TotalTime>
  <Words>149</Words>
  <Application>Microsoft Office PowerPoint</Application>
  <PresentationFormat>On-screen Show (4:3)</PresentationFormat>
  <Paragraphs>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Office Theme</vt:lpstr>
      <vt:lpstr>PowerPoint Presentation</vt:lpstr>
      <vt:lpstr>Mohammad</vt:lpstr>
      <vt:lpstr>Mohammad</vt:lpstr>
      <vt:lpstr>Mohammad</vt:lpstr>
      <vt:lpstr>Mohammad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5</cp:revision>
  <dcterms:created xsi:type="dcterms:W3CDTF">2023-07-12T07:05:28Z</dcterms:created>
  <dcterms:modified xsi:type="dcterms:W3CDTF">2024-04-20T10:09:19Z</dcterms:modified>
</cp:coreProperties>
</file>