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311B33-0C0B-4017-A6E6-4C9AC81B95B7}" v="1" dt="2023-09-05T12:26:00.4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BE9717CA-4583-4E7F-93F3-3EC2F70E276D}"/>
    <pc:docChg chg="custSel delSld modSld">
      <pc:chgData name="David Butler" userId="5e725e48-0273-4087-b2eb-09e2acbbccf3" providerId="ADAL" clId="{BE9717CA-4583-4E7F-93F3-3EC2F70E276D}" dt="2023-08-31T13:49:51.286" v="78" actId="478"/>
      <pc:docMkLst>
        <pc:docMk/>
      </pc:docMkLst>
      <pc:sldChg chg="addSp delSp modSp">
        <pc:chgData name="David Butler" userId="5e725e48-0273-4087-b2eb-09e2acbbccf3" providerId="ADAL" clId="{BE9717CA-4583-4E7F-93F3-3EC2F70E276D}" dt="2023-08-31T13:30:27.794" v="42" actId="20577"/>
        <pc:sldMkLst>
          <pc:docMk/>
          <pc:sldMk cId="0" sldId="256"/>
        </pc:sldMkLst>
        <pc:spChg chg="mod">
          <ac:chgData name="David Butler" userId="5e725e48-0273-4087-b2eb-09e2acbbccf3" providerId="ADAL" clId="{BE9717CA-4583-4E7F-93F3-3EC2F70E276D}" dt="2023-08-31T13:28:35.082" v="17" actId="1076"/>
          <ac:spMkLst>
            <pc:docMk/>
            <pc:sldMk cId="0" sldId="256"/>
            <ac:spMk id="8" creationId="{00000000-0000-0000-0000-000000000000}"/>
          </ac:spMkLst>
        </pc:spChg>
        <pc:spChg chg="mod">
          <ac:chgData name="David Butler" userId="5e725e48-0273-4087-b2eb-09e2acbbccf3" providerId="ADAL" clId="{BE9717CA-4583-4E7F-93F3-3EC2F70E276D}" dt="2023-08-31T13:29:49.075" v="29" actId="1076"/>
          <ac:spMkLst>
            <pc:docMk/>
            <pc:sldMk cId="0" sldId="256"/>
            <ac:spMk id="9" creationId="{00000000-0000-0000-0000-000000000000}"/>
          </ac:spMkLst>
        </pc:spChg>
        <pc:spChg chg="mod">
          <ac:chgData name="David Butler" userId="5e725e48-0273-4087-b2eb-09e2acbbccf3" providerId="ADAL" clId="{BE9717CA-4583-4E7F-93F3-3EC2F70E276D}" dt="2023-08-31T13:29:55.931" v="31" actId="1076"/>
          <ac:spMkLst>
            <pc:docMk/>
            <pc:sldMk cId="0" sldId="256"/>
            <ac:spMk id="10" creationId="{00000000-0000-0000-0000-000000000000}"/>
          </ac:spMkLst>
        </pc:spChg>
        <pc:spChg chg="mod">
          <ac:chgData name="David Butler" userId="5e725e48-0273-4087-b2eb-09e2acbbccf3" providerId="ADAL" clId="{BE9717CA-4583-4E7F-93F3-3EC2F70E276D}" dt="2023-08-31T13:30:00.069" v="33" actId="1076"/>
          <ac:spMkLst>
            <pc:docMk/>
            <pc:sldMk cId="0" sldId="256"/>
            <ac:spMk id="11" creationId="{00000000-0000-0000-0000-000000000000}"/>
          </ac:spMkLst>
        </pc:spChg>
        <pc:spChg chg="add mod">
          <ac:chgData name="David Butler" userId="5e725e48-0273-4087-b2eb-09e2acbbccf3" providerId="ADAL" clId="{BE9717CA-4583-4E7F-93F3-3EC2F70E276D}" dt="2023-08-31T13:30:27.794" v="42" actId="20577"/>
          <ac:spMkLst>
            <pc:docMk/>
            <pc:sldMk cId="0" sldId="256"/>
            <ac:spMk id="14" creationId="{9E41D6E7-C210-4DCF-82B7-567BA86367AC}"/>
          </ac:spMkLst>
        </pc:spChg>
        <pc:picChg chg="add mod">
          <ac:chgData name="David Butler" userId="5e725e48-0273-4087-b2eb-09e2acbbccf3" providerId="ADAL" clId="{BE9717CA-4583-4E7F-93F3-3EC2F70E276D}" dt="2023-08-31T13:30:10.107" v="36" actId="1076"/>
          <ac:picMkLst>
            <pc:docMk/>
            <pc:sldMk cId="0" sldId="256"/>
            <ac:picMk id="2" creationId="{B3A25290-FABD-4346-A2BF-8F2E9FF9376D}"/>
          </ac:picMkLst>
        </pc:picChg>
        <pc:picChg chg="add mod">
          <ac:chgData name="David Butler" userId="5e725e48-0273-4087-b2eb-09e2acbbccf3" providerId="ADAL" clId="{BE9717CA-4583-4E7F-93F3-3EC2F70E276D}" dt="2023-08-31T13:29:43.579" v="27" actId="1076"/>
          <ac:picMkLst>
            <pc:docMk/>
            <pc:sldMk cId="0" sldId="256"/>
            <ac:picMk id="3" creationId="{46A9128A-3F73-4F20-9F1D-98057106A3F2}"/>
          </ac:picMkLst>
        </pc:picChg>
        <pc:picChg chg="del">
          <ac:chgData name="David Butler" userId="5e725e48-0273-4087-b2eb-09e2acbbccf3" providerId="ADAL" clId="{BE9717CA-4583-4E7F-93F3-3EC2F70E276D}" dt="2023-08-31T13:22:05.149" v="0" actId="478"/>
          <ac:picMkLst>
            <pc:docMk/>
            <pc:sldMk cId="0" sldId="256"/>
            <ac:picMk id="4" creationId="{00000000-0000-0000-0000-000000000000}"/>
          </ac:picMkLst>
        </pc:picChg>
        <pc:picChg chg="add mod">
          <ac:chgData name="David Butler" userId="5e725e48-0273-4087-b2eb-09e2acbbccf3" providerId="ADAL" clId="{BE9717CA-4583-4E7F-93F3-3EC2F70E276D}" dt="2023-08-31T13:30:14.066" v="38" actId="14100"/>
          <ac:picMkLst>
            <pc:docMk/>
            <pc:sldMk cId="0" sldId="256"/>
            <ac:picMk id="1026" creationId="{C3FC61D1-72A9-458B-B541-7383FE807110}"/>
          </ac:picMkLst>
        </pc:picChg>
        <pc:picChg chg="add mod">
          <ac:chgData name="David Butler" userId="5e725e48-0273-4087-b2eb-09e2acbbccf3" providerId="ADAL" clId="{BE9717CA-4583-4E7F-93F3-3EC2F70E276D}" dt="2023-08-31T13:29:50.571" v="30" actId="1076"/>
          <ac:picMkLst>
            <pc:docMk/>
            <pc:sldMk cId="0" sldId="256"/>
            <ac:picMk id="1028" creationId="{66064A36-F7F7-4F3D-BD5D-693F9778B456}"/>
          </ac:picMkLst>
        </pc:picChg>
        <pc:picChg chg="del">
          <ac:chgData name="David Butler" userId="5e725e48-0273-4087-b2eb-09e2acbbccf3" providerId="ADAL" clId="{BE9717CA-4583-4E7F-93F3-3EC2F70E276D}" dt="2023-08-31T13:22:07.296" v="2" actId="478"/>
          <ac:picMkLst>
            <pc:docMk/>
            <pc:sldMk cId="0" sldId="256"/>
            <ac:picMk id="11266" creationId="{00000000-0000-0000-0000-000000000000}"/>
          </ac:picMkLst>
        </pc:picChg>
        <pc:picChg chg="del">
          <ac:chgData name="David Butler" userId="5e725e48-0273-4087-b2eb-09e2acbbccf3" providerId="ADAL" clId="{BE9717CA-4583-4E7F-93F3-3EC2F70E276D}" dt="2023-08-31T13:22:06.688" v="1" actId="478"/>
          <ac:picMkLst>
            <pc:docMk/>
            <pc:sldMk cId="0" sldId="256"/>
            <ac:picMk id="11268" creationId="{00000000-0000-0000-0000-000000000000}"/>
          </ac:picMkLst>
        </pc:picChg>
        <pc:picChg chg="mod">
          <ac:chgData name="David Butler" userId="5e725e48-0273-4087-b2eb-09e2acbbccf3" providerId="ADAL" clId="{BE9717CA-4583-4E7F-93F3-3EC2F70E276D}" dt="2023-08-31T13:29:56.930" v="32" actId="1076"/>
          <ac:picMkLst>
            <pc:docMk/>
            <pc:sldMk cId="0" sldId="256"/>
            <ac:picMk id="11270" creationId="{00000000-0000-0000-0000-000000000000}"/>
          </ac:picMkLst>
        </pc:picChg>
      </pc:sldChg>
      <pc:sldChg chg="modSp">
        <pc:chgData name="David Butler" userId="5e725e48-0273-4087-b2eb-09e2acbbccf3" providerId="ADAL" clId="{BE9717CA-4583-4E7F-93F3-3EC2F70E276D}" dt="2023-08-31T13:30:50.470" v="71" actId="20577"/>
        <pc:sldMkLst>
          <pc:docMk/>
          <pc:sldMk cId="0" sldId="257"/>
        </pc:sldMkLst>
        <pc:spChg chg="mod">
          <ac:chgData name="David Butler" userId="5e725e48-0273-4087-b2eb-09e2acbbccf3" providerId="ADAL" clId="{BE9717CA-4583-4E7F-93F3-3EC2F70E276D}" dt="2023-08-31T13:30:40.637" v="57" actId="20577"/>
          <ac:spMkLst>
            <pc:docMk/>
            <pc:sldMk cId="0" sldId="257"/>
            <ac:spMk id="2" creationId="{00000000-0000-0000-0000-000000000000}"/>
          </ac:spMkLst>
        </pc:spChg>
        <pc:spChg chg="mod">
          <ac:chgData name="David Butler" userId="5e725e48-0273-4087-b2eb-09e2acbbccf3" providerId="ADAL" clId="{BE9717CA-4583-4E7F-93F3-3EC2F70E276D}" dt="2023-08-31T13:30:50.470" v="71" actId="20577"/>
          <ac:spMkLst>
            <pc:docMk/>
            <pc:sldMk cId="0" sldId="257"/>
            <ac:spMk id="3" creationId="{00000000-0000-0000-0000-000000000000}"/>
          </ac:spMkLst>
        </pc:spChg>
      </pc:sldChg>
      <pc:sldChg chg="del">
        <pc:chgData name="David Butler" userId="5e725e48-0273-4087-b2eb-09e2acbbccf3" providerId="ADAL" clId="{BE9717CA-4583-4E7F-93F3-3EC2F70E276D}" dt="2023-08-31T13:49:43.127" v="72" actId="2696"/>
        <pc:sldMkLst>
          <pc:docMk/>
          <pc:sldMk cId="0" sldId="259"/>
        </pc:sldMkLst>
      </pc:sldChg>
      <pc:sldChg chg="del">
        <pc:chgData name="David Butler" userId="5e725e48-0273-4087-b2eb-09e2acbbccf3" providerId="ADAL" clId="{BE9717CA-4583-4E7F-93F3-3EC2F70E276D}" dt="2023-08-31T13:49:45.428" v="74" actId="2696"/>
        <pc:sldMkLst>
          <pc:docMk/>
          <pc:sldMk cId="0" sldId="260"/>
        </pc:sldMkLst>
      </pc:sldChg>
      <pc:sldChg chg="del">
        <pc:chgData name="David Butler" userId="5e725e48-0273-4087-b2eb-09e2acbbccf3" providerId="ADAL" clId="{BE9717CA-4583-4E7F-93F3-3EC2F70E276D}" dt="2023-08-31T13:49:46.305" v="75" actId="2696"/>
        <pc:sldMkLst>
          <pc:docMk/>
          <pc:sldMk cId="0" sldId="263"/>
        </pc:sldMkLst>
      </pc:sldChg>
      <pc:sldChg chg="del">
        <pc:chgData name="David Butler" userId="5e725e48-0273-4087-b2eb-09e2acbbccf3" providerId="ADAL" clId="{BE9717CA-4583-4E7F-93F3-3EC2F70E276D}" dt="2023-08-31T13:49:47.256" v="76" actId="2696"/>
        <pc:sldMkLst>
          <pc:docMk/>
          <pc:sldMk cId="0" sldId="264"/>
        </pc:sldMkLst>
      </pc:sldChg>
      <pc:sldChg chg="delSp">
        <pc:chgData name="David Butler" userId="5e725e48-0273-4087-b2eb-09e2acbbccf3" providerId="ADAL" clId="{BE9717CA-4583-4E7F-93F3-3EC2F70E276D}" dt="2023-08-31T13:49:51.286" v="78" actId="478"/>
        <pc:sldMkLst>
          <pc:docMk/>
          <pc:sldMk cId="0" sldId="265"/>
        </pc:sldMkLst>
        <pc:spChg chg="del">
          <ac:chgData name="David Butler" userId="5e725e48-0273-4087-b2eb-09e2acbbccf3" providerId="ADAL" clId="{BE9717CA-4583-4E7F-93F3-3EC2F70E276D}" dt="2023-08-31T13:49:51.286" v="78" actId="478"/>
          <ac:spMkLst>
            <pc:docMk/>
            <pc:sldMk cId="0" sldId="265"/>
            <ac:spMk id="3" creationId="{00000000-0000-0000-0000-000000000000}"/>
          </ac:spMkLst>
        </pc:spChg>
      </pc:sldChg>
      <pc:sldChg chg="del">
        <pc:chgData name="David Butler" userId="5e725e48-0273-4087-b2eb-09e2acbbccf3" providerId="ADAL" clId="{BE9717CA-4583-4E7F-93F3-3EC2F70E276D}" dt="2023-08-31T13:49:47.927" v="77" actId="2696"/>
        <pc:sldMkLst>
          <pc:docMk/>
          <pc:sldMk cId="0" sldId="266"/>
        </pc:sldMkLst>
      </pc:sldChg>
      <pc:sldChg chg="del">
        <pc:chgData name="David Butler" userId="5e725e48-0273-4087-b2eb-09e2acbbccf3" providerId="ADAL" clId="{BE9717CA-4583-4E7F-93F3-3EC2F70E276D}" dt="2023-08-31T13:49:44.146" v="73" actId="2696"/>
        <pc:sldMkLst>
          <pc:docMk/>
          <pc:sldMk cId="0" sldId="267"/>
        </pc:sldMkLst>
      </pc:sldChg>
    </pc:docChg>
  </pc:docChgLst>
  <pc:docChgLst>
    <pc:chgData name="David Butler" userId="5e725e48-0273-4087-b2eb-09e2acbbccf3" providerId="ADAL" clId="{2A311B33-0C0B-4017-A6E6-4C9AC81B95B7}"/>
    <pc:docChg chg="modSld">
      <pc:chgData name="David Butler" userId="5e725e48-0273-4087-b2eb-09e2acbbccf3" providerId="ADAL" clId="{2A311B33-0C0B-4017-A6E6-4C9AC81B95B7}" dt="2023-09-05T12:26:00.407" v="0"/>
      <pc:docMkLst>
        <pc:docMk/>
      </pc:docMkLst>
      <pc:sldChg chg="addSp">
        <pc:chgData name="David Butler" userId="5e725e48-0273-4087-b2eb-09e2acbbccf3" providerId="ADAL" clId="{2A311B33-0C0B-4017-A6E6-4C9AC81B95B7}" dt="2023-09-05T12:26:00.407" v="0"/>
        <pc:sldMkLst>
          <pc:docMk/>
          <pc:sldMk cId="0" sldId="257"/>
        </pc:sldMkLst>
        <pc:inkChg chg="add">
          <ac:chgData name="David Butler" userId="5e725e48-0273-4087-b2eb-09e2acbbccf3" providerId="ADAL" clId="{2A311B33-0C0B-4017-A6E6-4C9AC81B95B7}" dt="2023-09-05T12:26:00.407" v="0"/>
          <ac:inkMkLst>
            <pc:docMk/>
            <pc:sldMk cId="0" sldId="257"/>
            <ac:inkMk id="4" creationId="{F49EF103-7427-611A-81E8-9EA1159A28C9}"/>
          </ac:inkMkLst>
        </pc:ink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95" units="cm"/>
          <inkml:channel name="Y" type="integer" max="14847" units="cm"/>
          <inkml:channel name="T" type="integer" max="2.14748E9" units="dev"/>
        </inkml:traceFormat>
        <inkml:channelProperties>
          <inkml:channelProperty channel="X" name="resolution" value="159.99879" units="1/cm"/>
          <inkml:channelProperty channel="Y" name="resolution" value="160.00647" units="1/cm"/>
          <inkml:channelProperty channel="T" name="resolution" value="1" units="1/dev"/>
        </inkml:channelProperties>
      </inkml:inkSource>
      <inkml:timestamp xml:id="ts0" timeString="2023-09-05T12:19:22.20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3694 6172 0,'0'2'16,"0"0"-16,0-1 16,2-1-16,-2 1 15,2-1-15,2-1 0,-4 0 16,3-2-16,0-5 16,3-2-16,-1-4 15,4-4-15,-2-1 16,7-16-16,4-10 0,2-9 15,4-9-15,-3 2 16,-1 0-16,-1-5 16,-2 13-16,7-20 15,-4 14-15,1 3 16,0-1-16,-4 2 16,1 1-16,0 3 0,-3 1 15,-5 19-15,1 3 16,-4 7-16,0 6 15,-1 4-15,-3 5 16,0 2-16,0 3 16,2 2-16,0 4 15,3 4 1,2 5-16,1 7 16,1 6-16,15 37 15,0 3-15,-4-4 16,-1-3-16,-4-9 0,12 24 15,-6-18-15,9 14 16,-2-12-16,1-3 16,2 0-16,0 0 0,0-1 15,-2 2-15,1-1 16,-5 1-16,-3-2 16,-5-4-16,-7-23 15,-1-1-15,2-13 16,-1-3-16,-6-6 15,-3-4 1,-1-2-16,-3-4 16,-2-2-16,1-7 15,1-12-15,-3-35 16,3-20-16,3-6 16,2-11-16,9-16 15,11-7-15,5 7 16,1 18-16,15-34 0,-6 34 15,5 1-15,5 4 16,7 9-16,-1 9 0,-11 29 16,-4 12-16,-18 12 15,-7 15-15</inkml:trace>
  <inkml:trace contextRef="#ctx0" brushRef="#br0" timeOffset="539.16">5521 5352 0,'-1'1'0,"-5"4"16,-5 5-16,-4 11 0,-14 15 16,-19 29-16,1 3 15,9 0-15,14-5 16,7-9-16,7 1 15,10 0 1,1-1-16,17-5 16,11-7-16,9-15 15,6-13-15,3-11 16,1-14-16,5-10 16,19-24-16,-20 3 15,13-22-15,-28 1 16,-10-3-16,-13 0 0,-19 4 15,-9 7-15,-18 5 16,-4 9-16,-8 3 16,-6 13-16,-7 13 15,0 11-15,2 13 16,5 8-16,19 2 16,9 0-1</inkml:trace>
  <inkml:trace contextRef="#ctx0" brushRef="#br0" timeOffset="1156.44">7030 5488 0,'0'0'0,"2"0"15,5 1 1,7 3-16,8 0 16,14 3-16,33 5 15,8-4-15,11-4 0,-2-7 16,-6-9-16,-15-2 16,18-9-16,-23 0 15,-6-3-15,-9-3 16,-27 11-16,-12-1 0,0-2 15,-9 1-15,-3-6 16,-21-1-16,-11 4 16,-31 4-16,-28 10 15,-23 13-15,4 21 16,30 2-16,-30 18 16,37 1-1,0 6-15,10 7 16,19 13-16,12-2 15,31 3-15,16-20 16,14 12-16,28-17 16,11-5-16,15-8 15,42-4-15,14-24 16,12-9-16,-30-12 0,-1-9 16</inkml:trace>
  <inkml:trace contextRef="#ctx0" brushRef="#br0" timeOffset="1657.69">8788 5265 0,'-8'-7'16,"-4"-3"-16,-4 1 15,-20 0-15,-43-7 16,-15 24-16,-10 15 15,16 17 1,11 9-16,18-6 16,2 9-16,4 7 15,12 6-15,11-1 16,18 2-16,17-8 16,11-24-16,18 6 15,16-18-15,4-16 16,12-10-16,35-17 0,-1-22 15,0-8-15,-19-2 16,-5-8-16,-4-5 0,-8 0 16,-17-5-16,-26 29 15,-14 13-15,-8 15 16,1 8-16,-4 3 16,2 6-1,-3 2-15,-1 7 16,-4 4-16,-4 15 15,-13 28-15,7 3 16,8 4-16,12 4 16,5-17-16,11 17 15,7-16-15,6-2 16,10-7-16,8-19 0</inkml:trace>
  <inkml:trace contextRef="#ctx0" brushRef="#br0" timeOffset="1905.15">9457 4855 0,'0'8'15,"0"10"-15,3 23 16,0 41-16,0 14 0,2 9 16,1-3-16,1 0 15,-2-21-15,4 32 16,-6-32-16,-6-8 16,-18-37-16</inkml:trace>
  <inkml:trace contextRef="#ctx0" brushRef="#br0" timeOffset="2121.35">9083 5341 0,'4'-2'0,"5"-3"16,17-4-16,53-18 15,26-6-15,28-2 0,23 4 16,-20 14-16,-36 11 16,-5 0-16</inkml:trace>
  <inkml:trace contextRef="#ctx0" brushRef="#br0" timeOffset="2290.63">10234 5309 0,'0'3'16,"-4"9"-16,2 7 16,0 10-1,1 15-15,-1 12 16,5 7-16,10 3 16,3-15-16,5-19 15</inkml:trace>
  <inkml:trace contextRef="#ctx0" brushRef="#br0" timeOffset="2475.52">10205 4751 0,'0'-1'16,"3"1"-16,0 3 0,6 3 15,6 4-15,5 3 16</inkml:trace>
  <inkml:trace contextRef="#ctx0" brushRef="#br0" timeOffset="2929.98">10737 5225 0,'1'6'0,"3"7"16,3 13-16,2 12 16,7 31-16,-2-2 15,-3-7-15,-2-4 0,-2-11 16,1-1-16,-5-1 16,-1-6-16,-4-24 0,2-8 15,0-4-15,-2-3 16,1-3-16,1-4 15,0-4-15,-3-14 16,2-36-16,2-8 16,5-3-1,3 3-15,11 1 16,1 13-16,4 1 16,11 7-16,4 4 15,7 11-15,4 9 16,1 10-16,2 15 15,1 7-15,2 13 16,2 3-16,-2 13 0,15 18 16,-23-3-16,-7 5 15,-4 5-15,-3 0 16,-2 2-16,-1-5 16,4-3-16,11-18 15,-5-23-15,12-6 0,4-17 31</inkml:trace>
  <inkml:trace contextRef="#ctx0" brushRef="#br0" timeOffset="3594.07">12517 5330 0,'16'-19'0,"4"-12"16,1-18-16,-13-2 15,-12-3-15,-12 8 0,-11 15 16,-21-6-16,-10 17 15,7 14-15,-22 9 16,17 8-16,-14 14 16,20 3-16,4 9 15,-16 23-15,21-11 16,9 6-16,13 9 0,8 4 16,13-1-16,13-5 15,12-10-15,14-13 16,8-11-16,5-16 15,5-7-15,4-18 0,-4-9 16,1-7-16,13-23 31,-19 6-31,-2-10 16,-7-5-16,-7 2 0,-11-4 16,-9 4-16,-15 22 15,-1-1-15,-2 8 16,-5 10-16,5 8 15,-3 7-15,3 2 16,-1 6-16,-1 2 0,2 4 16,0 6-16,3 15 15,5 33-15,1 4 16,3 12-16,6 19 16,0 0-16,5 10 15,1 14-15,-1-1 16,0 16-1,-9-25-15,-3 39 16,-20-34-16,-2-11 16,-5-2-16,-10-8 15,-3-44-15,-10-7 16,-3 0-16,-11 7 16,0-29-16,-15 3 0,-3-12 15,-8-8-15,-1-6 0,-4-6 16,2-4-16,-1-11 15,13-10-15,19-12 16,25-1-16</inkml:trace>
  <inkml:trace contextRef="#ctx0" brushRef="#br0" timeOffset="3810.29">13547 5579 0,'0'-3'0,"0"2"16,-3 2-16,0 1 0</inkml:trace>
  <inkml:trace contextRef="#ctx0" brushRef="#br0" timeOffset="5853.45">3743 7627 0,'0'5'0,"3"9"15,3 9-15,0 16 16,6 32-16,-4 8 16,-2 4-16,-3 7 15,-5 0-15,-1-20 0,-6 23 16,-3-20-16,-1-1 16,-1-6-16,1-7 15,4-23-15,4-10 16,0-11-16,2-7 0,2-7 15,1-2-15,0-7 16,0-8 0,1-15-16,2-36 15,0-3-15,2-6 16,8-10-16,1-5 16,-2 19-16,1-27 15,-8 20-15,-5 0 16,-3 4-16,-3 0 15,1 7-15,1 4 0,3 28 16,1 4-16,1 13 16,2 9-16,-3 4 15,1 5-15,1 4 16,1 2-16,5 5 16,4 9-16,6 8 15,29 36-15,4 8 0,2 2 16,0 1-16,6 8 15,9 12-15,-16-20 16,27 32-16,-14-27 16,3 3-16,-4-2 0,2-3 15,0-8-15,-3-9 16,-18-24 0,-9-9-16,-8-7 15,-12-15-15,-9-4 16,-3-4-16,-4-3 15,-2-6-15,-5-22 16,-6-23-16,-3-20 16,-1-12-16,-4-8 15,-2-1-15,2 18 0,-9-30 16,4 21-16,-4-30 16,16 26-16,3 5 15,9 6-15,2 3 16,6 24-16,3 7 15,3 5-15,6 11 16,-4 21 0</inkml:trace>
  <inkml:trace contextRef="#ctx0" brushRef="#br0" timeOffset="6238.93">5038 8032 0,'0'42'15,"0"39"-15,6 4 16,12-4-16,9-7 16,-1-19-16,16 13 15,-1-20-15,10-10 0,8-8 16,4-11-16,27-14 15,-24-12-15,-5-11 32,-4-13-32,-10-4 0,-12-6 0,-17 4 15,-7-16-15,-11-1 16,-14 1 0,-18-1-16,-10 5 15,-26-6-15,-18 14 16,13 18-16,-2 5 15,-1 9-15,3 7 16,13 14-16,29 3 0,15 2 16,14-3-16</inkml:trace>
  <inkml:trace contextRef="#ctx0" brushRef="#br0" timeOffset="6907.2">6733 7944 0,'0'2'15,"0"6"-15,6 10 16,0 9-16,11 31 15,6 36-15,-1-5 0,-1-4 16,-1 6 0,1 4-16,-1-17 0,10 28 15,-6-23 1,0-3-16,2-3 0,-3-7 16,-7-24-16,-2-9 15,-5-11-15,-3-13 16,-6-6-16,0-5 15,0-5-15,-4-3 16,-1-11-16,-13-36 16,-5-13-16,-3-17 15,2-8-15,0-5 16,3 1-16,1 13 16,-4-24-16,5 21 0,-1-4 15,3-2 1,4 4-16,8 7 0,17 6 15,13 7 1,2 37-16,18-17 0,9 17 16,10 14-16,8 8 15,5 11-15,3 7 16,31 24-16,-36 8 16,-9 5-16,-14 14 15,-7 2-15,-31 5 16,-14-2-16,-18-27 15,-20 12-15,-8-6 16,-11-12-16,-9 1 0,-43 7 16,21-23-1,0-5-15,1-8 0,1-15 16,18-24 0</inkml:trace>
  <inkml:trace contextRef="#ctx0" brushRef="#br0" timeOffset="7471.4">7617 7139 0,'2'3'16,"2"3"-16,5 7 15,1 11-15,19 35 16,3 13-16,0 12 16,-3 8-16,-4 3 0,-5 1 15,-10-16 1,1 36-16,-2-30 0,0-1 16,0 1-16,0-9 15,0-9-15,-4-31 16,4-6-16,-2-7 15,4-7-15,-2-7 16,-6-4-16,1-5 16,-2-5-16,-2-2 15,0-11-15,3-33 0,3-13 0,-3 3 16,-1-2-16,-4 13 16,-1 1-16,0-5 15,6-13-15,8 18 16,3 3-16,5 10 15,8 4-15,-7 16 16,4 5 0,11-2-16,3 11 15,1 5-15,18 7 16,-12 9-16,16 14 16,-14-3-16,13 16 15,-11-7-15,-4 3 16,-1 1-16,12 13 15,-15-15-15,2-7 0,-8-24 16</inkml:trace>
  <inkml:trace contextRef="#ctx0" brushRef="#br0" timeOffset="7868.52">9137 7790 0,'-6'1'0,"-3"3"15,-8 5-15,-7 6 16,-5 8-16,-4 12 16,0 11-16,17 9 0,9 4 15,13-5-15,8-12 16,4 0-16,21 6 15,2-17-15,16-4 16,-5-18-16,22-5 16,-14-13-16,16-12 0,-25-9 15,-4-6-15,-9-7 16,-17-4-16,-10-4 16,-25 0-16,-9 3 15,-12 3-15,-13 8 16,-35-8-16,-6 13 15,19 14 1,-3 5-16,0 4 16,5 5-16,9 4 15,42 6-15</inkml:trace>
  <inkml:trace contextRef="#ctx0" brushRef="#br0" timeOffset="8431.32">9815 7799 0,'0'5'0,"2"5"16,1 11-1,1 8-15,3 12 16,6 31-16,-1-4 15,-1-6-15,-2-5 16,-4-12-16,0 0 16,1 0-16,-4-1 15,1-8-15,-3-25 16,0-6-16,2-2 0,0-3 16,0-4-16,-2-2 15,0-3-15,1-15 16,3-33-16,0 4 0,-1-10 15,-3-7-15,-3 18 16,-3-27-16,-3 22 16,0 2-16,-2 0 0,2 2 15,4 2-15,13 5 16,1 27-16,1 5 16,12-3-16,8-2 15,8 12-15,3 10 16,4 8-16,32 19 15,-8 7 1,-5 9-16,-10-2 16,16 20-16,-23-9 15,1 4-15,-7 0 16,-3-1-16,-6 0 16,-4-1-16,-11-14 0,-5-7 15,-3-4 1,-11-16-16,1-8 15</inkml:trace>
  <inkml:trace contextRef="#ctx0" brushRef="#br0" timeOffset="8906.04">10782 8065 0,'1'-2'0,"4"-2"0,12 0 16,11-2-16,33-8 16,13-2-16,0 0 15,3-1-15,0 0 0,-18 3 16,21-6-16,-21 3 16,0-1-16,-11-5 15,-23 2-15,-12 3 16,-8 2-16,-2-1 15,-8 2-15,-6-5 16,-14-4 0,-13 6-1,-35 0-15,-14 12 0,-1 12 16,22 6-16,-28 7 16,25 1-16,4 11 15,8 4-15,5 6 16,14 11-16,14 1 15,21-13-15,6 12 0,9-16 16,17 9-16,4-4 16,17-6-16,24 4 15,-8-19-15,37 1 16,6-14-16,-23-17 16,-3-12-16</inkml:trace>
  <inkml:trace contextRef="#ctx0" brushRef="#br0" timeOffset="9322.69">12213 7555 0,'-3'-5'16,"-3"-3"-1,-6 0-15,-8 4 16,-16-1-16,-17 1 15,-30 2-15,12 19 16,3 7-16,23-1 16,4 8-16,3 2 15,11 4-15,9 3 16,20 1-16,20 0 0,10-3 16,28 10-16,28 2 15,19-5-15,12-4 16,8 0-16,-21-6 15,30 16-15,-42 1 16,-25 10-16,-52-24 16,-13-2-1,-17-11-15,-13 4 16,-30 0-16,-7-8 16,-10-3-16,-43 6 15,-8-10-15,26-8 0,-49 2 16,40-3-16,-1 2 15</inkml:trace>
  <inkml:trace contextRef="#ctx0" brushRef="#br0" timeOffset="13184.39">4192 10293 0,'1'0'16,"1"1"-16,2 3 15,1 6-15,1 6 16,3 7-16,3 11 16,6 31-1,0-3-15,-4 8 16,-5 3-16,-9 0 16,-2 4-16,-1-12 15,-3 20-15,5-22 16,2-27-16</inkml:trace>
  <inkml:trace contextRef="#ctx0" brushRef="#br0" timeOffset="13621.22">3694 10121 0,'5'-9'16,"12"-9"-16,25-29 15,41-19-15,10 20 16,9 16-16,14 12 15,1 8-15,5 8 0,-21 13 16,39 19-16,-41 12 31,-1 11-31,-10 13 0,-17 19 16,-19 10-16,-30 4 16,-28 0-16,-21-6 15,-25-8-15,-12-13 16,-9-7-16,-13-1 15,-8-2-15,-7-6 16,-2-4-16,0-7 16,5-9-16,27-20 0</inkml:trace>
  <inkml:trace contextRef="#ctx0" brushRef="#br0" timeOffset="14053.32">5325 10637 0,'-4'1'0,"0"5"15,-6 9 1,-8 8-16,-5 10 15,-6 12-15,-5 9 16,5 1-16,15-1 16,16-12-16,8-2 15,22 8-15,3-20 16,28-8-16,10-11 16,-16-15-16,18-13 0,-14-2 15,13-17-15,-24-1 16,-6-2-16,-11-5 0,-21-5 15,-23 20-15,-17-10 16,-19 10-16,-5 6 16,-3 5-16,-24 2 15,11 8-15,-21 2 0,21 8 16,9 0-16,32 0 16,12-5-16</inkml:trace>
  <inkml:trace contextRef="#ctx0" brushRef="#br0" timeOffset="14578.75">5973 10611 0,'0'9'0,"3"8"16,-3 7-16,3 15 15,1 15-15,-2 23 0,-2-12 16,0-6-16,-3-15 16,-3-1-16,0 1 0,-3-3 15,-1-8-15,1-22 16,5-5-16,3-5 16,1-3-16,0-2 15,0-3 1,0 0-16,3-7 15,3-9-15,3-19 16,5-13-16,2-17 16,0 11-16,7-15 15,6 6-15,-2 21 16,3 0-16,1 12 16,2 6-16,2 2 15,-23 25-15,-1 1 16,3 3-16,3 3 15,-3 3-15,4 4 16,-4 6-16,5 4 16,-4 6-16,-1 3 0,2 19 15,-5-12-15,5 20 16,-5-16-16,-2 0 16,2-2-16,1-2 15,4-5-15,4-21 16,0-11-16,8-8 15</inkml:trace>
  <inkml:trace contextRef="#ctx0" brushRef="#br0" timeOffset="14757.18">6801 10275 0,'0'-1'0,"0"-1"0,0 2 32,0-1-32,6 2 0,3 2 0,3-3 0</inkml:trace>
  <inkml:trace contextRef="#ctx0" brushRef="#br0" timeOffset="14979.88">7266 10125 0,'-1'5'15,"-1"4"-15,-2 8 0,2 12 16,-1 35-16,-3 16 16,0 11-16,0-5 15,0-5-15,1 6 16,-2 7-16,4-20 15,-3 2-15,3-1 16,0-5 0,0-27-16,3-18 15</inkml:trace>
  <inkml:trace contextRef="#ctx0" brushRef="#br0" timeOffset="15196.01">7029 10759 0,'1'-2'0,"8"0"16,14-3-16,47-13 16,25-4-16,20-5 15,-1 4 1,9-1-16,-8 2 15</inkml:trace>
  <inkml:trace contextRef="#ctx0" brushRef="#br0" timeOffset="16086.45">9140 9944 0,'0'0'0,"0"0"15,0 2-15,0 5 16,-3 7-16,1 7 15,-2 11-15,-1 33 0,-2 12 16,-2 5-16,0 3 16,0 0-16,-2 2 15,2-14-15,-5 27 16,-2-19-16,3 2 0,3-6 16,1 0-16,3 1 31,4-7-31,4-26 0,-2-7 15,3-11-15,0-11 16,-3-6-16,1-4 16,-1-3-16,0-3 15,-1-1-15,1-6 16,1-7-16,3-15 16,0-2-16,2-22 15,6-35-15,-7 29 16,0 15-16,2-19 15,-1 21-15,-1 1 0,8-7 16,-1 9 0,9 3-16,10-3 0,9 7 15,4 4 1,27 1-16,-12 18 0,4 4 16,23 11-16,-19 8 15,1 7-15,-6 11 16,-6 10-16,-15 8 15,-11 8-15,-12 4 16,-7-1-16,-15 0 0,-10-2 16,-6 0-1,-12-5-15,-13-6 0,-16-2 16,-22 10 0,11-19-16,-5-1 15,-29 6-15,17-14 16,-2-3-16,5-10 15,12-11-15,33-17 16</inkml:trace>
  <inkml:trace contextRef="#ctx0" brushRef="#br0" timeOffset="16530.91">10078 11108 0,'3'0'0,"3"0"16,3 0-16,7-3 15,6 1-15,10-5 16,14-2-16,26-11 16,-4-11-16,-5-5 15,-7-1-15,2-6 16,-15 7-1,-5-1-15,-17 0 16,-21 23-16,-2 6 16,1-7-16,-5-8 15,3 1-15,-17 9 16,-14 3-16,-6 12 16,-24 15-16,-6 14 15,8 11-15,-5 8 0,17-2 16,-5 21-1,24-7-15,12 4 16,10 4-16,18-1 16,18-6-16,17-11 15,39 7-15,13-19 0,24-27 16,16-19-16,-25-14 16,36-17-16</inkml:trace>
  <inkml:trace contextRef="#ctx0" brushRef="#br0" timeOffset="16872.74">12030 10035 0,'-1'0'0,"1"1"16,0 3-1,-2 6-15,-1 15 16,-6 17-16,-15 49 16,1 5-16,-4 3 15,6 1-15,-6 8 16,4 11-16,5-25 15,-4 45-15,12-39 16,4-3-16,3 1 0,3-5 16,19-34-1,3-39-15</inkml:trace>
  <inkml:trace contextRef="#ctx0" brushRef="#br0" timeOffset="17456.73">12976 10627 0,'0'-3'0,"-3"-2"0,2 1 15,-1 1-15,-10 0 16,-12 3-16,-8 0 15,-45 7 1,-12 25-16,-1 18 16,9 3-16,8 9 15,16-9-15,-17 23 16,24-16-16,8 5 16,10 1-16,23 1 15,21-23-15,18 6 16,19-19-16,5-16 0,5-11 15,6-8-15,11-10 16,22-17-16,-30-9 16,2-5-16,0-5 15,12-22-15,-25 10 16,-12-3-16,-9 1 16,-17 21-1,-7 2-15,-6 10 0,-2 6 16,-5 10-16,-2 6 15,2 5-15,-1 3 16,2 2-16,-2 4 16,1 3-16,-3 7 15,-1 10-15,-1 7 16,-6 42-16,3-6 16,7-2-16,4 2 0,7-12 15,12 13-15,2-17 0,13-7 16,11-16-16,6-20 15</inkml:trace>
  <inkml:trace contextRef="#ctx0" brushRef="#br0" timeOffset="17741.96">13901 10220 0,'-2'6'0,"-1"10"16,-3 14-16,-10 45 15,0 15-15,-2 11 16,3 0-16,1 1 0,4 2 31,-3 10-31,8-19 16,-1 2-16,3 0 0,-5-8 15,3-14-15</inkml:trace>
  <inkml:trace contextRef="#ctx0" brushRef="#br0" timeOffset="17989.38">13535 10917 0,'3'-6'0,"9"-3"0,20-14 15,51-29-15,6 3 16,11 8-16,18 4 15,-2 7-15,11 10 16,-29 9-16,-7 6 16,-14 7-16</inkml:trace>
  <inkml:trace contextRef="#ctx0" brushRef="#br0" timeOffset="18470.41">14416 10937 0,'0'0'15,"6"0"-15,6-1 16,6-1-16,20-5 16,15-5-16,31-10 0,7-7 0,-3-10 15,-14 2-15,-17 5 16,0-4-16,-11-2 15,-24 9-15,-20 15 16,7-11-16,5-14 16,-10 14-16,-16 5 15,-21 1 1,-14 10-16,-33 3 16,-6 12-16,0 8 15,-5 11-15,-4 10 16,18 1-16,4 9 15,-15 23-15,33-5 16,5 4-16,14 3 16,13 6-16,17 0 0,21-4 15,11-8-15,22-10 16,8-3-16,9-7 16,15-7-16,45 7 15,-25-28-15,31-5 0,-27-14 16,-2-5-16,-9-11 31,-20-21-31</inkml:trace>
  <inkml:trace contextRef="#ctx0" brushRef="#br0" timeOffset="18641.7">16007 11130 0,'0'1'15,"0"3"-15,-3 5 16,-6 7-16,0 1 16</inkml:trace>
  <inkml:trace contextRef="#ctx0" brushRef="#br0" timeOffset="24413.8">4042 12588 0,'3'9'0,"0"11"15,5 17-15,10 44 16,-3 8-16,0-1 0,0 0 16,-1 6-1,-2 2-15,0-15 0,6 31 16,-3-29 0,-1 2-16,1-8 0,-5-31 15</inkml:trace>
  <inkml:trace contextRef="#ctx0" brushRef="#br0" timeOffset="25053.62">3802 12561 0,'0'-7'0,"-2"-6"0,4-2 16,7 0-16,28-28 16,38-29-16,6 27 15,4 17-15,7 10 16,5 6-16,-17 14 0,27 5 15,-26 6-15,-15 17 16,-6 4-16,-37-2 16,-11 3-16,-6 5 15,-23 10-15,-7-4 16,-12-6-16,-5-3 16,-3 0-1,-4-6-15,-4-5 16,1-5-16,6 0 15,18-4-15,7 4 16,17 0-16,3 2 16,12 9-16,15 0 0,8-1 15,37 19-15,13-5 16,7 1-16,2-4 0,-16-7 16,21 16-16,-31 6 15,-20 10-15,-23 6 16,-29 1-16,-29-16 15,-9-27-15,-20 3 16,-10-9-16,-3-12 16,-5-7-16,-35-3 0,27-7 15,4-4-15,4-4 16,12-12-16,32 0 16,14-7-16</inkml:trace>
  <inkml:trace contextRef="#ctx0" brushRef="#br0" timeOffset="25508.14">5217 12921 0,'2'1'0,"1"4"0,5 8 15,4 9-15,9 12 16,18 33-16,-4 2 16,3 6-16,-2 1 15,-1-7-15,-5-10 16,14 19-16,-8-21 16,-3-2-1,-1-3-15,-11-17 16,-9-11-16,-9-10 15,-1-7-15,-2-6 16,-2-3-16,-3-10 16,-11-14-16,-18-30 15,0-2-15,0-3 16,0-7-16,0-4 0,-2-10 16,11 15-16,2-1 15,3-3-15,6 5 16,10 4-16,12 6 15,6 21-15,19-6 0,11 13 16,4 7-16,9 11 31,7 9-31,35 10 0,0 12 16,-22 4-16,-11 0 16</inkml:trace>
  <inkml:trace contextRef="#ctx0" brushRef="#br0" timeOffset="25724.31">6195 13297 0,'0'5'16,"0"8"-16,1 6 15,3 12-15,1 14 16,6 28-16,1-4 0,5-7 15,-3-19-15,7 0 16,9-18-16,-15-21 16</inkml:trace>
  <inkml:trace contextRef="#ctx0" brushRef="#br0" timeOffset="25893.61">6100 12644 0,'0'-4'15,"0"1"-15,3 2 16,3 0-16,3 1 0</inkml:trace>
  <inkml:trace contextRef="#ctx0" brushRef="#br0" timeOffset="26406.8">6591 13170 0,'3'14'0,"3"13"0,16 45 16,3 10-16,4 1 15,5 3-15,-2-5 16,-9-21-16,4 0 16,-2-2-16,-2-9 0,-12-27 15,-9-12 1,-6-14-16,-6-9 0,-8-17 16,-2-4-1,-1-3-15,-14-32 0,2-6 16,6 3-16,9 7 15,-5-29-15,6 26 0,5-1 16,9-3-16,6 2 16,13 2-16,7 5 15,9 13-15,-6 24 16,7 5 0,3 10-16,13 7 15,-3 17-15,-3 7 16,2 11-16,7 8 15,17 22-15,-7 9 16,-2 9-16,-11-11 16,-3 4-16,15 29 15,-14-22-15,-3-1 0,1-7 16,8-14-16,-11-27 16</inkml:trace>
  <inkml:trace contextRef="#ctx0" brushRef="#br0" timeOffset="27077.46">8076 13304 0,'3'-21'0,"-1"-6"16,1-2 0,-3 8-16,2-17 0,-7 2 15,-3 15-15,-7 5 16,-11 1-1,-20 7-15,-24 9 16,8 15-16,-3 12 16,8 7-16,10-1 15,-12 14-15,20-6 16,7 7-16,3 3 16,17 7-16,6-1 15,18-3-15,14-5 0,13-10 16,11-9-16,9-13 15,21-5-15,-12-17 16,0-5-16,0-6 16,-3-10-16,-9-9 15,-11-9-15,-13-2 16,-23 16 0,6-23-16,5-7 15,-5 3-15,-1 0 16,-7-1-16,-7 7 0,-7 17 15,0 11-15,0 14 16,5 6-16,0 4 16,0 6-16,2 10 15,2 10-15,2 35 0,3 10 16,4 8-16,8 15 16,10 8-16,5 1 15,3 9-15,4 11 16,-6-24-16,1 5 15,5 35-15,-23-30 16,-18-2 0,-9-7-16,-22-15 15,-9-36-15,-22 8 16,-12-20-16,-6-15 16,-6-14-16,-7-11 15,-9-10-15,-4-7 16,6-14-16,16-16 15,16-12-15,39-20 0</inkml:trace>
  <inkml:trace contextRef="#ctx0" brushRef="#br0" timeOffset="27409.49">9566 13184 0,'0'0'0,"0"0"16,0 2-16,3 6 16,3 6-16,9 12 15,17 29-15,7 9 0,11 16 16,12 7-16,3-8 16,9-4-16,-12-33 0</inkml:trace>
  <inkml:trace contextRef="#ctx0" brushRef="#br0" timeOffset="27735.25">10153 13153 0,'-4'10'0,"-5"13"0,-15 45 31,-14 49-31,8-1 16,1 11-16,-1 10 0,-5 14 16,2-2-16,-7 5 15,6-23-15,-14 41 16,14-40-16,5-1 15,19-4-15,13-37 16,17-25-16,7-25 0</inkml:trace>
  <inkml:trace contextRef="#ctx0" brushRef="#br0" timeOffset="28207.91">10787 13342 0,'-4'-4'0,"3"1"0,-3 3 16,-1 5-16,-10 8 15,-17 15-15,-22 19 16,4 8-16,14 5 16,10 13-16,14 3 15,9-15-15,12 27 16,14-25-16,10-4 0,13-11 16,11-8-1,31 0-15,-16-27 0,2-9 16,24-19-16,-29-14 15,-8-11-15,-18-11 16,-27 15-16,4-23 16,-1-9-16,-8-5 15,-9-4-15,-20 1 0,-18-18 16,-1 29-16,-17 5 16,-9 6-16,-1 6 0,-11 19 15,-6 7-15,8 13 16,-1 14-16,6 4 15,41 4-15,3-3 16</inkml:trace>
  <inkml:trace contextRef="#ctx0" brushRef="#br0" timeOffset="28778.1">11429 13173 0,'0'9'16,"0"7"-16,0 11 16,2 15-16,3 35 15,6 0-15,4-4 0,4-2 16,9-2-16,2-14 31,2-1-31,4-4 0,5-5 16,3-12-16,3-15 15,-1-9-15,-15-15 16,11-9-16,-4-10 16,-5-11-16,-3-5 15,-1-9-15,-1-26 16,-15 17-16,-3-2 0,-2-21 15,-8 18-15,-6 5 16,-6 2-16,1 19 16,4 17-16,3 11 15,3 6-15,1 4 16,0 3-16,0 4 16,0 7-16,3 13 0,3 31 15,3 10-15,5 1 16,9 10-16,5-6 15,-1-14-15,9 16 16,-5-17-16,-1-1 0,4-5 16,7-9-16,4-11 31,-8-23-31,-1-13 0,-5-13 16</inkml:trace>
  <inkml:trace contextRef="#ctx0" brushRef="#br0" timeOffset="29065.2">12562 13203 0,'0'3'16,"2"4"-16,5 10 15,2 11-15,16 43 16,6 12-16,1 3 15,4 8 1,-1 2-16,-5-4 0,-4-11 16,13 44-1,-10-33-15,-1 4 0,-1 2 16,-2-3 0,-1-4-16,-10-4 0,-5-6 0,-4-31 15,-1-10-15,3-21 16</inkml:trace>
  <inkml:trace contextRef="#ctx0" brushRef="#br0" timeOffset="29366.03">12408 13180 0,'0'-8'16,"6"-2"-16,6-2 16,17 1-16,33-11 0,21 10 15,4 14-15,-2 13 16,-8 8-16,-21 4 15,20 14-15,-26-2 0,-9 6 16,-4 3-16,-16 5 16,-18-23-16</inkml:trace>
  <inkml:trace contextRef="#ctx0" brushRef="#br0" timeOffset="30810.71">12677 13096 0,'0'2'0,"1"0"15,1 3-15,4 6 16,0 4-16,2 7 16,5 9-16,4 11 15,12 32-15,2 3 0,-7-11 16,2-3-16,-5-9 15,13 30-15,-9-21 16,5 19-16,-7-16 16,-1 2-16,-2 1 0,-6-2 15,-5-6-15,0-4 32,-3-23-32,-1-5 0,0-9 15,0-8-15,-3-7 16,2-3-16,-4-4 15,0-2-15,-4-2 16,4-3-16,-5-17 16,-6-52-16,2 6 15,2 28-15,-5-28 16,-3-11-16,4 27 16,-3-6-16,-5-19 15,1 20-15,3 0 16,3 5-16,7-6 15,8 6-15,4 38 16,0-4-16,4-9 16,3-7-16,3-1 15,9 10-15,7 3 16,4 7-16,6 3 16,0 5-16,6 7 15,1 4-15</inkml:trace>
  <inkml:trace contextRef="#ctx0" brushRef="#br0" timeOffset="31599.91">14686 13412 0,'-1'3'0,"1"6"16,-2 11-16,-2 14 15,-1 34-15,-1 7 16,5 13-16,-1-3 16,5 3-16,5 9 15,1 3-15,0-19 16,9 26-16,-3-25 0,0 1 15,-4-1-15,-2-2 16,-6-7-16,0-31 16,0-4-16,0-10 15,6-10-15,-3-9 0,-5-5 16,1-6-16,-2-3 16,0-10-16,0-17 15,-2-44-15,1-9 16,-5-10-16,0-5 15,0 0-15,-3 15 16,-6-35 0,1 26-16,3-3 15,-5-30-15,7 27 16,6 2-16,4 4 16,8 3-16,9 7 15,5 5-15,18 11 16,-6 29-16,4-1 15,17 3-15,-8 17 0,14 6 16,3 19-16,-3 4 16,-3 13-16,-5 20 0,-7 9 15,-15 9-15,-7 5 16,-14 10-16,-17 6 16,-8-1-16,-23 23 15,-8-25-15,-19 22 0,2-23 16,-7 0-16,-28 21 15,20-30-15,0-9 16,0-21-16</inkml:trace>
  <inkml:trace contextRef="#ctx0" brushRef="#br0" timeOffset="32072.07">15632 13651 0,'8'0'0,"10"-4"16,7-1-16,6-2 15,15-5-15,9-8 0,7-8 16,-9-10-16,-10-3 15,-11 6-15,3-19 16,-12 10 0,-13 1-16,-11 0 15,-14 16-15,-15 6 16,-8 10-16,-5 14 16,-2 8-16,-17 14 15,-1 11-15,20 0 16,-11 19-16,4 15 15,20-5-15,7 3 16,7 27-16,14-21 16,13-1-16,3 0 15,13-1-15,9-10 0,9-8 16,5-8 0,12-17-16,3-22 15,-3-24-15,3-10 0,-5-17 16,-1-12-16,-6-7 15</inkml:trace>
  <inkml:trace contextRef="#ctx0" brushRef="#br0" timeOffset="32573.38">16374 13408 0,'0'-2'0,"0"0"16,0 1-16,0 1 15,-2 8-15,1 6 16,-5 12-16,-1 19 15,-4 40-15,2-1 16,1-1-16,2 5 0,6-4 16,6-14-16,-1 0 15,4-2-15,0-5 16,-4-8-16,-1-28 16,-3-12-16,1-6 15,0-6-15,-2-6 0,0-2 31,-2-9-31,2-14 0,-3-18 16,-3-32-16,1-3 16,-2 0-16,-2-3 15,5 15-15,4-27 16,5 23-16,6 2 16,7 3-16,0 4 15,9 9-15,-4 22 0,10 6 16,-7 10-16,19 7 15,-16 13-15,10 9 16,-1 12-16,-6 8 16,5 8-16,6 24 15,-10 11-15,-12-11 16,0 28 0,-10-18-16,-2 23 15,-2-17-15,-2-3 16,3-7-16,2-6 15,10-43-15</inkml:trace>
  <inkml:trace contextRef="#ctx0" brushRef="#br0" timeOffset="32902.6">17564 13374 0,'-1'0'0,"1"-2"15,-3 5-15,-9 3 16,-9 10-16,-33 22 16,-13 14-16,-4 9 15,6 7-15,18 3 16,14-10-16,12 3 15,7 3-15,8 1 16,15-4-16,21-7 0,14-10 16,7-7-16,13-14 15,28-10-15,-13-17 16,28-14-16,-28-14 16,-6-12-16</inkml:trace>
  <inkml:trace contextRef="#ctx0" brushRef="#br0" timeOffset="33118.82">18033 13665 0,'0'4'0,"-3"6"0,-3 11 16,-3 11-16,-3 34 15,1 5-15,5 2 16,5-1-16,1-5 15,4-16-15,-1-4 16,8-20-16,-4-23 16,-2-13-1</inkml:trace>
  <inkml:trace contextRef="#ctx0" brushRef="#br0" timeOffset="33303.73">18012 13058 0,'0'-5'0,"0"0"15,1 0-15,1 1 16,2 0-16,-1 1 0,5 1 16,10-3-16,6-7 15,12-3-15</inkml:trace>
  <inkml:trace contextRef="#ctx0" brushRef="#br0" timeOffset="33519.92">18382 12751 0,'-2'3'16,"2"-1"-16,0 7 16,2 9-1,-2 13-15,3 35 16,0 20-16,-3 14 15,-3 5-15,0 8 16,-4-2-16,0 10 16,0-21-16,-2 39 15,3-30-15,-1 36 16,9-34-16,3-12 0</inkml:trace>
  <inkml:trace contextRef="#ctx0" brushRef="#br0" timeOffset="34199.68">19524 13608 0,'-36'8'0,"-38"9"16,-13 7-1,5 16-15,9 15 16,11 9-16,17-9 16,-11 26-16,18-14 15,5 4-15,12 4 0,18 1 16,15-4-16,15-12 16,16-11-16,11-17 15,5-17-15,0-17 0,0-15 16,-2-9-16,-1-8 15,-3-12-15,-5-7 16,-4-9-16,0-24 16,-20 16-16,-6-1 15,-6 1-15,-1 0 16,-6 5-16,-7 16 0,0 12 16,-3 20-16,4 5 15,-2 4-15,6 5 16,-3 3-16,0 3 15,0 3-15,0 6 16,0 5-16,-3 8 16,0 37-1,0 6-15,-1-5 16,0-2-16,3-13 16,1-2-16,3-1 0,12-11 15,-1-27-15,4-12 16,5-20-16</inkml:trace>
  <inkml:trace contextRef="#ctx0" brushRef="#br0" timeOffset="34658.66">19955 13641 0,'0'0'0,"0"2"15,0 6-15,4 6 16,-2 8-16,-1 15 15,3 36-15,0 7 16,-4-5-16,-3 2 0,0 2 16,3-17-16,-2 5 15,1 19-15,1-23 16,1-4-16,1-23 16,-2-13-16,2-14 15,-2-6-15,0-5 16,1-11-16,2-15 0,-3-8 15,3-29-15,0-15 16,1 1-16,1-1 16,3-6-16,-1 13 15,7-21-15,-1 24 16,1-2-16,1 4 16,8 8-1,13 12-15,-15 26 16,8 10-16,-2 9 15,-1 9-15,7 16 0,-6 12 16,-3 3-16,2 6 16,6 28-16,-2 7 15,-10 7-15,-4-13 16,2 29-16,-7-23 0,1 1 16,3-9-16,-5-32 15</inkml:trace>
  <inkml:trace contextRef="#ctx0" brushRef="#br0" timeOffset="35327.12">20981 13617 0,'-5'-5'15,"-4"-1"-15,-3 2 16,-6 4-16,-10 10 0,-35 19 16,-14 18-16,3 21 15,14 4-15,12 2 0,14-8 16,-7 22-16,14-18 16,9 1-16,9 0 15,20-8-15,5-23 16,7-12-16,22 1 0,-10-18 15,14-11-15,0-12 16,-7-14-16,5-4 16,-4-14-16,16-30 15,-20 11-15,4-22 16,-18 14-16,-1-6 16,0-25-1,-18 20 1,0 0-16,-6-1 0,0-4 15,1-1-15,3 0 16,-4 4-16,1-1 16,1 3-16,0 4 15,0 22-15,-2-10 16,-2 31-16,-3 9 0,0 10 16,-1 7-1,3 6-15,3 4 0,-4 10 16,0 12-1,-5 29-15,-1 18 16,1 5-16,-2 5 16,4 10-16,5 5 15,4 9-15,5 6 16,4-21-16,-1 3 0,3 4 16,1 2-16,-1-3 15,1-6-15,2-3 0,11-6 16,0-35-16,-7-25 15</inkml:trace>
  <inkml:trace contextRef="#ctx0" brushRef="#br0" timeOffset="36034.55">21865 13783 0,'-2'5'0,"2"45"16,2 46-16,-2-2 15,4 6-15,5 1 0,-4-4 16,2-18-16,4 38 15,-5-27-15,6 3 16,-3-1-16,0-3 0,0-1 16,-1-9-16,-6-26 15,2-11-15,-3-16 16,3-12-16,0-8 16,-4-6-16,1-9 15,-1-10-15,2-17 16,0-20-1,-1-14-15,-1-5 16,-3-6-16,0-8 16,-6-3-16,0 12 0,-4-30 15,4 24-15,2-1 16,0 2-16,2 0 16,1 1-16,4 0 15,9 2-15,4 5 16,-1 7-16,0 25 15,1 0-15,9 3 16,-1 8-16,2 10 0,4 10 16,-2 6-16,6 7 15,6 8-15,-1 9 16,-2 7-16,0 9 16,-3 7-16,1 18 15,-18-5-15,-7 19 16,-14-13-1,-6 4-15,-17 20 16,0-24-16,-11-3 16,-24 19-16,9-21 15,-4-4-15,-5-7 16,0-4-16,3-7 0,24-23 16,23-13-16</inkml:trace>
  <inkml:trace contextRef="#ctx0" brushRef="#br0" timeOffset="36595.86">22808 13770 0,'0'-1'16,"0"0"-16,-2 1 15,2 1-15,-3 0 16,-8 8-16,-22 13 16,-32 23-16,-6 4 15,-3 3-15,3 2 16,7 3-16,19-10 16,4 4-16,9 3 0,13 1 15,11-5-15,21-19 0,5-6 16,18-4-16,5-10 15,4-13-15,-1-5 16,4-13-16,15-18 16,-2-13-16,-14 2 15,9-24-15,-20 11 0,-7-5 16,-2-1-16,-2-1 16,-3 2-16,-7 6 15,-9 18-15,-4 17 16,-6 10-16,0 8 15,1 6-15,1 3 16,-3 7 0,0 10-16,-4 11 15,-8 32-15,5-1 16,1 5-16,10 10 16,2-17-16,8 19 15,2-20-15,1 2 16,5-1-16,1-4 15,3-7-15,-1-25 0,-1-19 16,-5-11-16</inkml:trace>
  <inkml:trace contextRef="#ctx0" brushRef="#br0" timeOffset="37324.66">23214 13820 0,'0'0'16,"0"0"-16,0 1 16,2 5-16,0 5 15,0 10-15,1 15 16,3 37-16,-5 8 16,1 7-16,0 4 0,2 10 15,1 3-15,-1-20 16,5 37-16,-4-2 15,2-20-15,-2 3 16,-3 0-16,0 1 16,-4-2-16,2-4 15,0-10-15,4-31 0,-3-11 16,1-15-16,7-16 16,-6-7-16,0-10 0,-2-8 15,-1-14-15,-1-15 16,-3-18-16,-3-14 15,-6-12-15,-1-8 16,-4-4 0,6 19-1,-10-31-15,3-3 0,4 18 16,8-7 0,2-3-16,5-26 0,0 31 15,3-1 1,3 3-16,-3 2 0,4 3 15,4 2-15,1 4 0,5 26 16,13-13-16,-7 25 16,1 4-16,-1 9 15,0 7-15,0 13 16,-3 11-16,3 2 16,4 7-16,7 14 15,-5 7-15,0 8 16,-6 6-16,4 24 0,-6 6 15,-10-11-15,-6 31 16,-12-21-16,-9 20 16,-4-19-16,-7-3 15,-8-2-15,-5-4 16,-8-8-16,0-5 16,-5-9-1,3-11-15,23-19 16,-1-8-16,8-11 15,8-9-15</inkml:trace>
  <inkml:trace contextRef="#ctx0" brushRef="#br0" timeOffset="37756.89">23655 14137 0,'6'-3'16,"14"-2"-16,9-4 15,17-2-15,39-10 16,-8 3-16,-11 2 16,-18 3-1,15-6-15,-17 2 16,-1-4-16,-4-4 16,-7-6-16,-9-8 15,-14 9-15,-13-10 16,-8 15-16,-19-1 15,-9 6-15,-5 7 16,-5 7-16,-19 2 0,14 11 16,-18 8-16,17 9 15,0 8-15,-16 20 16,31-2-16,5 6 16,4 5-16,3 22 0,18-16 15,5-1-15,11 1 16,13-1-16,12-6 0,11-8 15,13-9-15,6-11 16,12-9-16,24-9 16,-23-18-16,-3-11 15,-3-16-15,-7-10 16</inkml:trace>
  <inkml:trace contextRef="#ctx0" brushRef="#br0" timeOffset="38282.94">24486 13761 0,'3'1'0,"-3"3"15,0 7-15,3 9 0,4 12 16,6 41-1,1 9-15,-1-1 0,1 4 16,2 5-16,4-3 0,-8-18 16,3 2-16,-3-1 15,3 1-15,-3-6 16,-3-6-16,-4-28 16,-1-9-16,-2-9 15,-2-7-15,0-3 16,0-6-1,-2-4-15,-5-22 16,-11-28-16,1-5 16,2-5-16,-5-11 0,5 20 15,-4-33-15,5-1 16,3 20-16,4-2 16,1-1-16,6 2 15,6 2-15,8 3 0,13 8 16,9 13-16,-6 16 15,17-3-15,6 14 16,-15 8-16,17 3 16,3 12-16,-5 6 15,1 10-15,-7 9 16,-15-3 0,-11-3-1</inkml:trace>
  <inkml:trace contextRef="#ctx0" brushRef="#br0" timeOffset="38523.58">25110 14628 0,'3'-1'15,"-3"2"1,2 2-16,-4 0 16,0-2-16</inkml:trace>
  <inkml:trace contextRef="#ctx0" brushRef="#br0" timeOffset="41739.01">4559 15008 0,'3'-5'0,"-1"-1"16,2-3 0,1-7-16,-1-2 15,-8-14-15,-7-31 16,-24-8-16,-24 0 15,-15 15-15,-6 12 16,-9 17-16,15 13 16,-3 7-16,0 10 15,3 12-15,6 12 16,18 17-16,21 10 16,14 2-16,15 8 15,14 7-15,18 25 0,16 6 16,29 13-1,16 4-15,16-2 0,-14-22 16,40 31-16,-35-26 16,-7 1-16,-25 8 15,-43-5-15,-29-51 16,-12-11-16,-23-10 16,-33-3-16,-9-23 15,-11-7-15,-7-19 16,-29-15-16,27-10 0,-26-19 15,29 7-15,1-8 16,9-11-16,16-7 16,28-7-16,41 20 0</inkml:trace>
  <inkml:trace contextRef="#ctx0" brushRef="#br0" timeOffset="42343.98">4881 15450 0,'7'9'0,"4"9"16,7 16-16,15 36 0,-2 18 16,-8 11-16,-5 1 15,-7 0-15,-4 1 16,-3-17-16,3 27 15,-2-22-15,1-1 16,4-4-16,1-6 16,0-30-1,-1-16-15,-2-18 0,-5-6 16,1-6 0,-2-6-16,-1-11 0,3-47 15,-3-20-15,-4 8 16,0-24-16,-8-20 15,2 32-15,-11-45 16,2 8-16,2 20 16,4-4-16,-2 1 15,5 3-15,0 4 16,9 9-16,9 3 0,-3 49 16,12-5-16,5 8 15,10 24-15,24 4 0,1 21 16,-3 15-16,6 12 15,9 27-15,-20-4 16,-5 6-16,-1 25 16,-23-15-1,-15 2-15,-13-5 16,-20-4-16,-10-6 16,-13-9-16,-4-10 15,-14-10-15,0-10 16,-2-12-16,0-9 15,25-11-15,11-9 16,14-7-16</inkml:trace>
  <inkml:trace contextRef="#ctx0" brushRef="#br0" timeOffset="42795.56">5666 15768 0,'6'0'0,"1"1"0,9 2 15,13-1-15,34 2 16,2-1-16,7-5 16,-5-5-16,-23-7 15,15-9-15,-12-6 16,4-9-16,-18-3 15,-13 2-15,-14 15 0,0-16 16,-3-1-16,-9 22 16,-3 3-16,-18-5 0,0 0 15,4 13-15,-17 4 16,-26 11-16,5 12 16,13 4-16,-13 17 15,6 9-15,8-4 16,-5 19-1,24-5-15,4 2 16,15 10-16,9-2 16,16 1-16,24 12 15,8-23-15,26 6 16,-5-21-16,8-4 16,36-6-16,-26-21 15,1-12-15,-2-16 0,-7-13 16</inkml:trace>
  <inkml:trace contextRef="#ctx0" brushRef="#br0" timeOffset="43303.73">6961 15615 0,'-4'-5'0,"2"-1"16,-1 2-16,-9 0 15,-23 0-15,-40 0 16,8 11-16,-7 12 15,0 13-15,9 15 16,3 11-16,14-6 16,4 4-1,16 6-15,12 2 16,14 1-16,24-5 16,8-11-16,18-14 15,6-16-15,3-14 16,2-9-16,2-7 15,-3-10-15,-5-7 16,-3-9-16,-8-7 0,-5-6 16,-5-2-16,-9 0 15,-3 1-15,-9 14 16,-1 5-16,-2 3 16,-4 17-16,-1 6 15,-3 5-15,0 5 0,0 2 31,0 6-31,0 11 16,5 8-16,2 41 0,4 2 16,4-5-16,3 2 15,-6-17-15,11 20 16,-5-15-16,2 0 16,5-7-16,9-14 15,-7-37-15,-9-10 16</inkml:trace>
  <inkml:trace contextRef="#ctx0" brushRef="#br0" timeOffset="43566.58">7463 15429 0,'0'3'0,"0"4"16,4 10-16,1 16 16,4 33-16,9 16 0,2 16 15,1-7-15,3 0 16,-1 0-16,0-13 16,9 25-16,-7-26 0,2-3 15,0-7-15,-9-45 16</inkml:trace>
  <inkml:trace contextRef="#ctx0" brushRef="#br0" timeOffset="44051.34">8067 15443 0,'0'0'0,"-3"2"15,0 3-15,-9 6 16,-10 8-16,-12 12 16,-20 18-1,1 1-15,-1-2 0,2-1 16,13-11-16,-1 0 0,3-3 15,2-2-15,16-13 16,8-8-16,8-5 16,1-1-16,0-1 0,1-1 15,1-2-15,0 2 16,0-2-16,1-2 16,3 2-1,-3-1-15,3 1 16,5 3-16,10 3 15,39 16-15,17 9 16,11 6-16,2 1 16,-1 5-16,-2 3 15,-23-2-15,-5 3 16,-4 7-16,-3 4 0,-11-5 16,-19-15-16,-14-22 15</inkml:trace>
  <inkml:trace contextRef="#ctx0" brushRef="#br0" timeOffset="44606.04">9359 15470 0,'0'1'0,"0"2"15,-6 9-15,-3 9 0,-7 18 16,-12 35-16,-7 5 15,3-4-15,-2 6 0,-4 6 16,5 1-16,13-14 16,5 3-16,9 0 15,9 0-15,17-9 16,10-13-16,13-11 0,2-4 16,9-10-16,6-4 15,10-8-15,5-8 16,24-5-16,-17-12 15,0-6-15,-5-8 16,-14-12-16,-18-12 16</inkml:trace>
  <inkml:trace contextRef="#ctx0" brushRef="#br0" timeOffset="44806.6">9203 15913 0,'2'-1'0,"1"-1"15,8-2-15,20-1 0,45-6 16,10-1-16,7 1 16,9-2-16,-5-1 15,-33-2-15,-29-7 16</inkml:trace>
  <inkml:trace contextRef="#ctx0" brushRef="#br0" timeOffset="44984.97">9241 15421 0,'0'-2'15,"3"-2"-15,11-5 0,28-8 16,56-19-16,17 11 15,9 12-15,9 13 16,-6 9-16,-34 4 16,-8 12-16</inkml:trace>
  <inkml:trace contextRef="#ctx0" brushRef="#br0" timeOffset="45439.49">10207 15888 0,'-18'39'16,"-14"41"-16,9 13 16,10 6-1,8 0-15,5-2 16,3-22-16,6-1 16,2-2-16,2-8 15,-5-22-15,1-18 16,0-17-16,-7-5 15,2-10-15,2-13 16,2-15-16,6-23 0,-3-10 16,1-3-16,-1-5 15,1-9-15,9-2 16,-2 15-16,4-2 16,6-2-16,10 5 15,2 8-15,6 15 16,-20 31-1,-4 8-15,-2 12 16,3 0-16,5 12 16,3 12-16,-2 8 0,-1 9 15,7 26-15,-8 6 16,-8-13-16,3 33 16,-7-1-16,-8-20 15,1 1-15,0-5 0,14-5 16,1-36-16,0-17 15</inkml:trace>
  <inkml:trace contextRef="#ctx0" brushRef="#br0" timeOffset="46125.77">11607 15732 0,'0'-4'0,"-3"0"16,2 2-16,-1 0 15,-1 6-15,-15 4 0,-23 11 16,-36 21-16,-3 9 16,9 7-16,9 10 0,4 2 15,15-11-15,2 5 16,7 3-16,12 0 15,17-3-15,16-8 16,10-24-16,20-1 0,9-15 16,3-14-16,-3-6 15,0-12-15,-2-5 16,-1-10-16,-5-10 16,2-4-16,7-25 15,-16 8-15,-9-6 16,-2 4-1,-10 3-15,-13 31 16,2 7-16,3-22 16,6 2-16,-9 37 15,-3 5-15,0 5 16,0 3-16,-2 11 16,1 12-16,-3 28 15,-1 17-15,-1 6 0,-1 13 16,2 7-16,2 6 15,3 11-15,3 8 0,0-21 16,-3 35-16,2-30 16,-6 2-16,-3-1 15,-5-1-15,-20-15 16,-13-20 0,10-42-16,-6-6 15,-5-16-15,0-10 16,-16-17-16,0-14 15,-6-9-15,-18-26 16,27 2-16,-6-41 16,35 13-16,16-10 15</inkml:trace>
  <inkml:trace contextRef="#ctx0" brushRef="#br0" timeOffset="46388.73">12234 15289 0,'0'3'0,"-1"3"0,-1 10 15,0 16-15,-5 52 16,-2 16-1,-6 11-15,-6 8 16,-2 4-16,-4 9 16,0 5-16,2-25 15,-3 40-15,8-38 16,8-2-16,13-41 16</inkml:trace>
  <inkml:trace contextRef="#ctx0" brushRef="#br0" timeOffset="46626.99">12605 16127 0,'0'0'0,"0"1"0,-2 5 16,0 10-16,-1 14 15,-4 35-15,-4 11 16,2 5-16,-2 1 16,1 1-16,4-24 15,6-7-15</inkml:trace>
  <inkml:trace contextRef="#ctx0" brushRef="#br0" timeOffset="46811.93">12541 15611 0,'1'-1'0,"3"0"15,1-1-15,13 4 16,16 2-16,40 5 15</inkml:trace>
  <inkml:trace contextRef="#ctx0" brushRef="#br0" timeOffset="47190.79">13430 15737 0,'-2'-1'0,"-1"-2"0,-14 2 16,-22 0-16,-47-3 15,13 3-15,5 3 16,0 8-16,20 7 16,3 9-16,7 4 15,13 8-15,16 5 16,13 4 0,14 4-16,27 16 15,14 1-15,6 0 16,11 0-16,-12-16 15,3 3-15,-7 3 16,-6 5-16,-20 5 16,-25-18-16,-15-10 15,-11-7-15,-16-6 0,-17-6 16,-7-10-16,-4-11 0,-5-8 16,-20-8-16,20-7 15,3-13-15,15-13 16</inkml:trace>
  <inkml:trace contextRef="#ctx0" brushRef="#br0" timeOffset="47972.21">13922 15207 0,'0'1'16,"-3"6"-16,-3 10 16,-3 11-16,-14 42 0,-4 15 15,4 10-15,2 6 16,3-1-16,3 8 0,3 6 15,7-21-15,-4 30 16,3-23-16,-1 0 16,-4-1-16,0-9 15,1-9-15,4-31 16,1-8 0,2-11-16,0-16 15,0-5-15,3-6 16,0-2-16,0-4 15,0 0-15,2-7 16,2-23-16,1-16 16,0 1-16,4-17 15,4-1-15,5-1 0,5-5 32,-4 17-32,3 0 0,6-15 15,-2 14-15,1 1 16,-1 1-16,4 2 15,5 2-15,4 3 16,0 6-16,5 8 16,0 8-16,-17 16 15,5 3-15,-7 8 16,0 6-16,-5 5 16,3 9-16,-6 6 15,-5 6-15,-1 3 16,-8 7-16,1 22 15,-8-2-15,-3-8 16,-7 20-16,0-17 0,-1 2 16,-6 17-16,6-18 15,4-1-15,14-1 16,3-4-16,5-20 16,7 11-16,0-22 15,14 10-15,6-14 16,-8-12-16,15 0 15,-1-8-15,3-12 16,0-8-16,-2-5 16</inkml:trace>
  <inkml:trace contextRef="#ctx0" brushRef="#br0" timeOffset="48187.1">15241 16606 0,'2'0'16,"2"2"-16,-4 1 15,0-1-15,-4 0 16,2-2-16</inkml:trace>
  <inkml:trace contextRef="#ctx0" brushRef="#br0" timeOffset="77620.74">6786 9165 0,'15'-4'0,"3"-1"0,0 1 16,2-1-16,3 1 16,-2 2-16,6-2 15,0 0 1,2 0-16,-5 2 16,12-1-16,0 2 15,4 1-15,5 0 16,2 2-16,-2 1 15,-7 1-15,-2-2 16,16-2-16,-13-2 16,-1-5-16,-1-3 0,3-1 15,-4-2-15,-1-3 16,-1 0-16,0-1 16,2 0-16,-2 2 15,2-2-15,12-2 16,-12 5-16,3 1 0,1 0 31,-7 2-31,2-4 16,1 1-16,-4-1 0,1-2 15,0-1-15,-3-1 16,-1 1-16,-6 3 16,4-5-16,-6 6 15,8-5-15,0 2 16,-8 7-16,3-1 0,-3 2 15,8-3-15,-13 4 16,0-1-16,-2 0 16,0-1-16,3 1 15,-3 0-15,2 0 16,-1 0-16,0 2 16,0-2-16,-1 2 0,-2-1 15,1 2-15,0 1 16,-1 1-16,-3 0 15,0 0-15,-2 0 16,1 3-16,-5-1 16,3 2-16,-3 0 0</inkml:trace>
  <inkml:trace contextRef="#ctx0" brushRef="#br1" timeOffset="90717.93">1949 11386 0,'2'-2'0,"-2"0"16,2 1-16,-2 2 0,0-1 15,-4 5-15,-1 2 16</inkml:trace>
  <inkml:trace contextRef="#ctx0" brushRef="#br1" timeOffset="94027.81">4632 11416 0,'7'-2'0,"2"1"0,6-3 16,0 0-16,0-1 16,-1 3-16,-3-2 0,-2 1 15,0-1-15,-5 3 16,-4 1-16,-4 0 15,-5 0-15,-5 1 16,-4 1-16,-5 0 16,-15 0-1,-10 1-15,-8 1 16,-5 1-16,7-1 16,0 1-16,13-1 15,0-1-15,2-1 16,3-2-16,22 0 15,3 0-15,6 0 16,3 2-16,5-2 0,1 0 16,4 0-16,2-2 15,12 4-15,6-1 16,22 3-16,26 3 16,-14 0-16,-6-1 15,-11-1-15,15-2 0,-14-2 16,-1-2-16,-1-2 0,-7-3 15,-19 0-15,-5 2 16,-7 1-16,-2 2 16,-4 1-16,-1 0 15,-3 1-15,-1 2 16,-8 2-16,-1 1 16</inkml:trace>
  <inkml:trace contextRef="#ctx0" brushRef="#br1" timeOffset="99028.22">12397 12043 0,'9'0'16,"8"0"-16,4-1 15,-1-1-15,8 0 0,3-2 16,1 2-16,0-2 16,-5 1-16,7-1 15,-7 0-15,8 2 0,3-1 16,1 2-16,-8 1 16,12 3-16,-9-1 15,11 2 1,9 2-16,-17-2 15,0 1-15,1 0 16,1-1-16,-1 0 16,15 0-16,-13-3 15,0 1-15,15-1 16,-14-1-16,0 1 16,2-1-16,-1 1 0,2 1 15,12 0-15,-17 0 16,4 0-16,2-2 15,0 1-15,-1-1 16,15 2-16,-14-4 16,-2 2-16,2-1 15,0 1-15,-1 0 0,-1 1 16,0 1-16,-2-1 16,4 0-16,-2-1 15,0 2-15,-2-1 0,-12 0 16,10 2-16,0-1 15,-10 2-15,10 0 16,-1 1 0,-9-1-16,7 0 15,-13-3-15,-2-2 16,-3-2-16,-2-1 16,0 2-16</inkml:trace>
  <inkml:trace contextRef="#ctx0" brushRef="#br1" timeOffset="102852.71">11885 11650 0,'6'0'16,"-1"-1"-16,6 0 0,2-2 15,-3 2-15,1-2 16,1 1-16,-3-1 15,2 2 1,-2-2-16,-3 2 16,3-1-16,-6 0 15,0 2-15,0-1 16,-2 1-16,-1 0 16,0 0-16,-4 1 15,-1 1-15,-2 0 16,-2-1-16,-3 1 0,-2-1 15,-3-1-15,1 1 16,-2-1-16,1 2 16,0-2-16,1 1 15,4 0-15,-1 0 16,3 1-16,2-1 16,1 0-1,4-1-15,0 2 16,2-2-16,1 0 15,4 0-15,-1 1 16,6 1-16,3 4 0</inkml:trace>
  <inkml:trace contextRef="#ctx0" brushRef="#br1" timeOffset="113344.76">4917 14177 0,'27'5'16,"12"1"-1,9 2-15,7 1 16,7 0-16,0-3 16,-21-3-16,20-2 15,-12-1-15,11-1 16,-11 0-16,-1-1 15,2 1-15,15 1 16,-15 1-16,3 2 0,-1 1 16,16 0-16,-14-2 15,1 2-15,17-1 16,-17-2-16,3 0 0,1-1 16,-2 2-16,2-1 15,0 1-15,3 2 16,0 1-1,-2 1-15,1 0 16,-1 2-16,-1-1 16,0 1-16,-3 1 15,-3-1-15,0-2 16,-2 2-16,-16-3 16,13 1-16,-12 1 15,7 0-15,-18-3 0,1 0 16,-2 0-16,-2-3 15,-6-6-15,0-5 16,-5 0-16</inkml:trace>
  <inkml:trace contextRef="#ctx0" brushRef="#br1" timeOffset="115608.1">4364 13966 0,'14'2'0,"8"0"16,-5 1-16,12 1 16,1 1-16,3 0 0,8 1 15,-4 1-15,3 0 16,-12 0-16,12 2 15,1 1-15,7 2 16,-12-5-16,-1 2 16,14 2-16,-13-5 15,1 2 1,13-1-16,-14-3 16,0 0-16,0-1 15,0-3-15,0-3 16,-18-1-16,-1 0 15,-1 3-15,-2-1 16,-2 0-16,-3-2 16,1-1-16</inkml:trace>
  <inkml:trace contextRef="#ctx0" brushRef="#br1" timeOffset="119095.82">6266 13973 0,'6'2'16,"2"1"-16,1 1 15,2 0-15,-1 0 0,-1-1 16,0 2-16,3 3 15,-2 2-15,3 1 16,-1-4-16</inkml:trace>
  <inkml:trace contextRef="#ctx0" brushRef="#br1" timeOffset="119365.3">7041 13913 0,'9'0'0,"5"1"16,4 0-16,2 2 15,-1-1-15,-2 1 16,1-2-16,-4 2 0,0 0 16,2-1-16</inkml:trace>
  <inkml:trace contextRef="#ctx0" brushRef="#br1" timeOffset="119666">8127 13939 0,'5'0'16,"1"0"-16,0-3 15,-6-4-15</inkml:trace>
  <inkml:trace contextRef="#ctx0" brushRef="#br1" timeOffset="123422.93">10817 6156 0,'9'-5'16,"6"-3"-16,8-1 16,4-2-16,8-3 0,12-3 15,-2 4-15,-3 3 16,2 0-16,-2 1 15,5 1-15,-8 3 16,15 1-16,-11 3 16,19 1-16,-15 2 15,0 2 1,1 0-16,-1-1 16,-1-2-16,3 0 15,-3-2-15,2 0 16,-3-2-16,3-1 15,1 2-15,-1-1 16,2 1-16,0-1 16,0 2-16,1-2 0,-4 1 15,2-1-15,0-1 0,-5 2 16,1-2-16,-6 1 16,-7 1-16,8-4 15</inkml:trace>
  <inkml:trace contextRef="#ctx0" brushRef="#br1" timeOffset="127972.86">15883 14804 0,'62'2'0,"9"-1"16,3-1-16,-9 1 15,-3-3-15,-9-1 16,13-3-16,-12-1 15,1-1-15,1 2 0,0 0 16,-3 0-16,1 1 16,3 3-1,-2-1-15,1 1 16,-2-1-16,-1 1 16,1-1-16,-2 0 15,-2 0-15,-2 0 16,-12-1-16,11-1 15,-17 1-15,1 2 16,8-4-16</inkml:trace>
  <inkml:trace contextRef="#ctx0" brushRef="#br1" timeOffset="132364.43">15043 15117 0,'0'0'0,"0"2"16,1-2-16,-1 0 15,0 0-15,-5 0 16,0 1-16,-4-1 15,-5 0-15,-1-1 16,-3-1-16,0 1 16,0 0-16,-2-2 15,-1 2-15,3 0 16,-3-1-16,4 1 16,2 1-16,0 0 15,6 1-15,1-1 16,2 0-16,4 2 15,4-2-15,0 1 16,5-1-16,0 1 16,6-1-16,1 1 0,2-1 15,2 0-15,-2 0 16,2 0-16,5-1 16,2 1-16,-5-1 15,-1 0-15,2-1 16,-2 0-16,-1 1 15,0-2-15,0 0 16,-6 2-16,-3 0 16,-2 1-16,-5 0 15,0 0-15,-4 1 16,-5 2-16,0-1 16,-6 2-16,1-1 15,-2-1-15,-4 1 0,0-2 16,-2 0-16,2 1 15,0-2-15,0 0 16,1 0-16,-1 0 0,1 0 16,5 0-16,1 0 15,4 0-15,1 0 16,3 0-16,3 0 16,3 0-16,3-2 0,-1 2 15,4-1-15,2 1 16,2-1-16,-3 1 15,1 1-15,0-1 16,1 1-16,-3 1 16,0 1-16</inkml:trace>
  <inkml:trace contextRef="#ctx0" brushRef="#br1" timeOffset="136173.6">24057 15468 0,'18'6'0,"5"3"15,-3-1-15,5 3 0,-4-2 16,-3 3-16,-1 1 15,-7 3-15,-1 1 16,-5 2-16,-4 0 16,-5-1-16,-3 0 15,-2-1-15,-5 0 16,1-2 0,-4 1-16,-3-1 15,-17 7-15,2-3 16,-14-2-16,-6-6 15,-8-4-15,1-6 16,-1-4-16,12 0 16,-21-5-16,12 3 0,-27-4 15,20 2-15,-30-4 0,19 0 16,-32-8-16,24-3 16,-39-16-16,33 1 15</inkml:trace>
  <inkml:trace contextRef="#ctx0" brushRef="#br1" timeOffset="139135.23">21736 15465 0,'47'3'0,"12"-1"15,5 1-15,-3-2 16,-22-1-16,4-1 15,-2-2-15,1 3 16,-1-1-16,-4 1 16,3 2-16,-4 2 0,-3 1 15,-13 4-15,-4-2 16,0-2-16,-3-1 16,-2 0-16,-5-3 0,0 2 15,-3-3-15,-3 1 16,-3-1-16,0 1 15,-5-1-15,-2 0 0,-1-1 16,-1-2-16,-5 1 16,1-2-16,-2 0 15,0 0-15,1-2 16,-9-1-16,5 1 16,-9-2-16,-3-1 15,1 2 1,7 3-16,0 0 15,-2 3-15,2 1 16,0 1-16,7 5 16,3-2-16,5-1 15,5-2-15,1 0 16,6-1-16,1 0 16,5-2-16,1-1 0,3 1 15,0-2-15,0-1 16,2 1-16,-4 0 0,1 0 15,-4 1-15,-2 1 16,-2-1-16,-3 2 16,-6-2-16,-5 1 15,-3-2 1</inkml:trace>
  <inkml:trace contextRef="#ctx0" brushRef="#br1" timeOffset="148675.1">4530 16433 0,'2'2'0,"2"-1"15,-4 1-15,0-1 16,-4 0-16,-1 3 0,-4 1 16,-6 0-16,1 2 15,-4-3-15,0-1 16,-6 0-16,3-2 16,-13 2-16,0-1 15,-7-2-15,-3 2 16,0-2-1,3-2-15,7 1 16,0-1-16,-9 0 16,11 0-16,-2 0 15,2 2-15,3 2 0,9 3 16,5-3-16,0 2 16,6-1-16,0-1 15,6 1-15,1-2 0,4 2 16,3-1-16,2 1 15,4 1-15,2 0 16,2-2-16,3 2 16,0-1-16,2-1 15,3 1-15,10-1 16,-1 1 0,4-1-16,6 0 15,-1-2-15,-8-2 16,8 1-16,-9 0 15,-2-2-15,-1 2 16,1-2-16,0 1 16,-13-3-16,1 0 15,-2 0-15,-3-1 0,-1 1 16,-3 0-16,0 1 16,-3 0-16,-3 2 15,-1-2-15,-4 0 0,-1 0 16,-5 0-16,-1-1 15,-3 0-15,-4 0 16,-1 0-16,0 1 0,-3 0 16,1 0-16,-10-1 15,-1 1-15,-1-1 16,-3 0-16,0 1 16,-2 0-16,8 2 15,-10-2-15,9 0 16,1 3-1,-3-2-15,3 2 16,-1 1-16,4 1 16,0 1-16,7 3 15,3 0-15,0-1 16,2-2-16,2 1 16,0-1-16,5 0 15,-2-1-15,4 0 0,1-1 16,3 2-16,3-2 15,1 1-15,4-1 0,0 0 16,5 0-16,1 0 16,2 0-16,2 0 15,0 0-15,1-1 16,8-1 0,2 1-16,-5 0 15,11-1-15,-2 2 16,-1-1-16,-5 1 15,0 0-15,-1 0 16,1 1-16,-3-1 16,-1 0-16,-2 0 15,-5-1-15,-2 1 0,-1 0 16,0-1-16,-4 0 16,0 1-16,-4-2 15,0 1-15,-1 1 16,0-1-16,-3 1 15,1-2-15,-2 2 16,0-1-16,0 1 0,-2-1 16,1 1-16,1-1 15,-3 1-15,2-2 0,-1 2 16,0 0-16,1-1 16,1 1-16,-3 0 15,2 0-15,-1 0 16,2 0-1,-2 0-15,2 0 16,-1 0-16,1 0 16,0 0-16,0 0 15,-3 0-15,3 0 16,0 0-16,-1 0 16,1 0-16,0 0 15,-2 0-15,2 0 0,0 0 16,0 0-16,0 0 15,0 0-15,0 0 16,0 0-16,-2 0 16,2 0-16,0-1 15,0 1-15,-1 0 16,1 0 0,0 0-16,0 0 15,-3 0-15,2 0 16,-1 0-16,2 0 0,-3 0 15,1 0-15,-2 0 16,-3 0-16,-6-2 16,-2 2-16,-3-1 15,0 0-15,-2 0 0,5-1 16,1 2-16,2 0 16,1 0-16,4 0 15,1 2-15,3-2 16,1 0-16,2 1 15,2-1-15,0 1 16,3 0 0,2-1-16,2 2 15,0-1-15,0-1 16,3 1-16,1-1 16,0 2-16,-1-2 15,0 0-15,0 0 16,0 0-16,-3 1 15,-2-1-15,0 0 0,-3 0 16,-2 0-16,1 0 16,-3 0-16,2 0 0,0 0 15,-4-1-15,-3-2 16,-3 0-16,-1 1 16,-5-2-16,0-1 15,0 1-15,-4 0 0,-5 0 16,2 0-16,-3 1 15,-3-1-15,5 1 16,-5 1-16,6 0 16,0 1-16,-1 2 15,3 3-15,1 1 16,3-1 0,3-1-16,3-1 15,4 1-15,-1-2 16,4 0-16,4 2 15,0-2-15,2 1 16,1-1-16,4 0 16,0 0-16,1 1 15,1-1-15,4 0 0,-1-1 16,-4 0-16,3-1 16,-4-7-16,-2-7 0,-1-2 15</inkml:trace>
  <inkml:trace contextRef="#ctx0" brushRef="#br1" timeOffset="150480.14">7957 16707 0,'11'1'0,"8"2"16,7-2-16,4 3 16,6 0-16,2 0 15,-3 0 1,1-1-16,-7 0 15,-2 0-15,0 0 16,1 0-16,0 1 16,-2 0-16,1 0 15,-4-1-15,-7 3 16,2-1-16,-4 0 16,1 0-16,-5-1 0,-1 0 15,-1-2-15,-3 1 16,-4-1-16,-1 1 15,-1-1-15,-4 4 16,-3-3-16,-2 3 16,-2-1-16,-3 1 0,0-2 15,-2 0-15,-5-2 16,2-2-16,-12-1 0,0-1 16,-1-4-16,1-3 15,0-1-15,7 0 16,-9-3-16,9 3 15,0 0-15,0-2 16,0 2 0,2-2-16,1 3 15,8 3-15,1 1 16,3 1-16,2 1 16,1 1-16,4 0 15,1 1-15,2 0 16,0 1-16,2-1 15,1-1-15,3 2 0,0-1 16,2 0-16,1 1 16,4-2-16,-1 2 15,0-1-15,1 2 16,3-1-16,-1 2 16,-1-1-16,-2 2 0,3-1 31,-6 1-31,0-2 15,0 0-15,-6-1 0,-3-1 16,-2-3-16,1-1 16</inkml:trace>
  <inkml:trace contextRef="#ctx0" brushRef="#br1" timeOffset="153720.63">13147 17029 0,'18'1'16,"15"1"-16,29 3 15,6 1-15,-3 2 16,0 1-16,-18 1 16,18 4-16,-14-1 0,17 4 15,-15-6-15,2 0 16,2-2-16,0-3 16,2-1-16,0-5 15,0-1-15,-1-4 16,-3-2-16,-1 1 15,-2 0 1,0 0-16,-4 3 16,-9 0-16,8 0 15,-13 3-15,-2 2 0,-1-1 16,-4 3-16,-9 1 16,-3-1-16,-2-2 15,-4 1-15,-2-3 16,-3 1-16,-2 0 0,-4-1 15,-2 2-15,-5-1 16,1 2-16,-9-1 16,-1 1-16,-5-2 15,-14 0-15,-13 1 16,-9-5-16,-4-5 16,0-3-1,-1-6-15,14 0 16,-24-7-16,-1-5 15,11 4-15,-24-7 16,16 8-16,-26-11 16,17 7-16,-3 0 15,-23-3-15,21 13 16,-2 11-16,2 9 0,4 8 16,2 5-16,6 7 15,27-3-15,-15 11 0,17-6 16,1 1-16,6-2 15,11-9-15</inkml:trace>
  <inkml:trace contextRef="#ctx0" brushRef="#br1" timeOffset="162327.87">9711 3771 0,'71'-12'0,"-12"-2"16,-8-2-16,-3-2 15,-5 1-15,13-7 0,-11 6 16,15-5-16,-10 8 16,2 4-16,18-2 15,-13 8-15,0 0 0,17 0 16,-13 2-16,5 1 15,16 0-15,-13 4 16,4-1-16,19 1 0,-12 2 16,-2 1-16,1 3 15,0 0-15,1 2 16,1 0-16,-4 2 16,2 1-16,-2-2 15,-4 1-15,-5-3 16,0-2-1,-25-4-15,-2 0 16,3-3-16,9 1 16,-29-1-16,3-1 15,-1-1-15,-5 1 16,-1-3-16,-2 3 16,-6 0-16,3 1 15,-6 0-15,0 0 0,-4 0 16,-1 1-16,-3-1 15,-1 1-15,-1 0 16,-2 2-16,0 1 0,-6-2 16,-2 4-16,-5-3 15,-2 0-15,-8-2 16,-41 1 0,-11-5-16,-10-5 15,-5-5-15,5-2 16,-4-3-16,18 4 15,-39-4-15,23 5 16,-35 0-16,28 3 16,-7 4-16,-44-1 15,33 2-15,-4 1 0,-3 0 16,-4 2-16,2 1 16,0 1-16,0 1 15,5 3-15,1 2 16,8 4-16,7 2 15,2 1-15,30-4 16,-21 2 0,33-4-16,4-3 15,1-4-15,18-2 16,7 1-16,10-3 16,6 0-16,6 0 0,2-1 15,-1 1-15,0 2 16,-3-1-16,0 1 15</inkml:trace>
  <inkml:trace contextRef="#ctx0" brushRef="#br1" timeOffset="164332.97">14579 3401 0,'23'2'16,"16"0"-16,14 1 15,7-2-15,3-1 16,-2-1 0,-4 0-16,-8-2 15,13-1-15,-6-1 16,12-3-16,-13 2 16,20-4-16,-10 2 15,26 0-15,8 4 16,-16 7-16,39 6 15,-36 0-15</inkml:trace>
  <inkml:trace contextRef="#ctx0" brushRef="#br1" timeOffset="176574.88">4489 11622 0,'47'12'0,"29"2"15,-16-10-15,-5-6 16,0 0-16,-10-1 16,0 1-16,15 2 15,-7 2-15,11 5 16,-10 0-1,21 8-15,-18-5 16,-2 1-16,8 1 16,22 3-16,-23-3 15,3-1-15,3 0 16,0-2-16,0-2 16,-3 0-16,3-3 0,0-2 15,-1-1-15,-1-1 0,5-1 16,0 1-16,-6 1 15,0-1-15,3 2 16,0 0-16,-5 2 16,-2 0-16,7 2 15,-4 2-15,-3-1 16,-17-5 0,18-1-16,-3-1 15,-4-1-15,-21 0 16,16-3-16,-14 0 15,14 0-15,-3-1 16,-20 1-16,-1 0 16,-2-1-16,0 1 15,-4 1-15,-4 0 0,-2 0 16,-1 1-16,-2-1 16,-2 2-16,-4-2 15,1 2-15,-5 1 16,1-1-16,-5 1 0,-1 0 15,-3 0-15,-2 1 32,-3 0-32,-5 1 15,1-1-15,-4 0 0,-1-2 16,-9 1-16,-17-3 16,-6 0-16,-12-1 15,3-3-15,4 1 16,10 1-16,-29-8 15,5 1-15,16 1 0,-4-2 16,-28-4-16,17 5 16,-20-4-16,17 3 15,-5-2-15,-23-3 16,16 4-16,1-2 16,-7 2-16,1 0 15,-2 4-15,-1 1 0,2 4 16,1 2-16,-1 3 15,3 3-15,1 2 16,4 1-16,-1 2 16,3 0-16,2 1 15,3-3-15,21 1 0,-19 0 32,22 0-32,-15 4 15,21-3-15,2 1 0,-16 1 16,16-7-16,8-7 15</inkml:trace>
  <inkml:trace contextRef="#ctx0" brushRef="#br1" timeOffset="181025.19">6731 10039 0,'0'0'16,"2"1"-16,-2-1 16,0-1-16,2 1 0,-1 0 15,2-1-15,-2 1 16,1 0-16,0-2 15,2 4-15,-3-2 0,3 2 16,0 1-16,1 1 16,-2-1-16,1 3 15,-1 0 1,-1 2-16,2-1 16,-2 4-16,-2 1 15,1 3-15,-1 0 16,2-1-16,-2 0 15,0-1-15,0-1 16,-2-1-16,2 1 16,-1-2-16,1 1 0,-4 1 15,0 0-15,-1-1 16,0 1-16,0-1 16,-3-1-16,1 2 15,-2-2-15,2 1 16,-2-1-16,2 0 15,0-2 1,1-2-16,3-1 16,-1-1-16,3-1 15,-2-1-15,2 0 16,1-2-16,0 0 0,1 0 16,-1 0-16,3-2 15,-3 1-15,1 0 16,1-2-16,0 2 0,-2 0 15,1-3-15,5-5 16,1-4-16,0 1 16,2 1-16,-3-5 15,0-1-15,0 1 16,-4-2-16,-1 1 16,-1-2-1,-3-6-15,1 3 16,-2-8-16,-2 1 15,-3 7-15,-4-6 16,-1 1-16,0 6 16,-3 2-16,1 1 15,2 1-15,-1 2 16,3 6-16,3 0 0,3 3 16,1 2-16,4 0 0,-3 3 15,4-2-15,0 3 16,1 0-16,-1 0 15,3 0-15,-3 0 16,3 3-16,3-1 16,3 5-16,1 0 0,3 2 15,-1 1-15,3 2 16,0 3-16,-2-2 16,0 1-16,-4 2 15,0-1-15,0 1 16,-4 0-16,-1 2 15,-1 0 1,0 0-16,-3 0 16,3 0-16,-7 0 15,2 0-15,-1-1 16,-3-2-16,3-2 16,-3-4-16,4-1 15,1-3-15,-1-1 16,-2-1-16,4 0 0,0 0 15,-2-1-15,2-1 0,0 1 16,0 0-16,0 1 16,2-1-16,-2 2 15,6-1-15,-3-2 16,6-3-16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9/5/2023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Free Student School photo and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0552" y="692696"/>
            <a:ext cx="2987665" cy="199333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3008" y="445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82710" y="1907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52412" y="1800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1923" y="33479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pic>
        <p:nvPicPr>
          <p:cNvPr id="1026" name="Picture 2" descr="Free Appointment Clock photo and picture">
            <a:extLst>
              <a:ext uri="{FF2B5EF4-FFF2-40B4-BE49-F238E27FC236}">
                <a16:creationId xmlns:a16="http://schemas.microsoft.com/office/drawing/2014/main" id="{C3FC61D1-72A9-458B-B541-7383FE807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834" y="2718022"/>
            <a:ext cx="2450630" cy="367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A25290-FABD-4346-A2BF-8F2E9FF937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475" y="3780038"/>
            <a:ext cx="3995936" cy="26639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A9128A-3F73-4F20-9F1D-98057106A3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4396" y="203019"/>
            <a:ext cx="2160744" cy="3241117"/>
          </a:xfrm>
          <a:prstGeom prst="rect">
            <a:avLst/>
          </a:prstGeom>
        </p:spPr>
      </p:pic>
      <p:pic>
        <p:nvPicPr>
          <p:cNvPr id="1028" name="Picture 4" descr="woman carrying white and green textbook">
            <a:extLst>
              <a:ext uri="{FF2B5EF4-FFF2-40B4-BE49-F238E27FC236}">
                <a16:creationId xmlns:a16="http://schemas.microsoft.com/office/drawing/2014/main" id="{66064A36-F7F7-4F3D-BD5D-693F9778B4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4" y="414005"/>
            <a:ext cx="3203848" cy="213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E41D6E7-C210-4DCF-82B7-567BA86367AC}"/>
              </a:ext>
            </a:extLst>
          </p:cNvPr>
          <p:cNvSpPr txBox="1"/>
          <p:nvPr/>
        </p:nvSpPr>
        <p:spPr>
          <a:xfrm>
            <a:off x="6401569" y="29512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College rules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60000"/>
              </a:lnSpc>
              <a:buNone/>
            </a:pPr>
            <a:r>
              <a:rPr lang="en-GB" dirty="0">
                <a:latin typeface="Century Gothic" pitchFamily="34" charset="0"/>
              </a:rPr>
              <a:t>1.</a:t>
            </a:r>
          </a:p>
          <a:p>
            <a:pPr algn="just">
              <a:lnSpc>
                <a:spcPct val="160000"/>
              </a:lnSpc>
              <a:buNone/>
            </a:pPr>
            <a:r>
              <a:rPr lang="en-GB" dirty="0">
                <a:latin typeface="Century Gothic" pitchFamily="34" charset="0"/>
              </a:rPr>
              <a:t>2.</a:t>
            </a:r>
          </a:p>
          <a:p>
            <a:pPr algn="just">
              <a:lnSpc>
                <a:spcPct val="160000"/>
              </a:lnSpc>
              <a:buNone/>
            </a:pPr>
            <a:r>
              <a:rPr lang="en-GB" dirty="0">
                <a:latin typeface="Century Gothic" pitchFamily="34" charset="0"/>
              </a:rPr>
              <a:t>3.</a:t>
            </a:r>
          </a:p>
          <a:p>
            <a:pPr algn="just">
              <a:lnSpc>
                <a:spcPct val="160000"/>
              </a:lnSpc>
              <a:buNone/>
            </a:pPr>
            <a:r>
              <a:rPr lang="en-GB" dirty="0">
                <a:latin typeface="Century Gothic" pitchFamily="34" charset="0"/>
              </a:rPr>
              <a:t>4.</a:t>
            </a:r>
          </a:p>
          <a:p>
            <a:pPr algn="just">
              <a:lnSpc>
                <a:spcPct val="160000"/>
              </a:lnSpc>
              <a:buNone/>
            </a:pPr>
            <a:r>
              <a:rPr lang="en-GB" dirty="0">
                <a:latin typeface="Century Gothic" pitchFamily="34" charset="0"/>
              </a:rPr>
              <a:t>5.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49EF103-7427-611A-81E8-9EA1159A28C9}"/>
                  </a:ext>
                </a:extLst>
              </p14:cNvPr>
              <p14:cNvContentPartPr/>
              <p14:nvPr/>
            </p14:nvContentPartPr>
            <p14:xfrm>
              <a:off x="699840" y="1206360"/>
              <a:ext cx="8341920" cy="50958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49EF103-7427-611A-81E8-9EA1159A28C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0480" y="1197000"/>
                <a:ext cx="8360640" cy="5114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1B5AC0B-CF12-4B56-95BD-186AABDBAE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F16A25A-1AF5-4651-A0C1-E8FFA1CED0DA}">
  <ds:schemaRefs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7789c14a-a99d-49e3-b17f-cc0aeb526209"/>
    <ds:schemaRef ds:uri="1d7f4318-fbaa-42fb-befc-90ab84d26bd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4D919EB-36D6-4DBE-A661-E06FFD2B55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2289</TotalTime>
  <Words>17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Century Gothic</vt:lpstr>
      <vt:lpstr>Office Theme</vt:lpstr>
      <vt:lpstr>PowerPoint Presentation</vt:lpstr>
      <vt:lpstr>College rules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7</cp:revision>
  <dcterms:created xsi:type="dcterms:W3CDTF">2023-07-12T07:05:28Z</dcterms:created>
  <dcterms:modified xsi:type="dcterms:W3CDTF">2023-09-05T12:26:00Z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