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71" r:id="rId7"/>
    <p:sldId id="272" r:id="rId8"/>
    <p:sldId id="273" r:id="rId9"/>
    <p:sldId id="27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DE2495-5AEA-429F-88C5-4E3440756B0A}" v="50" dt="2023-09-18T13:43:22.5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115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6BCCAC9A-C78C-402A-B7B6-9344FAD8E8CC}"/>
    <pc:docChg chg="undo custSel addSld delSld modSld">
      <pc:chgData name="David Butler" userId="5e725e48-0273-4087-b2eb-09e2acbbccf3" providerId="ADAL" clId="{6BCCAC9A-C78C-402A-B7B6-9344FAD8E8CC}" dt="2023-08-17T13:49:52.737" v="105" actId="2696"/>
      <pc:docMkLst>
        <pc:docMk/>
      </pc:docMkLst>
      <pc:sldChg chg="addSp delSp modSp">
        <pc:chgData name="David Butler" userId="5e725e48-0273-4087-b2eb-09e2acbbccf3" providerId="ADAL" clId="{6BCCAC9A-C78C-402A-B7B6-9344FAD8E8CC}" dt="2023-08-17T12:36:42.777" v="19" actId="1076"/>
        <pc:sldMkLst>
          <pc:docMk/>
          <pc:sldMk cId="0" sldId="256"/>
        </pc:sldMkLst>
        <pc:spChg chg="mod">
          <ac:chgData name="David Butler" userId="5e725e48-0273-4087-b2eb-09e2acbbccf3" providerId="ADAL" clId="{6BCCAC9A-C78C-402A-B7B6-9344FAD8E8CC}" dt="2023-08-17T12:36:20.225" v="11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6BCCAC9A-C78C-402A-B7B6-9344FAD8E8CC}" dt="2023-08-17T12:36:26.649" v="13" actId="1076"/>
          <ac:spMkLst>
            <pc:docMk/>
            <pc:sldMk cId="0" sldId="256"/>
            <ac:spMk id="11" creationId="{00000000-0000-0000-0000-000000000000}"/>
          </ac:spMkLst>
        </pc:spChg>
        <pc:picChg chg="del">
          <ac:chgData name="David Butler" userId="5e725e48-0273-4087-b2eb-09e2acbbccf3" providerId="ADAL" clId="{6BCCAC9A-C78C-402A-B7B6-9344FAD8E8CC}" dt="2023-08-17T12:30:52.389" v="0" actId="478"/>
          <ac:picMkLst>
            <pc:docMk/>
            <pc:sldMk cId="0" sldId="256"/>
            <ac:picMk id="12" creationId="{2E343FF6-108B-4E02-B7BE-761588252ABA}"/>
          </ac:picMkLst>
        </pc:picChg>
        <pc:picChg chg="del">
          <ac:chgData name="David Butler" userId="5e725e48-0273-4087-b2eb-09e2acbbccf3" providerId="ADAL" clId="{6BCCAC9A-C78C-402A-B7B6-9344FAD8E8CC}" dt="2023-08-17T12:31:06.732" v="3" actId="478"/>
          <ac:picMkLst>
            <pc:docMk/>
            <pc:sldMk cId="0" sldId="256"/>
            <ac:picMk id="13" creationId="{5A5DF745-E5B3-4754-A201-B858F921428B}"/>
          </ac:picMkLst>
        </pc:picChg>
        <pc:picChg chg="mod">
          <ac:chgData name="David Butler" userId="5e725e48-0273-4087-b2eb-09e2acbbccf3" providerId="ADAL" clId="{6BCCAC9A-C78C-402A-B7B6-9344FAD8E8CC}" dt="2023-08-17T12:36:39.866" v="17" actId="14100"/>
          <ac:picMkLst>
            <pc:docMk/>
            <pc:sldMk cId="0" sldId="256"/>
            <ac:picMk id="14" creationId="{3549496B-FE76-4DCF-B96E-2042C8C631E3}"/>
          </ac:picMkLst>
        </pc:picChg>
        <pc:picChg chg="add mod">
          <ac:chgData name="David Butler" userId="5e725e48-0273-4087-b2eb-09e2acbbccf3" providerId="ADAL" clId="{6BCCAC9A-C78C-402A-B7B6-9344FAD8E8CC}" dt="2023-08-17T12:36:33.033" v="16" actId="1076"/>
          <ac:picMkLst>
            <pc:docMk/>
            <pc:sldMk cId="0" sldId="256"/>
            <ac:picMk id="15" creationId="{032DC4BE-ED6F-428E-8745-51EB340C25A6}"/>
          </ac:picMkLst>
        </pc:picChg>
        <pc:picChg chg="add mod">
          <ac:chgData name="David Butler" userId="5e725e48-0273-4087-b2eb-09e2acbbccf3" providerId="ADAL" clId="{6BCCAC9A-C78C-402A-B7B6-9344FAD8E8CC}" dt="2023-08-17T12:36:30.681" v="15" actId="14100"/>
          <ac:picMkLst>
            <pc:docMk/>
            <pc:sldMk cId="0" sldId="256"/>
            <ac:picMk id="1026" creationId="{8EE00112-2E94-420B-A974-8E7855118580}"/>
          </ac:picMkLst>
        </pc:picChg>
        <pc:picChg chg="add mod">
          <ac:chgData name="David Butler" userId="5e725e48-0273-4087-b2eb-09e2acbbccf3" providerId="ADAL" clId="{6BCCAC9A-C78C-402A-B7B6-9344FAD8E8CC}" dt="2023-08-17T12:36:42.777" v="19" actId="1076"/>
          <ac:picMkLst>
            <pc:docMk/>
            <pc:sldMk cId="0" sldId="256"/>
            <ac:picMk id="1028" creationId="{89D31021-7842-4B3E-A45E-CE6232319661}"/>
          </ac:picMkLst>
        </pc:picChg>
        <pc:picChg chg="del">
          <ac:chgData name="David Butler" userId="5e725e48-0273-4087-b2eb-09e2acbbccf3" providerId="ADAL" clId="{6BCCAC9A-C78C-402A-B7B6-9344FAD8E8CC}" dt="2023-08-17T12:31:08.468" v="4" actId="478"/>
          <ac:picMkLst>
            <pc:docMk/>
            <pc:sldMk cId="0" sldId="256"/>
            <ac:picMk id="11270" creationId="{00000000-0000-0000-0000-000000000000}"/>
          </ac:picMkLst>
        </pc:picChg>
      </pc:sldChg>
      <pc:sldChg chg="modSp">
        <pc:chgData name="David Butler" userId="5e725e48-0273-4087-b2eb-09e2acbbccf3" providerId="ADAL" clId="{6BCCAC9A-C78C-402A-B7B6-9344FAD8E8CC}" dt="2023-08-17T12:37:17.885" v="28" actId="403"/>
        <pc:sldMkLst>
          <pc:docMk/>
          <pc:sldMk cId="0" sldId="257"/>
        </pc:sldMkLst>
        <pc:spChg chg="mod">
          <ac:chgData name="David Butler" userId="5e725e48-0273-4087-b2eb-09e2acbbccf3" providerId="ADAL" clId="{6BCCAC9A-C78C-402A-B7B6-9344FAD8E8CC}" dt="2023-08-17T12:36:59.466" v="23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6BCCAC9A-C78C-402A-B7B6-9344FAD8E8CC}" dt="2023-08-17T12:37:17.885" v="28" actId="403"/>
          <ac:spMkLst>
            <pc:docMk/>
            <pc:sldMk cId="0" sldId="257"/>
            <ac:spMk id="3" creationId="{00000000-0000-0000-0000-000000000000}"/>
          </ac:spMkLst>
        </pc:spChg>
      </pc:sldChg>
      <pc:sldChg chg="add del">
        <pc:chgData name="David Butler" userId="5e725e48-0273-4087-b2eb-09e2acbbccf3" providerId="ADAL" clId="{6BCCAC9A-C78C-402A-B7B6-9344FAD8E8CC}" dt="2023-08-17T13:49:51.795" v="104" actId="2696"/>
        <pc:sldMkLst>
          <pc:docMk/>
          <pc:sldMk cId="0" sldId="260"/>
        </pc:sldMkLst>
      </pc:sldChg>
      <pc:sldChg chg="del">
        <pc:chgData name="David Butler" userId="5e725e48-0273-4087-b2eb-09e2acbbccf3" providerId="ADAL" clId="{6BCCAC9A-C78C-402A-B7B6-9344FAD8E8CC}" dt="2023-08-17T13:49:39.243" v="100" actId="2696"/>
        <pc:sldMkLst>
          <pc:docMk/>
          <pc:sldMk cId="2709151073" sldId="268"/>
        </pc:sldMkLst>
      </pc:sldChg>
      <pc:sldChg chg="del">
        <pc:chgData name="David Butler" userId="5e725e48-0273-4087-b2eb-09e2acbbccf3" providerId="ADAL" clId="{6BCCAC9A-C78C-402A-B7B6-9344FAD8E8CC}" dt="2023-08-17T13:49:43.353" v="101" actId="2696"/>
        <pc:sldMkLst>
          <pc:docMk/>
          <pc:sldMk cId="891526119" sldId="269"/>
        </pc:sldMkLst>
      </pc:sldChg>
      <pc:sldChg chg="del">
        <pc:chgData name="David Butler" userId="5e725e48-0273-4087-b2eb-09e2acbbccf3" providerId="ADAL" clId="{6BCCAC9A-C78C-402A-B7B6-9344FAD8E8CC}" dt="2023-08-17T13:49:52.737" v="105" actId="2696"/>
        <pc:sldMkLst>
          <pc:docMk/>
          <pc:sldMk cId="4032428745" sldId="270"/>
        </pc:sldMkLst>
      </pc:sldChg>
      <pc:sldChg chg="addSp delSp modSp add">
        <pc:chgData name="David Butler" userId="5e725e48-0273-4087-b2eb-09e2acbbccf3" providerId="ADAL" clId="{6BCCAC9A-C78C-402A-B7B6-9344FAD8E8CC}" dt="2023-08-17T13:47:01.527" v="75" actId="14100"/>
        <pc:sldMkLst>
          <pc:docMk/>
          <pc:sldMk cId="3201626990" sldId="271"/>
        </pc:sldMkLst>
        <pc:spChg chg="add del mod">
          <ac:chgData name="David Butler" userId="5e725e48-0273-4087-b2eb-09e2acbbccf3" providerId="ADAL" clId="{6BCCAC9A-C78C-402A-B7B6-9344FAD8E8CC}" dt="2023-08-17T13:45:08.011" v="38"/>
          <ac:spMkLst>
            <pc:docMk/>
            <pc:sldMk cId="3201626990" sldId="271"/>
            <ac:spMk id="4" creationId="{EF889EDB-840B-4D40-A0BB-3B3E0CA6357A}"/>
          </ac:spMkLst>
        </pc:spChg>
        <pc:spChg chg="add mod">
          <ac:chgData name="David Butler" userId="5e725e48-0273-4087-b2eb-09e2acbbccf3" providerId="ADAL" clId="{6BCCAC9A-C78C-402A-B7B6-9344FAD8E8CC}" dt="2023-08-17T13:45:03.316" v="36" actId="14100"/>
          <ac:spMkLst>
            <pc:docMk/>
            <pc:sldMk cId="3201626990" sldId="271"/>
            <ac:spMk id="5" creationId="{53E3E400-8FF1-47A2-A0C9-D6FE8B27B569}"/>
          </ac:spMkLst>
        </pc:spChg>
        <pc:spChg chg="add mod">
          <ac:chgData name="David Butler" userId="5e725e48-0273-4087-b2eb-09e2acbbccf3" providerId="ADAL" clId="{6BCCAC9A-C78C-402A-B7B6-9344FAD8E8CC}" dt="2023-08-17T13:45:15.677" v="41" actId="20577"/>
          <ac:spMkLst>
            <pc:docMk/>
            <pc:sldMk cId="3201626990" sldId="271"/>
            <ac:spMk id="6" creationId="{5E4886F1-C849-46D6-ACD0-314D41B1701C}"/>
          </ac:spMkLst>
        </pc:spChg>
        <pc:spChg chg="add mod">
          <ac:chgData name="David Butler" userId="5e725e48-0273-4087-b2eb-09e2acbbccf3" providerId="ADAL" clId="{6BCCAC9A-C78C-402A-B7B6-9344FAD8E8CC}" dt="2023-08-17T13:46:39.503" v="61" actId="20577"/>
          <ac:spMkLst>
            <pc:docMk/>
            <pc:sldMk cId="3201626990" sldId="271"/>
            <ac:spMk id="7" creationId="{83A82E7B-AF65-43E0-9419-15451FBB758E}"/>
          </ac:spMkLst>
        </pc:spChg>
        <pc:spChg chg="add mod">
          <ac:chgData name="David Butler" userId="5e725e48-0273-4087-b2eb-09e2acbbccf3" providerId="ADAL" clId="{6BCCAC9A-C78C-402A-B7B6-9344FAD8E8CC}" dt="2023-08-17T13:46:42.372" v="63" actId="20577"/>
          <ac:spMkLst>
            <pc:docMk/>
            <pc:sldMk cId="3201626990" sldId="271"/>
            <ac:spMk id="8" creationId="{3D72E343-8CA6-4D39-BCCE-7BE7AE4E72C1}"/>
          </ac:spMkLst>
        </pc:spChg>
        <pc:spChg chg="add mod">
          <ac:chgData name="David Butler" userId="5e725e48-0273-4087-b2eb-09e2acbbccf3" providerId="ADAL" clId="{6BCCAC9A-C78C-402A-B7B6-9344FAD8E8CC}" dt="2023-08-17T13:46:45.492" v="65" actId="20577"/>
          <ac:spMkLst>
            <pc:docMk/>
            <pc:sldMk cId="3201626990" sldId="271"/>
            <ac:spMk id="9" creationId="{423CED39-A210-4737-B33E-D52A554DEF2A}"/>
          </ac:spMkLst>
        </pc:spChg>
        <pc:spChg chg="add mod">
          <ac:chgData name="David Butler" userId="5e725e48-0273-4087-b2eb-09e2acbbccf3" providerId="ADAL" clId="{6BCCAC9A-C78C-402A-B7B6-9344FAD8E8CC}" dt="2023-08-17T13:46:48.136" v="67" actId="20577"/>
          <ac:spMkLst>
            <pc:docMk/>
            <pc:sldMk cId="3201626990" sldId="271"/>
            <ac:spMk id="10" creationId="{8ED5D106-CE3A-4533-9865-47FF2D5EF80A}"/>
          </ac:spMkLst>
        </pc:spChg>
        <pc:spChg chg="add mod">
          <ac:chgData name="David Butler" userId="5e725e48-0273-4087-b2eb-09e2acbbccf3" providerId="ADAL" clId="{6BCCAC9A-C78C-402A-B7B6-9344FAD8E8CC}" dt="2023-08-17T13:46:51.807" v="69" actId="20577"/>
          <ac:spMkLst>
            <pc:docMk/>
            <pc:sldMk cId="3201626990" sldId="271"/>
            <ac:spMk id="11" creationId="{692DF520-0FFB-4EB9-A321-CCF2502B5669}"/>
          </ac:spMkLst>
        </pc:spChg>
        <pc:spChg chg="add mod">
          <ac:chgData name="David Butler" userId="5e725e48-0273-4087-b2eb-09e2acbbccf3" providerId="ADAL" clId="{6BCCAC9A-C78C-402A-B7B6-9344FAD8E8CC}" dt="2023-08-17T13:46:54.144" v="71" actId="20577"/>
          <ac:spMkLst>
            <pc:docMk/>
            <pc:sldMk cId="3201626990" sldId="271"/>
            <ac:spMk id="12" creationId="{C787E854-4896-49E0-91DA-35E209C1C3E0}"/>
          </ac:spMkLst>
        </pc:spChg>
        <pc:spChg chg="add mod">
          <ac:chgData name="David Butler" userId="5e725e48-0273-4087-b2eb-09e2acbbccf3" providerId="ADAL" clId="{6BCCAC9A-C78C-402A-B7B6-9344FAD8E8CC}" dt="2023-08-17T13:46:57.224" v="73" actId="20577"/>
          <ac:spMkLst>
            <pc:docMk/>
            <pc:sldMk cId="3201626990" sldId="271"/>
            <ac:spMk id="13" creationId="{8F018FA0-C8F0-4CA5-A005-1373D71790AC}"/>
          </ac:spMkLst>
        </pc:spChg>
        <pc:spChg chg="add mod">
          <ac:chgData name="David Butler" userId="5e725e48-0273-4087-b2eb-09e2acbbccf3" providerId="ADAL" clId="{6BCCAC9A-C78C-402A-B7B6-9344FAD8E8CC}" dt="2023-08-17T13:47:01.527" v="75" actId="14100"/>
          <ac:spMkLst>
            <pc:docMk/>
            <pc:sldMk cId="3201626990" sldId="271"/>
            <ac:spMk id="14" creationId="{C3CDAE07-1B5D-45B7-988E-0CAE52B4D56A}"/>
          </ac:spMkLst>
        </pc:spChg>
      </pc:sldChg>
      <pc:sldChg chg="addSp modSp add">
        <pc:chgData name="David Butler" userId="5e725e48-0273-4087-b2eb-09e2acbbccf3" providerId="ADAL" clId="{6BCCAC9A-C78C-402A-B7B6-9344FAD8E8CC}" dt="2023-08-17T13:48:15.636" v="80" actId="1076"/>
        <pc:sldMkLst>
          <pc:docMk/>
          <pc:sldMk cId="779750039" sldId="272"/>
        </pc:sldMkLst>
        <pc:picChg chg="add mod">
          <ac:chgData name="David Butler" userId="5e725e48-0273-4087-b2eb-09e2acbbccf3" providerId="ADAL" clId="{6BCCAC9A-C78C-402A-B7B6-9344FAD8E8CC}" dt="2023-08-17T13:48:15.636" v="80" actId="1076"/>
          <ac:picMkLst>
            <pc:docMk/>
            <pc:sldMk cId="779750039" sldId="272"/>
            <ac:picMk id="2" creationId="{B6B6CA80-9432-4DFA-9957-4A924DFFDEC0}"/>
          </ac:picMkLst>
        </pc:picChg>
      </pc:sldChg>
      <pc:sldChg chg="addSp modSp add">
        <pc:chgData name="David Butler" userId="5e725e48-0273-4087-b2eb-09e2acbbccf3" providerId="ADAL" clId="{6BCCAC9A-C78C-402A-B7B6-9344FAD8E8CC}" dt="2023-08-17T13:48:49.867" v="91" actId="14100"/>
        <pc:sldMkLst>
          <pc:docMk/>
          <pc:sldMk cId="1138831753" sldId="273"/>
        </pc:sldMkLst>
        <pc:spChg chg="add mod">
          <ac:chgData name="David Butler" userId="5e725e48-0273-4087-b2eb-09e2acbbccf3" providerId="ADAL" clId="{6BCCAC9A-C78C-402A-B7B6-9344FAD8E8CC}" dt="2023-08-17T13:48:49.867" v="91" actId="14100"/>
          <ac:spMkLst>
            <pc:docMk/>
            <pc:sldMk cId="1138831753" sldId="273"/>
            <ac:spMk id="2" creationId="{43B5CC6F-4636-450D-834D-833CD7455DE1}"/>
          </ac:spMkLst>
        </pc:spChg>
      </pc:sldChg>
      <pc:sldChg chg="addSp modSp add">
        <pc:chgData name="David Butler" userId="5e725e48-0273-4087-b2eb-09e2acbbccf3" providerId="ADAL" clId="{6BCCAC9A-C78C-402A-B7B6-9344FAD8E8CC}" dt="2023-08-17T13:49:18.505" v="99" actId="2710"/>
        <pc:sldMkLst>
          <pc:docMk/>
          <pc:sldMk cId="1430531908" sldId="274"/>
        </pc:sldMkLst>
        <pc:spChg chg="add mod">
          <ac:chgData name="David Butler" userId="5e725e48-0273-4087-b2eb-09e2acbbccf3" providerId="ADAL" clId="{6BCCAC9A-C78C-402A-B7B6-9344FAD8E8CC}" dt="2023-08-17T13:49:18.505" v="99" actId="2710"/>
          <ac:spMkLst>
            <pc:docMk/>
            <pc:sldMk cId="1430531908" sldId="274"/>
            <ac:spMk id="2" creationId="{FC960FCC-92F2-4970-BBEE-2B65486669B9}"/>
          </ac:spMkLst>
        </pc:spChg>
      </pc:sldChg>
    </pc:docChg>
  </pc:docChgLst>
  <pc:docChgLst>
    <pc:chgData name="David Butler" userId="5e725e48-0273-4087-b2eb-09e2acbbccf3" providerId="ADAL" clId="{07451D12-9E84-4FE2-A7F9-D1563D8A6347}"/>
    <pc:docChg chg="modSld">
      <pc:chgData name="David Butler" userId="5e725e48-0273-4087-b2eb-09e2acbbccf3" providerId="ADAL" clId="{07451D12-9E84-4FE2-A7F9-D1563D8A6347}" dt="2023-09-13T14:29:03.669" v="0"/>
      <pc:docMkLst>
        <pc:docMk/>
      </pc:docMkLst>
      <pc:sldChg chg="addSp">
        <pc:chgData name="David Butler" userId="5e725e48-0273-4087-b2eb-09e2acbbccf3" providerId="ADAL" clId="{07451D12-9E84-4FE2-A7F9-D1563D8A6347}" dt="2023-09-13T14:29:03.669" v="0"/>
        <pc:sldMkLst>
          <pc:docMk/>
          <pc:sldMk cId="0" sldId="257"/>
        </pc:sldMkLst>
        <pc:inkChg chg="add">
          <ac:chgData name="David Butler" userId="5e725e48-0273-4087-b2eb-09e2acbbccf3" providerId="ADAL" clId="{07451D12-9E84-4FE2-A7F9-D1563D8A6347}" dt="2023-09-13T14:29:03.669" v="0"/>
          <ac:inkMkLst>
            <pc:docMk/>
            <pc:sldMk cId="0" sldId="257"/>
            <ac:inkMk id="4" creationId="{08499127-2209-4D09-E68A-B22B086F8E21}"/>
          </ac:inkMkLst>
        </pc:inkChg>
      </pc:sldChg>
      <pc:sldChg chg="addSp">
        <pc:chgData name="David Butler" userId="5e725e48-0273-4087-b2eb-09e2acbbccf3" providerId="ADAL" clId="{07451D12-9E84-4FE2-A7F9-D1563D8A6347}" dt="2023-09-13T14:29:03.669" v="0"/>
        <pc:sldMkLst>
          <pc:docMk/>
          <pc:sldMk cId="3201626990" sldId="271"/>
        </pc:sldMkLst>
        <pc:inkChg chg="add">
          <ac:chgData name="David Butler" userId="5e725e48-0273-4087-b2eb-09e2acbbccf3" providerId="ADAL" clId="{07451D12-9E84-4FE2-A7F9-D1563D8A6347}" dt="2023-09-13T14:29:03.669" v="0"/>
          <ac:inkMkLst>
            <pc:docMk/>
            <pc:sldMk cId="3201626990" sldId="271"/>
            <ac:inkMk id="4" creationId="{3E0E55E5-23E0-A8C1-7EF7-30B0ED9FD14E}"/>
          </ac:inkMkLst>
        </pc:inkChg>
      </pc:sldChg>
      <pc:sldChg chg="addSp">
        <pc:chgData name="David Butler" userId="5e725e48-0273-4087-b2eb-09e2acbbccf3" providerId="ADAL" clId="{07451D12-9E84-4FE2-A7F9-D1563D8A6347}" dt="2023-09-13T14:29:03.669" v="0"/>
        <pc:sldMkLst>
          <pc:docMk/>
          <pc:sldMk cId="779750039" sldId="272"/>
        </pc:sldMkLst>
        <pc:inkChg chg="add">
          <ac:chgData name="David Butler" userId="5e725e48-0273-4087-b2eb-09e2acbbccf3" providerId="ADAL" clId="{07451D12-9E84-4FE2-A7F9-D1563D8A6347}" dt="2023-09-13T14:29:03.669" v="0"/>
          <ac:inkMkLst>
            <pc:docMk/>
            <pc:sldMk cId="779750039" sldId="272"/>
            <ac:inkMk id="3" creationId="{8641BD53-F2EB-2F3A-301E-67380B05BA65}"/>
          </ac:inkMkLst>
        </pc:inkChg>
      </pc:sldChg>
      <pc:sldChg chg="addSp">
        <pc:chgData name="David Butler" userId="5e725e48-0273-4087-b2eb-09e2acbbccf3" providerId="ADAL" clId="{07451D12-9E84-4FE2-A7F9-D1563D8A6347}" dt="2023-09-13T14:29:03.669" v="0"/>
        <pc:sldMkLst>
          <pc:docMk/>
          <pc:sldMk cId="1138831753" sldId="273"/>
        </pc:sldMkLst>
        <pc:inkChg chg="add">
          <ac:chgData name="David Butler" userId="5e725e48-0273-4087-b2eb-09e2acbbccf3" providerId="ADAL" clId="{07451D12-9E84-4FE2-A7F9-D1563D8A6347}" dt="2023-09-13T14:29:03.669" v="0"/>
          <ac:inkMkLst>
            <pc:docMk/>
            <pc:sldMk cId="1138831753" sldId="273"/>
            <ac:inkMk id="3" creationId="{3B1D37D9-06E1-A02C-8C8D-8DD2553CDE5A}"/>
          </ac:inkMkLst>
        </pc:inkChg>
      </pc:sldChg>
    </pc:docChg>
  </pc:docChgLst>
  <pc:docChgLst>
    <pc:chgData name="David Butler" userId="5e725e48-0273-4087-b2eb-09e2acbbccf3" providerId="ADAL" clId="{5EDE2495-5AEA-429F-88C5-4E3440756B0A}"/>
    <pc:docChg chg="modSld">
      <pc:chgData name="David Butler" userId="5e725e48-0273-4087-b2eb-09e2acbbccf3" providerId="ADAL" clId="{5EDE2495-5AEA-429F-88C5-4E3440756B0A}" dt="2023-09-18T13:43:22.541" v="277"/>
      <pc:docMkLst>
        <pc:docMk/>
      </pc:docMkLst>
      <pc:sldChg chg="addSp delSp modSp mod">
        <pc:chgData name="David Butler" userId="5e725e48-0273-4087-b2eb-09e2acbbccf3" providerId="ADAL" clId="{5EDE2495-5AEA-429F-88C5-4E3440756B0A}" dt="2023-09-18T12:43:38.936" v="167"/>
        <pc:sldMkLst>
          <pc:docMk/>
          <pc:sldMk cId="0" sldId="265"/>
        </pc:sldMkLst>
        <pc:grpChg chg="mod">
          <ac:chgData name="David Butler" userId="5e725e48-0273-4087-b2eb-09e2acbbccf3" providerId="ADAL" clId="{5EDE2495-5AEA-429F-88C5-4E3440756B0A}" dt="2023-09-18T12:38:40.426" v="9"/>
          <ac:grpSpMkLst>
            <pc:docMk/>
            <pc:sldMk cId="0" sldId="265"/>
            <ac:grpSpMk id="12" creationId="{14E2B78C-B6E1-25C2-6C94-11BFCBA3143D}"/>
          </ac:grpSpMkLst>
        </pc:grpChg>
        <pc:grpChg chg="mod">
          <ac:chgData name="David Butler" userId="5e725e48-0273-4087-b2eb-09e2acbbccf3" providerId="ADAL" clId="{5EDE2495-5AEA-429F-88C5-4E3440756B0A}" dt="2023-09-18T12:38:40.426" v="9"/>
          <ac:grpSpMkLst>
            <pc:docMk/>
            <pc:sldMk cId="0" sldId="265"/>
            <ac:grpSpMk id="13" creationId="{5316D58C-D607-F58E-E45B-5C12650F8F4E}"/>
          </ac:grpSpMkLst>
        </pc:grpChg>
        <pc:grpChg chg="mod">
          <ac:chgData name="David Butler" userId="5e725e48-0273-4087-b2eb-09e2acbbccf3" providerId="ADAL" clId="{5EDE2495-5AEA-429F-88C5-4E3440756B0A}" dt="2023-09-18T12:38:40.426" v="9"/>
          <ac:grpSpMkLst>
            <pc:docMk/>
            <pc:sldMk cId="0" sldId="265"/>
            <ac:grpSpMk id="14" creationId="{4E9A09CC-3686-1806-071E-302EF31760A7}"/>
          </ac:grpSpMkLst>
        </pc:grpChg>
        <pc:grpChg chg="mod">
          <ac:chgData name="David Butler" userId="5e725e48-0273-4087-b2eb-09e2acbbccf3" providerId="ADAL" clId="{5EDE2495-5AEA-429F-88C5-4E3440756B0A}" dt="2023-09-18T12:38:45.571" v="13"/>
          <ac:grpSpMkLst>
            <pc:docMk/>
            <pc:sldMk cId="0" sldId="265"/>
            <ac:grpSpMk id="18" creationId="{226BA49C-AAC7-9C42-DA55-F73C2C071115}"/>
          </ac:grpSpMkLst>
        </pc:grpChg>
        <pc:grpChg chg="del mod">
          <ac:chgData name="David Butler" userId="5e725e48-0273-4087-b2eb-09e2acbbccf3" providerId="ADAL" clId="{5EDE2495-5AEA-429F-88C5-4E3440756B0A}" dt="2023-09-18T12:43:27.328" v="157"/>
          <ac:grpSpMkLst>
            <pc:docMk/>
            <pc:sldMk cId="0" sldId="265"/>
            <ac:grpSpMk id="21" creationId="{3D1DEE0A-8AC0-F85D-DF78-8A5C3DE769E2}"/>
          </ac:grpSpMkLst>
        </pc:grpChg>
        <pc:grpChg chg="mod">
          <ac:chgData name="David Butler" userId="5e725e48-0273-4087-b2eb-09e2acbbccf3" providerId="ADAL" clId="{5EDE2495-5AEA-429F-88C5-4E3440756B0A}" dt="2023-09-18T12:38:56.941" v="22"/>
          <ac:grpSpMkLst>
            <pc:docMk/>
            <pc:sldMk cId="0" sldId="265"/>
            <ac:grpSpMk id="27" creationId="{579E1032-A43C-1D1E-C2D1-A41B68F986BE}"/>
          </ac:grpSpMkLst>
        </pc:grpChg>
        <pc:grpChg chg="del mod">
          <ac:chgData name="David Butler" userId="5e725e48-0273-4087-b2eb-09e2acbbccf3" providerId="ADAL" clId="{5EDE2495-5AEA-429F-88C5-4E3440756B0A}" dt="2023-09-18T12:43:27.328" v="157"/>
          <ac:grpSpMkLst>
            <pc:docMk/>
            <pc:sldMk cId="0" sldId="265"/>
            <ac:grpSpMk id="28" creationId="{B47D931E-10D8-BD63-A021-D4F8974E5979}"/>
          </ac:grpSpMkLst>
        </pc:grpChg>
        <pc:grpChg chg="del mod">
          <ac:chgData name="David Butler" userId="5e725e48-0273-4087-b2eb-09e2acbbccf3" providerId="ADAL" clId="{5EDE2495-5AEA-429F-88C5-4E3440756B0A}" dt="2023-09-18T12:43:30.826" v="159"/>
          <ac:grpSpMkLst>
            <pc:docMk/>
            <pc:sldMk cId="0" sldId="265"/>
            <ac:grpSpMk id="40" creationId="{EA6315A6-F58B-81BC-B0D7-14077ACF92C1}"/>
          </ac:grpSpMkLst>
        </pc:grpChg>
        <pc:grpChg chg="mod">
          <ac:chgData name="David Butler" userId="5e725e48-0273-4087-b2eb-09e2acbbccf3" providerId="ADAL" clId="{5EDE2495-5AEA-429F-88C5-4E3440756B0A}" dt="2023-09-18T12:39:08.868" v="42"/>
          <ac:grpSpMkLst>
            <pc:docMk/>
            <pc:sldMk cId="0" sldId="265"/>
            <ac:grpSpMk id="48" creationId="{B6C90C9E-444F-4BA8-033B-573D84A59839}"/>
          </ac:grpSpMkLst>
        </pc:grpChg>
        <pc:grpChg chg="mod">
          <ac:chgData name="David Butler" userId="5e725e48-0273-4087-b2eb-09e2acbbccf3" providerId="ADAL" clId="{5EDE2495-5AEA-429F-88C5-4E3440756B0A}" dt="2023-09-18T12:39:08.868" v="42"/>
          <ac:grpSpMkLst>
            <pc:docMk/>
            <pc:sldMk cId="0" sldId="265"/>
            <ac:grpSpMk id="49" creationId="{F63D0CEB-6F9F-D327-54E9-F06DD7FA7A86}"/>
          </ac:grpSpMkLst>
        </pc:grpChg>
        <pc:grpChg chg="mod">
          <ac:chgData name="David Butler" userId="5e725e48-0273-4087-b2eb-09e2acbbccf3" providerId="ADAL" clId="{5EDE2495-5AEA-429F-88C5-4E3440756B0A}" dt="2023-09-18T12:39:13.819" v="50"/>
          <ac:grpSpMkLst>
            <pc:docMk/>
            <pc:sldMk cId="0" sldId="265"/>
            <ac:grpSpMk id="57" creationId="{8776D885-A27B-F299-5BD1-D2331EF93D49}"/>
          </ac:grpSpMkLst>
        </pc:grpChg>
        <pc:grpChg chg="del mod">
          <ac:chgData name="David Butler" userId="5e725e48-0273-4087-b2eb-09e2acbbccf3" providerId="ADAL" clId="{5EDE2495-5AEA-429F-88C5-4E3440756B0A}" dt="2023-09-18T12:43:33.652" v="161"/>
          <ac:grpSpMkLst>
            <pc:docMk/>
            <pc:sldMk cId="0" sldId="265"/>
            <ac:grpSpMk id="16393" creationId="{C711B86A-9357-57D4-4300-BB326064E7D9}"/>
          </ac:grpSpMkLst>
        </pc:grpChg>
        <pc:grpChg chg="mod">
          <ac:chgData name="David Butler" userId="5e725e48-0273-4087-b2eb-09e2acbbccf3" providerId="ADAL" clId="{5EDE2495-5AEA-429F-88C5-4E3440756B0A}" dt="2023-09-18T12:39:20.777" v="65"/>
          <ac:grpSpMkLst>
            <pc:docMk/>
            <pc:sldMk cId="0" sldId="265"/>
            <ac:grpSpMk id="16394" creationId="{CB1773D4-EAC0-38F3-AC7F-6FDEDD978214}"/>
          </ac:grpSpMkLst>
        </pc:grpChg>
        <pc:grpChg chg="mod">
          <ac:chgData name="David Butler" userId="5e725e48-0273-4087-b2eb-09e2acbbccf3" providerId="ADAL" clId="{5EDE2495-5AEA-429F-88C5-4E3440756B0A}" dt="2023-09-18T12:39:26.924" v="70"/>
          <ac:grpSpMkLst>
            <pc:docMk/>
            <pc:sldMk cId="0" sldId="265"/>
            <ac:grpSpMk id="16399" creationId="{443BD2C9-99FA-172E-7605-AEC05A9D79CF}"/>
          </ac:grpSpMkLst>
        </pc:grpChg>
        <pc:grpChg chg="del mod">
          <ac:chgData name="David Butler" userId="5e725e48-0273-4087-b2eb-09e2acbbccf3" providerId="ADAL" clId="{5EDE2495-5AEA-429F-88C5-4E3440756B0A}" dt="2023-09-18T12:43:35.384" v="163"/>
          <ac:grpSpMkLst>
            <pc:docMk/>
            <pc:sldMk cId="0" sldId="265"/>
            <ac:grpSpMk id="16415" creationId="{200B26FB-01ED-531A-FC6D-62A54FF3AA43}"/>
          </ac:grpSpMkLst>
        </pc:grpChg>
        <pc:grpChg chg="mod">
          <ac:chgData name="David Butler" userId="5e725e48-0273-4087-b2eb-09e2acbbccf3" providerId="ADAL" clId="{5EDE2495-5AEA-429F-88C5-4E3440756B0A}" dt="2023-09-18T12:39:42.722" v="90"/>
          <ac:grpSpMkLst>
            <pc:docMk/>
            <pc:sldMk cId="0" sldId="265"/>
            <ac:grpSpMk id="16419" creationId="{E617AF05-37F0-CEB9-6284-47DFDDA351C6}"/>
          </ac:grpSpMkLst>
        </pc:grpChg>
        <pc:grpChg chg="mod">
          <ac:chgData name="David Butler" userId="5e725e48-0273-4087-b2eb-09e2acbbccf3" providerId="ADAL" clId="{5EDE2495-5AEA-429F-88C5-4E3440756B0A}" dt="2023-09-18T12:39:46.042" v="93"/>
          <ac:grpSpMkLst>
            <pc:docMk/>
            <pc:sldMk cId="0" sldId="265"/>
            <ac:grpSpMk id="16422" creationId="{6135EF66-F9B4-FF9B-2090-33DA9B5060CD}"/>
          </ac:grpSpMkLst>
        </pc:grpChg>
        <pc:grpChg chg="del mod">
          <ac:chgData name="David Butler" userId="5e725e48-0273-4087-b2eb-09e2acbbccf3" providerId="ADAL" clId="{5EDE2495-5AEA-429F-88C5-4E3440756B0A}" dt="2023-09-18T12:43:36.980" v="165"/>
          <ac:grpSpMkLst>
            <pc:docMk/>
            <pc:sldMk cId="0" sldId="265"/>
            <ac:grpSpMk id="16433" creationId="{36587EFE-8AAC-0E5C-5029-139CC2A69A70}"/>
          </ac:grpSpMkLst>
        </pc:grpChg>
        <pc:grpChg chg="mod">
          <ac:chgData name="David Butler" userId="5e725e48-0273-4087-b2eb-09e2acbbccf3" providerId="ADAL" clId="{5EDE2495-5AEA-429F-88C5-4E3440756B0A}" dt="2023-09-18T12:39:50.506" v="104"/>
          <ac:grpSpMkLst>
            <pc:docMk/>
            <pc:sldMk cId="0" sldId="265"/>
            <ac:grpSpMk id="16434" creationId="{174F3091-1C8A-1A48-02AA-3CBEC6A45508}"/>
          </ac:grpSpMkLst>
        </pc:grpChg>
        <pc:grpChg chg="mod">
          <ac:chgData name="David Butler" userId="5e725e48-0273-4087-b2eb-09e2acbbccf3" providerId="ADAL" clId="{5EDE2495-5AEA-429F-88C5-4E3440756B0A}" dt="2023-09-18T12:39:57.491" v="114"/>
          <ac:grpSpMkLst>
            <pc:docMk/>
            <pc:sldMk cId="0" sldId="265"/>
            <ac:grpSpMk id="16444" creationId="{3D9BBF05-E88D-33F4-96F6-3D5A96802B64}"/>
          </ac:grpSpMkLst>
        </pc:grpChg>
        <pc:grpChg chg="mod">
          <ac:chgData name="David Butler" userId="5e725e48-0273-4087-b2eb-09e2acbbccf3" providerId="ADAL" clId="{5EDE2495-5AEA-429F-88C5-4E3440756B0A}" dt="2023-09-18T12:39:57.491" v="114"/>
          <ac:grpSpMkLst>
            <pc:docMk/>
            <pc:sldMk cId="0" sldId="265"/>
            <ac:grpSpMk id="16445" creationId="{EF01F2E8-BA40-567E-14D0-E87C44BAFDA7}"/>
          </ac:grpSpMkLst>
        </pc:grpChg>
        <pc:grpChg chg="mod">
          <ac:chgData name="David Butler" userId="5e725e48-0273-4087-b2eb-09e2acbbccf3" providerId="ADAL" clId="{5EDE2495-5AEA-429F-88C5-4E3440756B0A}" dt="2023-09-18T12:40:04.088" v="125"/>
          <ac:grpSpMkLst>
            <pc:docMk/>
            <pc:sldMk cId="0" sldId="265"/>
            <ac:grpSpMk id="16456" creationId="{62AB57B3-BF58-03D8-B1B2-F7102B618D38}"/>
          </ac:grpSpMkLst>
        </pc:grpChg>
        <pc:grpChg chg="mod">
          <ac:chgData name="David Butler" userId="5e725e48-0273-4087-b2eb-09e2acbbccf3" providerId="ADAL" clId="{5EDE2495-5AEA-429F-88C5-4E3440756B0A}" dt="2023-09-18T12:40:18.067" v="145"/>
          <ac:grpSpMkLst>
            <pc:docMk/>
            <pc:sldMk cId="0" sldId="265"/>
            <ac:grpSpMk id="16476" creationId="{A707F34D-3E7E-6B1E-8D04-0FB332C9398F}"/>
          </ac:grpSpMkLst>
        </pc:grpChg>
        <pc:grpChg chg="mod">
          <ac:chgData name="David Butler" userId="5e725e48-0273-4087-b2eb-09e2acbbccf3" providerId="ADAL" clId="{5EDE2495-5AEA-429F-88C5-4E3440756B0A}" dt="2023-09-18T12:40:18.067" v="145"/>
          <ac:grpSpMkLst>
            <pc:docMk/>
            <pc:sldMk cId="0" sldId="265"/>
            <ac:grpSpMk id="16477" creationId="{53D029A5-6AE6-8CA1-0F7F-B29BF9F277AB}"/>
          </ac:grpSpMkLst>
        </pc:grpChg>
        <pc:grpChg chg="mod">
          <ac:chgData name="David Butler" userId="5e725e48-0273-4087-b2eb-09e2acbbccf3" providerId="ADAL" clId="{5EDE2495-5AEA-429F-88C5-4E3440756B0A}" dt="2023-09-18T12:40:18.067" v="145"/>
          <ac:grpSpMkLst>
            <pc:docMk/>
            <pc:sldMk cId="0" sldId="265"/>
            <ac:grpSpMk id="16478" creationId="{E28EFFC5-FC01-D36A-E240-0973B5C56F1D}"/>
          </ac:grpSpMkLst>
        </pc:grpChg>
        <pc:grpChg chg="del mod">
          <ac:chgData name="David Butler" userId="5e725e48-0273-4087-b2eb-09e2acbbccf3" providerId="ADAL" clId="{5EDE2495-5AEA-429F-88C5-4E3440756B0A}" dt="2023-09-18T12:43:38.936" v="167"/>
          <ac:grpSpMkLst>
            <pc:docMk/>
            <pc:sldMk cId="0" sldId="265"/>
            <ac:grpSpMk id="16488" creationId="{29B60BAD-9079-F42E-71AB-2DE80620B9F2}"/>
          </ac:grpSpMkLst>
        </pc:grpChg>
        <pc:grpChg chg="mod">
          <ac:chgData name="David Butler" userId="5e725e48-0273-4087-b2eb-09e2acbbccf3" providerId="ADAL" clId="{5EDE2495-5AEA-429F-88C5-4E3440756B0A}" dt="2023-09-18T12:40:22.389" v="155"/>
          <ac:grpSpMkLst>
            <pc:docMk/>
            <pc:sldMk cId="0" sldId="265"/>
            <ac:grpSpMk id="16489" creationId="{30BFF0DE-E28B-A072-8DCA-B0030035DA9E}"/>
          </ac:grpSpMkLst>
        </pc:grpChg>
        <pc:grpChg chg="mod">
          <ac:chgData name="David Butler" userId="5e725e48-0273-4087-b2eb-09e2acbbccf3" providerId="ADAL" clId="{5EDE2495-5AEA-429F-88C5-4E3440756B0A}" dt="2023-09-18T12:43:27.328" v="157"/>
          <ac:grpSpMkLst>
            <pc:docMk/>
            <pc:sldMk cId="0" sldId="265"/>
            <ac:grpSpMk id="16491" creationId="{62E33D2A-F265-8CA3-5C77-96BA39DA9FBB}"/>
          </ac:grpSpMkLst>
        </pc:grpChg>
        <pc:grpChg chg="mod">
          <ac:chgData name="David Butler" userId="5e725e48-0273-4087-b2eb-09e2acbbccf3" providerId="ADAL" clId="{5EDE2495-5AEA-429F-88C5-4E3440756B0A}" dt="2023-09-18T12:43:30.826" v="159"/>
          <ac:grpSpMkLst>
            <pc:docMk/>
            <pc:sldMk cId="0" sldId="265"/>
            <ac:grpSpMk id="16493" creationId="{EE18FB90-A001-3B19-AB64-BE5AE301C82A}"/>
          </ac:grpSpMkLst>
        </pc:grpChg>
        <pc:grpChg chg="mod">
          <ac:chgData name="David Butler" userId="5e725e48-0273-4087-b2eb-09e2acbbccf3" providerId="ADAL" clId="{5EDE2495-5AEA-429F-88C5-4E3440756B0A}" dt="2023-09-18T12:43:33.652" v="161"/>
          <ac:grpSpMkLst>
            <pc:docMk/>
            <pc:sldMk cId="0" sldId="265"/>
            <ac:grpSpMk id="16495" creationId="{F54BE3C4-4700-9005-6EB9-D537B24BD369}"/>
          </ac:grpSpMkLst>
        </pc:grpChg>
        <pc:grpChg chg="mod">
          <ac:chgData name="David Butler" userId="5e725e48-0273-4087-b2eb-09e2acbbccf3" providerId="ADAL" clId="{5EDE2495-5AEA-429F-88C5-4E3440756B0A}" dt="2023-09-18T12:43:35.384" v="163"/>
          <ac:grpSpMkLst>
            <pc:docMk/>
            <pc:sldMk cId="0" sldId="265"/>
            <ac:grpSpMk id="16497" creationId="{81801661-478B-9186-0952-8F3038EC64DF}"/>
          </ac:grpSpMkLst>
        </pc:grpChg>
        <pc:grpChg chg="mod">
          <ac:chgData name="David Butler" userId="5e725e48-0273-4087-b2eb-09e2acbbccf3" providerId="ADAL" clId="{5EDE2495-5AEA-429F-88C5-4E3440756B0A}" dt="2023-09-18T12:43:36.980" v="165"/>
          <ac:grpSpMkLst>
            <pc:docMk/>
            <pc:sldMk cId="0" sldId="265"/>
            <ac:grpSpMk id="16499" creationId="{41B79267-644F-DCB9-003C-A2AD288484C3}"/>
          </ac:grpSpMkLst>
        </pc:grpChg>
        <pc:grpChg chg="mod">
          <ac:chgData name="David Butler" userId="5e725e48-0273-4087-b2eb-09e2acbbccf3" providerId="ADAL" clId="{5EDE2495-5AEA-429F-88C5-4E3440756B0A}" dt="2023-09-18T12:43:38.936" v="167"/>
          <ac:grpSpMkLst>
            <pc:docMk/>
            <pc:sldMk cId="0" sldId="265"/>
            <ac:grpSpMk id="16501" creationId="{295EC859-8326-4EC1-2B3F-A7590A4DCE3C}"/>
          </ac:grpSpMkLst>
        </pc:grp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2" creationId="{5A68E3CF-947D-B496-2A39-2CAAE4D97100}"/>
          </ac:inkMkLst>
        </pc:ink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4" creationId="{70701F86-77B1-3F38-92C2-FD04E6157382}"/>
          </ac:inkMkLst>
        </pc:ink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5" creationId="{0D9D05D2-70DB-11FF-B3AB-D50C51EF1A4E}"/>
          </ac:inkMkLst>
        </pc:ink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6" creationId="{D5D3D8AB-9E1E-5D65-F25F-EE5AD2DA88F1}"/>
          </ac:inkMkLst>
        </pc:ink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7" creationId="{FF499884-8D9C-F2D7-2250-17460241B27C}"/>
          </ac:inkMkLst>
        </pc:ink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8" creationId="{8630D85D-9D7D-07D0-65EF-C53A8C87CF57}"/>
          </ac:inkMkLst>
        </pc:ink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9" creationId="{7386A782-3CC0-AE7A-53CE-90EDBD622742}"/>
          </ac:inkMkLst>
        </pc:ink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10" creationId="{65A3334B-5DAA-F9F5-F5A2-3C3A9AF3C4C8}"/>
          </ac:inkMkLst>
        </pc:inkChg>
        <pc:inkChg chg="add mod">
          <ac:chgData name="David Butler" userId="5e725e48-0273-4087-b2eb-09e2acbbccf3" providerId="ADAL" clId="{5EDE2495-5AEA-429F-88C5-4E3440756B0A}" dt="2023-09-18T12:38:40.426" v="9"/>
          <ac:inkMkLst>
            <pc:docMk/>
            <pc:sldMk cId="0" sldId="265"/>
            <ac:inkMk id="11" creationId="{9844D167-7000-1715-118C-4BB2C65587FA}"/>
          </ac:inkMkLst>
        </pc:inkChg>
        <pc:inkChg chg="add mod">
          <ac:chgData name="David Butler" userId="5e725e48-0273-4087-b2eb-09e2acbbccf3" providerId="ADAL" clId="{5EDE2495-5AEA-429F-88C5-4E3440756B0A}" dt="2023-09-18T12:38:45.571" v="13"/>
          <ac:inkMkLst>
            <pc:docMk/>
            <pc:sldMk cId="0" sldId="265"/>
            <ac:inkMk id="15" creationId="{A7C99BFF-8D69-32F3-BB8D-1BFE597BEDAC}"/>
          </ac:inkMkLst>
        </pc:inkChg>
        <pc:inkChg chg="add mod">
          <ac:chgData name="David Butler" userId="5e725e48-0273-4087-b2eb-09e2acbbccf3" providerId="ADAL" clId="{5EDE2495-5AEA-429F-88C5-4E3440756B0A}" dt="2023-09-18T12:38:45.571" v="13"/>
          <ac:inkMkLst>
            <pc:docMk/>
            <pc:sldMk cId="0" sldId="265"/>
            <ac:inkMk id="16" creationId="{DCA26D35-AA59-6A12-EFB0-0736EDB4012C}"/>
          </ac:inkMkLst>
        </pc:inkChg>
        <pc:inkChg chg="add mod">
          <ac:chgData name="David Butler" userId="5e725e48-0273-4087-b2eb-09e2acbbccf3" providerId="ADAL" clId="{5EDE2495-5AEA-429F-88C5-4E3440756B0A}" dt="2023-09-18T12:38:45.571" v="13"/>
          <ac:inkMkLst>
            <pc:docMk/>
            <pc:sldMk cId="0" sldId="265"/>
            <ac:inkMk id="17" creationId="{FBDC985A-0027-791A-1F5B-2686528EA131}"/>
          </ac:inkMkLst>
        </pc:inkChg>
        <pc:inkChg chg="add mod">
          <ac:chgData name="David Butler" userId="5e725e48-0273-4087-b2eb-09e2acbbccf3" providerId="ADAL" clId="{5EDE2495-5AEA-429F-88C5-4E3440756B0A}" dt="2023-09-18T12:43:27.328" v="157"/>
          <ac:inkMkLst>
            <pc:docMk/>
            <pc:sldMk cId="0" sldId="265"/>
            <ac:inkMk id="19" creationId="{35E96EA1-D9E3-331A-05EB-7DFD2B22C550}"/>
          </ac:inkMkLst>
        </pc:inkChg>
        <pc:inkChg chg="add mod">
          <ac:chgData name="David Butler" userId="5e725e48-0273-4087-b2eb-09e2acbbccf3" providerId="ADAL" clId="{5EDE2495-5AEA-429F-88C5-4E3440756B0A}" dt="2023-09-18T12:43:27.328" v="157"/>
          <ac:inkMkLst>
            <pc:docMk/>
            <pc:sldMk cId="0" sldId="265"/>
            <ac:inkMk id="20" creationId="{77AC1C0D-23DC-8400-C6A4-D2AEAB4F654E}"/>
          </ac:inkMkLst>
        </pc:inkChg>
        <pc:inkChg chg="add mod">
          <ac:chgData name="David Butler" userId="5e725e48-0273-4087-b2eb-09e2acbbccf3" providerId="ADAL" clId="{5EDE2495-5AEA-429F-88C5-4E3440756B0A}" dt="2023-09-18T12:43:27.328" v="157"/>
          <ac:inkMkLst>
            <pc:docMk/>
            <pc:sldMk cId="0" sldId="265"/>
            <ac:inkMk id="22" creationId="{467169E9-8E44-E5EC-DECD-69772F34CFFB}"/>
          </ac:inkMkLst>
        </pc:inkChg>
        <pc:inkChg chg="add mod">
          <ac:chgData name="David Butler" userId="5e725e48-0273-4087-b2eb-09e2acbbccf3" providerId="ADAL" clId="{5EDE2495-5AEA-429F-88C5-4E3440756B0A}" dt="2023-09-18T12:43:27.328" v="157"/>
          <ac:inkMkLst>
            <pc:docMk/>
            <pc:sldMk cId="0" sldId="265"/>
            <ac:inkMk id="23" creationId="{8EEAB9EE-0CCC-D29E-B84A-3BD65CB16452}"/>
          </ac:inkMkLst>
        </pc:inkChg>
        <pc:inkChg chg="add mod">
          <ac:chgData name="David Butler" userId="5e725e48-0273-4087-b2eb-09e2acbbccf3" providerId="ADAL" clId="{5EDE2495-5AEA-429F-88C5-4E3440756B0A}" dt="2023-09-18T12:43:27.328" v="157"/>
          <ac:inkMkLst>
            <pc:docMk/>
            <pc:sldMk cId="0" sldId="265"/>
            <ac:inkMk id="24" creationId="{ABB02235-04B0-31C9-6745-5CC4F86F6F9A}"/>
          </ac:inkMkLst>
        </pc:inkChg>
        <pc:inkChg chg="add mod">
          <ac:chgData name="David Butler" userId="5e725e48-0273-4087-b2eb-09e2acbbccf3" providerId="ADAL" clId="{5EDE2495-5AEA-429F-88C5-4E3440756B0A}" dt="2023-09-18T12:38:56.941" v="22"/>
          <ac:inkMkLst>
            <pc:docMk/>
            <pc:sldMk cId="0" sldId="265"/>
            <ac:inkMk id="25" creationId="{1D2ABF62-F347-0AA1-56B6-0C861D4E3DFE}"/>
          </ac:inkMkLst>
        </pc:inkChg>
        <pc:inkChg chg="add mod">
          <ac:chgData name="David Butler" userId="5e725e48-0273-4087-b2eb-09e2acbbccf3" providerId="ADAL" clId="{5EDE2495-5AEA-429F-88C5-4E3440756B0A}" dt="2023-09-18T12:38:56.941" v="22"/>
          <ac:inkMkLst>
            <pc:docMk/>
            <pc:sldMk cId="0" sldId="265"/>
            <ac:inkMk id="26" creationId="{D5A74685-3773-BD7C-8A2C-D6446AC28B31}"/>
          </ac:inkMkLst>
        </pc:inkChg>
        <pc:inkChg chg="add">
          <ac:chgData name="David Butler" userId="5e725e48-0273-4087-b2eb-09e2acbbccf3" providerId="ADAL" clId="{5EDE2495-5AEA-429F-88C5-4E3440756B0A}" dt="2023-09-18T12:38:57.958" v="23" actId="9405"/>
          <ac:inkMkLst>
            <pc:docMk/>
            <pc:sldMk cId="0" sldId="265"/>
            <ac:inkMk id="29" creationId="{32814356-F6DC-9FBC-E746-89E3001298B4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0" creationId="{78137D09-F919-CFF7-B6BD-FFD249027A4B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1" creationId="{99BE3451-758A-DD5B-D90C-E68DF3AB3397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2" creationId="{6392BF15-E25A-8113-F094-F43634084AC8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3" creationId="{CC21DD2C-34E1-1989-539F-58CCF2687B33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4" creationId="{56AD6F47-5879-7AA7-FBC3-6B60DC4F60A0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5" creationId="{5E6D7668-3541-1F10-B37D-AB5B8F6033B9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6" creationId="{743B310D-CE9F-56C9-5E7B-6E535DE95829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7" creationId="{E7D78139-45D3-8C49-DC90-C2F39A6C362D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8" creationId="{86AD56D1-5C9F-A72B-5C4F-7DFA1320A3BF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39" creationId="{A1F9CADC-F9AA-2DD8-4282-3D0F44A8FBFD}"/>
          </ac:inkMkLst>
        </pc:inkChg>
        <pc:inkChg chg="add mod">
          <ac:chgData name="David Butler" userId="5e725e48-0273-4087-b2eb-09e2acbbccf3" providerId="ADAL" clId="{5EDE2495-5AEA-429F-88C5-4E3440756B0A}" dt="2023-09-18T12:39:08.868" v="42"/>
          <ac:inkMkLst>
            <pc:docMk/>
            <pc:sldMk cId="0" sldId="265"/>
            <ac:inkMk id="41" creationId="{B59F7468-DD6E-B096-99E3-C9BADF59D979}"/>
          </ac:inkMkLst>
        </pc:inkChg>
        <pc:inkChg chg="add mod">
          <ac:chgData name="David Butler" userId="5e725e48-0273-4087-b2eb-09e2acbbccf3" providerId="ADAL" clId="{5EDE2495-5AEA-429F-88C5-4E3440756B0A}" dt="2023-09-18T12:39:08.868" v="42"/>
          <ac:inkMkLst>
            <pc:docMk/>
            <pc:sldMk cId="0" sldId="265"/>
            <ac:inkMk id="42" creationId="{BC1E8D96-D450-D93F-2B32-8A398D62B1AB}"/>
          </ac:inkMkLst>
        </pc:inkChg>
        <pc:inkChg chg="add mod">
          <ac:chgData name="David Butler" userId="5e725e48-0273-4087-b2eb-09e2acbbccf3" providerId="ADAL" clId="{5EDE2495-5AEA-429F-88C5-4E3440756B0A}" dt="2023-09-18T12:39:08.868" v="42"/>
          <ac:inkMkLst>
            <pc:docMk/>
            <pc:sldMk cId="0" sldId="265"/>
            <ac:inkMk id="43" creationId="{A487C720-29BE-F02C-040A-406B59134D3F}"/>
          </ac:inkMkLst>
        </pc:inkChg>
        <pc:inkChg chg="add mod">
          <ac:chgData name="David Butler" userId="5e725e48-0273-4087-b2eb-09e2acbbccf3" providerId="ADAL" clId="{5EDE2495-5AEA-429F-88C5-4E3440756B0A}" dt="2023-09-18T12:39:08.868" v="42"/>
          <ac:inkMkLst>
            <pc:docMk/>
            <pc:sldMk cId="0" sldId="265"/>
            <ac:inkMk id="44" creationId="{0940B974-0AD9-F7A8-3682-F9AB3A7FD192}"/>
          </ac:inkMkLst>
        </pc:inkChg>
        <pc:inkChg chg="add mod">
          <ac:chgData name="David Butler" userId="5e725e48-0273-4087-b2eb-09e2acbbccf3" providerId="ADAL" clId="{5EDE2495-5AEA-429F-88C5-4E3440756B0A}" dt="2023-09-18T12:39:08.868" v="42"/>
          <ac:inkMkLst>
            <pc:docMk/>
            <pc:sldMk cId="0" sldId="265"/>
            <ac:inkMk id="45" creationId="{E1267F62-563C-84AF-817C-8200BAC20307}"/>
          </ac:inkMkLst>
        </pc:inkChg>
        <pc:inkChg chg="add mod">
          <ac:chgData name="David Butler" userId="5e725e48-0273-4087-b2eb-09e2acbbccf3" providerId="ADAL" clId="{5EDE2495-5AEA-429F-88C5-4E3440756B0A}" dt="2023-09-18T12:39:08.868" v="42"/>
          <ac:inkMkLst>
            <pc:docMk/>
            <pc:sldMk cId="0" sldId="265"/>
            <ac:inkMk id="46" creationId="{F8E950CC-ADF8-0DF4-4C6C-C17336D453E1}"/>
          </ac:inkMkLst>
        </pc:inkChg>
        <pc:inkChg chg="add mod">
          <ac:chgData name="David Butler" userId="5e725e48-0273-4087-b2eb-09e2acbbccf3" providerId="ADAL" clId="{5EDE2495-5AEA-429F-88C5-4E3440756B0A}" dt="2023-09-18T12:39:08.868" v="42"/>
          <ac:inkMkLst>
            <pc:docMk/>
            <pc:sldMk cId="0" sldId="265"/>
            <ac:inkMk id="47" creationId="{842B25DE-91BA-5DD3-FEAA-5071F691607F}"/>
          </ac:inkMkLst>
        </pc:inkChg>
        <pc:inkChg chg="add mod">
          <ac:chgData name="David Butler" userId="5e725e48-0273-4087-b2eb-09e2acbbccf3" providerId="ADAL" clId="{5EDE2495-5AEA-429F-88C5-4E3440756B0A}" dt="2023-09-18T12:39:13.819" v="50"/>
          <ac:inkMkLst>
            <pc:docMk/>
            <pc:sldMk cId="0" sldId="265"/>
            <ac:inkMk id="50" creationId="{8A794768-1D5D-BAC1-7BE8-E2733002DFE2}"/>
          </ac:inkMkLst>
        </pc:inkChg>
        <pc:inkChg chg="add mod">
          <ac:chgData name="David Butler" userId="5e725e48-0273-4087-b2eb-09e2acbbccf3" providerId="ADAL" clId="{5EDE2495-5AEA-429F-88C5-4E3440756B0A}" dt="2023-09-18T12:39:13.819" v="50"/>
          <ac:inkMkLst>
            <pc:docMk/>
            <pc:sldMk cId="0" sldId="265"/>
            <ac:inkMk id="51" creationId="{E67C57CB-E022-0F1E-513D-D4701A5A2DD2}"/>
          </ac:inkMkLst>
        </pc:inkChg>
        <pc:inkChg chg="add mod">
          <ac:chgData name="David Butler" userId="5e725e48-0273-4087-b2eb-09e2acbbccf3" providerId="ADAL" clId="{5EDE2495-5AEA-429F-88C5-4E3440756B0A}" dt="2023-09-18T12:39:13.819" v="50"/>
          <ac:inkMkLst>
            <pc:docMk/>
            <pc:sldMk cId="0" sldId="265"/>
            <ac:inkMk id="52" creationId="{CC1F8BFF-8089-BF66-0AB1-948F92028DB7}"/>
          </ac:inkMkLst>
        </pc:inkChg>
        <pc:inkChg chg="add mod">
          <ac:chgData name="David Butler" userId="5e725e48-0273-4087-b2eb-09e2acbbccf3" providerId="ADAL" clId="{5EDE2495-5AEA-429F-88C5-4E3440756B0A}" dt="2023-09-18T12:39:13.819" v="50"/>
          <ac:inkMkLst>
            <pc:docMk/>
            <pc:sldMk cId="0" sldId="265"/>
            <ac:inkMk id="53" creationId="{47E5634F-F7EA-F9F2-878F-EFA0352C784E}"/>
          </ac:inkMkLst>
        </pc:inkChg>
        <pc:inkChg chg="add mod">
          <ac:chgData name="David Butler" userId="5e725e48-0273-4087-b2eb-09e2acbbccf3" providerId="ADAL" clId="{5EDE2495-5AEA-429F-88C5-4E3440756B0A}" dt="2023-09-18T12:39:13.819" v="50"/>
          <ac:inkMkLst>
            <pc:docMk/>
            <pc:sldMk cId="0" sldId="265"/>
            <ac:inkMk id="54" creationId="{196AB91B-5821-BAB0-B49C-9AC7FD7B7568}"/>
          </ac:inkMkLst>
        </pc:inkChg>
        <pc:inkChg chg="add mod">
          <ac:chgData name="David Butler" userId="5e725e48-0273-4087-b2eb-09e2acbbccf3" providerId="ADAL" clId="{5EDE2495-5AEA-429F-88C5-4E3440756B0A}" dt="2023-09-18T12:39:13.819" v="50"/>
          <ac:inkMkLst>
            <pc:docMk/>
            <pc:sldMk cId="0" sldId="265"/>
            <ac:inkMk id="55" creationId="{500A5720-1B3F-F68F-F26C-BFD2FE9F66A4}"/>
          </ac:inkMkLst>
        </pc:inkChg>
        <pc:inkChg chg="add mod">
          <ac:chgData name="David Butler" userId="5e725e48-0273-4087-b2eb-09e2acbbccf3" providerId="ADAL" clId="{5EDE2495-5AEA-429F-88C5-4E3440756B0A}" dt="2023-09-18T12:39:13.819" v="50"/>
          <ac:inkMkLst>
            <pc:docMk/>
            <pc:sldMk cId="0" sldId="265"/>
            <ac:inkMk id="56" creationId="{0259BE69-5FED-D231-4553-74392663550B}"/>
          </ac:inkMkLst>
        </pc:inkChg>
        <pc:inkChg chg="add mod">
          <ac:chgData name="David Butler" userId="5e725e48-0273-4087-b2eb-09e2acbbccf3" providerId="ADAL" clId="{5EDE2495-5AEA-429F-88C5-4E3440756B0A}" dt="2023-09-18T12:39:20.777" v="65"/>
          <ac:inkMkLst>
            <pc:docMk/>
            <pc:sldMk cId="0" sldId="265"/>
            <ac:inkMk id="58" creationId="{3B434CFF-055C-0663-9D8E-7503D63D074C}"/>
          </ac:inkMkLst>
        </pc:inkChg>
        <pc:inkChg chg="add mod">
          <ac:chgData name="David Butler" userId="5e725e48-0273-4087-b2eb-09e2acbbccf3" providerId="ADAL" clId="{5EDE2495-5AEA-429F-88C5-4E3440756B0A}" dt="2023-09-18T12:39:20.777" v="65"/>
          <ac:inkMkLst>
            <pc:docMk/>
            <pc:sldMk cId="0" sldId="265"/>
            <ac:inkMk id="59" creationId="{86AE97EA-C080-9A18-C8A5-1D45E60CF686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60" creationId="{9D0EAA81-4533-7ED8-070A-1123E69D9866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61" creationId="{A846B156-86AB-41F7-3845-159A8E6DC572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62" creationId="{FEAFB895-2671-745C-558F-805D44FE7C29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63" creationId="{669DDB15-BFB7-4C52-9CA5-4EB878E5AAE9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384" creationId="{89D7909B-86F4-03A5-CE9E-EAE62022CDE5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385" creationId="{D8F9DC42-75D4-E878-81A9-CC8C80472C81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387" creationId="{B319D3AC-4773-07A3-3A3F-3298A1FE0DA2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388" creationId="{F8BB3008-202F-AE0F-B832-6B6B4E475843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389" creationId="{793FB869-AB80-E199-55F9-A7B22DE0FE61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390" creationId="{2373EB25-FC07-2878-0CA1-64B5A96A0142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391" creationId="{A6338F7B-30A9-CF09-0305-5D1E13DFF28C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392" creationId="{3F01F17E-5251-2456-3031-9D4C233C8A19}"/>
          </ac:inkMkLst>
        </pc:inkChg>
        <pc:inkChg chg="add mod">
          <ac:chgData name="David Butler" userId="5e725e48-0273-4087-b2eb-09e2acbbccf3" providerId="ADAL" clId="{5EDE2495-5AEA-429F-88C5-4E3440756B0A}" dt="2023-09-18T12:39:26.924" v="70"/>
          <ac:inkMkLst>
            <pc:docMk/>
            <pc:sldMk cId="0" sldId="265"/>
            <ac:inkMk id="16395" creationId="{E0DFD45F-4F16-9EAE-FA51-5FFE7EB7A4E3}"/>
          </ac:inkMkLst>
        </pc:inkChg>
        <pc:inkChg chg="add mod">
          <ac:chgData name="David Butler" userId="5e725e48-0273-4087-b2eb-09e2acbbccf3" providerId="ADAL" clId="{5EDE2495-5AEA-429F-88C5-4E3440756B0A}" dt="2023-09-18T12:39:26.924" v="70"/>
          <ac:inkMkLst>
            <pc:docMk/>
            <pc:sldMk cId="0" sldId="265"/>
            <ac:inkMk id="16396" creationId="{2296FA4D-A88D-4A41-4865-F747DBB5B1D5}"/>
          </ac:inkMkLst>
        </pc:inkChg>
        <pc:inkChg chg="add mod">
          <ac:chgData name="David Butler" userId="5e725e48-0273-4087-b2eb-09e2acbbccf3" providerId="ADAL" clId="{5EDE2495-5AEA-429F-88C5-4E3440756B0A}" dt="2023-09-18T12:39:26.924" v="70"/>
          <ac:inkMkLst>
            <pc:docMk/>
            <pc:sldMk cId="0" sldId="265"/>
            <ac:inkMk id="16397" creationId="{EFF4FA42-83C2-B912-E495-8FE1C726106B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398" creationId="{84B2817A-4981-6A03-DC77-3CEE993BC842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0" creationId="{C45A1DB9-5261-0DC6-5C4A-2A904D5E75A6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1" creationId="{A90CDF9A-FD9A-87F4-250C-C36F14E40FD0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2" creationId="{2C2DBE7C-04F0-89B3-70CA-771E7684C8FB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3" creationId="{BAEED22B-2E28-3BE5-A7F9-83F086675398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4" creationId="{73E2B6C6-EA1D-1066-BB57-73E5528C8B62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5" creationId="{BB30D1E9-BAF5-54FB-1C1C-D08675F6E4D4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6" creationId="{C5A7E9C6-261C-9235-B080-30843CC43068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7" creationId="{5832D9C6-02ED-D09E-534E-D580AED97DAE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8" creationId="{73D47EDF-3D04-06F2-B27E-0E8D60953E1C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09" creationId="{38C330D8-3EA3-F570-8BA3-C7FDE9BF6FE5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10" creationId="{50406E82-E5C6-8879-F8AC-A5B22BE09AE8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11" creationId="{85DE3E36-56B5-81BD-29BF-3CA99D18AF80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12" creationId="{F9EA9AF3-57F6-9EC1-ED58-1610F3DFDD2D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13" creationId="{D1AFCA4B-7DF7-B255-512C-1B7E43511215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14" creationId="{23ECE1D3-B801-4D26-3C63-C0EECCD88250}"/>
          </ac:inkMkLst>
        </pc:inkChg>
        <pc:inkChg chg="add mod">
          <ac:chgData name="David Butler" userId="5e725e48-0273-4087-b2eb-09e2acbbccf3" providerId="ADAL" clId="{5EDE2495-5AEA-429F-88C5-4E3440756B0A}" dt="2023-09-18T12:39:42.722" v="90"/>
          <ac:inkMkLst>
            <pc:docMk/>
            <pc:sldMk cId="0" sldId="265"/>
            <ac:inkMk id="16416" creationId="{B673F668-14B5-15C6-16C9-ACDE9BCF0D07}"/>
          </ac:inkMkLst>
        </pc:inkChg>
        <pc:inkChg chg="add mod">
          <ac:chgData name="David Butler" userId="5e725e48-0273-4087-b2eb-09e2acbbccf3" providerId="ADAL" clId="{5EDE2495-5AEA-429F-88C5-4E3440756B0A}" dt="2023-09-18T12:39:42.722" v="90"/>
          <ac:inkMkLst>
            <pc:docMk/>
            <pc:sldMk cId="0" sldId="265"/>
            <ac:inkMk id="16417" creationId="{5B0A4399-73E4-F562-8535-D731D5843B0E}"/>
          </ac:inkMkLst>
        </pc:inkChg>
        <pc:inkChg chg="add mod">
          <ac:chgData name="David Butler" userId="5e725e48-0273-4087-b2eb-09e2acbbccf3" providerId="ADAL" clId="{5EDE2495-5AEA-429F-88C5-4E3440756B0A}" dt="2023-09-18T12:39:42.722" v="90"/>
          <ac:inkMkLst>
            <pc:docMk/>
            <pc:sldMk cId="0" sldId="265"/>
            <ac:inkMk id="16418" creationId="{40182D01-848B-E434-7D73-6582C544674A}"/>
          </ac:inkMkLst>
        </pc:inkChg>
        <pc:inkChg chg="add mod">
          <ac:chgData name="David Butler" userId="5e725e48-0273-4087-b2eb-09e2acbbccf3" providerId="ADAL" clId="{5EDE2495-5AEA-429F-88C5-4E3440756B0A}" dt="2023-09-18T12:39:46.042" v="93"/>
          <ac:inkMkLst>
            <pc:docMk/>
            <pc:sldMk cId="0" sldId="265"/>
            <ac:inkMk id="16420" creationId="{23DA55BA-70CE-A287-565F-C283056F62D2}"/>
          </ac:inkMkLst>
        </pc:inkChg>
        <pc:inkChg chg="add mod">
          <ac:chgData name="David Butler" userId="5e725e48-0273-4087-b2eb-09e2acbbccf3" providerId="ADAL" clId="{5EDE2495-5AEA-429F-88C5-4E3440756B0A}" dt="2023-09-18T12:39:46.042" v="93"/>
          <ac:inkMkLst>
            <pc:docMk/>
            <pc:sldMk cId="0" sldId="265"/>
            <ac:inkMk id="16421" creationId="{01E30783-256A-8861-0FF4-5E5A9AB68D52}"/>
          </ac:inkMkLst>
        </pc:inkChg>
        <pc:inkChg chg="add mod">
          <ac:chgData name="David Butler" userId="5e725e48-0273-4087-b2eb-09e2acbbccf3" providerId="ADAL" clId="{5EDE2495-5AEA-429F-88C5-4E3440756B0A}" dt="2023-09-18T12:39:50.506" v="104"/>
          <ac:inkMkLst>
            <pc:docMk/>
            <pc:sldMk cId="0" sldId="265"/>
            <ac:inkMk id="16423" creationId="{CDA31654-F194-32E9-8F26-C2D12E5EB2B5}"/>
          </ac:inkMkLst>
        </pc:inkChg>
        <pc:inkChg chg="add mod">
          <ac:chgData name="David Butler" userId="5e725e48-0273-4087-b2eb-09e2acbbccf3" providerId="ADAL" clId="{5EDE2495-5AEA-429F-88C5-4E3440756B0A}" dt="2023-09-18T12:39:50.506" v="104"/>
          <ac:inkMkLst>
            <pc:docMk/>
            <pc:sldMk cId="0" sldId="265"/>
            <ac:inkMk id="16424" creationId="{81F667FE-D6C6-2779-8880-39EB77ADDAA8}"/>
          </ac:inkMkLst>
        </pc:inkChg>
        <pc:inkChg chg="add mod">
          <ac:chgData name="David Butler" userId="5e725e48-0273-4087-b2eb-09e2acbbccf3" providerId="ADAL" clId="{5EDE2495-5AEA-429F-88C5-4E3440756B0A}" dt="2023-09-18T12:39:50.506" v="104"/>
          <ac:inkMkLst>
            <pc:docMk/>
            <pc:sldMk cId="0" sldId="265"/>
            <ac:inkMk id="16425" creationId="{3C59E908-F75E-2512-B577-AE7F7F49E113}"/>
          </ac:inkMkLst>
        </pc:inkChg>
        <pc:inkChg chg="add mod">
          <ac:chgData name="David Butler" userId="5e725e48-0273-4087-b2eb-09e2acbbccf3" providerId="ADAL" clId="{5EDE2495-5AEA-429F-88C5-4E3440756B0A}" dt="2023-09-18T12:39:50.506" v="104"/>
          <ac:inkMkLst>
            <pc:docMk/>
            <pc:sldMk cId="0" sldId="265"/>
            <ac:inkMk id="16426" creationId="{CAABF133-781C-39C2-1E42-BFA4B725BCA3}"/>
          </ac:inkMkLst>
        </pc:inkChg>
        <pc:inkChg chg="add mod">
          <ac:chgData name="David Butler" userId="5e725e48-0273-4087-b2eb-09e2acbbccf3" providerId="ADAL" clId="{5EDE2495-5AEA-429F-88C5-4E3440756B0A}" dt="2023-09-18T12:43:36.980" v="165"/>
          <ac:inkMkLst>
            <pc:docMk/>
            <pc:sldMk cId="0" sldId="265"/>
            <ac:inkMk id="16427" creationId="{9E0928B5-E8F7-1C19-8A61-4C7AD3E59FF4}"/>
          </ac:inkMkLst>
        </pc:inkChg>
        <pc:inkChg chg="add mod">
          <ac:chgData name="David Butler" userId="5e725e48-0273-4087-b2eb-09e2acbbccf3" providerId="ADAL" clId="{5EDE2495-5AEA-429F-88C5-4E3440756B0A}" dt="2023-09-18T12:43:36.980" v="165"/>
          <ac:inkMkLst>
            <pc:docMk/>
            <pc:sldMk cId="0" sldId="265"/>
            <ac:inkMk id="16428" creationId="{8BA7AC67-F8A7-D73B-8B0A-EC617343AA50}"/>
          </ac:inkMkLst>
        </pc:inkChg>
        <pc:inkChg chg="add mod">
          <ac:chgData name="David Butler" userId="5e725e48-0273-4087-b2eb-09e2acbbccf3" providerId="ADAL" clId="{5EDE2495-5AEA-429F-88C5-4E3440756B0A}" dt="2023-09-18T12:43:36.980" v="165"/>
          <ac:inkMkLst>
            <pc:docMk/>
            <pc:sldMk cId="0" sldId="265"/>
            <ac:inkMk id="16429" creationId="{B9E1DF0C-2BB8-09E6-529B-1AA69647C243}"/>
          </ac:inkMkLst>
        </pc:inkChg>
        <pc:inkChg chg="add mod">
          <ac:chgData name="David Butler" userId="5e725e48-0273-4087-b2eb-09e2acbbccf3" providerId="ADAL" clId="{5EDE2495-5AEA-429F-88C5-4E3440756B0A}" dt="2023-09-18T12:43:36.980" v="165"/>
          <ac:inkMkLst>
            <pc:docMk/>
            <pc:sldMk cId="0" sldId="265"/>
            <ac:inkMk id="16430" creationId="{4A4073EC-B949-A8FA-80BB-66F60AD90FF3}"/>
          </ac:inkMkLst>
        </pc:inkChg>
        <pc:inkChg chg="add mod">
          <ac:chgData name="David Butler" userId="5e725e48-0273-4087-b2eb-09e2acbbccf3" providerId="ADAL" clId="{5EDE2495-5AEA-429F-88C5-4E3440756B0A}" dt="2023-09-18T12:43:36.980" v="165"/>
          <ac:inkMkLst>
            <pc:docMk/>
            <pc:sldMk cId="0" sldId="265"/>
            <ac:inkMk id="16431" creationId="{753224B8-4B25-7347-4121-4AD0C60698C6}"/>
          </ac:inkMkLst>
        </pc:inkChg>
        <pc:inkChg chg="add mod">
          <ac:chgData name="David Butler" userId="5e725e48-0273-4087-b2eb-09e2acbbccf3" providerId="ADAL" clId="{5EDE2495-5AEA-429F-88C5-4E3440756B0A}" dt="2023-09-18T12:43:36.980" v="165"/>
          <ac:inkMkLst>
            <pc:docMk/>
            <pc:sldMk cId="0" sldId="265"/>
            <ac:inkMk id="16432" creationId="{EB005DE4-8312-67FE-60DA-EC3D54D28D76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35" creationId="{DD7AFA09-0103-FC8C-73E8-A75D37098D15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36" creationId="{1B24E635-5B51-93D9-1449-3274927BF32A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37" creationId="{EF3580E6-733D-FBC0-A8BE-30B0E57218F2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38" creationId="{056A6591-51B1-DAC6-340B-3EDADC51A70C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39" creationId="{B430BF16-8DEA-6A60-C956-C3C6601174C0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40" creationId="{A5C1C058-F8DA-8312-05B3-F3F714D3DF37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41" creationId="{27C30370-0D56-6A47-4A3C-67BA6068C7C8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42" creationId="{5B995C42-9DE5-1227-B60F-13F98EC21179}"/>
          </ac:inkMkLst>
        </pc:inkChg>
        <pc:inkChg chg="add mod">
          <ac:chgData name="David Butler" userId="5e725e48-0273-4087-b2eb-09e2acbbccf3" providerId="ADAL" clId="{5EDE2495-5AEA-429F-88C5-4E3440756B0A}" dt="2023-09-18T12:39:57.491" v="114"/>
          <ac:inkMkLst>
            <pc:docMk/>
            <pc:sldMk cId="0" sldId="265"/>
            <ac:inkMk id="16443" creationId="{E6C66F28-7192-F6C9-B285-CFA459B99845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46" creationId="{5C69C023-8154-6161-5D56-691310F02089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47" creationId="{2EDCF005-3827-6605-FAC4-C58D4450A4EF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48" creationId="{59F1E80B-0708-85FC-229D-CFEB53C57C0E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49" creationId="{72A61162-6478-8102-5CE3-72925584A1E2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50" creationId="{1CE9A6EF-4E65-B84E-34E4-2E110D0DFE1B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51" creationId="{EE921B3A-ADDE-5DC8-4D75-A7519F44CED0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52" creationId="{E2A36346-7571-C237-CA66-D58FDBA43251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53" creationId="{E4E75C1E-A665-A946-4599-B8CA35C5F1C1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54" creationId="{E4E98EA4-CD74-2527-27D3-85BC1CFD5AFB}"/>
          </ac:inkMkLst>
        </pc:inkChg>
        <pc:inkChg chg="add mod">
          <ac:chgData name="David Butler" userId="5e725e48-0273-4087-b2eb-09e2acbbccf3" providerId="ADAL" clId="{5EDE2495-5AEA-429F-88C5-4E3440756B0A}" dt="2023-09-18T12:40:04.088" v="125"/>
          <ac:inkMkLst>
            <pc:docMk/>
            <pc:sldMk cId="0" sldId="265"/>
            <ac:inkMk id="16455" creationId="{E22E199A-8973-28CC-CC66-327A076EE49D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57" creationId="{91EE9EB0-0139-F412-EDFA-81D889EAE761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58" creationId="{178B1BF7-873B-CD7E-0D37-DD2579E99EC9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59" creationId="{99E4238D-BFBD-5ACA-3BC2-A2964E1F22C1}"/>
          </ac:inkMkLst>
        </pc:inkChg>
        <pc:inkChg chg="add">
          <ac:chgData name="David Butler" userId="5e725e48-0273-4087-b2eb-09e2acbbccf3" providerId="ADAL" clId="{5EDE2495-5AEA-429F-88C5-4E3440756B0A}" dt="2023-09-18T12:40:11.415" v="129" actId="9405"/>
          <ac:inkMkLst>
            <pc:docMk/>
            <pc:sldMk cId="0" sldId="265"/>
            <ac:inkMk id="16460" creationId="{1452C148-654D-B27D-C5EC-8291D85C14BF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1" creationId="{26B00352-7F9F-02B7-E826-3D881CFE64E7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2" creationId="{98803941-3EF0-EB1D-0A5D-5275A9D97E86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3" creationId="{B70EE90F-DEA5-2ADB-EF32-56D0FA4EB01F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4" creationId="{6770DDBD-AD99-FA1F-A45F-13BD3D443741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5" creationId="{877C5B78-6EE8-C5B6-559B-144AEFA2D9B1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6" creationId="{088D1DB3-C76A-BAF0-A6D8-DCDA7E097049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7" creationId="{3EF4DE58-06A1-8B37-4015-6C0A11EBEDAF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8" creationId="{4A4700A0-03C7-D640-A903-13EDC5A30BF0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69" creationId="{A098E1C2-2764-A543-501E-32CC6F5AB6AD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70" creationId="{D485CD46-128D-23F6-29A4-5FE34D2FB828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71" creationId="{20AA9A2E-DE1F-E093-85AC-DF6D3AD932FB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72" creationId="{AB6DCF60-6D55-8C76-1551-0C7247CBDDE5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73" creationId="{C1261613-7F4C-1512-3B29-E5498EC22BEA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74" creationId="{5D8D13F6-0604-D481-F416-7C9B1E72289A}"/>
          </ac:inkMkLst>
        </pc:inkChg>
        <pc:inkChg chg="add mod">
          <ac:chgData name="David Butler" userId="5e725e48-0273-4087-b2eb-09e2acbbccf3" providerId="ADAL" clId="{5EDE2495-5AEA-429F-88C5-4E3440756B0A}" dt="2023-09-18T12:40:18.067" v="145"/>
          <ac:inkMkLst>
            <pc:docMk/>
            <pc:sldMk cId="0" sldId="265"/>
            <ac:inkMk id="16475" creationId="{7B4DCA3A-F123-B31B-61D2-4A11316B66E1}"/>
          </ac:inkMkLst>
        </pc:inkChg>
        <pc:inkChg chg="add mod">
          <ac:chgData name="David Butler" userId="5e725e48-0273-4087-b2eb-09e2acbbccf3" providerId="ADAL" clId="{5EDE2495-5AEA-429F-88C5-4E3440756B0A}" dt="2023-09-18T12:40:22.389" v="155"/>
          <ac:inkMkLst>
            <pc:docMk/>
            <pc:sldMk cId="0" sldId="265"/>
            <ac:inkMk id="16479" creationId="{FAA5B814-96D6-6885-4CA4-46E4F7BFFE91}"/>
          </ac:inkMkLst>
        </pc:inkChg>
        <pc:inkChg chg="add mod">
          <ac:chgData name="David Butler" userId="5e725e48-0273-4087-b2eb-09e2acbbccf3" providerId="ADAL" clId="{5EDE2495-5AEA-429F-88C5-4E3440756B0A}" dt="2023-09-18T12:40:22.389" v="155"/>
          <ac:inkMkLst>
            <pc:docMk/>
            <pc:sldMk cId="0" sldId="265"/>
            <ac:inkMk id="16480" creationId="{E0B2315D-E903-8E71-8C94-48D4D923E2D9}"/>
          </ac:inkMkLst>
        </pc:inkChg>
        <pc:inkChg chg="add mod">
          <ac:chgData name="David Butler" userId="5e725e48-0273-4087-b2eb-09e2acbbccf3" providerId="ADAL" clId="{5EDE2495-5AEA-429F-88C5-4E3440756B0A}" dt="2023-09-18T12:40:22.389" v="155"/>
          <ac:inkMkLst>
            <pc:docMk/>
            <pc:sldMk cId="0" sldId="265"/>
            <ac:inkMk id="16481" creationId="{185C3887-37AC-1E39-9DC1-C30416A57B77}"/>
          </ac:inkMkLst>
        </pc:inkChg>
        <pc:inkChg chg="add mod">
          <ac:chgData name="David Butler" userId="5e725e48-0273-4087-b2eb-09e2acbbccf3" providerId="ADAL" clId="{5EDE2495-5AEA-429F-88C5-4E3440756B0A}" dt="2023-09-18T12:43:38.936" v="167"/>
          <ac:inkMkLst>
            <pc:docMk/>
            <pc:sldMk cId="0" sldId="265"/>
            <ac:inkMk id="16482" creationId="{E07E9F53-0DE7-3C08-AC25-3E48C0F9A74E}"/>
          </ac:inkMkLst>
        </pc:inkChg>
        <pc:inkChg chg="add mod">
          <ac:chgData name="David Butler" userId="5e725e48-0273-4087-b2eb-09e2acbbccf3" providerId="ADAL" clId="{5EDE2495-5AEA-429F-88C5-4E3440756B0A}" dt="2023-09-18T12:43:38.936" v="167"/>
          <ac:inkMkLst>
            <pc:docMk/>
            <pc:sldMk cId="0" sldId="265"/>
            <ac:inkMk id="16483" creationId="{EE096116-C44E-1253-89EA-7DD5DC8AD361}"/>
          </ac:inkMkLst>
        </pc:inkChg>
        <pc:inkChg chg="add mod">
          <ac:chgData name="David Butler" userId="5e725e48-0273-4087-b2eb-09e2acbbccf3" providerId="ADAL" clId="{5EDE2495-5AEA-429F-88C5-4E3440756B0A}" dt="2023-09-18T12:43:38.936" v="167"/>
          <ac:inkMkLst>
            <pc:docMk/>
            <pc:sldMk cId="0" sldId="265"/>
            <ac:inkMk id="16484" creationId="{5950989E-6F9B-8445-AC40-A53BC9CF5401}"/>
          </ac:inkMkLst>
        </pc:inkChg>
        <pc:inkChg chg="add mod">
          <ac:chgData name="David Butler" userId="5e725e48-0273-4087-b2eb-09e2acbbccf3" providerId="ADAL" clId="{5EDE2495-5AEA-429F-88C5-4E3440756B0A}" dt="2023-09-18T12:43:38.936" v="167"/>
          <ac:inkMkLst>
            <pc:docMk/>
            <pc:sldMk cId="0" sldId="265"/>
            <ac:inkMk id="16485" creationId="{F4BBCC27-5ED7-8BF1-AC84-DAC5A5DE79A8}"/>
          </ac:inkMkLst>
        </pc:inkChg>
        <pc:inkChg chg="add mod">
          <ac:chgData name="David Butler" userId="5e725e48-0273-4087-b2eb-09e2acbbccf3" providerId="ADAL" clId="{5EDE2495-5AEA-429F-88C5-4E3440756B0A}" dt="2023-09-18T12:43:38.936" v="167"/>
          <ac:inkMkLst>
            <pc:docMk/>
            <pc:sldMk cId="0" sldId="265"/>
            <ac:inkMk id="16486" creationId="{AFEE8675-0D06-285C-E11C-1B46532C8C24}"/>
          </ac:inkMkLst>
        </pc:inkChg>
        <pc:inkChg chg="add mod">
          <ac:chgData name="David Butler" userId="5e725e48-0273-4087-b2eb-09e2acbbccf3" providerId="ADAL" clId="{5EDE2495-5AEA-429F-88C5-4E3440756B0A}" dt="2023-09-18T12:43:38.936" v="167"/>
          <ac:inkMkLst>
            <pc:docMk/>
            <pc:sldMk cId="0" sldId="265"/>
            <ac:inkMk id="16487" creationId="{84224A63-66DE-C5A5-55FD-D08829459022}"/>
          </ac:inkMkLst>
        </pc:inkChg>
        <pc:inkChg chg="add mod">
          <ac:chgData name="David Butler" userId="5e725e48-0273-4087-b2eb-09e2acbbccf3" providerId="ADAL" clId="{5EDE2495-5AEA-429F-88C5-4E3440756B0A}" dt="2023-09-18T12:43:27.328" v="157"/>
          <ac:inkMkLst>
            <pc:docMk/>
            <pc:sldMk cId="0" sldId="265"/>
            <ac:inkMk id="16490" creationId="{E60A78AE-47E0-1BBD-E0B2-FF8A44910CC5}"/>
          </ac:inkMkLst>
        </pc:inkChg>
        <pc:inkChg chg="add mod">
          <ac:chgData name="David Butler" userId="5e725e48-0273-4087-b2eb-09e2acbbccf3" providerId="ADAL" clId="{5EDE2495-5AEA-429F-88C5-4E3440756B0A}" dt="2023-09-18T12:43:30.826" v="159"/>
          <ac:inkMkLst>
            <pc:docMk/>
            <pc:sldMk cId="0" sldId="265"/>
            <ac:inkMk id="16492" creationId="{656F3D74-6120-AE04-E81E-3CEA89D9D0B6}"/>
          </ac:inkMkLst>
        </pc:inkChg>
        <pc:inkChg chg="add mod">
          <ac:chgData name="David Butler" userId="5e725e48-0273-4087-b2eb-09e2acbbccf3" providerId="ADAL" clId="{5EDE2495-5AEA-429F-88C5-4E3440756B0A}" dt="2023-09-18T12:43:33.652" v="161"/>
          <ac:inkMkLst>
            <pc:docMk/>
            <pc:sldMk cId="0" sldId="265"/>
            <ac:inkMk id="16494" creationId="{2286BA61-4260-424D-99F9-756AC66631BF}"/>
          </ac:inkMkLst>
        </pc:inkChg>
        <pc:inkChg chg="add mod">
          <ac:chgData name="David Butler" userId="5e725e48-0273-4087-b2eb-09e2acbbccf3" providerId="ADAL" clId="{5EDE2495-5AEA-429F-88C5-4E3440756B0A}" dt="2023-09-18T12:43:35.384" v="163"/>
          <ac:inkMkLst>
            <pc:docMk/>
            <pc:sldMk cId="0" sldId="265"/>
            <ac:inkMk id="16496" creationId="{4EBFEFCD-476C-93EA-5E3F-550201C0B1FF}"/>
          </ac:inkMkLst>
        </pc:inkChg>
        <pc:inkChg chg="add mod">
          <ac:chgData name="David Butler" userId="5e725e48-0273-4087-b2eb-09e2acbbccf3" providerId="ADAL" clId="{5EDE2495-5AEA-429F-88C5-4E3440756B0A}" dt="2023-09-18T12:43:36.980" v="165"/>
          <ac:inkMkLst>
            <pc:docMk/>
            <pc:sldMk cId="0" sldId="265"/>
            <ac:inkMk id="16498" creationId="{2FB26CBA-56AF-EAD6-B274-D2EBAF336D1B}"/>
          </ac:inkMkLst>
        </pc:inkChg>
        <pc:inkChg chg="add mod">
          <ac:chgData name="David Butler" userId="5e725e48-0273-4087-b2eb-09e2acbbccf3" providerId="ADAL" clId="{5EDE2495-5AEA-429F-88C5-4E3440756B0A}" dt="2023-09-18T12:43:38.936" v="167"/>
          <ac:inkMkLst>
            <pc:docMk/>
            <pc:sldMk cId="0" sldId="265"/>
            <ac:inkMk id="16500" creationId="{7437C6A7-9F3A-5BA7-06C0-8FAF4130D8E6}"/>
          </ac:inkMkLst>
        </pc:inkChg>
      </pc:sldChg>
      <pc:sldChg chg="addSp delSp modSp mod">
        <pc:chgData name="David Butler" userId="5e725e48-0273-4087-b2eb-09e2acbbccf3" providerId="ADAL" clId="{5EDE2495-5AEA-429F-88C5-4E3440756B0A}" dt="2023-09-18T13:04:59.989" v="206" actId="9405"/>
        <pc:sldMkLst>
          <pc:docMk/>
          <pc:sldMk cId="3201626990" sldId="271"/>
        </pc:sldMkLst>
        <pc:grpChg chg="mod">
          <ac:chgData name="David Butler" userId="5e725e48-0273-4087-b2eb-09e2acbbccf3" providerId="ADAL" clId="{5EDE2495-5AEA-429F-88C5-4E3440756B0A}" dt="2023-09-18T12:58:50.241" v="173"/>
          <ac:grpSpMkLst>
            <pc:docMk/>
            <pc:sldMk cId="3201626990" sldId="271"/>
            <ac:grpSpMk id="19" creationId="{3D036042-0F39-AF6D-6591-04D362475D16}"/>
          </ac:grpSpMkLst>
        </pc:grpChg>
        <pc:grpChg chg="mod">
          <ac:chgData name="David Butler" userId="5e725e48-0273-4087-b2eb-09e2acbbccf3" providerId="ADAL" clId="{5EDE2495-5AEA-429F-88C5-4E3440756B0A}" dt="2023-09-18T12:59:10.050" v="178"/>
          <ac:grpSpMkLst>
            <pc:docMk/>
            <pc:sldMk cId="3201626990" sldId="271"/>
            <ac:grpSpMk id="24" creationId="{FC429672-AA9F-EFB7-F5CE-8F7C021C2DD5}"/>
          </ac:grpSpMkLst>
        </pc:grpChg>
        <pc:grpChg chg="mod">
          <ac:chgData name="David Butler" userId="5e725e48-0273-4087-b2eb-09e2acbbccf3" providerId="ADAL" clId="{5EDE2495-5AEA-429F-88C5-4E3440756B0A}" dt="2023-09-18T12:59:17.634" v="181"/>
          <ac:grpSpMkLst>
            <pc:docMk/>
            <pc:sldMk cId="3201626990" sldId="271"/>
            <ac:grpSpMk id="27" creationId="{9D5B4CFB-3764-FE91-CEC7-E2F1EEA235A1}"/>
          </ac:grpSpMkLst>
        </pc:grpChg>
        <pc:grpChg chg="mod">
          <ac:chgData name="David Butler" userId="5e725e48-0273-4087-b2eb-09e2acbbccf3" providerId="ADAL" clId="{5EDE2495-5AEA-429F-88C5-4E3440756B0A}" dt="2023-09-18T12:59:26.043" v="185"/>
          <ac:grpSpMkLst>
            <pc:docMk/>
            <pc:sldMk cId="3201626990" sldId="271"/>
            <ac:grpSpMk id="31" creationId="{76FDB6C4-9591-EE87-7AE1-8DAE88D9316C}"/>
          </ac:grpSpMkLst>
        </pc:grpChg>
        <pc:grpChg chg="mod">
          <ac:chgData name="David Butler" userId="5e725e48-0273-4087-b2eb-09e2acbbccf3" providerId="ADAL" clId="{5EDE2495-5AEA-429F-88C5-4E3440756B0A}" dt="2023-09-18T12:59:59.198" v="195"/>
          <ac:grpSpMkLst>
            <pc:docMk/>
            <pc:sldMk cId="3201626990" sldId="271"/>
            <ac:grpSpMk id="41" creationId="{7F1E9F14-669C-828D-DF9D-CE4936E4D4AA}"/>
          </ac:grpSpMkLst>
        </pc:grpChg>
        <pc:grpChg chg="mod">
          <ac:chgData name="David Butler" userId="5e725e48-0273-4087-b2eb-09e2acbbccf3" providerId="ADAL" clId="{5EDE2495-5AEA-429F-88C5-4E3440756B0A}" dt="2023-09-18T13:00:02.071" v="198"/>
          <ac:grpSpMkLst>
            <pc:docMk/>
            <pc:sldMk cId="3201626990" sldId="271"/>
            <ac:grpSpMk id="44" creationId="{F852A5BB-386A-DFA5-85E2-80981B550811}"/>
          </ac:grpSpMkLst>
        </pc:grpChg>
        <pc:grpChg chg="del mod">
          <ac:chgData name="David Butler" userId="5e725e48-0273-4087-b2eb-09e2acbbccf3" providerId="ADAL" clId="{5EDE2495-5AEA-429F-88C5-4E3440756B0A}" dt="2023-09-18T13:00:19.817" v="204"/>
          <ac:grpSpMkLst>
            <pc:docMk/>
            <pc:sldMk cId="3201626990" sldId="271"/>
            <ac:grpSpMk id="47" creationId="{F0A79DD6-21AC-2B81-0B77-D0C709514D20}"/>
          </ac:grpSpMkLst>
        </pc:grpChg>
        <pc:grpChg chg="mod">
          <ac:chgData name="David Butler" userId="5e725e48-0273-4087-b2eb-09e2acbbccf3" providerId="ADAL" clId="{5EDE2495-5AEA-429F-88C5-4E3440756B0A}" dt="2023-09-18T13:00:19.817" v="204"/>
          <ac:grpSpMkLst>
            <pc:docMk/>
            <pc:sldMk cId="3201626990" sldId="271"/>
            <ac:grpSpMk id="50" creationId="{A69BBEF6-2520-9D59-1B07-4D4A898575D8}"/>
          </ac:grpSpMkLst>
        </pc:grpChg>
        <pc:inkChg chg="mod">
          <ac:chgData name="David Butler" userId="5e725e48-0273-4087-b2eb-09e2acbbccf3" providerId="ADAL" clId="{5EDE2495-5AEA-429F-88C5-4E3440756B0A}" dt="2023-09-18T12:58:24.311" v="168"/>
          <ac:inkMkLst>
            <pc:docMk/>
            <pc:sldMk cId="3201626990" sldId="271"/>
            <ac:inkMk id="4" creationId="{3E0E55E5-23E0-A8C1-7EF7-30B0ED9FD14E}"/>
          </ac:inkMkLst>
        </pc:inkChg>
        <pc:inkChg chg="add">
          <ac:chgData name="David Butler" userId="5e725e48-0273-4087-b2eb-09e2acbbccf3" providerId="ADAL" clId="{5EDE2495-5AEA-429F-88C5-4E3440756B0A}" dt="2023-09-18T12:58:37.375" v="169" actId="9405"/>
          <ac:inkMkLst>
            <pc:docMk/>
            <pc:sldMk cId="3201626990" sldId="271"/>
            <ac:inkMk id="15" creationId="{69B2EC04-4B78-40F6-F626-5E3972271FDA}"/>
          </ac:inkMkLst>
        </pc:inkChg>
        <pc:inkChg chg="add">
          <ac:chgData name="David Butler" userId="5e725e48-0273-4087-b2eb-09e2acbbccf3" providerId="ADAL" clId="{5EDE2495-5AEA-429F-88C5-4E3440756B0A}" dt="2023-09-18T12:58:44.930" v="170" actId="9405"/>
          <ac:inkMkLst>
            <pc:docMk/>
            <pc:sldMk cId="3201626990" sldId="271"/>
            <ac:inkMk id="16" creationId="{89151BE2-28F3-4FB6-5BD0-C7D9E98F16F5}"/>
          </ac:inkMkLst>
        </pc:inkChg>
        <pc:inkChg chg="add mod">
          <ac:chgData name="David Butler" userId="5e725e48-0273-4087-b2eb-09e2acbbccf3" providerId="ADAL" clId="{5EDE2495-5AEA-429F-88C5-4E3440756B0A}" dt="2023-09-18T12:58:50.241" v="173"/>
          <ac:inkMkLst>
            <pc:docMk/>
            <pc:sldMk cId="3201626990" sldId="271"/>
            <ac:inkMk id="17" creationId="{8158D99B-5820-16AC-2703-5C2509ABF595}"/>
          </ac:inkMkLst>
        </pc:inkChg>
        <pc:inkChg chg="add mod">
          <ac:chgData name="David Butler" userId="5e725e48-0273-4087-b2eb-09e2acbbccf3" providerId="ADAL" clId="{5EDE2495-5AEA-429F-88C5-4E3440756B0A}" dt="2023-09-18T12:58:50.241" v="173"/>
          <ac:inkMkLst>
            <pc:docMk/>
            <pc:sldMk cId="3201626990" sldId="271"/>
            <ac:inkMk id="18" creationId="{C2665384-4669-5DB8-8336-FED66B6783E7}"/>
          </ac:inkMkLst>
        </pc:inkChg>
        <pc:inkChg chg="add">
          <ac:chgData name="David Butler" userId="5e725e48-0273-4087-b2eb-09e2acbbccf3" providerId="ADAL" clId="{5EDE2495-5AEA-429F-88C5-4E3440756B0A}" dt="2023-09-18T12:58:59.249" v="174" actId="9405"/>
          <ac:inkMkLst>
            <pc:docMk/>
            <pc:sldMk cId="3201626990" sldId="271"/>
            <ac:inkMk id="20" creationId="{D1D99E73-F7B5-E9A2-8401-E3A28C8AC958}"/>
          </ac:inkMkLst>
        </pc:inkChg>
        <pc:inkChg chg="add mod">
          <ac:chgData name="David Butler" userId="5e725e48-0273-4087-b2eb-09e2acbbccf3" providerId="ADAL" clId="{5EDE2495-5AEA-429F-88C5-4E3440756B0A}" dt="2023-09-18T12:59:10.050" v="178"/>
          <ac:inkMkLst>
            <pc:docMk/>
            <pc:sldMk cId="3201626990" sldId="271"/>
            <ac:inkMk id="21" creationId="{090C6C5C-8DC6-5702-4DFD-B488A6BFBD53}"/>
          </ac:inkMkLst>
        </pc:inkChg>
        <pc:inkChg chg="add mod">
          <ac:chgData name="David Butler" userId="5e725e48-0273-4087-b2eb-09e2acbbccf3" providerId="ADAL" clId="{5EDE2495-5AEA-429F-88C5-4E3440756B0A}" dt="2023-09-18T12:59:10.050" v="178"/>
          <ac:inkMkLst>
            <pc:docMk/>
            <pc:sldMk cId="3201626990" sldId="271"/>
            <ac:inkMk id="22" creationId="{BA6DFB75-91E9-BCD6-6C88-B49344CC2D6C}"/>
          </ac:inkMkLst>
        </pc:inkChg>
        <pc:inkChg chg="add mod">
          <ac:chgData name="David Butler" userId="5e725e48-0273-4087-b2eb-09e2acbbccf3" providerId="ADAL" clId="{5EDE2495-5AEA-429F-88C5-4E3440756B0A}" dt="2023-09-18T12:59:10.050" v="178"/>
          <ac:inkMkLst>
            <pc:docMk/>
            <pc:sldMk cId="3201626990" sldId="271"/>
            <ac:inkMk id="23" creationId="{1B2D5A13-81B0-2269-099C-39646CB76D98}"/>
          </ac:inkMkLst>
        </pc:inkChg>
        <pc:inkChg chg="add mod">
          <ac:chgData name="David Butler" userId="5e725e48-0273-4087-b2eb-09e2acbbccf3" providerId="ADAL" clId="{5EDE2495-5AEA-429F-88C5-4E3440756B0A}" dt="2023-09-18T12:59:17.634" v="181"/>
          <ac:inkMkLst>
            <pc:docMk/>
            <pc:sldMk cId="3201626990" sldId="271"/>
            <ac:inkMk id="25" creationId="{EEE9B680-6269-A6A8-1A99-F2691ACE8A39}"/>
          </ac:inkMkLst>
        </pc:inkChg>
        <pc:inkChg chg="add mod">
          <ac:chgData name="David Butler" userId="5e725e48-0273-4087-b2eb-09e2acbbccf3" providerId="ADAL" clId="{5EDE2495-5AEA-429F-88C5-4E3440756B0A}" dt="2023-09-18T12:59:17.634" v="181"/>
          <ac:inkMkLst>
            <pc:docMk/>
            <pc:sldMk cId="3201626990" sldId="271"/>
            <ac:inkMk id="26" creationId="{DE2FED7F-770E-C7B9-C346-6E269270E664}"/>
          </ac:inkMkLst>
        </pc:inkChg>
        <pc:inkChg chg="add">
          <ac:chgData name="David Butler" userId="5e725e48-0273-4087-b2eb-09e2acbbccf3" providerId="ADAL" clId="{5EDE2495-5AEA-429F-88C5-4E3440756B0A}" dt="2023-09-18T12:59:24.143" v="182" actId="9405"/>
          <ac:inkMkLst>
            <pc:docMk/>
            <pc:sldMk cId="3201626990" sldId="271"/>
            <ac:inkMk id="28" creationId="{303A2AC5-CF8B-17C0-FC34-080FCCB697C2}"/>
          </ac:inkMkLst>
        </pc:inkChg>
        <pc:inkChg chg="add mod">
          <ac:chgData name="David Butler" userId="5e725e48-0273-4087-b2eb-09e2acbbccf3" providerId="ADAL" clId="{5EDE2495-5AEA-429F-88C5-4E3440756B0A}" dt="2023-09-18T12:59:26.043" v="185"/>
          <ac:inkMkLst>
            <pc:docMk/>
            <pc:sldMk cId="3201626990" sldId="271"/>
            <ac:inkMk id="29" creationId="{AE5D5F65-5A0A-4F35-F972-36C860688802}"/>
          </ac:inkMkLst>
        </pc:inkChg>
        <pc:inkChg chg="add mod">
          <ac:chgData name="David Butler" userId="5e725e48-0273-4087-b2eb-09e2acbbccf3" providerId="ADAL" clId="{5EDE2495-5AEA-429F-88C5-4E3440756B0A}" dt="2023-09-18T12:59:26.043" v="185"/>
          <ac:inkMkLst>
            <pc:docMk/>
            <pc:sldMk cId="3201626990" sldId="271"/>
            <ac:inkMk id="30" creationId="{4482E43D-9B42-0B3D-F59C-F9DE6F45E846}"/>
          </ac:inkMkLst>
        </pc:inkChg>
        <pc:inkChg chg="add">
          <ac:chgData name="David Butler" userId="5e725e48-0273-4087-b2eb-09e2acbbccf3" providerId="ADAL" clId="{5EDE2495-5AEA-429F-88C5-4E3440756B0A}" dt="2023-09-18T12:59:28.603" v="186" actId="9405"/>
          <ac:inkMkLst>
            <pc:docMk/>
            <pc:sldMk cId="3201626990" sldId="271"/>
            <ac:inkMk id="32" creationId="{DFA8860B-5EE0-7B20-4E90-55E535AD7C7E}"/>
          </ac:inkMkLst>
        </pc:inkChg>
        <pc:inkChg chg="add">
          <ac:chgData name="David Butler" userId="5e725e48-0273-4087-b2eb-09e2acbbccf3" providerId="ADAL" clId="{5EDE2495-5AEA-429F-88C5-4E3440756B0A}" dt="2023-09-18T12:59:40.018" v="187" actId="9405"/>
          <ac:inkMkLst>
            <pc:docMk/>
            <pc:sldMk cId="3201626990" sldId="271"/>
            <ac:inkMk id="33" creationId="{EB940E03-26E5-4F34-2961-96AF5AE3D694}"/>
          </ac:inkMkLst>
        </pc:inkChg>
        <pc:inkChg chg="add">
          <ac:chgData name="David Butler" userId="5e725e48-0273-4087-b2eb-09e2acbbccf3" providerId="ADAL" clId="{5EDE2495-5AEA-429F-88C5-4E3440756B0A}" dt="2023-09-18T12:59:48.501" v="188" actId="9405"/>
          <ac:inkMkLst>
            <pc:docMk/>
            <pc:sldMk cId="3201626990" sldId="271"/>
            <ac:inkMk id="34" creationId="{A81B76D5-3A3B-A6B1-C036-D550206EB350}"/>
          </ac:inkMkLst>
        </pc:inkChg>
        <pc:inkChg chg="add">
          <ac:chgData name="David Butler" userId="5e725e48-0273-4087-b2eb-09e2acbbccf3" providerId="ADAL" clId="{5EDE2495-5AEA-429F-88C5-4E3440756B0A}" dt="2023-09-18T12:59:51.284" v="189" actId="9405"/>
          <ac:inkMkLst>
            <pc:docMk/>
            <pc:sldMk cId="3201626990" sldId="271"/>
            <ac:inkMk id="35" creationId="{48E03D85-458A-8553-9FE6-A9461DA26F98}"/>
          </ac:inkMkLst>
        </pc:inkChg>
        <pc:inkChg chg="add mod">
          <ac:chgData name="David Butler" userId="5e725e48-0273-4087-b2eb-09e2acbbccf3" providerId="ADAL" clId="{5EDE2495-5AEA-429F-88C5-4E3440756B0A}" dt="2023-09-18T12:59:59.198" v="195"/>
          <ac:inkMkLst>
            <pc:docMk/>
            <pc:sldMk cId="3201626990" sldId="271"/>
            <ac:inkMk id="36" creationId="{AA66DE11-A99C-F9E9-DEEB-3CA2416B8297}"/>
          </ac:inkMkLst>
        </pc:inkChg>
        <pc:inkChg chg="add mod">
          <ac:chgData name="David Butler" userId="5e725e48-0273-4087-b2eb-09e2acbbccf3" providerId="ADAL" clId="{5EDE2495-5AEA-429F-88C5-4E3440756B0A}" dt="2023-09-18T12:59:59.198" v="195"/>
          <ac:inkMkLst>
            <pc:docMk/>
            <pc:sldMk cId="3201626990" sldId="271"/>
            <ac:inkMk id="37" creationId="{C4BD534A-0C6B-7954-C60A-5A553A243FB7}"/>
          </ac:inkMkLst>
        </pc:inkChg>
        <pc:inkChg chg="add mod">
          <ac:chgData name="David Butler" userId="5e725e48-0273-4087-b2eb-09e2acbbccf3" providerId="ADAL" clId="{5EDE2495-5AEA-429F-88C5-4E3440756B0A}" dt="2023-09-18T12:59:59.198" v="195"/>
          <ac:inkMkLst>
            <pc:docMk/>
            <pc:sldMk cId="3201626990" sldId="271"/>
            <ac:inkMk id="38" creationId="{5B00B214-32B9-ED73-7115-0CEDE2F9C4EC}"/>
          </ac:inkMkLst>
        </pc:inkChg>
        <pc:inkChg chg="add mod">
          <ac:chgData name="David Butler" userId="5e725e48-0273-4087-b2eb-09e2acbbccf3" providerId="ADAL" clId="{5EDE2495-5AEA-429F-88C5-4E3440756B0A}" dt="2023-09-18T12:59:59.198" v="195"/>
          <ac:inkMkLst>
            <pc:docMk/>
            <pc:sldMk cId="3201626990" sldId="271"/>
            <ac:inkMk id="39" creationId="{81CF8C39-6593-EE95-1453-32446912A7BA}"/>
          </ac:inkMkLst>
        </pc:inkChg>
        <pc:inkChg chg="add mod">
          <ac:chgData name="David Butler" userId="5e725e48-0273-4087-b2eb-09e2acbbccf3" providerId="ADAL" clId="{5EDE2495-5AEA-429F-88C5-4E3440756B0A}" dt="2023-09-18T12:59:59.198" v="195"/>
          <ac:inkMkLst>
            <pc:docMk/>
            <pc:sldMk cId="3201626990" sldId="271"/>
            <ac:inkMk id="40" creationId="{C6BD3EEC-1061-3EF7-E013-652158C34CDA}"/>
          </ac:inkMkLst>
        </pc:inkChg>
        <pc:inkChg chg="add mod">
          <ac:chgData name="David Butler" userId="5e725e48-0273-4087-b2eb-09e2acbbccf3" providerId="ADAL" clId="{5EDE2495-5AEA-429F-88C5-4E3440756B0A}" dt="2023-09-18T13:00:02.071" v="198"/>
          <ac:inkMkLst>
            <pc:docMk/>
            <pc:sldMk cId="3201626990" sldId="271"/>
            <ac:inkMk id="42" creationId="{F9A66A4B-B8CF-0720-CF7E-DCDED0855A2A}"/>
          </ac:inkMkLst>
        </pc:inkChg>
        <pc:inkChg chg="add mod">
          <ac:chgData name="David Butler" userId="5e725e48-0273-4087-b2eb-09e2acbbccf3" providerId="ADAL" clId="{5EDE2495-5AEA-429F-88C5-4E3440756B0A}" dt="2023-09-18T13:00:02.071" v="198"/>
          <ac:inkMkLst>
            <pc:docMk/>
            <pc:sldMk cId="3201626990" sldId="271"/>
            <ac:inkMk id="43" creationId="{825C0FF2-1BE7-A677-192C-5C8F14B43003}"/>
          </ac:inkMkLst>
        </pc:inkChg>
        <pc:inkChg chg="add mod">
          <ac:chgData name="David Butler" userId="5e725e48-0273-4087-b2eb-09e2acbbccf3" providerId="ADAL" clId="{5EDE2495-5AEA-429F-88C5-4E3440756B0A}" dt="2023-09-18T13:00:19.817" v="204"/>
          <ac:inkMkLst>
            <pc:docMk/>
            <pc:sldMk cId="3201626990" sldId="271"/>
            <ac:inkMk id="45" creationId="{D1EFF3A4-1E35-6AC2-2308-F557869009A5}"/>
          </ac:inkMkLst>
        </pc:inkChg>
        <pc:inkChg chg="add mod">
          <ac:chgData name="David Butler" userId="5e725e48-0273-4087-b2eb-09e2acbbccf3" providerId="ADAL" clId="{5EDE2495-5AEA-429F-88C5-4E3440756B0A}" dt="2023-09-18T13:00:19.817" v="204"/>
          <ac:inkMkLst>
            <pc:docMk/>
            <pc:sldMk cId="3201626990" sldId="271"/>
            <ac:inkMk id="46" creationId="{C8DB4E72-56BC-C25C-0309-7C4C044F8D34}"/>
          </ac:inkMkLst>
        </pc:inkChg>
        <pc:inkChg chg="add mod">
          <ac:chgData name="David Butler" userId="5e725e48-0273-4087-b2eb-09e2acbbccf3" providerId="ADAL" clId="{5EDE2495-5AEA-429F-88C5-4E3440756B0A}" dt="2023-09-18T13:00:19.817" v="204"/>
          <ac:inkMkLst>
            <pc:docMk/>
            <pc:sldMk cId="3201626990" sldId="271"/>
            <ac:inkMk id="48" creationId="{EDE7785E-BA85-96B9-4C0F-83C59DBEE32E}"/>
          </ac:inkMkLst>
        </pc:inkChg>
        <pc:inkChg chg="add mod">
          <ac:chgData name="David Butler" userId="5e725e48-0273-4087-b2eb-09e2acbbccf3" providerId="ADAL" clId="{5EDE2495-5AEA-429F-88C5-4E3440756B0A}" dt="2023-09-18T13:00:19.817" v="204"/>
          <ac:inkMkLst>
            <pc:docMk/>
            <pc:sldMk cId="3201626990" sldId="271"/>
            <ac:inkMk id="49" creationId="{DA18B05A-E069-FCCC-F433-75F310E061C6}"/>
          </ac:inkMkLst>
        </pc:inkChg>
        <pc:inkChg chg="add">
          <ac:chgData name="David Butler" userId="5e725e48-0273-4087-b2eb-09e2acbbccf3" providerId="ADAL" clId="{5EDE2495-5AEA-429F-88C5-4E3440756B0A}" dt="2023-09-18T13:00:27.314" v="205" actId="9405"/>
          <ac:inkMkLst>
            <pc:docMk/>
            <pc:sldMk cId="3201626990" sldId="271"/>
            <ac:inkMk id="51" creationId="{1B5FBD83-F60A-875D-F2BA-60752B04F9B0}"/>
          </ac:inkMkLst>
        </pc:inkChg>
        <pc:inkChg chg="add">
          <ac:chgData name="David Butler" userId="5e725e48-0273-4087-b2eb-09e2acbbccf3" providerId="ADAL" clId="{5EDE2495-5AEA-429F-88C5-4E3440756B0A}" dt="2023-09-18T13:04:59.989" v="206" actId="9405"/>
          <ac:inkMkLst>
            <pc:docMk/>
            <pc:sldMk cId="3201626990" sldId="271"/>
            <ac:inkMk id="52" creationId="{0B000A68-BFBE-3CC6-12C2-0B87565D8908}"/>
          </ac:inkMkLst>
        </pc:inkChg>
      </pc:sldChg>
      <pc:sldChg chg="addSp delSp modSp mod">
        <pc:chgData name="David Butler" userId="5e725e48-0273-4087-b2eb-09e2acbbccf3" providerId="ADAL" clId="{5EDE2495-5AEA-429F-88C5-4E3440756B0A}" dt="2023-09-18T13:43:22.541" v="277"/>
        <pc:sldMkLst>
          <pc:docMk/>
          <pc:sldMk cId="779750039" sldId="272"/>
        </pc:sldMkLst>
        <pc:grpChg chg="del mod">
          <ac:chgData name="David Butler" userId="5e725e48-0273-4087-b2eb-09e2acbbccf3" providerId="ADAL" clId="{5EDE2495-5AEA-429F-88C5-4E3440756B0A}" dt="2023-09-18T13:43:22.541" v="277"/>
          <ac:grpSpMkLst>
            <pc:docMk/>
            <pc:sldMk cId="779750039" sldId="272"/>
            <ac:grpSpMk id="10" creationId="{EA01E9C6-B4BF-DCBC-9142-A05BDEDBF123}"/>
          </ac:grpSpMkLst>
        </pc:grpChg>
        <pc:grpChg chg="del mod">
          <ac:chgData name="David Butler" userId="5e725e48-0273-4087-b2eb-09e2acbbccf3" providerId="ADAL" clId="{5EDE2495-5AEA-429F-88C5-4E3440756B0A}" dt="2023-09-18T13:39:18.359" v="218"/>
          <ac:grpSpMkLst>
            <pc:docMk/>
            <pc:sldMk cId="779750039" sldId="272"/>
            <ac:grpSpMk id="13" creationId="{6DA2F0E2-D793-ACD8-0116-522BA0EE561B}"/>
          </ac:grpSpMkLst>
        </pc:grpChg>
        <pc:grpChg chg="del mod">
          <ac:chgData name="David Butler" userId="5e725e48-0273-4087-b2eb-09e2acbbccf3" providerId="ADAL" clId="{5EDE2495-5AEA-429F-88C5-4E3440756B0A}" dt="2023-09-18T13:39:20.977" v="221"/>
          <ac:grpSpMkLst>
            <pc:docMk/>
            <pc:sldMk cId="779750039" sldId="272"/>
            <ac:grpSpMk id="15" creationId="{9DFEBFF5-CC12-95BB-7F90-E896B5B68041}"/>
          </ac:grpSpMkLst>
        </pc:grpChg>
        <pc:grpChg chg="del mod">
          <ac:chgData name="David Butler" userId="5e725e48-0273-4087-b2eb-09e2acbbccf3" providerId="ADAL" clId="{5EDE2495-5AEA-429F-88C5-4E3440756B0A}" dt="2023-09-18T13:39:28.473" v="224"/>
          <ac:grpSpMkLst>
            <pc:docMk/>
            <pc:sldMk cId="779750039" sldId="272"/>
            <ac:grpSpMk id="18" creationId="{2AA492D1-B21A-BA0D-FEED-BEA28342865C}"/>
          </ac:grpSpMkLst>
        </pc:grpChg>
        <pc:grpChg chg="del mod">
          <ac:chgData name="David Butler" userId="5e725e48-0273-4087-b2eb-09e2acbbccf3" providerId="ADAL" clId="{5EDE2495-5AEA-429F-88C5-4E3440756B0A}" dt="2023-09-18T13:39:29.744" v="226"/>
          <ac:grpSpMkLst>
            <pc:docMk/>
            <pc:sldMk cId="779750039" sldId="272"/>
            <ac:grpSpMk id="21" creationId="{C93ECF3C-15D4-956E-A10C-87E7122792BD}"/>
          </ac:grpSpMkLst>
        </pc:grpChg>
        <pc:grpChg chg="del mod">
          <ac:chgData name="David Butler" userId="5e725e48-0273-4087-b2eb-09e2acbbccf3" providerId="ADAL" clId="{5EDE2495-5AEA-429F-88C5-4E3440756B0A}" dt="2023-09-18T13:39:34.174" v="230"/>
          <ac:grpSpMkLst>
            <pc:docMk/>
            <pc:sldMk cId="779750039" sldId="272"/>
            <ac:grpSpMk id="23" creationId="{EBB75786-0443-02C6-7CB6-3329734A28F8}"/>
          </ac:grpSpMkLst>
        </pc:grpChg>
        <pc:grpChg chg="del mod">
          <ac:chgData name="David Butler" userId="5e725e48-0273-4087-b2eb-09e2acbbccf3" providerId="ADAL" clId="{5EDE2495-5AEA-429F-88C5-4E3440756B0A}" dt="2023-09-18T13:42:44.315" v="267"/>
          <ac:grpSpMkLst>
            <pc:docMk/>
            <pc:sldMk cId="779750039" sldId="272"/>
            <ac:grpSpMk id="27" creationId="{4666CA67-0075-796A-35B9-21C2BB6DDD7F}"/>
          </ac:grpSpMkLst>
        </pc:grpChg>
        <pc:grpChg chg="del mod">
          <ac:chgData name="David Butler" userId="5e725e48-0273-4087-b2eb-09e2acbbccf3" providerId="ADAL" clId="{5EDE2495-5AEA-429F-88C5-4E3440756B0A}" dt="2023-09-18T13:40:08.240" v="242"/>
          <ac:grpSpMkLst>
            <pc:docMk/>
            <pc:sldMk cId="779750039" sldId="272"/>
            <ac:grpSpMk id="31" creationId="{6F8EC25E-ECE1-5600-842C-445A4F69B92B}"/>
          </ac:grpSpMkLst>
        </pc:grpChg>
        <pc:grpChg chg="del mod">
          <ac:chgData name="David Butler" userId="5e725e48-0273-4087-b2eb-09e2acbbccf3" providerId="ADAL" clId="{5EDE2495-5AEA-429F-88C5-4E3440756B0A}" dt="2023-09-18T13:40:31.116" v="244"/>
          <ac:grpSpMkLst>
            <pc:docMk/>
            <pc:sldMk cId="779750039" sldId="272"/>
            <ac:grpSpMk id="39" creationId="{C4B6F5A7-45A4-066A-7DCE-D360232B1A69}"/>
          </ac:grpSpMkLst>
        </pc:grpChg>
        <pc:grpChg chg="del mod">
          <ac:chgData name="David Butler" userId="5e725e48-0273-4087-b2eb-09e2acbbccf3" providerId="ADAL" clId="{5EDE2495-5AEA-429F-88C5-4E3440756B0A}" dt="2023-09-18T13:41:02.145" v="247"/>
          <ac:grpSpMkLst>
            <pc:docMk/>
            <pc:sldMk cId="779750039" sldId="272"/>
            <ac:grpSpMk id="41" creationId="{D7B467A1-4EE2-E2C2-611F-5D57FAEE8A39}"/>
          </ac:grpSpMkLst>
        </pc:grpChg>
        <pc:grpChg chg="del mod">
          <ac:chgData name="David Butler" userId="5e725e48-0273-4087-b2eb-09e2acbbccf3" providerId="ADAL" clId="{5EDE2495-5AEA-429F-88C5-4E3440756B0A}" dt="2023-09-18T13:41:02.145" v="247"/>
          <ac:grpSpMkLst>
            <pc:docMk/>
            <pc:sldMk cId="779750039" sldId="272"/>
            <ac:grpSpMk id="44" creationId="{4D92B0AA-5D15-BB3A-3677-955E5DE956B7}"/>
          </ac:grpSpMkLst>
        </pc:grpChg>
        <pc:grpChg chg="mod">
          <ac:chgData name="David Butler" userId="5e725e48-0273-4087-b2eb-09e2acbbccf3" providerId="ADAL" clId="{5EDE2495-5AEA-429F-88C5-4E3440756B0A}" dt="2023-09-18T13:41:02.145" v="247"/>
          <ac:grpSpMkLst>
            <pc:docMk/>
            <pc:sldMk cId="779750039" sldId="272"/>
            <ac:grpSpMk id="45" creationId="{46712D3C-CAE9-4302-4872-D25EA14B68F8}"/>
          </ac:grpSpMkLst>
        </pc:grpChg>
        <pc:grpChg chg="del mod">
          <ac:chgData name="David Butler" userId="5e725e48-0273-4087-b2eb-09e2acbbccf3" providerId="ADAL" clId="{5EDE2495-5AEA-429F-88C5-4E3440756B0A}" dt="2023-09-18T13:41:58.205" v="263"/>
          <ac:grpSpMkLst>
            <pc:docMk/>
            <pc:sldMk cId="779750039" sldId="272"/>
            <ac:grpSpMk id="59" creationId="{FCC5AB3B-ACA9-658B-44EF-8F773A725153}"/>
          </ac:grpSpMkLst>
        </pc:grpChg>
        <pc:grpChg chg="del mod">
          <ac:chgData name="David Butler" userId="5e725e48-0273-4087-b2eb-09e2acbbccf3" providerId="ADAL" clId="{5EDE2495-5AEA-429F-88C5-4E3440756B0A}" dt="2023-09-18T13:42:27.348" v="265"/>
          <ac:grpSpMkLst>
            <pc:docMk/>
            <pc:sldMk cId="779750039" sldId="272"/>
            <ac:grpSpMk id="61" creationId="{43FA980D-64CF-F6D4-5286-7967EC548357}"/>
          </ac:grpSpMkLst>
        </pc:grpChg>
        <pc:grpChg chg="mod">
          <ac:chgData name="David Butler" userId="5e725e48-0273-4087-b2eb-09e2acbbccf3" providerId="ADAL" clId="{5EDE2495-5AEA-429F-88C5-4E3440756B0A}" dt="2023-09-18T13:42:27.348" v="265"/>
          <ac:grpSpMkLst>
            <pc:docMk/>
            <pc:sldMk cId="779750039" sldId="272"/>
            <ac:grpSpMk id="63" creationId="{F01905CD-93DB-EF3F-E163-783DD9C2E777}"/>
          </ac:grpSpMkLst>
        </pc:grpChg>
        <pc:grpChg chg="del mod">
          <ac:chgData name="David Butler" userId="5e725e48-0273-4087-b2eb-09e2acbbccf3" providerId="ADAL" clId="{5EDE2495-5AEA-429F-88C5-4E3440756B0A}" dt="2023-09-18T13:42:58.037" v="269"/>
          <ac:grpSpMkLst>
            <pc:docMk/>
            <pc:sldMk cId="779750039" sldId="272"/>
            <ac:grpSpMk id="65" creationId="{78F36AE6-BAAC-035B-7D54-0DDF0C0B1B89}"/>
          </ac:grpSpMkLst>
        </pc:grpChg>
        <pc:grpChg chg="del mod">
          <ac:chgData name="David Butler" userId="5e725e48-0273-4087-b2eb-09e2acbbccf3" providerId="ADAL" clId="{5EDE2495-5AEA-429F-88C5-4E3440756B0A}" dt="2023-09-18T13:43:22.541" v="277"/>
          <ac:grpSpMkLst>
            <pc:docMk/>
            <pc:sldMk cId="779750039" sldId="272"/>
            <ac:grpSpMk id="67" creationId="{3FEB16A7-8E4E-8A5F-9BA6-855E549BACA9}"/>
          </ac:grpSpMkLst>
        </pc:grpChg>
        <pc:grpChg chg="mod">
          <ac:chgData name="David Butler" userId="5e725e48-0273-4087-b2eb-09e2acbbccf3" providerId="ADAL" clId="{5EDE2495-5AEA-429F-88C5-4E3440756B0A}" dt="2023-09-18T13:43:13.398" v="274"/>
          <ac:grpSpMkLst>
            <pc:docMk/>
            <pc:sldMk cId="779750039" sldId="272"/>
            <ac:grpSpMk id="72" creationId="{39AA2C71-199E-0564-4AB5-D3BCEB9312EB}"/>
          </ac:grpSpMkLst>
        </pc:grpChg>
        <pc:grpChg chg="mod">
          <ac:chgData name="David Butler" userId="5e725e48-0273-4087-b2eb-09e2acbbccf3" providerId="ADAL" clId="{5EDE2495-5AEA-429F-88C5-4E3440756B0A}" dt="2023-09-18T13:43:22.541" v="277"/>
          <ac:grpSpMkLst>
            <pc:docMk/>
            <pc:sldMk cId="779750039" sldId="272"/>
            <ac:grpSpMk id="75" creationId="{37BD71D1-EE73-716D-3B4A-E721813498B9}"/>
          </ac:grpSpMkLst>
        </pc:grpChg>
        <pc:inkChg chg="add">
          <ac:chgData name="David Butler" userId="5e725e48-0273-4087-b2eb-09e2acbbccf3" providerId="ADAL" clId="{5EDE2495-5AEA-429F-88C5-4E3440756B0A}" dt="2023-09-18T13:38:13.876" v="207" actId="9405"/>
          <ac:inkMkLst>
            <pc:docMk/>
            <pc:sldMk cId="779750039" sldId="272"/>
            <ac:inkMk id="4" creationId="{589C0F06-EF5D-427E-FC1E-81BEFD9BE443}"/>
          </ac:inkMkLst>
        </pc:inkChg>
        <pc:inkChg chg="add">
          <ac:chgData name="David Butler" userId="5e725e48-0273-4087-b2eb-09e2acbbccf3" providerId="ADAL" clId="{5EDE2495-5AEA-429F-88C5-4E3440756B0A}" dt="2023-09-18T13:38:14.249" v="208" actId="9405"/>
          <ac:inkMkLst>
            <pc:docMk/>
            <pc:sldMk cId="779750039" sldId="272"/>
            <ac:inkMk id="5" creationId="{D8FC1B32-6568-3315-7EE8-5300841F11FA}"/>
          </ac:inkMkLst>
        </pc:inkChg>
        <pc:inkChg chg="add">
          <ac:chgData name="David Butler" userId="5e725e48-0273-4087-b2eb-09e2acbbccf3" providerId="ADAL" clId="{5EDE2495-5AEA-429F-88C5-4E3440756B0A}" dt="2023-09-18T13:38:24.677" v="209" actId="9405"/>
          <ac:inkMkLst>
            <pc:docMk/>
            <pc:sldMk cId="779750039" sldId="272"/>
            <ac:inkMk id="6" creationId="{D7DDD752-F735-8B25-14F7-341B76F27D1B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7" creationId="{4D2C0FB1-7B3A-99F1-F40A-9BC990B31AAB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8" creationId="{9222B7AB-5B0B-DCE9-F693-C0A9E917D608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9" creationId="{C79B0797-4880-1F93-B573-94C689670122}"/>
          </ac:inkMkLst>
        </pc:inkChg>
        <pc:inkChg chg="add mod">
          <ac:chgData name="David Butler" userId="5e725e48-0273-4087-b2eb-09e2acbbccf3" providerId="ADAL" clId="{5EDE2495-5AEA-429F-88C5-4E3440756B0A}" dt="2023-09-18T13:39:28.473" v="224"/>
          <ac:inkMkLst>
            <pc:docMk/>
            <pc:sldMk cId="779750039" sldId="272"/>
            <ac:inkMk id="11" creationId="{DA67020A-8311-A1BB-6DDF-C8F1A4CF28D9}"/>
          </ac:inkMkLst>
        </pc:inkChg>
        <pc:inkChg chg="add mod">
          <ac:chgData name="David Butler" userId="5e725e48-0273-4087-b2eb-09e2acbbccf3" providerId="ADAL" clId="{5EDE2495-5AEA-429F-88C5-4E3440756B0A}" dt="2023-09-18T13:39:28.473" v="224"/>
          <ac:inkMkLst>
            <pc:docMk/>
            <pc:sldMk cId="779750039" sldId="272"/>
            <ac:inkMk id="12" creationId="{C546446C-6DE4-555C-5E32-C13FF19702C4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14" creationId="{4CE976B7-1C0E-CD3A-65D5-167069CC5A9D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16" creationId="{48200AE2-3A99-6F6B-CB51-A3E5EBD88020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17" creationId="{597B2988-B79F-DE72-10F8-A50F2AF8DD8E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19" creationId="{DC2F4938-F8F3-3FB1-8FF4-C3BC9E9BF92B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20" creationId="{08FD2655-B323-14B0-C04D-1B8476344896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22" creationId="{6104FFF5-1DA1-3EE9-038D-A123FB83B367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24" creationId="{BEC7C77F-2CCE-C63C-8205-A00BFB80C133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25" creationId="{7669C7D6-B8EE-A9D8-ED48-2E7FAA9CA644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26" creationId="{530611D5-1831-3B09-3ABE-1BD26BCDB887}"/>
          </ac:inkMkLst>
        </pc:inkChg>
        <pc:inkChg chg="add">
          <ac:chgData name="David Butler" userId="5e725e48-0273-4087-b2eb-09e2acbbccf3" providerId="ADAL" clId="{5EDE2495-5AEA-429F-88C5-4E3440756B0A}" dt="2023-09-18T13:39:51.306" v="231" actId="9405"/>
          <ac:inkMkLst>
            <pc:docMk/>
            <pc:sldMk cId="779750039" sldId="272"/>
            <ac:inkMk id="28" creationId="{65B604B3-4517-B612-72BC-E235F86D4125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29" creationId="{25B4D0C8-3B07-6692-F067-2D8C3418162D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30" creationId="{1BC5EB01-F4A5-95BA-3FAC-6047FFA710F8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32" creationId="{08477F50-7924-9A78-0EAE-BA69C0CC0909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33" creationId="{E3307034-AA27-8D87-5168-02AF35348122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34" creationId="{10A68E74-F111-C34C-BF68-EC326F8CBC20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35" creationId="{48A16ECB-405A-B11D-DAB4-AF57BFC17CA7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36" creationId="{205C7CBF-EE0E-2664-FA0A-8F52AA9F1366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37" creationId="{7C0E4A72-5B29-B6D7-30B5-266A06E607F8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38" creationId="{349AFF14-C193-B45E-8E1E-39883CC7123A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40" creationId="{780D7659-914D-4F65-A3AE-0F5C102AC2D6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42" creationId="{2E8FA1BA-84FF-16EA-8F67-39F13264E990}"/>
          </ac:inkMkLst>
        </pc:inkChg>
        <pc:inkChg chg="add mod">
          <ac:chgData name="David Butler" userId="5e725e48-0273-4087-b2eb-09e2acbbccf3" providerId="ADAL" clId="{5EDE2495-5AEA-429F-88C5-4E3440756B0A}" dt="2023-09-18T13:41:02.145" v="247"/>
          <ac:inkMkLst>
            <pc:docMk/>
            <pc:sldMk cId="779750039" sldId="272"/>
            <ac:inkMk id="43" creationId="{87EF40D1-1E99-7E8B-C143-542B9C803129}"/>
          </ac:inkMkLst>
        </pc:inkChg>
        <pc:inkChg chg="add">
          <ac:chgData name="David Butler" userId="5e725e48-0273-4087-b2eb-09e2acbbccf3" providerId="ADAL" clId="{5EDE2495-5AEA-429F-88C5-4E3440756B0A}" dt="2023-09-18T13:41:09.623" v="248" actId="9405"/>
          <ac:inkMkLst>
            <pc:docMk/>
            <pc:sldMk cId="779750039" sldId="272"/>
            <ac:inkMk id="46" creationId="{E2372EA8-ED23-2353-B5C5-BFA8AF138CCF}"/>
          </ac:inkMkLst>
        </pc:inkChg>
        <pc:inkChg chg="add">
          <ac:chgData name="David Butler" userId="5e725e48-0273-4087-b2eb-09e2acbbccf3" providerId="ADAL" clId="{5EDE2495-5AEA-429F-88C5-4E3440756B0A}" dt="2023-09-18T13:41:17.065" v="249" actId="9405"/>
          <ac:inkMkLst>
            <pc:docMk/>
            <pc:sldMk cId="779750039" sldId="272"/>
            <ac:inkMk id="47" creationId="{B11C7922-07D8-3492-3778-69CD6710748D}"/>
          </ac:inkMkLst>
        </pc:inkChg>
        <pc:inkChg chg="add">
          <ac:chgData name="David Butler" userId="5e725e48-0273-4087-b2eb-09e2acbbccf3" providerId="ADAL" clId="{5EDE2495-5AEA-429F-88C5-4E3440756B0A}" dt="2023-09-18T13:41:44.053" v="250" actId="9405"/>
          <ac:inkMkLst>
            <pc:docMk/>
            <pc:sldMk cId="779750039" sldId="272"/>
            <ac:inkMk id="48" creationId="{13C8EA75-4A4D-EA43-1A30-25199A7AC5EA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49" creationId="{E5762FB2-FC13-19FE-63A4-C0A0156565BA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0" creationId="{14790E49-49FD-0EB4-BFCC-8D1B41A95E45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1" creationId="{F30AEE66-D278-27B6-CDEF-37EC2CD739B0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2" creationId="{27A898FB-3C1B-60F6-C76E-AD2FB17A01F9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3" creationId="{5AB3520C-20C4-BF36-FF98-17BDAB3BB20D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4" creationId="{35E23636-071A-13D4-9601-DF690D5C2CBF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5" creationId="{D8A74883-7801-9E9C-9FE5-91C52FDC9CA9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6" creationId="{0C1737AF-31F6-4F18-D668-2B59C2417637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7" creationId="{D25AA7E5-E319-CA3B-823B-A545CAA84E16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58" creationId="{5FCD20AF-9ADF-8BFF-8C55-848443BCD559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60" creationId="{2D17D917-D157-8542-A6FC-26BB7BAD3B7B}"/>
          </ac:inkMkLst>
        </pc:inkChg>
        <pc:inkChg chg="add mod">
          <ac:chgData name="David Butler" userId="5e725e48-0273-4087-b2eb-09e2acbbccf3" providerId="ADAL" clId="{5EDE2495-5AEA-429F-88C5-4E3440756B0A}" dt="2023-09-18T13:42:27.348" v="265"/>
          <ac:inkMkLst>
            <pc:docMk/>
            <pc:sldMk cId="779750039" sldId="272"/>
            <ac:inkMk id="62" creationId="{B81DB9EB-59C1-9746-99F2-3989FA2AAE13}"/>
          </ac:inkMkLst>
        </pc:inkChg>
        <pc:inkChg chg="add mod">
          <ac:chgData name="David Butler" userId="5e725e48-0273-4087-b2eb-09e2acbbccf3" providerId="ADAL" clId="{5EDE2495-5AEA-429F-88C5-4E3440756B0A}" dt="2023-09-18T13:42:58.037" v="269"/>
          <ac:inkMkLst>
            <pc:docMk/>
            <pc:sldMk cId="779750039" sldId="272"/>
            <ac:inkMk id="64" creationId="{F8FA03BD-4739-23BB-656A-03D0A11E10C1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66" creationId="{F2F3A7A8-B269-3210-7451-3DE83B1D4670}"/>
          </ac:inkMkLst>
        </pc:inkChg>
        <pc:inkChg chg="add mod">
          <ac:chgData name="David Butler" userId="5e725e48-0273-4087-b2eb-09e2acbbccf3" providerId="ADAL" clId="{5EDE2495-5AEA-429F-88C5-4E3440756B0A}" dt="2023-09-18T13:43:13.398" v="274"/>
          <ac:inkMkLst>
            <pc:docMk/>
            <pc:sldMk cId="779750039" sldId="272"/>
            <ac:inkMk id="68" creationId="{BD6E5F29-BD1C-23F5-2E95-B7499FEFFE6E}"/>
          </ac:inkMkLst>
        </pc:inkChg>
        <pc:inkChg chg="add mod">
          <ac:chgData name="David Butler" userId="5e725e48-0273-4087-b2eb-09e2acbbccf3" providerId="ADAL" clId="{5EDE2495-5AEA-429F-88C5-4E3440756B0A}" dt="2023-09-18T13:43:13.398" v="274"/>
          <ac:inkMkLst>
            <pc:docMk/>
            <pc:sldMk cId="779750039" sldId="272"/>
            <ac:inkMk id="69" creationId="{F1140EA3-8A2F-F76B-F66D-A46B4844E852}"/>
          </ac:inkMkLst>
        </pc:inkChg>
        <pc:inkChg chg="add mod">
          <ac:chgData name="David Butler" userId="5e725e48-0273-4087-b2eb-09e2acbbccf3" providerId="ADAL" clId="{5EDE2495-5AEA-429F-88C5-4E3440756B0A}" dt="2023-09-18T13:43:13.398" v="274"/>
          <ac:inkMkLst>
            <pc:docMk/>
            <pc:sldMk cId="779750039" sldId="272"/>
            <ac:inkMk id="70" creationId="{CC64561F-2E31-C712-7729-B14CB6B00662}"/>
          </ac:inkMkLst>
        </pc:inkChg>
        <pc:inkChg chg="add mod">
          <ac:chgData name="David Butler" userId="5e725e48-0273-4087-b2eb-09e2acbbccf3" providerId="ADAL" clId="{5EDE2495-5AEA-429F-88C5-4E3440756B0A}" dt="2023-09-18T13:43:13.398" v="274"/>
          <ac:inkMkLst>
            <pc:docMk/>
            <pc:sldMk cId="779750039" sldId="272"/>
            <ac:inkMk id="71" creationId="{BC813830-6EE4-C744-86BA-5A039933ABD4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73" creationId="{0A828535-43C3-800E-4FF5-566161DE755B}"/>
          </ac:inkMkLst>
        </pc:inkChg>
        <pc:inkChg chg="add mod">
          <ac:chgData name="David Butler" userId="5e725e48-0273-4087-b2eb-09e2acbbccf3" providerId="ADAL" clId="{5EDE2495-5AEA-429F-88C5-4E3440756B0A}" dt="2023-09-18T13:43:22.541" v="277"/>
          <ac:inkMkLst>
            <pc:docMk/>
            <pc:sldMk cId="779750039" sldId="272"/>
            <ac:inkMk id="74" creationId="{05ED663D-5839-C1DD-3D10-F6F735794065}"/>
          </ac:inkMkLst>
        </pc:ink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95" units="cm"/>
          <inkml:channel name="Y" type="integer" max="14847" units="cm"/>
          <inkml:channel name="T" type="integer" max="2.14748E9" units="dev"/>
        </inkml:traceFormat>
        <inkml:channelProperties>
          <inkml:channelProperty channel="X" name="resolution" value="159.99879" units="1/cm"/>
          <inkml:channelProperty channel="Y" name="resolution" value="160.00647" units="1/cm"/>
          <inkml:channelProperty channel="T" name="resolution" value="1" units="1/dev"/>
        </inkml:channelProperties>
      </inkml:inkSource>
      <inkml:timestamp xml:id="ts0" timeString="2023-09-13T14:16:17.87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3476 16794 0,'-2'0'0,"2"0"16,0 0-16,-2 2 15,2-2-15,0 0 16,-1 0-16,-2 0 0,3 1 15,0-1-15,0 1 16,0 3-16,4 0 16,-4 0-16,2-2 15</inkml:trace>
  <inkml:trace contextRef="#ctx0" brushRef="#br0" timeOffset="3805.82">1869 6504 0,'0'-4'16,"1"2"-16,1-2 15,3 0-15,3 0 16,5 0-16,3-1 16,0 1-16,12-1 15,9 0-15,12-2 16,3 2-16,6 3 15,7 2-15,-3 2 16,0 2-16,-7-1 16,15-1-16,-12 1 0,23 1 15,-19 0-15,3-1 16,19 1-16,-17-2 16,4 1-16,4 3 15,-2-3-15,3 1 16,23 3-16,-18-5 15,-4 1-15,4-2 16,31-1-16,-29 0 16,1 1-16,2 2 15,2 1-15,-2 2 16,2 3-16,3-1 16,-2 0-16,-2-1 15,3 1-15,-6 0 0,-3 1 16,4 2-16,4-1 15,-6 1-15,-2 0 16,5 1-16,-3-2 16,-2 0-16,2 1 15,1-1-15,-7 0 16,4-1-16,0-1 16,0 1-16,-3 0 15,4 0-15,0 2 16,-1 1-16,2-3 15,1 1-15,1-1 16,2-2-16,2-4 16,-2 3-16,2-1 15,-1-2-15,-1 1 0,3 1 16,0 1-16,0-1 16,1 0-16,-2-1 15,2-3-15,0-1 16,3 0-16,-3-1 15,0-2-15,3 2 16,-3 0-16,3-2 16,-1 0-16,3 1 15,-1-2-15,-2-1 16,1 0-16,-3 1 16,0 0-16,1-1 15,-1 0-15,-2 0 16,-4 1-16,4 0 15,-4 0-15,-1 0 0,0-1 16,-1 3-16,-6-1 16,2-2-16,-1 1 15,-21 0-15,22-1 16,-2 0-16,-22 1 16,20 0-16,-4-2 15,-21 3-15,18-3 16,2 1-16,-5 1 15,-3-3-15,3 4 16,-20 0-16,15-2 16,2 2-16,-2 1 15,-3-1-15,3 1 16,-16 0-16,14 0 0,-2-1 16,-5 1-16,1 0 15,-21 4-15,15-1 16,-17-1-16,0 1 15,9 0-15,-22-1 16,7-1-16,-6 2 16,-2-1-16,-4 0 15,-2 2-15,-3-2 16,0 1-16,-4-1 16,3 1-16,-5-1 15,2 2-15,-1-2 16,-1 1-16,0 0 15,0 0-15,0-1 16,-1 2-16,1-1 0,0 0 16,-2-1-16,2 2 15,0-2-15,0 1 16,0-1-16,0 0 16,0 0-16,0 0 15,0-1-15,2 1 16,-2 0-16,1-2 15,-1 2-15,3-1 16,-3 1-16,2 0 16,0-1-16,2 1 15,0-2-15,4 1 16,-1 1-16,3-1 16,0 1-16,0-1 15,3-1-15,2 1 0,1 1 16,2-1-16,-2-1 15,2 1-15,11 0 16,5 0-16,-3 1 16,15 0-16,-1 0 15,7 1-15,3 0 16,-17 0-16,20-1 16,-12 0-16,20-1 15,3 0-15,-18 1 16,9 0-16,30-1 15,-25 1-15,4 0 16,35 0-16,-26 0 16,0 0-16,32-2 0,-17 2 15,-1 0-15,-2 3 16,4-2-16,44 4 16,-41 2-16,1-1 15,6 1-15,6-4 16,7 1-16,-2 3 15,-3 0-15,4-1 16,2-3-16,5 1 16,-3-1-16,-6-2 15,6-5-15,0 0 16,1 1-16,-5 1 16,-2-2-16,3 2 15,-1 1-15,0 2 16,-2 0-16,3-1 0,1-1 15,2 0-15,-1-1 16,-4 0-16,4-2 16,5 0-16,0 4 15,1 3-15,-2-2 16,-1-2-16,7-2 16,3 2-16,-7-1 15,-3 2-15,-1-1 16,2-3-16,-1-1 15,-10-4-15,-10-2 16,5-3-16,5 2 16,-6 4-16,-11 2 15,11 2-15,6 0 16,-2 0-16,-6 0 16,0 1-16,6-1 0,-1 2 15,-5 1-15,0 0 16,4 1-16,-2 2 15,-5 1-15,-5 1 16,8 0-16,0 1 16,-7-1-16,-8 0 15,2-2-15,0 1 16,-39-2-16,29 0 16,-24-1-16,-12-2 15,6-3-15,-19-2 16,-1-1-16,-10 2 15,-6-2-15,-3 3 16,-6 1-16,-1 2 16,-1 1-16,-4-1 0,2 1 15,-2 1-15,0 0 16,0 0-16,0 0 16,0 0-16,0 3 15,-5-2-15</inkml:trace>
  <inkml:trace contextRef="#ctx0" brushRef="#br1" timeOffset="7712.18">21436 6684 0,'11'-6'0,"4"0"15,-1 1 1,4-1-16,-1 0 0,0 0 16,11 0-16,13-3 15,22-2-15,10 4 16,-2 7-16,4 5 15,10 9-15,6 4 16,-23-2-16,27 8 16,-17-6-16,-3-2 15,-4-2-15,-4-3 16,-23-5-16,-13-2 16,-12-3-16,-5 0 15,-8 1-15,-2-2 16,-3 0-16,-2-2 15,-3 2-15,-6 0 0</inkml:trace>
  <inkml:trace contextRef="#ctx0" brushRef="#br1" timeOffset="10299.69">1870 9100 0,'-3'1'15,"-6"0"-15,-2 1 0,2 0 16,2-1-16,1 2 16,4-1-16,2 2 15,4 3-15,2 0 16,2 1-16,7 0 16,-1-2-16,7 1 15,12 0-15,12 1 16,10-2-16,7-4 15,3-4-15,-2-3 16,-14 2-16,23-4 16,5 1-16,-15 2 15,3 1-15,24-2 16,-14 0-16,26-3 16,-25 2-16,8 1 0,32-4 15,-27 2-15,5 2 16,28-1-16,-28-1 15,5 4-15,11 0 16,-2 2-16,2-2 16,28 3-16,-28 0 15,7 0-15,3-1 16,1 2-16,5-1 16,5 1-16,-2-2 15,6 1-15,-1 1 16,1 1-16,2-1 15,-1 0-15,0 1 16,-3 1-16,2 0 16,-3 0-16,-4 0 0,3 4 15,-4-2-15,-2 1 16,0 2-16,-10 1 16,2 5-16,-3-1 15,2 1-15,-3-2 16,-29-7-16,28 1 15,-3 2-15,-2 1 16,-1 0-16,-1-1 16,-4-2-16,-4-2 15,4-2-15,1 0 16,0-4-16,-3 2 16,-6 0-16,6 2 0,0-1 15,0 0 1,1-1-16,0-1 0,-3-2 15,1 1-15,4-2 16,-1-1-16,-1 0 16,-1 0-16,-1 1 15,1 0-15,3 0 16,-3-1-16,0 0 16,-2 1-16,1 0 15,-1 1-15,2 1 16,-3-1-16,-3-1 15,2 2-15,1-2 16,-3-1-16,2 0 16,-5 0-16,-1 2 15,0-1-15,0 4 16,-1-1-16,1 0 0,2-2 16,-3 2-16,1 0 15,-1-3-15,0 0 16,3-1-16,4 0 15,-5-2-15,5 2 16,-2 0-16,1 1 16,0 2-16,5-1 15,-1-1-15,1 0 16,8-1-16,-5-1 16,5-2-16,2 0 15,1 1-15,-4-1 16,4 1-16,-2 1 15,0 2-15,2 0 0,-2 2 16,-1-1-16,0 1 16,2-2-16,-2-1 15,0 2-15,4 1 16,-6-2-16,1 0 16,2 1-16,-4-2 15,-1 1-15,3 0 16,-6 2-16,4-1 15,1 1-15,1-2 16,2-1-16,3 1 16,1-2-16,3-1 15,2 2-15,-2 1 16,4 0-16,1 0 16,0-1-16,5 0 0,2-3 15,-1 1-15,4 2 16,-3-1-16,6 1 15,0 2-15,-3-1 16,6 0-16,-1 3 16,2-1-16,2 1 15,7 0-15,4-2 16,-3 1-16,3-1 16,-1 2-16,5 1 15,-3 1-15,3 0 16,-3 2-16,5-1 15,-5 4-15,3-3 16,-1 5-16,1 4 0,-1 2 16,-2 1-16,-3 2 15,-2 2-15,-2 2 16,-6-1-16,-3-3 16,-17-6-16,-25-6 15,26 4-15,-40-5 16,-5 0-16,-3-1 15,-3-5-15,-8 1 16,-16-3-16,-11-1 16,-3-3-16,-9 2 15,-5-3-15,-4 3 16,-6 1-16,0 1 16,-4 1-16,-2-1 15,-2 2-15,-6-2 0</inkml:trace>
  <inkml:trace contextRef="#ctx0" brushRef="#br1" timeOffset="11585.96">1636 11340 0,'-2445'1'16,"4890"0"-16,-2438 3 16,1 3-16,5 0 15,8 5-15,9 6 16,13 5-16,27 10 16,-5-4-16,13-11 0,-2-4 15,7-4 1,12-4-16,8-6 0,4-2 15,-16-3-15,36-3 16,-25 0-16,44-3 16,-31-1-16,36-4 15,-31 3-15,5 4 16,5 5-16,-3 3 16,3 6-16,-7 5 15,-6 4-15,-5 5 16,-15 1-16,-35-5 15,3 4-15,-11-3 16,-10-2-16,-12-4 16,-9-4-16,-4 1 0,-2-3 15,-5 0-15,-4-2 16,-4 1-16,-1-2 16,-3 0-16,0 1 15,0-1-15,-3 0 16,3 0-16,0 3 15,0 0-15</inkml:trace>
  <inkml:trace contextRef="#ctx0" brushRef="#br2" timeOffset="15542.26">6207 11267 0,'-2'-1'0,"2"-1"16,-2 2-16,2-1 15,2 2-15,4 1 16,4 0-16,6-2 16,-1 1-16,22-1 15,12 0-15,9-1 0,9-3 16,4-2-16,11-4 16,-6-2-16,-13 3 15,34-3-15,-22 5 16,23 2-16,-16 2 15,3 2-15,27 0 16,-20-1-16,6 1 16,32-3-16,-28 0 15,5-1-15,8-1 16,25-5-16,-23 4 16,3-1-16,5 0 15,1-1-15,1 2 0,1-1 16,4 3-16,2 0 15,-2 1-15,1 3 16,2 1-16,0 0 16,4-2-16,-2 1 15,3 0-15,-4-1 16,3 1-16,-4 1 16,2-1-16,-4-2 15,2 2-15,-1-2 16,1 0-16,-2-1 15,2 1-15,-4 1 16,-1 0-16,1 1 16,0 0-16,0 1 15,-1-2-15,1 0 0,-1-2 16,-3 3-16,3-2 16,-2 1-16,2-2 15,-1 0-15,0 3 16,-1-2-16,-1 2 15,1 1-15,2 0 16,-2-1-16,5 2 16,-1 0-16,-1 2 15,2-1-15,-1 1 16,4 1-16,-1 1 16,3 0-16,3-1 15,-1 0-15,-2-1 16,2 0-16,-1-2 0,4 1 15,-2-2-15,0-2 16,2 1-16,0 1 16,0 0-16,0 1 15,1 2-15,-1-2 16,0 0-16,0 5 16,3 1-16,-1 0 15,2-3-15,-2-2 16,1 1-16,-3 1 15,-2-1-15,-1 3 16,-6 0-16,-2-2 16,-2-2-16,-2 1 15,-1 2-15,-5 0 16,-6-1-16,6 1 0,-3 0 16,-3 0-1,0 2-15,-27-1 0,28 3 16,-7-1-16,-30-3 15,24 0-15,-31-1 16,-5 0-16,18-2 16,-49 0-16,0-4 15,-2 2-15,-1-2 16,-1 1-16,0-3 16,-2 1-16,0 1 15,-2-2-15,0 1 16,4 1-16,-10-1 15,11 1-15,-2-2 16,-9 1-16,0-2 16,-6 1-16,-7 0 0,-3 2 15,-4-1-15,0 1 16,-9-2-16,-5-3 16,-9 0-16</inkml:trace>
  <inkml:trace contextRef="#ctx0" brushRef="#br3" timeOffset="19949.54">21727 11203 0,'4'-3'0,"4"-2"0,2 0 16,1 0-16,1 1 15,5 1-15,0 2 16,20 1-16,43 0 16,8 4-16,7 4 15,14 4-15,7 10 16,16 12-16,-11 4 15,-21-1-15,28 15 16,-30-15-16,-7-4 16,-25-10-16,-15-6 15,-14-6-15,-21-7 0,-6-2 16,-5-4-16,-2-2 16,-4-1-16,-1-2 15,-9-5-15,-12-3 16,-3-2-16</inkml:trace>
  <inkml:trace contextRef="#ctx0" brushRef="#br3" timeOffset="21769.47">1920 13539 0,'-6'0'0,"1"1"15,2 1-15,5-1 16,2 2-16,8-1 15,4 3-15,8 2 16,30 6-16,9 2 16,10 0-16,10 2 0,6-4 15,-3-7-15,4-2 16,15-4-16,-17-1 16,42-4-16,-31 0 15,49-4-15,-30 5 16,36 1-16,-30 2 15,51 3-15,-41 2 16,10-1-16,46 1 16,-41 1-16,11-1 15,4 1-15,2-1 16,8 1-16,3 0 16,53 3-16,-51-2 15,8 0-15,7 2 0,-2-1 16,6-1-1,3 0-15,9 2 0,-4 4 16,8 0-16,-3 0 16,171 2-16,-153-9 15,-2-1-15,-3-4 16,5 3-16,3-5 16,-1 2-16,3-5 15,4 3-15,5 0 16,-8 2-16,11-2 15,-1 1-15,9 3 16,-11 5-16,7 0 16,0-7-16,-2 2 15,6-5-15,-3 0 0,4 1 16,-2-7 0,1-4-16,0 0 0,1 5 15,5 3-15,-9 3 16,6-3-16,-5 3 15,-4-1-15,-3 0 16,-1 0-16,-7 1 16,6-2-16,-8-1 15,1 2-15,1 2 16,-1 4-16,5 2 16,-7 5-16,3 0 15,-3-3-15,3-2 16,-5-7-16,2 5 15,1-4-15,0 2 0,1 2 16,1 7-16,-3 3 16,0 1-16,3 1 15,-5 2-15,-1-2 16,-7-2-16,0-3 16,-7-3-16,4 2 15,-3 5-15,-9 4 16,1 4-16,-14-6 15,10-11-15,-16-3 16,8-1-16,-23 2 16,4 7-16,3 10 15,-57 1-15,48 7 16,-19-3-16,-154-25 16,101 20-16,20 6 15,-42-13-15,6-4 0,-14-12 16,-18-1-16,-13-1 15,0-1-15,-12-1 16,-4 2-16,-11 2 16,-2 2-16,-3 1 15,-8 0-15,-4 3 16,-8-3-16,-1 0 16</inkml:trace>
  <inkml:trace contextRef="#ctx0" brushRef="#br3" timeOffset="23122.7">1501 15908 0,'4'2'0,"4"2"16,10 1-16,3 0 15,15 3-15,29 2 16,11-1-16,5-6 16,4-3-16,9-4 15,5-2-15,3-2 16,15 0-16,11 1 16,-21 4-16,47 0 15,-32 6-15,61 5 16,-46 2-16,52 4 15,-40 0-15,7-2 16,4-3-16,4 0 16,54 4-16,-52-6 0,4 3 15,2-1-15,2 4 16,1 0-16,1 3 16,-2 1-16,-4 5 15,-4 0-15,-8 2 16,-5-4-16,-20-5 15,0 1-15,-34-5 16,-1-1-16,-9-1 16,-10-1-16,-6 0 15,-9-2-15,-14-1 16,-11-2-16,-8-1 16,-8 1-16,-9-3 15,-3 0-15,-4 0 16,-4 0-16,-1-1 0,-2 1 15,0-3-15,-2 1 16,1-1-16,1-2 16,1 1-16,4-1 15,-1-3-15</inkml:trace>
  <inkml:trace contextRef="#ctx0" brushRef="#br3" timeOffset="32154.51">14346 6612 0,'-8'10'0,"2"3"16,2 0-16,1-2 15,3-2-15,5-1 16,1-3-16,4-5 16</inkml:trace>
  <inkml:trace contextRef="#ctx0" brushRef="#br3" timeOffset="39483.28">22038 7161 0,'0'0'16,"0"0"-16,2 0 16</inkml:trace>
  <inkml:trace contextRef="#ctx0" brushRef="#br0" timeOffset="76764.81">17569 11334 0,'-2'1'0,"-2"-2"0,0 1 16,-2 1-16,-1 0 15,4-1-15,-2 1 16,5-1-16,-2 0 16,4 2-16,-2-2 15,0 0-15,2 0 16,-1 0-16,2-2 15,-1 4-15,0-2 16,2 0-16,0 0 16,4-2-16,3 2 15,4-1-15,3 0 16,14 1-16,7 0 16,2 0-16,7 0 0,0 0 15,-3-1-15,3-1 16,-8 0-16,13-1 15,-9 1-15,10-2 16,-12 1-16,-3 1 16,-2-1-16,-14 3 15,4 0-15,-12 3 16,1-2-16,-6 0 16,0-1-16,-2 1 15,-5-1-15,2 0 16,-3 0-16,-1 0 15,-1 0-15,0-1 16,-1 1-16,-1 0 16,2-1-16,-3 1 0,1 0 15,-4-1-15,-2 1 16,-7 1-16,-1 0 16,-13 2-16,-7-1 15,-9 2-15,-5 1 16,-4 0-16,-5 2 15,8-3-15,10-2 16,-15 1-16,10-1 16,0 1-16,2-1 15,-3 2-15,1 1 16,1 1-16,1 0 16,5 0-16,-1 2 15,14-1-15,4-2 0,2 0 16,8 0-16,4-3 15,1 0-15,7-1 16,0 0-16,2 1 16,3-1-16,3 1 15,2 0-15,4 0 16,5 0-16,1-2 16,18-2-16,4 2 15,7 0-15,12 2 16,-10-1-16,-9 1 15,23 4-15,-18-3 16,17 3-16,-14-1 16,3 0-16,-1 0 15,0-1-15,-2 0 0,-6 0 16,0-1-16,-3 2 16,-17-1-16,0 0 15,1 0-15,-9 2 16,-3-2-16,0 1 15,-4-1-15,-2-1 16,-2-1-16,-4 0 16,-1 0-16,0-2 15,-1 2-15,-4-2 16,0-2-16,-5 4 16,-6-1-16,-3-1 15,1 1-15,-8-1 16,-11 0-16,-4 0 15,-1-2-15,4 0 0,-11 1 16,-1 0-16,11-1 16,-16 4-16,10-2 15,-15 1-15,14 3 16,1 1-16,-1 1 16,2 3-16,1 2 15,2-2-15,4 0 16,9-4-16,5-1 15,7-2-15,3-1 16,3 1-16,4-2 16,4 1-16,4-1 15,0 1-15,4 1 16,2-1-16,2 0 0,9 0 16,2-2-16,10 0 15,15-4-15,22-3 16,-10-1-16,3-1 15,0-2-15,-10 3 16,0 3-16,1 1 16,0 1-16,-6 3 15,-1-1-15,-6 2 16,-18 0-16,2 0 16,-4 0-16,-2 2 15,-7-2-15,-4 0 16,0 1-16,-4-2 15,-2 1-15,-1-2 16,-1 0-16,-3-1 0,2-1 16,-4 0-16,-1-1 15,-3 0-15,1 0 16,0-1-16,-3 0 16,0 0-16,-1 0 15,2-1-15,-2 2 16,1-1-16,-2 1 15,2-1-15,2 1 16,-2 1-16,0 1 16,3-1-16,0 1 15,-1 1-15,3 0 16,0 0-16,1 0 16,-1 1-16,5 0 0,-2 1 15,0-1-15,3 1 16,-1 0-16,3 0 15,-3 0-15,3 0 16,0 0-16,0 0 16,0 0-16,0 0 15,0 0-15,0 0 16,0 0-16,0 0 16,0 0-16,3 0 15,-3 0-15,0 0 16,0 0-16,0 0 15,0 0-15,0 0 16,0 0-16,0 0 16,0 0-16,0 0 0,0-2 15,0 2-15,0 0 16,0 0-16,0 0 16,0 0-16,0 0 15,0 0-15,0 0 16,0 0-16,0 0 15,0 0-15,0 0 16,0 0-16,0 0 16,0 0-16,0 0 15,0 0-15,0 0 16,0 0-16,0 0 16,0 0-16,0 0 15,0 0-15,0 0 16,0 0-16,0 0 15,0 0-15,0 0 0,0 0 16,0 0-16,0 0 16,0 0-16,0 0 15,0 0-15,0 0 16,0 0-16,0 0 16,0 0-16,0 0 15,0 0-15,0 0 16,0 0-16,0 0 15,2 0-15,-2-1 16,0 1-16,0 0 16,0 0-16,0 0 15,1 0-15,-1 0 0,0 0 16,0 0 0,0-1-16,0 1 0,0 0 15,1 0-15,-1-2 16,0 2-16,0 0 15,0 0-15,0-1 16,0 1-16,0 0 16,0-1-16,0 1 15,0 0-15,0 0 16,0-1-16,0 1 16,0 0-16,1 0 15,-1 0-15,0-2 16,0 2-16,0 0 15,0 0-15,0 0 16,0-1-16,0 1 0,0 0 16,0 0-16,0-1 15,-1 1-15,1 0 16,0 0-16,0-1 16,0 1-16,0 0 15,0 0-15,0 0 16,0-2-16,0 2 15,0 0-15,0 0 16,0 0-16,0 0 16,0-1-16,-1 1 15,1 0-15,0 0 16,0 0-16,0 0 16,0 0-16,0 0 15,0-1-15,0 1 0,0 0 16,0 0-16,0 0 15,0 0-15,0 0 16,0 0-16,0 0 16,0 0-16,0 0 15,0 0-15,0 0 16,0-2-16,0 2 16,0 0-16,0 0 15,0 0-15,0 0 16,0 0-16,0 0 15,0 0-15,0 0 16,0 0-16,0 0 16,0 0-16,0 0 15,0 0-15,0 0 0,0 0 16,0 0-16,0-1 16,0 1-16,0 0 15,-1 0-15,1 0 16,0 0-16,0-1 15,0 1-15,0 0 16,0 0-16,-2-1 16,2 1-16,0 0 15,0-2-15,0 2 16,0 0-16,0 0 16,0-1-16,0 1 15,-3 0-15,3-1 16,0 1-16,0 0 0,0 0 15,0-2-15,0 2 16,0 0-16,0 0 16,0-1-16,-2 1 15,2 0-15,0 0 16,0-1-16,0 1 16,0 0-16,0 0 15,0 0-15,0-1 16,0 1-16,0 0 15,0 0-15,0 0 16,0 0-16,-1 0 16,1-2-16,0 2 15,0 0-15,0 0 16,0 0-16,0 0 0,0 0 16,0 0-16,0-1 15,0 1-15,-1 0 16,1 0-16,0 0 15,0-1-15,0 1 16,0 0-16,0 0 16,0 0-16,0 0 15,0 0-15,0-2 16,0 2-16,0 0 16,0 0-16,0 0 15,0-1-15,-2 1 16,2 0-16,0 0 15,0 0-15,0 0 16,0 0-16,0-1 0,0 1 16,0 0-16,0 0 15,0 0-15,-2-1 16,2 1-16,0 0 16,0 0-16,0 0 15,0-2-15,0 2 16,0 0-16,0 0 15,0 0-15,0-1 16,0 1-16,0 0 16,0 0-16,-2 0 15,2 0-15,0 0 16,0 0-16,0-1 16,0 1-16,0 0 0,0 0 15,0 0-15,0 0 16,0 0-16,0 0 15,0 0-15,0 0 16,0 0-16,0 0 16,0-2-16,0 2 15,0 0-15,0 0 16,0 0-16,0 0 16,0 0-16,0 0 15,0 0-15,0 0 16,0 0-16,0 0 15,0 0-15,0 0 16,0 0-16,0 0 16,0-1-16,0 1 0,0 0 15,0 0-15,0 0 16,0 0-16,0 0 16,2 0-16,-2 0 15,0 0-15,0 0 16,0 0-16,0 0 15,0 0-15,0 0 16,0 0-16,0 0 16,0 0-16,0 0 15,0 0-15,0 0 16,0 0-16,0 0 16,0 0-16,0 0 15,0 0-15,0 0 16,0 0-16,0 0 0,0 0 15,0 0-15,0 0 16,0 0-16,0 0 16,0 0-16,0 0 15,0 0-15,0 0 16,0 0-16,0 0 16,0 0-16,0 0 15,0-1-15,0 1 16,0 0-16,0 0 15,0 0-15,0 0 16,-2 0-16,2 0 16,0 0-16,0 0 15,0 0-15,0 0 16,0 0-16,0 0 16,0 0-16,0 0 0,0 0 15,0 0-15,0 0 16,0 0-16,0 0 15,0 0-15,0 0 16,-3 0-16,3 0 16,0 0-16,0 0 15,0 0-15,0 0 16,0 0-16,0 0 16,0 0-16,0 0 15,0 0-15,0 0 16,0 0-16,0 0 15,0 0-15,0 0 16,0 0-16,0 0 0,0 0 16,0 0-16,0 0 15,0 0-15,0 0 16,0 0-16,0 0 16,0 0-16,0 0 15,0 0-15,-1 0 16,1 0-16,0 0 15,0 0-15,0-1 16,0 1-16,0 0 16,0 0-16,-2 0 15,2 0-15,0 0 16,0 0-16,0 0 0,0 0 16,0 0-1,0 0-15,0 0 0,0 0 16,0 0-16,0 0 15,0 0-15,0 0 16,0 0-16,0 0 16,0 0-16,0 0 15,-2 0-15,2 0 16,0 0-16,0 0 16,0 0-16,0 0 15,0 0-15,0 0 16,0 0-16,0 0 15,0 0-15,0 0 16,0 0-16,0 0 16,0 0-16,0 0 0,0 0 15,0 0-15,0 0 16,0 0-16,0 0 16,0 0-16,0 0 15,0 0-15,0 0 16,0 0-16,0 0 15,0 0-15,0 0 16,0 0-16,0 0 16,0 0-16,0 0 15,0 0-15,0 0 16,0 0-16,0 0 16,0 0-16,0 0 15,0 0-15,0 0 16,0 0-16,0 0 0,0 0 15,0 0-15,0 0 16,0 0-16,0 0 16,0 0-16,0 0 15,0 0-15,0 0 16,2 0-16</inkml:trace>
  <inkml:trace contextRef="#ctx0" brushRef="#br0" timeOffset="91423.68">18444 11144 0,'0'1'0,"-2"0"16,2 0-16,-1 5 15,1 0-15,1 4 16,-1 2-16,5 2 0,-1 4 16,2 0-16,2-1 15,3-1-15,4 9 16,3-1-16,-2-7 15,11 4-15,0-5 16,5-6-16,9-3 16,-2-7-16,7-6 15,4-3-15,-5-2 16,-11-1-16,3-2 16,-4 0-16,2 1 15,-3-1-15,1 1 16,-2 1-16,-2 0 15,-11 4-15,-3 1 0,-4 0 16,-3 3-16,-4 2 16,0 0-16,-2 1 15,-2 1-15,0 0 16,-2 1-16,2-1 16,-6 3-16,-2 1 15,-3 2-15,-1 2 16,-2 1-16,-3 0 15,-7 5-15,-2 0 16,-5 2-16,2-2 16,-5 0-16,8-7 15,-13 1-15,-8-4 16,6-9-16,7-3 16,-7-5-16,11-1 0,0-1 15,1-2-15,2-1 16,1 0-16,0-1 15,10 5-15,-5-7 16,11 9-16,-3-3 16,5 1-16,0 1 15,-1 1-15,3 0 16,-1 1-16,1 2 16,3 1-16,-2 3 15,5 1-15,-2 3 16,2 2-16,2 3 15,1 3-15,0 4 16,2 3-16,0 1 16,5 2-16,0 1 0,4 6 15,4 3-15,8 7 16,0-5-16,8 4 16,5-3-16,-2-6 15,5-1-15,-3-10 16,9-1-16,-8-7 15,-1-5-15,0-3 16,-1-3-16,-1-4 16,-3-3-16,-2-1 15,-11 3-15,-3 1 16,-3 4-16,0 2 16,-3 4-16,-3 1 15,-5 6-15</inkml:trace>
  <inkml:trace contextRef="#ctx0" brushRef="#br0" timeOffset="103761.84">19196 11389 0,'0'0'0,"0"0"16,1 1-16,2 0 15,1 3-15,2 0 16,2 2-16,2 3 16,1 0-16,2 0 15,-1 2-15,9 3 16,2 0-16,-1 1 16,7 1-16,1-1 15,7 2-15,8-6 16,3-6-16,-4-3 15,-9-5-15,15-5 0,-11-2 16,-3-5-16,13-8 16,-13 3-16,-4 0 15,2-2-15,-1 1 16,-6 2-16,-12 8 16,-1 0-16,-4 5 15,-2-2-15,-1 3 16,-2 1-16,-2 2 15,0 0-15,-3 1 16,0 1-16,0 0 16,-3 0-16,1 1 15,1 1-15,-6 0 16,-1 3-16,-5 3 0,-3 1 16,-7 4-16,-8 4 15,-3-1-15,2 0 16,-6-1-16,1-5 15,-2 1-15,5-6 16,-7-4-16,-1-2 16,8-3-16,-11-4 15,12-2-15,4-7 16,-2-2-16,2-1 16,4-4-16,-2 0 15,4 1-15,2 1 16,5 11-16,1-1 15,3 2-15,0 2 16,-1 0-16,5 3 16,0 1-16,1 1 0,4 1 15,0 1-15,1 2 16,2 2-16,2 2 16,1 3-16,0 2 15,4 1-15,1 2 16,0 0-16,2 3 15,5-1-15,5 7 16,3 5-16,0-2 16,4 0-16,4-1 15,0-5-15,3-1 16,5-2-16,3-5 16,-7-4-16,8-3 0,-7-3 15,-1-4 1,0-3-16,-1-4 0,-2-3 15,-2-6-15,-1-1 16,-2-4-16,-2-3 16,-3-1-16,-1-4 15,-1 0-15,-2-1 16,-4 1-16,-4 9 16,-2 4-16,-6 1 15,3 3-15,-1 3 16,-2 3-16,0 3 15,-2 2-15,2 1 16,-2 2-16,0 0 16,0 2-16,0 0 15,-2 1-15,2 1 0,-2 5 16,-4 2-16,1 3 16,-3 3-16,-2 0 15,0 2-15,-4 3 16,-6 7-16,-1-2 15,-3-1-15,3-7 16,-10 3-16,0-6 16,6-6-16,-2-2 15,2-5-15,-4 0 16,0-4-16,2-2 16,-2-2-16,2 0 15,0-3-15,1-2 16,0-2-16,2 1 15,4-1-15,8 3 0,0-1 16,2 2-16,-1 2 16,3 0-16,-1 2 15,1 1-15,2 0 16,0 2-16,2-1 16,-1 2-16,3 0 15,-2-1-15,2 1 16,2 0-16,-2 1 15,2 0-15,0 0 16,0 0-16,0-1 16,0 1-16,2 0 15,-2 0-15,0 0 16,0 0-16,0 0 16,0 0-16,0 0 0,0 0 15,0 0-15,-2 0 16,2 0-16,0 0 15,0 0-15,-2 0 16,1 0-16,1 0 16,-1 0-16,1-2 15,-2 2-15,2 0 16,0 0-16,0 0 16,0 0-16,0-1 15,0 1-15,0 0 16,0-1-16,0 1 15,0-2-15,0 2 16,0 0-16,0-1 0,0 1 16,0 0-16,0 0 15,0 0-15,2 0 16,-1 0-16,-1 0 16,1 0-16,1 0 15,-2 1-15,2-1 16,0 2-16,1-1 15,-2 0-15,0 1 16,0-1-16,-1-1 16,0 1-16,0 0 15,-2 1-15,-4 0 16,-4 1-16</inkml:trace>
  <inkml:trace contextRef="#ctx0" brushRef="#br0" timeOffset="106065.56">20177 11022 0,'-4'0'0,"-1"-3"16,2 2-16,-2-2 15,2 2-15,1 0 16,-1 1-16,3 2 15,0 1-15,3 2 16,0 1-16,2 2 16,3 1-16,2 0 15,3 0-15,1 0 16,-2-3-16,5 2 16,6 1-16,4 3 0,13 1 15,4 2-15,3-1 16,-2-2-16,-12-3 15,15 1-15,0 0 16,-9-3-16,17-1 16,-15-2-16,3-3 15,-2-4-15,2-3 16,14-8-16,-15-1 16,1-6-16,-3-2 15,-3-3-15,-1-2 16,0 0-16,-1-3 15,-5 2-15,0-1 16,-13 8-16,1-1 0,-6 6 16,-5 3-16,-4 4 15,2 2-15,-4 3 16,-2 3-16,3-1 16,-3 2-16,0 1 15,0 0-15,0 1 16,0 3-16,0 1 15,0 3-15,-5 2 16,2 4-16,-4 4 16,-1 0-16,-1 1 15,-3 8-15,-3 4 16,-4 0-16,1 1 16,-11 3-16,2-6 15,-3-1-15,4-7 0,-5 3 16,2-8-16,-13 2 15,-2-6-15,-5-1 16,7-9-16,3-2 16,0-4-16,-1-3 15,1-4-15,-9-4 16,8 2-16,1-2 16,2-1-16,1-2 15,3 0-15,0-1 16,2 0-16,8 4 15,-6-3-15,11 5 16,0 4-16,7 0 16,2 1-16,1 2 0,4-1 15,0 3-15,4 2 16,0 1-16,2 1 16,4 0-16,2 2 15,2 2-15,-3-3 16</inkml:trace>
  <inkml:trace contextRef="#ctx0" brushRef="#br0" timeOffset="142362.31">8145 14152 0,'-5'-1'16,"0"-1"-16,0-1 15,-1-1-15,2 2 16,0-1-16,2 0 16,2 2-16,0 1 15,0 0-15,0 0 0,3 1 16,0 1-16,-1-2 16,4 0-16,1-2 15,3 0-15,4-2 16,1 0-16,3-2 15,14-3-15,7-3 16,8-1-16,2 2 16,6-1-16,2 3 15,-13 3-15,17 0 16,1-1-16,-10 3 16,2 2-16,24-5 15,-18 2-15,24-4 16,-19-1-16,1 0 0,3-1 15,24-1-15,-16 3 16,3 0-16,1 1 16,0 0-16,-1 2 15,4 2-15,2 0 16,-6 2-16,-3-1 16,-2 0-16,0 2 15,-5 1-15,-2 1 16,-1 1-16,-25 0 15,18 0-15,-25-2 16,0 0-16,13 0 16,-15 0-16,-6 1 15,-2 1-15,-9 1 16,-3 0-16,-3-1 16,-4-1-16,-1 1 0,-3-2 15,-2 0-15,0 0 16,0-2-16,-2 2 15,2-2-15,0 1 16,-3 1-16,-5 1 16,-2 3-16</inkml:trace>
  <inkml:trace contextRef="#ctx0" brushRef="#br0" timeOffset="146436.07">12968 14268 0,'-1'1'0,"0"0"0,-2-1 16,3 0-16,0 0 16,0 0-16,5-1 15,2 0-15,1 0 16,5-2-16,0 2 15,3 0-15,0-1 16,5 1-16,-3 1 16,6-1-16,-4 1 15,9 0-15,-1 0 16,-6 0-16,8 0 16,-8 0-16,1 1 15,0-1-15,0 1 16,-1 1-16,1-1 0,-2 1 15,2 0 1,-4 0-16,1 1 0,-5-1 16,-1 1-16,-1-2 15,2 0-15,-4-1 16,2 2-16,-2-2 16,-1 0-16,0 0 15,-2 1-15,1-1 16,-3 0-16,0 0 15,-1 0-15,1 0 16,-1 0-16,0 1 16,-3-1-16,4 0 15,-1 0-15,-2 0 16,2 0-16,-3 0 0,3-1 16,-2 1-16,-1 0 15,3-1-15,-4 1 16,4-2-16,-2 2 15,0 0-15,-1-1 16,4 1-16,-2-1 16,1 0-16,1 1 15,0-2-15,-2 1 16,4 0-16,-1 1 16,-1 0-16,2 0 15,-1 0-15,-1 0 16,2 0-16,-1 1 15,1-1-15,-2 0 0,2 1 16,1-1-16,0 0 16,0-1-16,3 1 15,-2 0-15,5 0 16,0-1-16,2-1 16,1 1-16,-3 0 15,6 1-15,1-1 16,-3-1-16,11 1 15,6 1-15,6 0 16,-1 0-16,4 3 16,2 0-16,0 1 15,-9 0-15,15 1 16,-11-1-16,14 1 16,-8-1-16,16 0 15,-12-1-15,3-1 0,18-1 16,-18-1-16,5 2 15,0-2-15,17-2 16,-14 2-16,0 0 16,6 0-16,16-1 15,-18 0-15,-2 0 16,0-1-16,1 1 16,-1 0-16,-1-1 15,2 1-15,-1 1 16,-1-1-16,0 1 15,-2-3-15,1 2 16,-1 0-16,0 1 16,1 1-16,-3 0 15,2 2-15,-2-2 0,0 0 16,3-1-16,-3-1 16,2 0-16,0 0 15,1 1-15,1-2 16,0 0-16,-2 0 15,3 2-15,1 2 16,-2 0-16,1 2 16,1 0-16,-1-1 15,3-2-15,1 1 16,-1-2-16,0 0 16,3 2-16,-1-1 15,-1 3-15,2 0 16,2 1-16,-3 0 15,0-1-15,1 0 0,3-2 16,-1 0-16,-1 0 16,3-1-16,2 1 15,-2-1-15,0 0 16,1 0-16,1-1 16,-1 0-16,2 0 15,-2 0-15,-1 0 16,1 2-16,-1-1 15,0 0-15,-1-1 16,1 0-16,-2 0 16,-2-1-16,4 2 15,-5 1-15,-2 0 16,2 2-16,-7 1 0,-16-1 16,17 1-16,-4 0 15,-18-2-15,15 1 16,-1 0-16,-15-3 15,11 0-15,2-1 16,-14-1-16,7 0 16,-11-1-16,10 1 15,-14 1-15,10-1 16,-13 1-16,9-2 16,-16 2-16,3-1 15,1 1-15,-2-1 16,-6 1-16,0 0 15,-2 0-15,0-1 16,-1 1-16,1-3 0,-3 2 16,0-1-16,1 1 15,-3 0-15,1 0 16,-4 1-16,1-2 16,-3 2-16,-1 0 15,-2 0-15,1 0 16,-4 0-16,4 0 15,-4 0-15,0 0 16,0 0-16,0 0 16,0 0-16,0 0 15,-1-1-15,1 1 16,0 0-16,-3-1 16,3 1-16,0 0 15,0 0-15,0 0 0,0-2 16,0 2-16,0 0 15,0 0-15,3 0 16,-3 0-16,0 0 16,0 0-16,0-1 15,0 1-15,1 0 16,-1 0-16,0 0 16,0 0-16,0 0 15,0 0-15,0 0 16,0 0-16,0 0 15,0 0-15,0-1 16,0 1-16,0 0 16,2 0-16,-2 1 0,0-1 15,3 0-15,-1 0 16,-1 0-16,4 3 16,5-2-16,3 3 15,3-2-15,2 2 16,0 0-16,5 0 15,-1 0-15,3 0 16,4-2-16,8 1 16,7-1-16,8 0 15,0-2-15,0-2 16,0 0-16,-8-1 16,19 1-16,-13 3 15,21 2-15,-15 0 16,25 5-16,-17 0 0,23 3 15,-17-3-15,5 0 16,29-2-16,-25-3 16,2-2-16,-1-2 15,1-2-15,0 1 16,-4 0-16,-1 4 16,-5 3-16,-6 2 15,-24 1-15,19 5 16,-26-7-16,-1 2 15,1-2-15,-8 1 16,-5-2-16,-2-1 16,-4 0-16,-4-2 15,-1 1-15,-2-2 0,-3 0 16,0 1 0,-2-1-16,-3-1 0,0 0 15,0 0-15,0 0 16,0 0-16,-1-1 15,0-1-15,1 1 16,-1 0-16,-1-2 16,2 1-16,0-1 15,0-1-15,0-1 16,0 0-16,-3 0 16,3 0-16,-3-2 15,-6 0-15,1 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09.45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0 132 24575,'3'-2'0,"5"-2"0,6-3 0,11-4 0,10-4 0,13-4 0,13-4 0,10-4 0,-7 3-8191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5.2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863 62 24575,'-1'-3'0,"0"0"0,0 0 0,-1 0 0,1 0 0,-1 0 0,0 0 0,0 0 0,0 0 0,0 1 0,-1-1 0,1 1 0,-1-1 0,1 1 0,-1 0 0,0 0 0,0 0 0,0 1 0,0-1 0,0 1 0,0-1 0,0 1 0,-1 0 0,1 0 0,0 1 0,-5-1 0,-9-2 0,-1 1 0,0 0 0,-25 2 0,6 2 0,1 2 0,-1 1 0,1 2 0,0 1 0,0 2 0,1 2 0,1 1 0,0 2 0,1 1 0,0 1 0,-44 32 0,55-33 0,2 1 0,-1 1 0,2 1 0,1 0 0,0 2 0,1 0 0,-16 28 0,23-32 0,1 1 0,0-1 0,2 2 0,0-1 0,1 1 0,1 0 0,0 0 0,2 1 0,0 0 0,1 29 0,2-39 0,0 0 0,1 1 0,0-1 0,1 0 0,0-1 0,1 1 0,0 0 0,0-1 0,1 1 0,0-1 0,1 0 0,0 0 0,0-1 0,1 1 0,8 8 0,-9-12 0,1 1 0,0-1 0,0 0 0,1-1 0,-1 0 0,1 0 0,0 0 0,0-1 0,0 0 0,0 0 0,1-1 0,-1 0 0,1 0 0,0-1 0,0 0 0,-1 0 0,1-1 0,0 0 0,0 0 0,9-2 0,4-2 0,-1-1 0,0-1 0,0-1 0,-1 0 0,1-2 0,-2 0 0,1-1 0,-1-1 0,-1-1 0,0 0 0,-1-1 0,0-1 0,15-17 0,5-8 0,-2-2 0,-1-1 0,52-90 0,-62 92 0,-1 0 0,-2-1 0,-3-1 0,18-58 0,-47 170 0,3 0 0,4 0 0,2 1 0,4 0 0,2-1 0,4 1 0,17 77 0,-21-135 0,-2-4 0,1 1 0,1-1 0,-1 0 0,1 0 0,1 0 0,0-1 0,8 15 0,-12-23 2,0 1-1,0-1 0,1 1 1,-1-1-1,0 0 0,0 1 0,1-1 1,-1 0-1,0 1 0,1-1 1,-1 0-1,0 1 0,1-1 1,-1 0-1,0 0 0,1 0 1,-1 1-1,1-1 0,-1 0 1,0 0-1,1 0 0,-1 0 1,1 0-1,-1 0 0,1 0 1,-1 0-1,1 0 0,-1 0 0,0 0 1,1 0-1,-1 0 0,1 0 1,-1 0-1,1 0 0,-1 0 1,1 0-1,-1-1 0,0 1 1,1 0-1,-1 0 0,0-1 1,1 1-1,-1 0 0,0 0 1,1-1-1,-1 1 0,1-1 1,10-19-1274,-11 19 1115,9-23-6669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6.02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1 191 24575,'3'2'0,"-1"0"0,1 0 0,0 1 0,-1 0 0,0-1 0,0 1 0,0 0 0,0 0 0,0 0 0,0 0 0,1 4 0,18 45 0,-2 2 0,-2 0 0,-3 0 0,-2 1 0,-2 1 0,3 85 0,-12-128 0,1 88 0,-2-92 0,-1-1 0,0 1 0,0 0 0,-1 0 0,0-1 0,-1 1 0,0-1 0,-7 15 0,10-22 0,0-1 0,0 0 0,0 0 0,0 0 0,0 0 0,-1 0 0,1 1 0,0-1 0,0 0 0,0 0 0,0 0 0,0 0 0,-1 0 0,1 0 0,0 0 0,0 0 0,0 0 0,0 0 0,-1 0 0,1 0 0,0 0 0,0 0 0,0 0 0,0 0 0,-1 0 0,1 0 0,0 0 0,0 0 0,0 0 0,0 0 0,-1 0 0,1 0 0,0 0 0,0 0 0,0 0 0,0 0 0,0 0 0,-1 0 0,1 0 0,0 0 0,0-1 0,0 1 0,0 0 0,0 0 0,0 0 0,-1 0 0,1 0 0,0-1 0,0 1 0,0 0 0,0 0 0,0 0 0,0 0 0,0-1 0,-8-15 0,-3-22 0,-5-31 0,3-1 0,4 0 0,2-1 0,4 0 0,2 0 0,4 0 0,16-94 0,-17 154 0,0-1 0,1 1 0,1-1 0,0 1 0,1 0 0,0 0 0,12-18 0,-15 26 0,0 0 0,0 0 0,1 1 0,0-1 0,-1 1 0,1-1 0,0 1 0,0 0 0,0 0 0,0 1 0,1-1 0,-1 0 0,0 1 0,1 0 0,-1 0 0,1 0 0,0 0 0,-1 1 0,1-1 0,-1 1 0,1 0 0,0 0 0,-1 0 0,1 1 0,0-1 0,-1 1 0,1 0 0,-1 0 0,5 2 0,3 1 0,0 2 0,-1-1 0,1 2 0,-1-1 0,0 2 0,-1-1 0,0 1 0,0 0 0,0 1 0,-1 0 0,-1 1 0,1-1 0,-2 1 0,1 1 0,8 19 0,2 6 0,-2 1 0,-2 0 0,13 58 0,-17-47 0,-2 0 0,-2 0 0,-1 68 0,8-249 0,30-223 0,-39 339 0,0 1 0,1-1 0,1 1 0,0 0 0,15-28 0,-19 41 0,1 0 0,0 0 0,0 0 0,0 0 0,0 1 0,0-1 0,1 0 0,0 1 0,-1 0 0,1 0 0,0 0 0,0 0 0,0 0 0,0 0 0,0 1 0,0-1 0,1 1 0,-1 0 0,1 0 0,-1 0 0,0 1 0,1-1 0,0 1 0,-1-1 0,1 1 0,-1 1 0,1-1 0,-1 0 0,1 1 0,-1 0 0,1 0 0,-1 0 0,0 0 0,4 2 0,7 3 0,-1 1 0,0 1 0,0 0 0,-1 0 0,0 1 0,0 1 0,-1 0 0,-1 1 0,0 0 0,0 0 0,11 18 0,-1 2 0,-2 0 0,0 2 0,19 51 0,-23-44 0,-1 1 0,-3 0 0,-1 1 0,5 56 0,-11-66 0,-2 0 0,-1-1 0,-2 1 0,-1 0 0,-1-1 0,-12 45 0,4-43-1365,0-8-5461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7.9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923 87 24575,'-1'-5'0,"-1"0"0,-1 0 0,1 0 0,-1 0 0,0 1 0,0-1 0,0 1 0,0 0 0,-1 0 0,0 0 0,0 0 0,0 1 0,0-1 0,0 1 0,-1 0 0,1 0 0,-1 1 0,0-1 0,0 1 0,0 0 0,0 1 0,0-1 0,-1 1 0,1 0 0,0 0 0,-11 0 0,-3 0 0,0 1 0,1 1 0,-1 0 0,0 2 0,1 0 0,-28 8 0,10 2 0,0 1 0,1 2 0,1 2 0,0 0 0,2 3 0,0 0 0,1 2 0,1 2 0,2 0 0,0 2 0,-29 38 0,29-30 0,1 1 0,2 1 0,2 1 0,1 1 0,2 1 0,2 1 0,2 1 0,1 0 0,-12 63 0,22-79 0,2-1 0,0 1 0,2 0 0,1 0 0,1 0 0,1 0 0,7 31 0,-7-47 0,1 0 0,0-1 0,1 1 0,0-1 0,0 1 0,1-1 0,0-1 0,1 1 0,8 9 0,-9-13 0,0 0 0,0 0 0,1 0 0,0-1 0,-1 0 0,2 0 0,-1-1 0,0 0 0,1 0 0,-1 0 0,1-1 0,0 0 0,0 0 0,11 1 0,-5-2 0,-1-1 0,1-1 0,-1 0 0,1 0 0,-1-1 0,0-1 0,1 0 0,-1-1 0,0 0 0,-1 0 0,1-2 0,-1 1 0,0-1 0,18-15 0,3-3 0,-1-2 0,-1-1 0,36-41 0,-23 16 0,-1-2 0,-3-1 0,-3-2 0,-2-2 0,-2-1 0,-3-1 0,-3-2 0,-3 0 0,-2-2 0,15-86 0,-33 138 0,-2 8 0,0 0 0,0 1 0,0-1 0,0 0 0,-1 0 0,1 1 0,-1-1 0,-1 0 0,1 0 0,-1 0 0,1 1 0,-3-6 0,2 64 0,10 41 0,43 186 0,-43-247 0,1-1 0,2 0 0,1 0 0,1-2 0,2 0 0,1 0 0,2-1 0,42 51 0,-48-68-227,1 1-1,1-2 1,0 0-1,0-1 1,20 11-1,15 3-6598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4.82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19 1 24575,'2'35'0,"-11"452"0,-2-83 0,20-275-1365,-2-82-5461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5.21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0 352 24575,'1'-1'0,"0"0"0,5-2 0,10-5 0,20-8 0,27-11 0,28-11 0,23-6 0,14-4 0,6 4 0,5 3 0,-3 7 0,-7 9 0,-13 9 0,-18 11 0,-27 6-8191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5.54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0 294 24575,'1'-1'0,"0"0"0,1-1 0,4-1 0,9-5 0,19-6 0,22-10 0,23-7 0,22-5 0,15-1 0,10 1 0,4 4 0,-4 7 0,-5 6 0,-7 6 0,-7 5 0,-22 4-8191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6.3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863 38 24575,'0'-2'0,"-1"0"0,0 0 0,-1 0 0,1 0 0,0 1 0,0-1 0,-1 0 0,1 1 0,-1-1 0,1 1 0,-1 0 0,0-1 0,0 1 0,1 0 0,-1 0 0,0 0 0,0 0 0,0 1 0,0-1 0,0 0 0,0 1 0,-3-1 0,-49-6 0,20 7 0,0 1 0,1 2 0,-1 1 0,1 2 0,-1 1 0,2 1 0,-1 2 0,1 2 0,-32 16 0,30-12 0,2 2 0,0 1 0,1 1 0,1 2 0,1 1 0,1 1 0,1 2 0,-29 34 0,43-43 0,1 0 0,1 1 0,0 0 0,1 1 0,1 0 0,1 1 0,0 0 0,2 0 0,0 0 0,2 1 0,-3 24 0,6-34 0,0 0 0,1 0 0,0 0 0,1 0 0,0 0 0,0 0 0,2 0 0,-1 0 0,1-1 0,1 1 0,0-1 0,0 0 0,1 0 0,1-1 0,-1 1 0,1-1 0,1 0 0,0-1 0,0 1 0,1-1 0,0-1 0,0 0 0,11 8 0,-1-5 0,0 0 0,0-2 0,0 0 0,1-1 0,1-1 0,-1 0 0,1-2 0,0 0 0,0-1 0,0-1 0,0-1 0,1-1 0,-1-1 0,0-1 0,33-6 0,-11-1 0,-1-1 0,0-2 0,-1-2 0,0-2 0,-1-1 0,54-34 0,-58 29 0,-1-2 0,-1-2 0,0 0 0,54-62 0,-71 70 0,-1 0 0,-1-1 0,-1-1 0,0-1 0,-2 0 0,0 0 0,-2-1 0,0 0 0,-1-1 0,5-26 0,-8-16 0,-5 60 0,0 1 0,0 0 0,-1 0 0,1-1 0,-1 1 0,0 0 0,0 0 0,-1 0 0,1 0 0,-1 0 0,0 0 0,0 0 0,-3-3 0,-1 7 0,4 12 0,2 14 0,25 140 0,83 294 0,-10-64 0,-89-352 0,-2 1 0,-2 0 0,-2 0 0,-1 0 0,-10 81 0,6-107 0,-2 1 0,0 0 0,-2-1 0,0 0 0,-1 0 0,-1-1 0,0 0 0,-2 0 0,0-1 0,-1 0 0,0 0 0,-1-2 0,-1 1 0,-1-2 0,-22 19 0,14-16 0,0-2 0,-1-1 0,-1-1 0,-1 0 0,1-2 0,-2-1 0,0-2 0,0 0 0,-37 6 0,28-8 0,1-2 0,-1-2 0,0-1 0,0-1 0,0-2 0,-63-12 0,80 10-170,-1-1-1,1-1 0,0-1 1,0 0-1,1-1 0,0-1 1,-22-15-1,-16-21-6655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6.87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42 127 24575,'-2'2'0,"0"1"0,0 0 0,0-1 0,1 1 0,-1 0 0,0 0 0,1 0 0,0 0 0,-2 6 0,2-7 0,-4 12 0,1 1 0,0-1 0,1 1 0,0 0 0,2 0 0,-1 0 0,2 0 0,0 0 0,1 0 0,0 0 0,1 0 0,1 0 0,0 0 0,1 0 0,1-1 0,0 0 0,1 0 0,1 0 0,10 15 0,-6-12 0,1 0 0,1-1 0,0 0 0,1-1 0,1-1 0,0 0 0,1-1 0,1-1 0,0 0 0,0-1 0,1-1 0,0-1 0,33 12 0,-14-10 0,1-1 0,0-2 0,0-2 0,1-1 0,0-3 0,0 0 0,0-3 0,0-1 0,0-2 0,-1-2 0,0-1 0,0-2 0,0-1 0,-1-3 0,-1 0 0,0-3 0,60-35 0,-82 42 0,0 0 0,-1-1 0,-1-1 0,0 0 0,0-1 0,-1 0 0,-1 0 0,0-1 0,9-16 0,-15 22 0,0-1 0,-1 1 0,0-1 0,0 0 0,-1 1 0,0-1 0,0-1 0,-1 1 0,0 0 0,0 0 0,-1 0 0,0 0 0,-1-1 0,0 1 0,0 0 0,0 0 0,-1 0 0,0 0 0,-7-14 0,2 8 0,-1 1 0,0-1 0,-1 2 0,-1-1 0,0 1 0,0 1 0,-2 0 0,1 0 0,-1 1 0,-1 0 0,1 1 0,-27-13 0,5 4 0,-2 2 0,0 2 0,-76-20 0,64 22 0,-1 3 0,0 3 0,0 1 0,-66 2 0,84 4 0,1 2 0,-1 0 0,1 2 0,1 2 0,-1 0 0,1 2 0,0 2 0,-32 16 0,49-22-170,1 2-1,1 0 0,-1 0 1,1 1-1,0 0 0,1 1 1,-12 13-1,-1 11-6655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7.23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24575,'0'0'0,"-1"4"0,2 5 0,0 8 0,3 17 0,1 20 0,3 21 0,0 18 0,2 12 0,0 8 0,-1 2 0,1-2 0,0-4 0,0-6 0,1-10 0,1-18 0,-1-21-8191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7.95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0 482 24575,'3'-4'0,"1"0"0,-1 1 0,1 0 0,0-1 0,0 1 0,0 1 0,0-1 0,0 0 0,1 1 0,-1 0 0,1 0 0,8-2 0,5-3 0,84-37 0,2 6 0,211-51 0,233-7 0,-150 30 0,-105 7 0,-293 60 0,0-1 0,0 0 0,0 0 0,0 0 0,0 0 0,0 0 0,0 0 0,0 1 0,0-1 0,0 0 0,0 0 0,0 0 0,0 0 0,0 0 0,0 0 0,0 1 0,0-1 0,0 0 0,0 0 0,0 0 0,0 0 0,0 0 0,0 1 0,0-1 0,0 0 0,0 0 0,0 0 0,0 0 0,0 0 0,0 0 0,0 0 0,0 1 0,0-1 0,1 0 0,-1 0 0,0 0 0,0 0 0,0 0 0,0 0 0,0 0 0,0 0 0,0 0 0,1 0 0,-1 0 0,0 0 0,0 0 0,0 0 0,0 0 0,0 0 0,1 0 0,-1 0 0,0 0 0,0 0 0,0 0 0,0 0 0,0 0 0,0 0 0,1 0 0,-1 0 0,0 0 0,0 0 0,0 0 0,0 0 0,0 0 0,0 0 0,1 0 0,-1 0 0,-14 14 0,-34 25 0,31-26 0,-28 23 0,2 2 0,1 2 0,-68 86 0,96-106 0,0 1 0,1 0 0,2 2 0,-18 42 0,25-50 0,-1-1 0,2 1 0,0 0 0,1 0 0,0 0 0,1 1 0,1-1 0,3 29 0,0-32 0,-1-1 0,2 1 0,0-1 0,0 0 0,1-1 0,0 1 0,1-1 0,0 0 0,0 0 0,1-1 0,1 0 0,-1 0 0,1-1 0,1 1 0,0-2 0,0 1 0,0-2 0,1 1 0,0-1 0,1 0 0,11 4 0,10 3 0,0-1 0,0-1 0,1-2 0,1-2 0,-1 0 0,36 1 0,-10-5 0,0-1 0,0-4 0,0-2 0,-1-2 0,59-15 0,-70 10 0,-1-2 0,0-2 0,-1-2 0,0-2 0,-2-2 0,62-39 0,-90 50 0,0-1 0,0-1 0,-1 0 0,-1-1 0,0 0 0,-1-1 0,0 0 0,-1-1 0,18-32 0,-25 37 0,1-1 0,-2 1 0,1-1 0,-1 1 0,-1-1 0,0 0 0,-1 0 0,0 0 0,0 0 0,-1 0 0,-1 0 0,0 0 0,0 0 0,-1 0 0,-1 0 0,1 0 0,-9-18 0,1 9 0,0 1 0,-2 0 0,0 0 0,-1 1 0,-1 1 0,0 0 0,-2 1 0,0 0 0,0 2 0,-2 0 0,1 1 0,-2 0 0,0 2 0,-28-14 0,-1 3 0,-2 2 0,0 1 0,-2 3 0,-97-17 0,82 24-455,1 3 0,-87 3 0,31 9-6371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16.18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53 24575,'0'0'0,"1"-1"0,3 0 0,2-1 0,5-1 0,4-1 0,7-1 0,9-1 0,14 0 0,11-1 0,11 0 0,4 1 0,-12 1-8191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0.37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750 57 24575,'0'-3'0,"-1"1"0,1 0 0,-1 0 0,1 0 0,-1-1 0,0 1 0,0 0 0,0 0 0,0 0 0,0 0 0,0 0 0,-1 1 0,1-1 0,0 0 0,-1 1 0,0-1 0,1 1 0,-1-1 0,0 1 0,0 0 0,0-1 0,0 1 0,0 0 0,0 0 0,0 1 0,0-1 0,-5-1 0,-3 0 0,0-1 0,0 1 0,-1 1 0,-17-1 0,0 3 0,0 2 0,0 0 0,1 2 0,0 1 0,0 1 0,0 1 0,1 2 0,1 0 0,-1 2 0,-25 16 0,24-12 0,1 1 0,1 2 0,0 0 0,2 1 0,0 2 0,1 0 0,1 2 0,-32 47 0,43-54 0,0 1 0,1 0 0,1 0 0,0 1 0,2 0 0,0 1 0,1-1 0,1 1 0,1 0 0,1 0 0,0 26 0,3-29 0,0 0 0,1 0 0,1 0 0,1 0 0,0 0 0,1-1 0,1 0 0,1 0 0,0 0 0,1-1 0,0 0 0,1-1 0,18 23 0,-5-14 9,1-1 1,1 0-1,1-2 0,0-1 0,2-1 1,0-1-1,1-2 0,0 0 0,2-2 0,-1-1 1,1-2-1,48 11 0,-6-6-306,1-4 0,0-3 0,0-2 0,96-7 0,-43-6-6529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0.8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521 9 24575,'-4'-2'0,"0"1"0,0 0 0,0 0 0,-1 0 0,1 0 0,0 0 0,-1 1 0,1 0 0,-1 0 0,1 0 0,-7 1 0,-51 12 0,58-12 0,-22 6 0,1 2 0,0 0 0,0 2 0,1 0 0,0 2 0,2 1 0,-1 0 0,1 2 0,1 0 0,1 2 0,-35 38 0,46-45 0,0-1 0,1 1 0,0 1 0,1 0 0,0 0 0,1 0 0,0 1 0,1 0 0,1 0 0,0 0 0,0 1 0,1-1 0,1 1 0,1 0 0,0 0 0,0-1 0,1 1 0,1 0 0,1 0 0,0 0 0,0-1 0,2 1 0,-1-1 0,11 23 0,-6-20 0,1 0 0,1-1 0,1 0 0,0-1 0,0 0 0,2 0 0,0-2 0,0 1 0,1-2 0,0 0 0,1-1 0,1 0 0,-1-1 0,2-1 0,-1 0 0,1-1 0,22 6 0,1-2 0,0-1 0,1-2 0,0-2 0,0-2 0,0-2 0,65-4 0,-59-2 0,0-2 0,-1-2 0,82-25 0,-100 24 0,0-2 0,0-1 0,-1-2 0,-1 0 0,0-2 0,47-37 0,-65 46 0,0 0 0,0-1 0,-1 0 0,0-1 0,0 1 0,-1-1 0,0-1 0,-1 1 0,0-1 0,0 0 0,-1 0 0,-1 0 0,5-20 0,-7 20 0,0 1 0,0-1 0,-1 1 0,-1-1 0,0 1 0,0 0 0,0-1 0,-1 1 0,-1 0 0,0 0 0,0 0 0,-1 0 0,0 0 0,0 1 0,-1 0 0,-6-9 0,-3-1 0,-1 1 0,0 1 0,-2 0 0,0 1 0,-1 0 0,0 2 0,-1 0 0,0 1 0,-1 1 0,0 1 0,-24-9 0,-11-1 0,0 3 0,-1 2 0,-67-10 0,-75 5-1365,123 17-5461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1.24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24575,'4'77'0,"3"-1"0,20 88 0,-15-101 0,24 130 0,8-3 0,92 246 0,-133-428-76,3 9 145,1 0-1,17 28 1,-22-42-137,-1 0 0,1 0 0,0 0 0,0 0 0,1-1 0,-1 1 0,0-1 0,1 0 0,0 1 0,-1-1 0,1 0 0,0-1 0,0 1 1,0 0-1,0-1 0,0 0 0,1 0 0,-1 0 0,0 0 0,1 0 0,3 0 0,17-4-6758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1.5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24575,'18'50'0,"18"80"0,-15-46 0,67 241 0,121 402 0,-198-697-682,19 42-1,-13-42-6143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2.0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1 509 24575,'15'-7'0,"1"0"0,0 0 0,1 2 0,19-4 0,7-3 0,125-36 0,-74 24 0,-1-5 0,137-61 0,-210 79 0,-1 0 0,0-1 0,0-1 0,28-26 0,-42 35 0,-1-1 0,1 0 0,-1 0 0,-1 0 0,1-1 0,-1 1 0,1-1 0,-2 0 0,4-9 0,-5 12 0,0 0 0,-1 0 0,1 0 0,-1-1 0,0 1 0,0 0 0,0 0 0,0 0 0,-1 0 0,1-1 0,-1 1 0,0 0 0,0 0 0,0 0 0,0 0 0,0 0 0,-1 1 0,1-1 0,-1 0 0,-2-3 0,-1 1 0,0 0 0,-1 1 0,1-1 0,-1 1 0,0 0 0,0 0 0,0 1 0,0-1 0,-1 1 0,1 1 0,-1 0 0,0-1 0,0 2 0,0-1 0,0 1 0,-9 0 0,-9-1 0,1 1 0,-1 2 0,-32 4 0,19 1 0,1 2 0,0 1 0,1 2 0,0 1 0,1 2 0,0 1 0,2 2 0,-50 33 0,62-36 0,0 1 0,2 0 0,0 2 0,0 0 0,2 2 0,0-1 0,1 2 0,1 0 0,1 1 0,1 1 0,1 0 0,1 0 0,-15 44 0,22-54 0,1 0 0,1 0 0,0 0 0,1 1 0,0-1 0,1 1 0,0-1 0,1 1 0,1-1 0,0 1 0,0-1 0,1 0 0,1 0 0,0 0 0,1-1 0,0 1 0,10 16 0,-4-12 0,0-1 0,1 0 0,1-1 0,1 0 0,0-1 0,0 0 0,1-1 0,1-1 0,0-1 0,31 16 0,-5-8-227,1-1-1,1-2 1,0-3-1,1-1 1,80 9-1,-12-9-6598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2.72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680 18 24575,'-4'-3'0,"0"1"0,0 0 0,0 0 0,0 0 0,0 1 0,-1-1 0,1 1 0,0 0 0,-1 0 0,1 1 0,-1-1 0,-8 1 0,-57 7 0,65-6 0,-25 5 0,0 2 0,0 0 0,0 3 0,2 0 0,-1 2 0,1 0 0,1 3 0,1 0 0,0 1 0,1 2 0,1 0 0,-38 40 0,45-41 0,2 1 0,0 1 0,1 0 0,0 1 0,2 0 0,1 1 0,-12 31 0,17-36 0,1 0 0,1 0 0,1 1 0,0 0 0,1-1 0,1 1 0,0 0 0,2 0 0,0 0 0,6 30 0,-5-37 0,0-1 0,2 0 0,-1 0 0,1 0 0,0 0 0,1 0 0,0-1 0,1 0 0,0 0 0,0 0 0,1-1 0,0 0 0,1 0 0,-1-1 0,2 0 0,-1 0 0,1-1 0,0 0 0,0 0 0,12 5 0,-5-5 0,1 0 0,0-1 0,0-1 0,0 0 0,1-2 0,-1 0 0,1 0 0,-1-2 0,1 0 0,0-1 0,28-6 0,-10 0 0,0-3 0,0 0 0,-1-3 0,0-1 0,-1-1 0,-1-2 0,0-1 0,-2-2 0,58-46 0,-68 49 0,-1-2 0,-1 0 0,-1-1 0,-1 0 0,0-2 0,-2 0 0,0-1 0,-2 0 0,0-1 0,-2-1 0,-1 0 0,0 0 0,-2-1 0,7-40 0,-11-4 0,-4 64 0,0 1 0,-1 0 0,0 0 0,0-1 0,0 1 0,0 0 0,-1 0 0,0 0 0,0 0 0,0 0 0,-4-4 0,6 8 0,0 1 0,0 0 0,0 0 0,0 0 0,-1 0 0,1 0 0,0-1 0,0 1 0,0 0 0,0 0 0,0 0 0,0 0 0,0 0 0,0 0 0,-1 0 0,1 0 0,0-1 0,0 1 0,0 0 0,0 0 0,0 0 0,-1 0 0,1 0 0,0 0 0,0 0 0,0 0 0,0 0 0,0 0 0,-1 0 0,1 0 0,0 0 0,0 0 0,0 0 0,0 0 0,0 0 0,-1 0 0,1 0 0,0 0 0,0 0 0,0 0 0,0 1 0,0-1 0,-1 0 0,1 0 0,0 0 0,0 0 0,0 0 0,0 0 0,0 0 0,0 0 0,-1 1 0,-3 11 0,1 17 0,3 51 0,2 0 0,23 133 0,53 153 0,-7-43 0,-63-281 0,-2 1 0,-2 0 0,-1 0 0,-3 0 0,-5 51 0,3-79 0,-1 1 0,-1-1 0,0 0 0,-1 0 0,-1 0 0,0-1 0,-12 22 0,12-27 0,-1 0 0,0-1 0,0 1 0,-1-1 0,1-1 0,-2 1 0,1-1 0,-1-1 0,0 1 0,-1-2 0,-18 10 0,4-6 11,-1-1 0,0-2 0,0 0 0,-1-1 0,1-2 0,-1 0-1,0-2 1,1-1 0,-1-1 0,-50-9 0,35 3-223,2-2 0,-1-2 0,1-2-1,1-1 1,1-2 0,-42-24 0,4-6-6614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3.24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1 597 24575,'8'-3'0,"0"0"0,1 0 0,0 1 0,-1 0 0,1 1 0,13-1 0,14-2 0,342-82 0,-334 73 0,-1-2 0,-1-2 0,0-2 0,-1-2 0,-1-1 0,53-41 0,-80 53 0,-2 0 0,1-1 0,-2 0 0,1-1 0,-1 0 0,-1 0 0,-1-1 0,15-28 0,-21 37 0,0-1 0,0 0 0,-1 1 0,0-1 0,1 0 0,-2 0 0,1 1 0,-1-1 0,1 0 0,-1 0 0,0 0 0,-1 0 0,1 0 0,-1 0 0,0 1 0,-1-1 0,1 0 0,-1 0 0,0 1 0,0-1 0,0 1 0,0 0 0,-1 0 0,0 0 0,0 0 0,0 0 0,0 0 0,-1 1 0,1 0 0,-1-1 0,0 1 0,-5-3 0,-1 0 0,-1 0 0,0 1 0,0 0 0,0 1 0,-1 0 0,0 1 0,1 0 0,-1 1 0,0 0 0,0 1 0,0 1 0,-1-1 0,1 2 0,-18 2 0,2 1 0,0 2 0,-1 1 0,2 1 0,-54 22 0,57-18 0,1 1 0,1 1 0,0 0 0,0 2 0,2 0 0,0 2 0,1 0 0,1 1 0,0 1 0,2 1 0,0 0 0,2 1 0,-15 29 0,21-36 0,0 1 0,2 0 0,0 0 0,0 0 0,2 1 0,0 0 0,1 0 0,1 0 0,0 0 0,1 0 0,1 1 0,1-1 0,0 0 0,2 0 0,0 0 0,0 0 0,2 0 0,0-1 0,1 1 0,0-1 0,11 18 0,-8-20-8,1 0 0,0 0 0,0-2 0,1 1 0,1-1 0,0-1 0,0 0 0,2 0 0,24 14 0,-15-12 41,0-2 1,1-1-1,0 0 0,1-2 1,41 9-1,-5-8-330,0-2 0,0-3 0,0-3 0,88-9 0,-28-4-6529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3.82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1124 0 24575,'-22'13'0,"1"2"0,0 0 0,1 1 0,-18 19 0,-12 10 0,-725 574 0,739-592 0,14-12 0,1 0 0,0 2 0,1 1 0,-33 38 0,53-56 0,0 0 0,-1 0 0,1 1 0,0-1 0,0 0 0,-1 0 0,1 1 0,0-1 0,0 0 0,0 1 0,-1-1 0,1 0 0,0 1 0,0-1 0,0 0 0,0 1 0,0-1 0,0 0 0,0 1 0,0-1 0,0 0 0,0 1 0,0-1 0,0 0 0,0 1 0,0-1 0,0 0 0,0 1 0,0-1 0,0 0 0,0 1 0,0-1 0,1 0 0,-1 0 0,0 1 0,0-1 0,0 0 0,1 1 0,-1-1 0,18 3 0,34-11 0,-41 6 0,1381-177 0,-1349 178 0,-24 1 0,-1-1 0,0-1 0,0 0 0,32-9 0,-31 1-1365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4.1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24575,'4'9'0,"0"1"0,-1-1 0,-1 1 0,1-1 0,-2 1 0,1 0 0,-1 12 0,3 9 0,56 565 0,-3-21 0,-49-525-341,2 0 0,2-1-1,30 80 1,-13-65-6485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4.9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965 709 24575,'-1'-3'0,"-1"1"0,1 0 0,-1 0 0,0 0 0,0 0 0,0 0 0,0 0 0,0 0 0,0 1 0,0-1 0,-1 1 0,1-1 0,-1 1 0,-2-1 0,-41-14 0,41 15 0,-28-6 0,-1 1 0,0 1 0,0 2 0,0 2 0,-1 1 0,1 1 0,0 2 0,0 2 0,0 1 0,1 1 0,-1 2 0,2 1 0,0 2 0,0 1 0,1 2 0,0 1 0,2 1 0,0 1 0,1 2 0,1 1 0,-26 25 0,37-29 0,1 1 0,1 1 0,1 0 0,0 0 0,1 1 0,1 1 0,1 0 0,2 1 0,-1 0 0,2 0 0,1 0 0,1 1 0,1 0 0,1 0 0,0 35 0,3-40 0,1 0 0,0 0 0,2-1 0,0 1 0,1-1 0,1 0 0,0 0 0,2 0 0,-1-1 0,2 0 0,0 0 0,1-1 0,1 0 0,0 0 0,1-1 0,1-1 0,0 0 0,1 0 0,0-1 0,27 18 0,-22-19 0,1 0 0,0-2 0,1 0 0,0-1 0,0-1 0,1-1 0,0 0 0,0-2 0,0-1 0,1 0 0,-1-2 0,1 0 0,-1-1 0,1-2 0,-1 0 0,0-1 0,0-1 0,0-1 0,0-1 0,33-14 0,-26 8 0,0-1 0,-1-2 0,-1-1 0,0 0 0,-1-2 0,-1-1 0,-1-1 0,0-1 0,-2-1 0,0-1 0,-2-1 0,0 0 0,29-53 0,-30 36 0,-1 0 0,-2-1 0,-2-1 0,-1 0 0,-3-1 0,-2 0 0,-1 0 0,-2-1 0,-3 0 0,-4-57 0,-3 38 0,-2 1 0,-4 0 0,-1 1 0,-4 1 0,-2 0 0,-45-95 0,50 126 0,-1 0 0,-2 1 0,0 0 0,-3 2 0,-41-48 0,60 74 0,1 1 0,0-1 0,-1 1 0,1-1 0,0 1 0,-1 0 0,1-1 0,0 1 0,-1-1 0,1 1 0,-1 0 0,1 0 0,-1-1 0,1 1 0,-1 0 0,1 0 0,-1-1 0,1 1 0,-1 0 0,1 0 0,-1 0 0,1 0 0,-1 0 0,0 0 0,1 0 0,-1 0 0,1 0 0,-1 0 0,0 0 0,-1 16 0,14 36 0,-9-42 0,318 1026 0,-242-815 0,44 117 0,-119-327-84,2 7 155,2 0 1,15 25 0,-21-39-160,0-1 0,1 1 0,-1-1 0,1 1 0,0-1 0,0 0 0,0 0 0,1 0 0,-1 0 0,1-1 0,-1 0 0,1 1 0,0-1 0,0 0 0,0-1 0,7 3 0,14-2-6738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16.67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21 24575,'45'-11'0,"49"7"0,104 10 0,-26-1 0,171-15-1365,-247 4-5461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5.5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908 39 24575,'-5'-4'0,"-1"0"0,1 0 0,-1 0 0,1 1 0,-1 0 0,0 0 0,0 1 0,-1-1 0,1 1 0,0 1 0,-1-1 0,1 1 0,-1 0 0,-9 0 0,-13 0 0,-54 6 0,80-5 0,-37 5 0,1 1 0,0 3 0,0 1 0,1 1 0,0 2 0,1 2 0,1 2 0,0 1 0,-39 27 0,52-30 0,2 1 0,0 0 0,0 2 0,2 0 0,0 2 0,1 0 0,1 0 0,1 2 0,1 0 0,1 1 0,1 0 0,1 1 0,1 1 0,-13 43 0,21-56 0,0 1 0,1 0 0,0-1 0,1 1 0,1 0 0,0 0 0,0 0 0,2 0 0,-1 0 0,2-1 0,0 1 0,0-1 0,1 1 0,1-1 0,6 14 0,-5-17 0,-1-1 0,1 1 0,1-1 0,0 0 0,0 0 0,0-1 0,1 0 0,0 0 0,0-1 0,1 0 0,-1-1 0,2 1 0,-1-2 0,0 1 0,1-1 0,0-1 0,0 0 0,0 0 0,13 1 0,2-1 0,0-2 0,0-1 0,0 0 0,0-2 0,0-1 0,-1-1 0,1-1 0,-1-1 0,0-2 0,-1 0 0,1-1 0,-2-1 0,24-15 0,-5 1 0,-2-1 0,-1-2 0,-1-2 0,-1-1 0,-2-2 0,34-39 0,-42 40 0,-2-1 0,-1-1 0,27-51 0,-41 67 0,0-2 0,-1 1 0,-2-1 0,0 0 0,0 0 0,-2-1 0,-1 0 0,2-35 0,-12 20 0,7 35 0,0 0 0,0 0 0,0 0 0,0-1 0,0 1 0,0 0 0,0 0 0,0 0 0,0 0 0,0 0 0,0 0 0,0 0 0,0-1 0,0 1 0,0 0 0,0 0 0,-1 0 0,1 0 0,0 0 0,0 0 0,0 0 0,0 0 0,0 0 0,0 0 0,0 0 0,0 0 0,-1 0 0,1 0 0,0 0 0,0 0 0,0 0 0,0 0 0,0 0 0,0 0 0,-1 0 0,1 0 0,0 0 0,0 0 0,0 0 0,0 0 0,0 0 0,0 0 0,0 0 0,-1 0 0,1 0 0,0 0 0,0 0 0,0 0 0,0 0 0,0 0 0,0 0 0,0 0 0,0 1 0,-1-1 0,1 0 0,0 0 0,0 0 0,0 0 0,0 0 0,-4 21 0,1 31 0,3 0 0,2 0 0,13 80 0,-9-97 0,2 0 0,1 0 0,2 0 0,1-1 0,34 63 0,-40-87 17,0 0 0,1 0 1,0-1-1,0 0 0,1 0 0,13 11 0,-17-17-104,0 0-1,1 0 1,-1 0 0,1-1-1,-1 0 1,1 1 0,0-2-1,-1 1 1,1 0-1,0-1 1,0 0 0,0 0-1,0-1 1,1 1 0,-1-1-1,9-1 1,21-7-6739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5.92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24575,'32'45'0,"10"0"0,1-1 0,2-3 0,3-1 0,0-2 0,3-3 0,1-2 0,1-2 0,1-2 0,2-3 0,103 33 0,-144-55-85,-1 0 0,2-1-1,-1 0 1,0-1 0,0-1-1,1-1 1,-1 0 0,0-1-1,1 0 1,-1-1 0,0-1-1,0-1 1,0 0 0,-1 0-1,20-10 1,13-14-6741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6.2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266 0 24575,'-5'8'0,"0"0"0,1 0 0,0 1 0,0-1 0,0 1 0,1 0 0,1 0 0,-2 11 0,-4 7 0,-21 87 0,4 2 0,-11 139 0,4 243 0,-26 200 0,43-618 0,6-36 0,1 0 0,-2 83 0,10-124-65,0-1 0,0 0 0,0 0 0,0 0 0,0 0 0,0 1 0,0-1 0,1 0 0,-1 0 0,1 0 0,0 0 0,-1 0 0,1 0 0,0 0 0,0 0 0,0 0 0,1-1 0,-1 1 0,0 0 0,3 2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6.6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563 49 24575,'-4'-4'0,"0"0"0,0 0 0,0 1 0,0 0 0,-1 0 0,1 0 0,-1 0 0,0 0 0,0 1 0,0 0 0,0 0 0,0 1 0,0-1 0,-7 0 0,-8-1 0,0 0 0,-29 1 0,22 3 0,1 0 0,-1 2 0,1 1 0,0 1 0,1 1 0,-27 10 0,38-11 0,1 0 0,0 1 0,0 0 0,1 1 0,0 1 0,0 0 0,1 0 0,0 1 0,0 1 0,1 0 0,0 0 0,-16 23 0,23-29 0,1 1 0,-1-1 0,1 1 0,0-1 0,0 1 0,0 0 0,1 0 0,0 0 0,0-1 0,0 1 0,1 1 0,-1-1 0,1 0 0,0 0 0,0 0 0,1 0 0,0 0 0,1 5 0,1-3 0,0 1 0,0-1 0,1 0 0,0-1 0,0 1 0,0-1 0,1 1 0,0-2 0,0 1 0,11 8 0,9 6 0,1-2 0,1 0 0,1-2 0,45 19 0,145 50 0,-17-9 0,-164-59 0,-1 1 0,-1 1 0,40 31 0,-65-43 0,-1 0 0,0 1 0,-1 0 0,0 0 0,0 1 0,0 0 0,7 13 0,-13-19 0,0 1 0,0-1 0,-1 1 0,0-1 0,1 1 0,-1-1 0,-1 1 0,1 0 0,0-1 0,-1 1 0,0 0 0,0 0 0,0 0 0,0-1 0,0 1 0,-1 0 0,0-1 0,0 1 0,0 0 0,0-1 0,0 1 0,-1-1 0,1 1 0,-1-1 0,-4 6 0,-1-1 0,-1 1 0,0-1 0,-1-1 0,1 1 0,-1-1 0,-1-1 0,1 0 0,-1 0 0,0-1 0,-19 7 0,-11 2 0,-63 14 0,-105 9 0,179-34 0,0-1 0,0-2 0,0-1 0,0-1 0,-34-7 0,28-3-1365,14-2-5461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7.2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985 81 24575,'0'-2'0,"-1"-1"0,0 1 0,1-1 0,-1 1 0,0 0 0,0-1 0,-1 1 0,1 0 0,0 0 0,-1-1 0,1 1 0,-1 0 0,0 1 0,0-1 0,0 0 0,0 0 0,0 1 0,0-1 0,0 1 0,0 0 0,0-1 0,-1 1 0,1 0 0,-5-1 0,-62-18 0,33 15 0,0 1 0,0 2 0,0 1 0,0 1 0,0 3 0,0 1 0,0 1 0,1 2 0,0 2 0,0 1 0,-35 15 0,41-14 0,1 2 0,0 1 0,0 2 0,2 0 0,0 2 0,0 0 0,2 2 0,1 1 0,0 1 0,2 1 0,0 0 0,2 2 0,-18 28 0,29-39 0,1 0 0,1 0 0,0 1 0,1 0 0,0 0 0,1 0 0,1 1 0,1-1 0,0 1 0,1-1 0,0 1 0,1 0 0,3 18 0,-1-23 0,0 0 0,1-1 0,0 1 0,0-1 0,1 0 0,1 0 0,0 0 0,0 0 0,1-1 0,0 0 0,0 0 0,1-1 0,0 1 0,1-1 0,0-1 0,0 0 0,1 0 0,-1 0 0,18 8 0,-12-8 0,0 0 0,1-1 0,-1-1 0,2 0 0,-1-1 0,0-1 0,1 0 0,-1-1 0,29-1 0,-20-2 0,0-1 0,0-1 0,-1-1 0,0-1 0,45-17 0,-29 6 0,-1-2 0,0-2 0,-1-2 0,-1-1 0,-1-2 0,60-55 0,-63 48 0,-1-1 0,-2-2 0,46-69 0,-61 81 0,-1 0 0,-1-1 0,-1 0 0,-2-1 0,0 0 0,-1 0 0,7-51 0,-16 49 0,-3 23 0,0 17 0,0 32 0,1 0 0,3-1 0,9 78 0,-5-69 0,-2-32-53,3 54 113,3 0 0,20 81 0,-23-136-175,0-1 0,2 0 1,0 0-1,1 0 0,0-1 0,2 0 1,0-1-1,1 0 0,1 0 0,0-1 1,2-1-1,28 27 0,6-8-6711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4.96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27 0 24575,'-19'158'0,"12"21"-682,18 207-1,-8-348-6143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5.33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0 273 24575,'3'-1'0,"5"-2"0,16-7 0,21-8 0,23-7 0,21-7 0,19-3 0,11-1 0,2 3 0,-2 4 0,-6 6 0,-9 6 0,-22 7-8191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5.6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1 293 24575,'0'0'0,"2"0"0,2 0 0,5-2 0,11-3 0,22-6 0,26-9 0,24-8 0,18-7 0,15-5 0,10-3 0,1 1 0,-7 4 0,-24 9-8191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1.28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66 0 24575,'-36'658'0,"23"-498"0,2-26-1365,6-86-5461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1.64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1 261 24575,'0'0'0,"2"-3"0,5-2 0,9-7 0,23-14 0,31-12 0,28-7 0,17 1 0,7 7 0,-1 10 0,-4 10 0,-10 10 0,-15 8 0,-24 3-8191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24.14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1353 24575,'5'14'0,"4"5"0,-8-19 0,0 0 0,0-1 0,-1 1 0,1 0 0,0 0 0,-1 0 0,1-1 0,0 1 0,-1 0 0,1-1 0,0 1 0,-1 0 0,1-1 0,-1 1 0,1-1 0,-1 1 0,1-1 0,-1 1 0,1-1 0,-1 0 0,1 1 0,-1-1 0,0 1 0,1-1 0,-1 0 0,0 1 0,0-1 0,1-1 0,431-796 0,-176 244 0,-250 540 0,-3 9 0,-3 8 0,-1 14 0,3-18-1365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2.0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1 157 24575,'0'-1'0,"0"1"0,1-1 0,4 0 0,8-2 0,16-2 0,25-4 0,30-5 0,29-4 0,21-3 0,13-1 0,1 1 0,-7 4 0,-10 5 0,-18 4 0,-22 5 0,-27 3-8191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4.60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939 154 24575,'-1'-4'0,"1"1"0,-1-1 0,0 1 0,0-1 0,0 1 0,0-1 0,-1 1 0,1 0 0,-1 0 0,0-1 0,0 1 0,0 0 0,0 1 0,-1-1 0,1 0 0,-1 1 0,1-1 0,-1 1 0,0 0 0,0 0 0,0 0 0,0 0 0,-1 0 0,1 1 0,-5-2 0,-6-2 0,0 0 0,0 1 0,-1 0 0,-26-2 0,8 4 0,1 1 0,-1 2 0,0 2 0,0 1 0,1 1 0,0 2 0,0 1 0,1 1 0,0 2 0,0 1 0,-54 31 0,57-27 0,1 1 0,0 1 0,2 1 0,0 1 0,1 1 0,1 2 0,1 0 0,2 1 0,0 1 0,1 1 0,2 1 0,-19 38 0,30-52 0,1-1 0,1 1 0,0 0 0,1 1 0,0-1 0,1 1 0,0-1 0,1 1 0,1 0 0,0-1 0,1 1 0,5 25 0,-4-32 0,0 0 0,0 0 0,1 0 0,0-1 0,0 1 0,0-1 0,1 0 0,0 0 0,0 0 0,1-1 0,0 1 0,0-1 0,0 0 0,0 0 0,1-1 0,0 0 0,0 0 0,0 0 0,0-1 0,1 1 0,-1-2 0,1 1 0,0-1 0,0 0 0,13 2 0,-5-2 0,0-1 0,0-1 0,0 0 0,1-1 0,-1-1 0,-1-1 0,1 0 0,0 0 0,-1-2 0,1 1 0,-1-2 0,-1 0 0,18-10 0,9-8 0,-2-1 0,-1-2 0,38-35 0,-12 5 0,-3-3 0,-2-3 0,-3-2 0,-3-3 0,-2-2 0,61-117 0,-105 177 0,-4 6 0,0 1 0,0 0 0,-1 0 0,1-1 0,-1 1 0,0-1 0,0 1 0,0-1 0,0 0 0,0-4 0,-19 42 0,-5 42 0,3 1 0,4 1 0,3 1 0,-3 108 0,14-147 0,7 74 0,-3-102 0,-1 1 0,2-1 0,0 0 0,0 0 0,1 0 0,0-1 0,1 0 0,1 1 0,-1-1 0,10 12 0,-12-20-76,-1 0 1,1 0-1,0 0 0,0-1 0,0 1 0,0-1 0,0 0 0,1 0 1,-1 0-1,1 0 0,-1 0 0,1-1 0,0 0 0,0 0 1,-1 0-1,1 0 0,4 0 0,26-1-6750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5.3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158 33 24575,'-13'37'0,"1"0"0,2 1 0,-7 41 0,6-24 0,-31 193 0,4-18 0,24-180 0,88-244 0,-47 128 0,61-137 0,-68 162 0,2 0 0,47-63 0,-66 99 0,1 0 0,0 1 0,0-1 0,0 1 0,0 0 0,1 0 0,0 1 0,0-1 0,0 1 0,0 0 0,0 0 0,0 1 0,1-1 0,5-1 0,-7 4 0,0 0 0,0 0 0,-1 0 0,1 0 0,0 0 0,-1 1 0,1 0 0,0-1 0,-1 1 0,1 1 0,-1-1 0,1 0 0,-1 1 0,0 0 0,1 0 0,-1 0 0,0 0 0,0 0 0,0 1 0,-1-1 0,1 1 0,-1 0 0,4 4 0,7 11 0,0 0 0,0 1 0,-2 1 0,-1 0 0,0 1 0,-1 0 0,-2 0 0,0 1 0,6 32 0,-6-12 0,-1 0 0,-2 0 0,-2 0 0,-4 49 0,1-75 0,1-10 0,0 1 0,0-1 0,-1 0 0,0 0 0,0 0 0,0 0 0,-1 0 0,-3 8 0,7-54 0,10-15 0,3 1 0,2 0 0,2 2 0,36-71 0,-39 91 0,2 1 0,1 1 0,1 0 0,2 2 0,1 1 0,1 0 0,1 2 0,29-23 0,-46 41 0,0 1 0,1 1 0,0 0 0,0 0 0,0 0 0,0 1 0,1 0 0,-1 1 0,1 0 0,0 1 0,0 0 0,0 0 0,13 1 0,-16 1 0,0 1 0,0 0 0,0 0 0,0 1 0,-1 0 0,1 0 0,-1 0 0,1 1 0,-1 0 0,0 1 0,0-1 0,0 1 0,-1 0 0,1 1 0,-1-1 0,0 1 0,0 0 0,0 0 0,-1 1 0,5 6 0,3 6 0,-1 1 0,-1 1 0,0-1 0,13 43 0,17 92 0,-29-103 0,2-1 0,22 55 0,-28-90 0,0 0 0,1 0 0,0-1 0,1 0 0,1-1 0,0 0 0,0 0 0,2-1 0,-1 0 0,26 18 0,-27-23-151,1-1-1,0 0 0,0 0 0,1-1 1,-1-1-1,1 0 0,0 0 1,18 2-1,28 0-6674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6.0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111 397 24575,'-3'67'0,"-13"73"0,3-43 0,8-45 0,-5 51 0,-4 0 0,-32 115 0,43-213 0,3-12 0,2-29 0,8-53 0,20-102 0,87-301 0,-105 457 0,1 1 0,1 0 0,2 1 0,29-44 0,-36 64 0,0 1 0,0 0 0,1 0 0,0 1 0,1 0 0,0 1 0,1 0 0,0 1 0,1 1 0,0 0 0,0 0 0,1 1 0,19-7 0,-27 12 0,0 0 0,0 1 0,1 0 0,-1 0 0,0 0 0,1 1 0,-1 0 0,1 0 0,-1 1 0,0-1 0,1 1 0,-1 1 0,0-1 0,0 1 0,0 0 0,7 4 0,-5-2 0,0 1 0,0 1 0,-1-1 0,0 1 0,0 1 0,0-1 0,-1 1 0,0 1 0,10 14 0,-1 5 0,-1 1 0,-1 0 0,-1 1 0,-2 0 0,10 49 0,9 84 0,0 9 0,-22-146 0,0 0 0,1 0 0,1-1 0,20 35 0,-25-50-59,1-1 0,0 0-1,0-1 1,1 0-1,0 1 1,1-2 0,-1 1-1,1-1 1,1 0 0,-1 0-1,1-1 1,0 0 0,0-1-1,0 0 1,1 0-1,-1 0 1,1-1 0,0 0-1,0-1 1,0 0 0,1-1-1,10 1 1,30-3-6767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6.49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310 0 24575,'-9'5'0,"-1"-1"0,1 1 0,-1 1 0,2-1 0,-1 2 0,1-1 0,-1 1 0,2 0 0,-15 17 0,10-11 0,-9 10 0,2 0 0,0 2 0,1 0 0,1 2 0,2-1 0,1 2 0,1 0 0,1 1 0,1 0 0,2 0 0,1 1 0,1 1 0,2-1 0,1 1 0,0 44 0,4-52 0,0 0 0,2 0 0,1 0 0,1-1 0,1 1 0,1-1 0,0 0 0,2 0 0,1-1 0,0 0 0,2-1 0,0 0 0,1 0 0,1-1 0,1-1 0,1 0 0,0-1 0,2-1 0,-1 0 0,2-1 0,28 18 0,-28-22 0,-1-2 0,1 0 0,1-1 0,0-1 0,0 0 0,0-2 0,1 0 0,-1-2 0,1 0 0,0-1 0,0 0 0,1-2 0,-1-1 0,0 0 0,0-1 0,0-2 0,-1 0 0,1-1 0,33-13 0,-33 10 0,-2-1 0,1 0 0,-1-2 0,0 0 0,-1-1 0,0-1 0,-1 0 0,-1-1 0,0-1 0,-1 0 0,0-1 0,-2-1 0,0 0 0,0-1 0,-2 0 0,0 0 0,-1-1 0,12-39 0,-15 36 0,-1 0 0,-2 0 0,0 0 0,-1-1 0,-1 1 0,-1-1 0,-1 1 0,-1-1 0,-1 1 0,-1 0 0,-1 0 0,-1 0 0,-1 1 0,-1 0 0,-1 0 0,0 1 0,-2 0 0,0 0 0,-15-19 0,7 16 0,0 0 0,-1 1 0,-1 1 0,-2 1 0,0 0 0,0 2 0,-2 1 0,0 1 0,-1 1 0,-1 2 0,0 0 0,0 2 0,-56-16 0,57 21-105,0 1 0,0 1 0,0 1 0,-1 1 0,1 2 0,-1 0 0,1 2 0,-1 1 0,1 1 0,0 1 0,0 2 0,-40 15 0,29-4-6721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6.83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71 0 24575,'-32'701'0,"14"-418"0,3-82-1365,9-163-5461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7.19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0 158 24575,'1'-1'0,"1"-1"0,6-2 0,10-5 0,23-7 0,27-7 0,23-4 0,22 1 0,16 4 0,4 7 0,-3 6 0,-25 6-8191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3.41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111 1 24575,'-3'42'0,"-8"45"0,1-15 0,-6 72-101,-48 381-1163,57-485-5562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3.7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0 275 24575,'1'0'0,"-1"-1"0,2-1 0,2-2 0,6-1 0,7-5 0,18-7 0,22-10 0,19-7 0,13-4 0,9 0 0,1 2 0,-1 6 0,-5 8 0,-6 11 0,-8 11 0,-15 9 0,-19 3-8191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4.10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1 226 24575,'0'0'0,"0"0"0,2-1 0,3-1 0,6-2 0,10-3 0,19-7 0,20-7 0,19-6 0,16-3 0,13-1 0,3 2 0,7 5 0,-2 6 0,-5 7 0,-14 6 0,-23 3-8191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25.08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309 232 24575,'41'-11'0,"295"-33"0,-89 16 0,-247 28 0,0 0 0,0 0 0,0 0 0,0 0 0,0 0 0,0 0 0,0-1 0,0 1 0,0 0 0,0 0 0,0 0 0,0 0 0,0 0 0,0 0 0,0 0 0,0 0 0,0 0 0,0-1 0,0 1 0,0 0 0,0 0 0,0 0 0,0 0 0,0 0 0,0 0 0,0 0 0,0 0 0,0 0 0,0-1 0,0 1 0,0 0 0,0 0 0,0 0 0,0 0 0,0 0 0,1 0 0,-1 0 0,0 0 0,0 0 0,0 0 0,0 0 0,0 0 0,0 0 0,0-1 0,0 1 0,1 0 0,-20-5 0,-31-5 0,-363-49 0,-4 33 0,388 27 0,22 0 0,19 0 0,8 1 0,166 10 0,237-14 0,-410 1 0,-7 1 0,1 0 0,-1-1 0,1 0 0,-1 0 0,1 0 0,-1-1 0,12-5 0,-18 7 0,0 0 0,0 0 0,0 0 0,1 0 0,-1 0 0,0 0 0,0 0 0,0 0 0,0 0 0,0 0 0,0 0 0,1-1 0,-1 1 0,0 0 0,0 0 0,0 0 0,0 0 0,0 0 0,0 0 0,0 0 0,0-1 0,1 1 0,-1 0 0,0 0 0,0 0 0,0 0 0,0 0 0,0-1 0,0 1 0,0 0 0,0 0 0,0 0 0,0 0 0,0-1 0,0 1 0,0 0 0,0 0 0,0 0 0,0 0 0,0 0 0,0-1 0,0 1 0,-1 0 0,1 0 0,0 0 0,0 0 0,0 0 0,0-1 0,0 1 0,0 0 0,0 0 0,0 0 0,-1 0 0,1 0 0,0 0 0,0 0 0,0 0 0,0 0 0,-1-1 0,-14-5 0,-21 0 0,-34-2 0,-4-1 0,0 2 0,0 4 0,-85 8 0,139 0-69,26 0 224,33 2-1275,-36-6 789,31 4-6495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4.54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542 58 24575,'-3'-3'0,"-1"-1"0,1 1 0,-1 0 0,0 0 0,0 0 0,0 0 0,0 1 0,0 0 0,0 0 0,-1 0 0,1 0 0,-9-2 0,-60-9 0,65 12 0,-22-3 0,0 2 0,-1 1 0,1 1 0,0 2 0,-40 6 0,57-5 0,1 0 0,-1 1 0,1 0 0,0 1 0,0 0 0,-18 11 0,24-11 0,0-1 0,0 1 0,0-1 0,1 1 0,0 1 0,0-1 0,0 1 0,1 0 0,0 0 0,0 1 0,0-1 0,-4 11 0,6-10 0,0 0 0,1 1 0,0-1 0,0 1 0,1-1 0,-1 1 0,1-1 0,1 0 0,0 1 0,0-1 0,0 1 0,1-1 0,0 0 0,1 0 0,-1 0 0,1 0 0,0 0 0,1-1 0,0 1 0,0-1 0,6 7 0,9 10 0,0 0 0,2-1 0,44 35 0,135 80 0,-154-110 0,-1 2 0,-2 2 0,0 2 0,66 68 0,-103-94 0,0 0 0,0 0 0,-1 1 0,0 0 0,-1 0 0,1 0 0,-2 1 0,1 0 0,2 9 0,-5-14 0,-1 0 0,1-1 0,-1 1 0,0 0 0,0 0 0,0 0 0,0 0 0,-1 0 0,1-1 0,-1 1 0,0 0 0,0 0 0,-1-1 0,1 1 0,-1-1 0,1 1 0,-1-1 0,0 0 0,-1 0 0,1 0 0,0 0 0,-1 0 0,0 0 0,-3 2 0,-6 4 0,0-1 0,0 0 0,-1-1 0,0-1 0,0 0 0,-1-1 0,0 0 0,0-1 0,0-1 0,0 0 0,-22 1 0,-5 0 0,-1-3 0,-73-6 0,93 3-136,0 0-1,1-2 1,0-1-1,0 0 1,0-2-1,0 0 1,1-1-1,1-2 0,-26-14 1,-1-11-6690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5.16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7 299 24575,'10'121'0,"-1"-38"0,12 434 0,16 182 0,-34-671 0,-3-26 0,-1-5 0,-7-45 0,3 13 0,-29-186 0,10 0 0,9-1 0,19-305 0,0 473 0,2 0 0,19-79 0,-22 120 0,1-1 0,0 1 0,1 0 0,0 0 0,1 0 0,1 1 0,0-1 0,1 2 0,0-1 0,0 1 0,1 0 0,1 1 0,0 0 0,0 1 0,14-10 0,-16 14 0,0 1 0,1 0 0,0 0 0,0 0 0,0 1 0,0 1 0,0 0 0,0 0 0,1 0 0,-1 1 0,0 1 0,1 0 0,-1 0 0,1 1 0,-1 0 0,1 0 0,-1 1 0,0 0 0,0 1 0,0 0 0,0 1 0,0-1 0,-1 2 0,0-1 0,1 1 0,-2 1 0,13 9 0,-8-5 0,-1 1 0,0 0 0,0 1 0,-1 0 0,-1 1 0,0-1 0,0 2 0,-2-1 0,0 1 0,0 1 0,-1-1 0,-1 1 0,0 0 0,-1 0 0,-1 1 0,1 16 0,-3-5 0,-2 0 0,-1 0 0,-1-1 0,-2 1 0,0-1 0,-2 0 0,-1 0 0,-1-1 0,-1 0 0,-1 0 0,-1-1 0,-26 38 0,-18 17 0,-3-2 0,-78 77 0,118-133 0,-20 21-1365,9-10-5461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5.6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0 486 24575,'9'0'0,"0"-2"0,0 1 0,0-1 0,-1 0 0,13-5 0,11-3 0,-11 4 0,285-82 0,-250 69 0,0-3 0,-1-3 0,66-39 0,-108 55 0,-1 1 0,0-1 0,0-1 0,-1 0 0,18-20 0,-27 28 0,0-1 0,0 1 0,0 0 0,0-1 0,-1 0 0,1 1 0,-1-1 0,0 0 0,1 1 0,-1-1 0,-1 0 0,1 0 0,0 0 0,-1 0 0,1 0 0,-1 0 0,0 0 0,0 0 0,0 0 0,0 0 0,-1 0 0,1 0 0,-1 0 0,0 0 0,0 0 0,0 0 0,0 0 0,0 0 0,0 1 0,-1-1 0,0 0 0,1 1 0,-1 0 0,0-1 0,-3-2 0,-3-1 0,-1-1 0,1 1 0,-1 1 0,0 0 0,-1 0 0,1 1 0,-1 0 0,0 1 0,0 0 0,0 0 0,0 1 0,-16-1 0,0 1 0,-1 0 0,1 2 0,-48 6 0,46-1 0,0 1 0,0 2 0,0 0 0,1 2 0,0 1 0,1 1 0,1 1 0,0 2 0,0 0 0,2 2 0,0 0 0,1 1 0,-34 36 0,44-39 0,0 0 0,1 0 0,1 1 0,0 0 0,1 1 0,0 0 0,2 0 0,0 1 0,-7 27 0,11-29 0,1-1 0,0 1 0,1 0 0,1 0 0,0 0 0,2 0 0,-1-1 0,2 1 0,0 0 0,1-1 0,0 0 0,10 21 0,-7-20-7,1 0 0,1 0-1,0-1 1,1-1 0,0 0-1,1 0 1,1-1 0,0 0-1,1-1 1,27 20 0,-19-18 35,1-1 1,1-1 0,-1-1-1,2-1 1,-1-1-1,51 11 1,-32-12-194,1-2 0,0-2 0,0-2 0,0-1 0,0-3 0,0-1 0,0-2 0,66-18 0,-16-4-6661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6.1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640 47 24575,'1'-2'0,"-1"0"0,0 1 0,0-1 0,0 0 0,0 1 0,0-1 0,0 0 0,-1 1 0,1-1 0,0 0 0,-1 1 0,1-1 0,-1 1 0,0-1 0,0 1 0,1-1 0,-1 1 0,0-1 0,0 1 0,0 0 0,0 0 0,-1-1 0,1 1 0,0 0 0,0 0 0,-1 0 0,1 0 0,-1 0 0,1 1 0,-1-1 0,1 0 0,-1 1 0,1-1 0,-1 1 0,0-1 0,1 1 0,-1 0 0,0 0 0,1 0 0,-1 0 0,0 0 0,1 0 0,-1 0 0,0 0 0,-1 1 0,-10 2 0,0 1 0,0 0 0,1 0 0,-21 11 0,20-9 0,-31 16 0,0 1 0,1 3 0,2 1 0,-66 56 0,84-63 0,1 2 0,1 0 0,1 1 0,1 2 0,1-1 0,1 2 0,1 0 0,-23 54 0,35-69 0,0 0 0,1 1 0,0 0 0,1 0 0,0-1 0,1 1 0,0 0 0,1 1 0,0-1 0,1 0 0,0 0 0,1-1 0,5 17 0,-5-21 0,1 0 0,0 0 0,1 0 0,-1 0 0,1 0 0,1-1 0,-1 0 0,1 0 0,0 0 0,1 0 0,0-1 0,-1 0 0,1 0 0,1 0 0,-1-1 0,1 0 0,0 0 0,0-1 0,0 0 0,0 0 0,12 3 0,-2-3 0,0 0 0,0-1 0,0-1 0,0 0 0,1-2 0,-1 0 0,0 0 0,0-2 0,0 0 0,0-1 0,-1-1 0,1 0 0,-1-1 0,16-9 0,0-2 0,-1 0 0,0-2 0,-2-1 0,0-1 0,47-46 0,-49 39 0,-1-2 0,-1 0 0,38-64 0,-51 74 0,-1-1 0,-1 0 0,-1-1 0,-1 0 0,0 0 0,-2-1 0,6-41 0,-12 47 0,-2 21 0,-5 28 0,-2 129 0,13 198 0,-1-323 60,8 43 0,-9-69-225,1 1 0,0-1 0,0 0 0,1 0 0,1 0 0,-1-1 0,2 1 0,9 13 0,3-4-6661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6.5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0 24575,'-1'344'0,"12"329"0,-10-657-341,1 0 0,0 0-1,6 19 1,1-13-6485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6.96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559 1 24575,'-57'55'0,"-1"-2"0,-99 68 0,-73 65 0,222-179 0,1 0 0,0 0 0,1 0 0,0 1 0,0 0 0,-5 10 0,10-16 0,0 0 0,0 0 0,1 0 0,-1 0 0,1 0 0,-1 0 0,1 0 0,0 0 0,0 0 0,0 0 0,0 0 0,0 0 0,0 0 0,0 1 0,1-1 0,-1 0 0,1 0 0,0 0 0,-1 0 0,1-1 0,0 1 0,0 0 0,0 0 0,0 0 0,1-1 0,-1 1 0,0 0 0,1-1 0,-1 0 0,1 1 0,-1-1 0,1 0 0,0 1 0,3 0 0,71 44 0,2-4 0,119 47 0,-112-55 0,-3 5 0,91 56 0,-163-89-114,0 0 1,-1 1-1,0 0 0,0 1 0,0-1 1,-1 2-1,0-1 0,-1 1 0,0 0 1,0 1-1,7 15 0,-5 1-6712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8.4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245 1 24575,'1'3'0,"1"1"0,-1 0 0,0-1 0,0 1 0,0 0 0,0 0 0,-1 6 0,2 57 0,-3 0 0,-3-1 0,-19 97 0,-64 191 0,39-207 0,-19 67 0,59-183 0,2 0 0,1 1 0,2-1 0,1 61 0,2-85 0,1 1 0,-1 0 0,2-1 0,-1 0 0,1 1 0,0-1 0,1 0 0,0 0 0,0 0 0,0 0 0,1-1 0,0 1 0,0-1 0,1 0 0,0 0 0,0 0 0,0-1 0,10 8 0,-7-8 0,0 0 0,0-1 0,0 0 0,1 0 0,0-1 0,0 0 0,0-1 0,0 0 0,0 0 0,0-1 0,0 0 0,1 0 0,-1-1 0,17-2 0,6-3-227,0-1-1,-1-2 1,1-1-1,-1-1 1,44-22-1,-4-2-6598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8.84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0 231 24575,'0'0'0,"2"-1"0,2-1 0,8-3 0,12-3 0,19-6 0,18-5 0,16-4 0,9 0 0,4 1 0,-2 2 0,-5-1 0,-7-3 0,-17-2 0,-18 4-8191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9.50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64 209 24575,'-2'6'0,"-1"0"0,1 0 0,0 0 0,0 0 0,1 0 0,0 0 0,0 0 0,0 9 0,-2 9 0,-38 267 0,38-247 0,1 0 0,3 0 0,2-1 0,13 76 0,-16-119 0,0 1 0,0-1 0,0 1 0,0-1 0,0 0 0,0 1 0,0-1 0,0 0 0,0 1 0,0-1 0,0 1 0,0-1 0,0 0 0,0 1 0,0-1 0,0 0 0,1 1 0,-1-1 0,0 1 0,0-1 0,0 0 0,1 0 0,-1 1 0,0-1 0,0 0 0,1 1 0,-1-1 0,0 0 0,1 0 0,-1 1 0,0-1 0,1 0 0,-1 0 0,0 0 0,1 0 0,0 1 0,5-18 0,5-49 0,-8 46 0,72-334 0,-53 278 0,4 0 0,54-110 0,-75 176 0,0 1 0,0 0 0,1 0 0,0 1 0,0-1 0,1 1 0,9-8 0,-14 14 0,1 0 0,0 0 0,0 0 0,0 0 0,0 1 0,0-1 0,0 1 0,0 0 0,1 0 0,-1 0 0,0 0 0,1 1 0,-1-1 0,0 1 0,1 0 0,-1 0 0,1 0 0,-1 0 0,0 1 0,1 0 0,-1-1 0,0 1 0,0 0 0,1 0 0,4 3 0,4 3 0,-1-1 0,-1 2 0,1-1 0,-1 1 0,0 1 0,-1 0 0,0 0 0,-1 1 0,1 0 0,11 21 0,-2 0 0,-1 0 0,21 58 0,-19-30 0,-3 0 0,-2 1 0,-3 0 0,-3 1 0,-2 0 0,-3 1 0,-3-1 0,-2 1 0,-4-1 0,-13 67 0,13-96-455,-2-1 0,-20 52 0,6-36-6371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59.86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0 497 24575,'0'-1'0,"0"0"0,2-2 0,2-3 0,4-5 0,7-6 0,14-12 0,18-13 0,20-11 0,20-7 0,18-1 0,13 3 0,2 7 0,1 9 0,-5 11 0,-7 11 0,-22 10-8191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25.44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31 24575,'1'-1'0,"1"-2"0,1-2 0,0 0 0,1 0 0,0 1 0,-1 0 0,-1 2 0,-4 1 0,-3 0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00.6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1057 95 24575,'-1'-4'0,"-1"-1"0,1 1 0,-1 0 0,0-1 0,-1 1 0,1 0 0,-1 0 0,1 1 0,-1-1 0,0 0 0,-1 1 0,1 0 0,-1 0 0,1 0 0,-1 0 0,-7-4 0,4 4 0,-1 0 0,1 0 0,-1 1 0,1 0 0,-1 0 0,0 1 0,0 0 0,0 0 0,-9 1 0,-7 2 0,1 0 0,0 2 0,0 1 0,1 0 0,-39 15 0,29-6 0,0 1 0,1 1 0,1 2 0,0 1 0,1 1 0,1 2 0,-40 41 0,52-48 0,1 2 0,0 0 0,2 1 0,0 0 0,1 1 0,1 1 0,0 0 0,2 0 0,0 1 0,2 0 0,0 0 0,1 1 0,-3 23 0,8-35 0,0 1 0,1-1 0,1 1 0,-1-1 0,1 1 0,1-1 0,0 0 0,1 0 0,0 0 0,0 0 0,1 0 0,0 0 0,1-1 0,11 17 0,-12-20 0,1 0 0,0 0 0,1-1 0,0 0 0,-1 0 0,2 0 0,-1-1 0,0 1 0,1-2 0,0 1 0,0-1 0,0 0 0,0 0 0,1-1 0,-1 0 0,1 0 0,-1-1 0,1 0 0,-1 0 0,15-1 0,-3-2 0,0-1 0,0-1 0,0 0 0,-1-1 0,0-1 0,0-1 0,0-1 0,-1 0 0,0-2 0,0 1 0,-1-2 0,-1 0 0,0-1 0,0-1 0,22-25 0,-6 4 0,-2-2 0,-2-1 0,0-2 0,-3 0 0,28-61 0,20-80 0,-61 150 0,-1-1 0,10-60 0,-24 594 0,8-192 0,-6-180 0,-33 244 0,26-327 0,-3-1 0,-1 0 0,-25 55 0,25-74 0,-1 0 0,-1-1 0,-1-1 0,-2 0 0,-1-1 0,-22 23 0,23-30 0,-1-1 0,-1-1 0,-1-1 0,0 0 0,-1-2 0,0 0 0,-1-2 0,-1 0 0,0-2 0,0 0 0,-1-2 0,1-1 0,-40 5 0,42-8 0,0-1 0,0-2 0,0 0 0,-1-1 0,1-1 0,0-1 0,0-1 0,1-1 0,-1-1 0,1-1 0,0-1 0,1 0 0,0-2 0,0 0 0,-33-25 0,41 26-80,1-1 0,1-1-1,0 0 1,0 0 0,1-1-1,1 0 1,0 0 0,1-1-1,0 0 1,0-1 0,2 1 0,0-1-1,0 0 1,1-1 0,1 1-1,-2-25 1,0-46-6746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01.0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189 1 24575,'0'95'0,"-6"180"0,-89 475 0,17-187 0,74-533-195,1 0 0,1 0 0,1 0 0,2 1 0,1-1 0,7 34 0,5-19-6631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01.37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18 2 24575,'0'-1'0,"0"1"0,1-1 0,-1 2 0,0 1 0,1 5 0,-2 5 0,0 8 0,-1 9 0,0 13 0,-1 13 0,0 13 0,0 9 0,1 0 0,1-2 0,0-9 0,1-14 0,1-16-8191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01.8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392 31 24575,'-8'-4'0,"-1"-1"0,1 1 0,-1 1 0,0 0 0,0 0 0,0 1 0,0 0 0,0 0 0,0 1 0,-12 0 0,2 1 0,1 0 0,-1 2 0,-37 6 0,47-6 0,0 0 0,1 1 0,-1-1 0,1 2 0,0-1 0,0 1 0,0 0 0,0 1 0,1 0 0,-1 0 0,1 1 0,1-1 0,-1 2 0,1-1 0,0 1 0,0 0 0,1 0 0,0 0 0,0 1 0,1 0 0,0 0 0,0 0 0,1 0 0,0 1 0,0-1 0,1 1 0,0 0 0,1 0 0,0-1 0,0 1 0,1 0 0,0 0 0,1 0 0,2 16 0,3-1 0,0 0 0,2 0 0,1 0 0,1-1 0,1 0 0,0-1 0,2 0 0,29 37 0,16 11 0,73 69 0,-92-100 0,-21-20 0,86 93 0,-91-96 0,-1 0 0,-1 1 0,0 1 0,-1 0 0,10 24 0,-18-38 0,-1-1 0,1 0 0,-1 1 0,0 0 0,0-1 0,0 1 0,0 0 0,-1 0 0,0-1 0,1 1 0,-1 0 0,-1 0 0,1 0 0,0-1 0,-1 1 0,0 0 0,0-1 0,0 1 0,0 0 0,-1-1 0,1 1 0,-1-1 0,0 0 0,0 0 0,0 1 0,-1-1 0,1 0 0,-1-1 0,1 1 0,-1 0 0,0-1 0,0 0 0,0 1 0,0-1 0,-1-1 0,1 1 0,0 0 0,-1-1 0,1 1 0,-1-1 0,0 0 0,1 0 0,-1-1 0,-6 1 0,-17 2-97,1-1-1,-1-1 1,1-2-1,0 0 1,-1-2-1,1-1 1,0-1-1,0-1 1,1-1-1,0-2 1,0 0-1,1-2 0,-26-14 1,-5-8-6729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02.2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24575,'0'0'0,"0"0"0,1 1 0,0 2 0,2 0 0,0 3 0,3 3 0,3 2 0,2 1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02.99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186 0 24575,'-28'462'0,"-34"-2"0,-4 41 0,60-448 0,-17 305 0,81-550 0,-35 111 0,13-53 0,7 2 0,70-153 0,-102 261 0,2 1 0,21-30 0,-31 49 0,1-1 0,-1 0 0,1 1 0,0 0 0,0 0 0,1 0 0,-1 0 0,1 1 0,0-1 0,-1 1 0,2 0 0,-1 1 0,0-1 0,0 1 0,1 0 0,-1 1 0,10-3 0,-10 5 0,-1-1 0,0 1 0,1 0 0,-1 0 0,1 0 0,-1 1 0,0 0 0,0-1 0,0 1 0,0 1 0,0-1 0,-1 0 0,1 1 0,0 0 0,-1 0 0,0 0 0,0 0 0,4 6 0,4 5 0,0 0 0,-1 1 0,10 20 0,1 9 0,-2 1 0,-1 0 0,12 55 0,24 147 0,-40-168 0,3 0 0,3-1 0,54 131 0,-64-188 30,0-2 0,1 1 0,26 33 0,-32-48-113,-1 0 1,0 0-1,1-1 1,0 1-1,0-1 1,0 0-1,1 0 1,-1-1-1,1 1 1,0-1-1,0-1 1,0 1-1,0-1 1,1 0-1,-1 0 1,1-1-1,8 1 1,18-3-6744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09.60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1052 89 24575,'0'-3'0,"-1"0"0,1 0 0,-1 0 0,0 0 0,0 0 0,0 0 0,0 0 0,0 1 0,-1-1 0,0 1 0,1-1 0,-1 1 0,0-1 0,0 1 0,0 0 0,0 0 0,0 0 0,-1 0 0,1 0 0,-1 1 0,1-1 0,-1 1 0,0-1 0,-2 0 0,-7-3 0,0 0 0,0 1 0,0 1 0,-19-4 0,2 4 0,0 1 0,-1 2 0,0 0 0,1 2 0,0 1 0,-1 2 0,1 1 0,1 1 0,-1 1 0,-50 22 0,33-8 0,1 1 0,0 2 0,2 1 0,2 3 0,-61 53 0,73-55 0,2 1 0,0 2 0,2 0 0,-30 49 0,45-63 0,1 0 0,0 0 0,1 2 0,1-1 0,1 1 0,0-1 0,2 2 0,0-1 0,0 0 0,2 1 0,0 26 0,2-38 0,0 0 0,1 0 0,0 0 0,0 1 0,0-1 0,1 0 0,0 0 0,1-1 0,0 1 0,0 0 0,0-1 0,1 0 0,-1 1 0,2-2 0,-1 1 0,1 0 0,0-1 0,0 0 0,0 0 0,1 0 0,-1-1 0,1 0 0,0 0 0,1 0 0,-1-1 0,1 0 0,-1 0 0,1 0 0,0-1 0,0 0 0,0-1 0,11 2 0,4-1 0,1 0 0,0-2 0,0 0 0,-1-2 0,1 0 0,-1-2 0,1-1 0,-1 0 0,27-11 0,5-6 0,-2-3 0,0-1 0,-2-3 0,-1-3 0,-1-1 0,-2-2 0,-1-2 0,-2-3 0,-2-1 0,-2-1 0,-1-3 0,-3-1 0,-1-1 0,37-72 0,-69 115 0,26-63 0,-26 63 0,-1 0 0,0 0 0,0 0 0,0 0 0,-1 0 0,1 0 0,-1-1 0,0 1 0,0 0 0,0 0 0,-1 0 0,1-1 0,-3-6 0,2 10 0,1 1 0,0-1 0,0 1 0,0 0 0,0-1 0,-1 1 0,1-1 0,0 1 0,0 0 0,-1-1 0,1 1 0,0 0 0,-1-1 0,1 1 0,0 0 0,-1 0 0,1-1 0,-1 1 0,1 0 0,0 0 0,-1 0 0,1-1 0,-1 1 0,1 0 0,-1 0 0,1 0 0,-1 0 0,1 0 0,0 0 0,-1 0 0,1 0 0,-1 0 0,1 0 0,-1 0 0,1 0 0,-1 0 0,1 1 0,0-1 0,-1 0 0,1 0 0,-1 0 0,1 1 0,0-1 0,-1 0 0,1 0 0,0 1 0,-1-1 0,1 0 0,0 1 0,-1-1 0,1 0 0,0 1 0,0-1 0,-1 1 0,1-1 0,0 1 0,-17 26 0,-9 31 0,2 1 0,3 1 0,2 2 0,4-1 0,2 2 0,2 0 0,4 0 0,2 1 0,4 65 0,2-97 60,8 53 0,-8-77-174,0 0 0,1 0-1,0-1 1,1 1 0,0-1 0,0 0-1,0 1 1,1-1 0,0-1 0,1 1-1,-1-1 1,9 9 0,9 2-6712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0.0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69 259 24575,'-2'44'0,"-11"63"0,2-25 0,4-16 0,-28 407 0,41-534 0,21-88 0,-18 107 0,82-315 0,-70 296 0,2 0 0,3 2 0,56-94 0,-76 144 0,0-1 0,1 1 0,0 1 0,0-1 0,1 1 0,15-13 0,-20 20 0,-1-1 0,0 1 0,1-1 0,-1 1 0,1 0 0,0 0 0,-1 0 0,1 0 0,0 0 0,-1 1 0,1-1 0,0 1 0,0 0 0,0 0 0,-1 0 0,1 0 0,0 0 0,0 1 0,0-1 0,-1 1 0,1 0 0,0 0 0,-1 0 0,1 0 0,-1 0 0,1 1 0,-1-1 0,1 1 0,-1-1 0,0 1 0,3 3 0,7 6 0,-2 1 0,1 0 0,-2 1 0,0 0 0,0 0 0,-1 1 0,-1 0 0,7 19 0,39 127 0,-47-137 0,53 237 0,-40-159 0,42 127 0,-55-212-227,1 1-1,0-1 1,1 0-1,1 0 1,14 19-1,7-2-6598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0.6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699 798 24575,'-9'-3'0,"-1"1"0,1 0 0,0 1 0,0 0 0,-1 0 0,1 1 0,-1 0 0,1 1 0,0 0 0,0 0 0,-1 1 0,1 0 0,0 1 0,0 0 0,-11 6 0,-12 5 0,0 2 0,-48 34 0,40-23 0,2 2 0,1 2 0,1 2 0,2 1 0,-52 68 0,71-83 0,1 1 0,1 1 0,0 0 0,2 1 0,0 1 0,2-1 0,1 1 0,0 1 0,2 0 0,0 0 0,2 0 0,1 0 0,0 29 0,3-45 0,0 1 0,1-1 0,0 1 0,1-1 0,0 1 0,0-1 0,1 0 0,0 0 0,1 0 0,-1 0 0,1-1 0,1 0 0,-1 1 0,2-2 0,-1 1 0,10 9 0,-10-11 0,1-1 0,-1-1 0,1 1 0,0-1 0,0 0 0,0 0 0,0 0 0,0-1 0,1 0 0,-1-1 0,1 1 0,0-1 0,-1 0 0,1-1 0,0 0 0,-1 0 0,1 0 0,0-1 0,-1 0 0,1 0 0,11-4 0,3-3 0,0 0 0,0-1 0,-1-2 0,0 0 0,0-1 0,-1-1 0,-1-1 0,24-22 0,3-9 0,71-88 0,-63 62 0,-3-1 0,-4-2 0,-2-3 0,-4-1 0,-4-2 0,-3-1 0,-3-2 0,-5-1 0,-3-1 0,-3-1 0,-5-1 0,-3 0 0,-1-96 0,-9 163 0,0 10 0,-1 0 0,0 0 0,0 0 0,-1 0 0,0 0 0,-1 0 0,0 0 0,-1 0 0,-4-12 0,6 22 0,1 0 0,-1 1 0,0-1 0,1 0 0,-1 1 0,1-1 0,-1 1 0,1-1 0,0 0 0,-1 1 0,1-1 0,-1 1 0,1-1 0,0 1 0,0-1 0,-1 1 0,1 0 0,0-1 0,0 1 0,-1-1 0,1 1 0,0 0 0,0-1 0,0 1 0,0-1 0,0 1 0,0 0 0,0 0 0,-6 28 0,-75 623 0,67 6 0,17-596 60,20 102 0,-17-136-308,1-1 1,2 0-1,0-1 1,2 0-1,27 48 1,3-15-6579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1.41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738 74 24575,'-19'-22'0,"17"18"0,0 0 0,-1 1 0,0 0 0,1-1 0,-1 1 0,-1 0 0,1 1 0,0-1 0,-1 1 0,1-1 0,-1 1 0,0 0 0,0 0 0,0 0 0,0 1 0,0 0 0,-5-2 0,-8 1 0,0 0 0,0 1 0,0 1 0,0 1 0,1 0 0,-1 2 0,0-1 0,1 2 0,-1 0 0,1 1 0,0 1 0,-21 10 0,8-1 0,-1 1 0,2 1 0,1 1 0,0 2 0,-35 32 0,39-28 0,1 0 0,1 2 0,1 0 0,1 1 0,1 1 0,2 0 0,-26 61 0,36-74 0,0 1 0,1 0 0,1 0 0,0 1 0,1-1 0,1 1 0,1 0 0,0-1 0,1 1 0,1 0 0,0 0 0,1-1 0,1 1 0,1-1 0,0 0 0,1 0 0,10 22 0,-10-29 0,0 0 0,0-1 0,1 0 0,0 0 0,1 0 0,-1-1 0,1 0 0,1 0 0,0 0 0,-1-1 0,2 0 0,-1-1 0,1 0 0,0 0 0,0-1 0,0 0 0,0-1 0,1 0 0,0 0 0,-1-1 0,1 0 0,0-1 0,0 0 0,0-1 0,17-1 0,-5-1 0,0-1 0,0-2 0,0 0 0,-1-1 0,0-1 0,0-1 0,-1-1 0,0 0 0,0-2 0,30-22 0,-16 6 0,0-1 0,-2-2 0,-1-1 0,-2-2 0,-1-1 0,-2-1 0,-1-1 0,-1-2 0,-3 0 0,-1-1 0,-2-1 0,-1-1 0,-2 0 0,-3-1 0,-1-1 0,-1 0 0,2-45 0,-11 79 0,0 4 0,-1-1 0,1 0 0,-1 1 0,0-1 0,-1 0 0,-2-10 0,-8 69 0,2 22 0,-25 266 0,30-264 0,4 1 0,13 107 0,-10-163 24,1 1 0,2-1 0,0 0 0,13 32 0,-14-43-159,0 0 0,1 0 0,1-1 0,-1 0 0,2 0 0,-1-1 0,1 0 0,1 0 0,0-1 0,10 8 0,28 13-6691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28.60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81 4 24575,'25'-2'0,"1"1"0,-1 1 0,0 1 0,1 2 0,42 9 0,-6-2 0,237 22 0,-240-30 0,0-1 0,0-4 0,64-11 0,-245 30 0,-153-2 0,186-11 0,-361-4 0,691 23 0,-57-3 0,241-5 0,-416-14 0,-4 0 0,-1 0 0,0 0 0,1-1 0,-1 1 0,0-1 0,1 0 0,6-3 0,-11 4-19,0 0 0,0-1 0,0 1 0,0 0 0,0-1 0,0 1 0,0 0 0,0 0 0,0-1 0,0 1 0,0 0 0,0 0 0,0-1 0,0 1 0,0 0 0,0-1 0,0 1 0,0 0 0,0 0 0,0-1 0,-1 1 0,1 0 0,0 0 0,0 0 0,0-1 0,0 1 0,-1 0 0,1 0 0,0 0 0,0-1 0,-1 1 0,1 0 0,0 0 0,0 0 0,-1 0 0,1 0 0,0 0 0,0-1 0,-1 1 0,1 0 0,0 0 0,0 0 0,-1 0 0,1 0 0,0 0 0,-1 0 0,1 0 0,0 0 0,-1 1 0,1-2-396,-10-2-6411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1.7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288 1 24575,'-2'35'0,"-2"0"0,-14 61 0,5-33 0,-102 434 0,-2 12 0,116-502-50,-5 18-138,1 0 0,2 0 0,1 0 1,0 1-1,2-1 0,4 37 0,6-24-6638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2.1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38 0 24575,'0'0'0,"0"1"0,0 2 0,1 2 0,-1 4 0,-1 7 0,0 5 0,-1 9 0,-2 9 0,0 10 0,-2 10 0,0 2 0,0-1 0,1-7 0,2-13-8191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2.44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0 183 24575,'0'-1'0,"1"-1"0,1-1 0,3-1 0,6-1 0,10-3 0,13-2 0,0 1-8191</inkml:trace>
  <inkml:trace contextRef="#ctx0" brushRef="#br0" timeOffset="1">739 0 24575,'-2'9'0,"-1"0"0,2 0 0,-1 0 0,1 0 0,1 0 0,0 15 0,-1 9 0,-107 900 0,104-906-273,-1 0 0,-2 0 0,-1 0 0,-15 37 0,8-37-6553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2.79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0 170 24575,'1'-1'0,"0"-1"0,2-3 0,4-3 0,5-3 0,6-3 0,14-4 0,18-4 0,21 0 0,18 2 0,11 5 0,2 5 0,-4 4 0,-5-2 0,-20 0-8191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3.13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276 0 24575,'-3'11'0,"0"-1"0,0 1 0,1-1 0,-1 20 0,-2 8 0,-35 212 0,11 2 0,5 292 0,23-420-1365,0-85-5461</inkml:trace>
  <inkml:trace contextRef="#ctx0" brushRef="#br0" timeOffset="1">1 626 24575,'0'-1'0,"1"0"0,1-1 0,4 0 0,5-1 0,9-1 0,19-1 0,24-1 0,23 0 0,16 1 0,6 1 0,-2-1 0,-8-3 0,-20-2-8191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3.4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350 1 24575,'-2'44'0,"-115"628"0,-59-12 0,135-556-1365,27-75-5461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3.94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59 168 24575,'182'44'0,"-58"-11"0,-122-33 0,166 31 0,-147-29 0,1 0 0,-1-1 0,1-2 0,-1 0 0,40-8 0,-58 9 0,0-1 0,0 0 0,-1 1 0,1-1 0,-1 0 0,1 0 0,-1-1 0,1 1 0,-1 0 0,0-1 0,0 1 0,1-1 0,-1 0 0,0 0 0,-1 0 0,1 0 0,0 0 0,0 0 0,-1 0 0,1-1 0,-1 1 0,0-1 0,0 1 0,0-1 0,0 1 0,0-1 0,-1 1 0,1-1 0,-1 0 0,1 0 0,-1 1 0,0-1 0,0 0 0,0 1 0,-1-1 0,1 0 0,-1 0 0,1 1 0,-1-1 0,-1-2 0,-1-5 0,0 1 0,-1 1 0,0-1 0,-1 1 0,0-1 0,0 1 0,0 0 0,-1 1 0,-1 0 0,-9-10 0,4 8 0,0-1 0,-1 2 0,-1-1 0,0 2 0,0 0 0,0 1 0,-1 0 0,1 1 0,-1 1 0,-1 0 0,1 1 0,0 0 0,-1 2 0,0 0 0,1 0 0,-1 2 0,0 0 0,1 0 0,-1 2 0,1 0 0,-16 5 0,12-2 0,-1 1 0,1 1 0,0 0 0,1 2 0,0 0 0,0 1 0,1 1 0,1 0 0,0 1 0,0 1 0,1 1 0,1 0 0,1 0 0,0 2 0,-16 26 0,18-22 0,1 0 0,0 1 0,2 0 0,0 1 0,2 0 0,1 0 0,0 0 0,2 1 0,0 0 0,2-1 0,1 1 0,0 0 0,9 46 0,-6-54 0,0 0 0,2-1 0,0 1 0,1-1 0,0 0 0,1-1 0,1 1 0,0-2 0,1 1 0,1-1 0,0 0 0,0-1 0,2 0 0,-1-1 0,1 0 0,1-1 0,0 0 0,0-1 0,1-1 0,0 0 0,20 8 0,-7-7-170,-1-1-1,1-1 0,0-2 1,1 0-1,-1-2 0,1-1 1,46-3-1,11-4-6655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4.6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0 842 24575,'3'58'0,"10"59"0,-1-5 0,6 221 0,23 221 0,-37-538 0,-2-20 0,-1-29 0,-25-529 0,-1-57 0,27 495 0,6 0 0,46-239 0,-49 341 0,-2 4 0,0 0 0,2 0 0,0 0 0,1 1 0,1 0 0,1 0 0,0 0 0,11-15 0,-18 31 0,-1 0 0,0 1 0,1-1 0,-1 1 0,1-1 0,0 1 0,-1-1 0,1 1 0,-1-1 0,1 1 0,0-1 0,-1 1 0,1 0 0,0-1 0,0 1 0,-1 0 0,1 0 0,0 0 0,0 0 0,-1-1 0,1 1 0,0 0 0,0 0 0,-1 0 0,1 1 0,0-1 0,0 0 0,-1 0 0,1 0 0,0 0 0,0 1 0,-1-1 0,1 0 0,0 1 0,-1-1 0,1 1 0,0-1 0,-1 0 0,1 1 0,0 0 0,22 29 0,-17-22 0,56 90 0,77 157 0,28 122 0,-9-19 0,67 81 0,-215-420 0,20 48 0,-28-63 0,-1 1 0,0-1 0,0 0 0,0 0 0,0 1 0,0-1 0,-1 0 0,0 1 0,0-1 0,0 1 0,-1-1 0,-1 9 0,1-12-76,1 0 1,0 0-1,-1 0 0,1 0 0,-1 0 0,0-1 0,1 1 0,-1 0 1,0 0-1,0 0 0,1-1 0,-1 1 0,0 0 0,0-1 1,0 1-1,0-1 0,-1 1 0,-17 3-6750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4.9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52 24575,'0'-1'0,"0"0"0,1-2 0,3-1 0,4-2 0,7-1 0,12-1 0,22-1 0,25 1 0,20 4 0,12 6 0,2 6 0,-5 5 0,-6 2 0,-21-2-8191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5.2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0 390 24575,'1'13'0,"1"0"0,1 0 0,-1 0 0,8 19 0,1 7 0,4 23 0,49 178 0,-49-195 0,1-2 0,2 0 0,31 52 0,-32-76 0,-14-33 0,-12-44 0,8 54 0,-57-229 0,34 147 0,3 0 0,4-2 0,-6-90 0,22 160 0,1 1 0,1 0 0,0 0 0,1-1 0,1 1 0,1 0 0,0 1 0,9-21 0,-10 29 0,1-1 0,1 2 0,-1-1 0,1 0 0,1 1 0,-1 0 0,1 0 0,0 1 0,1 0 0,0 0 0,0 0 0,0 1 0,0 0 0,1 0 0,0 1 0,0 0 0,13-5 0,-1 3 10,0 2 0,1 0 0,-1 1 0,1 0 0,0 2 0,0 1 0,-1 0 0,1 2 0,0 0 0,-1 2 0,23 5 0,11 6-505,-1 3 0,94 44 0,-83-30-6331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40.01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18 35 24575,'28'-23'0,"-15"12"0,-19 19 0,6-8 0,0 1 0,-1-1 0,1 1 0,0-1 0,0 0 0,-1 1 0,1-1 0,0 1 0,0-1 0,0 1 0,-1-1 0,1 1 0,0-1 0,0 1 0,0-1 0,0 1 0,0-1 0,0 1 0,0-1 0,0 1 0,0-1 0,0 1 0,1-1 0,-1 0 0,0 1 0,0-1 0,0 1 0,0-1 0,1 1 0,-1-1 0,0 1 0,1 0 0,-1-1 0,1 0 0,-1 1 0,0-1 0,1 0 0,-1 1 0,0-1 0,0 1 0,0-1 0,0 1 0,1-1 0,-1 0 0,0 1 0,0-1 0,0 1 0,0-1 0,0 1 0,0-1 0,0 1 0,0-1 0,0 1 0,0-1 0,0 1 0,0-1 0,-1 0 0,1 1 0,0-1 0,0 1 0,0-1 0,-1 0 0,1 1 0,0-1 0,0 1 0,-1-1 0,1 0 0,0 1 0,-1-1 0,1 0 0,0 0 0,-1 1 0,1-1 0,-1 0 0,1 0 0,-1 1 0,-15 19 0,15-18 0,1-1 0,-1 1 0,0-1 0,0 1 0,0-1 0,0 1 0,0-1 0,0 0 0,0 0 0,0 1 0,0-1 0,-1 0 0,1 0 0,0 0 0,-1 0 0,1 0 0,-1-1 0,1 1 0,-1 0 0,-2 0 0,4 2-2,0 0 70,-5-11-1499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5.63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742 31 24575,'-34'-13'0,"1"6"0,-1 2 0,0 2 0,0 1 0,0 1 0,0 2 0,-1 2 0,2 1 0,-1 1 0,0 2 0,1 1 0,0 2 0,1 1 0,0 2 0,-55 30 0,74-34 0,0 1 0,1 0 0,0 0 0,0 2 0,2-1 0,-1 1 0,1 1 0,1 0 0,0 0 0,1 1 0,-10 21 0,16-29 0,-1-1 0,1 1 0,0 0 0,1 0 0,-1 0 0,1 0 0,0 0 0,1 0 0,0 0 0,0 0 0,0 0 0,0 0 0,1 0 0,0 0 0,0 0 0,1 0 0,0 0 0,0-1 0,0 1 0,1 0 0,-1-1 0,1 0 0,1 0 0,-1 0 0,1 0 0,0 0 0,0-1 0,0 1 0,0-1 0,1 0 0,0 0 0,8 4 0,-1-1 0,0-2 0,0 1 0,1-2 0,-1 1 0,1-2 0,0 0 0,0 0 0,0-1 0,1-1 0,-1 0 0,0-1 0,0 0 0,1-1 0,-1-1 0,0 0 0,0-1 0,0 0 0,19-8 0,-9 3 0,0-2 0,0 0 0,-1-2 0,0 0 0,-1-1 0,-1-2 0,0 0 0,-1-1 0,18-19 0,-23 20 0,-1 1 0,-1-2 0,0 0 0,-1 0 0,-1-1 0,0 0 0,-2-1 0,0 0 0,0 0 0,-2-1 0,6-28 0,-11 41 0,-1 13 0,0 40 0,13 27 0,3-1 0,3-1 0,3 0 0,4-2 0,48 96 0,-66-151-273,1 0 0,0-1 0,2 0 0,15 17 0,-1-9-6553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6.26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24575,'1'1'0,"1"1"0,-1-1 0,1 1 0,-1-1 0,0 1 0,1 0 0,-1-1 0,0 1 0,0 0 0,0 0 0,-1 0 0,2 3 0,-2-4 0,141 391 0,-31 14 0,-65-233 0,-18-74 0,-2-15 0,-4 1 0,-4 1 0,9 105 0,-28-161 0,0-28 0,-1-18 0,-2-82 0,7-101 0,2 152 0,1-1 0,3 1 0,1 1 0,20-56 0,-27 93 0,1 1 0,1-1 0,0 1 0,0 0 0,0 0 0,1 0 0,0 1 0,10-12 0,-12 17 0,0 0 0,0 0 0,0 0 0,0 0 0,0 0 0,0 0 0,1 1 0,-1 0 0,1 0 0,-1 0 0,1 0 0,-1 0 0,1 0 0,-1 1 0,1 0 0,-1 0 0,1 0 0,0 0 0,-1 0 0,1 1 0,-1 0 0,1 0 0,-1 0 0,6 2 0,8 4 0,0 1 0,0 0 0,-1 2 0,0-1 0,0 2 0,-1 0 0,-1 1 0,0 1 0,-1 0 0,0 1 0,-1 0 0,0 1 0,-1 0 0,12 23 0,-13-20 0,-1-1 0,-1 2 0,0-1 0,-1 1 0,-1 0 0,-1 1 0,0-1 0,-2 1 0,0 0 0,-2 0 0,0 0 0,-1 0 0,-3 27 0,0-35 0,0 0 0,0-1 0,-1 1 0,0-1 0,-1 0 0,-1-1 0,0 1 0,0-1 0,-1 0 0,0 0 0,-1-1 0,0 0 0,0 0 0,-1-1 0,0 0 0,-1 0 0,1-1 0,-2-1 0,1 0 0,-1 0 0,1-1 0,-1 0 0,-1-1 0,1 0 0,-1-1 0,0 0 0,1-1 0,-1 0 0,0-1 0,0 0 0,-1-1 0,1 0 0,0-1 0,0 0 0,0-1 0,1-1 0,-1 0 0,0 0 0,-17-9 0,22 9-124,0-1 0,1 1 0,0-2 0,-1 1 0,2-1 0,-1 1-1,0-2 1,1 1 0,0-1 0,-8-11 0,-7-18-6702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6.62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24575,'0'0'0,"1"1"0,1 3 0,2 3 0,4 7 0,2 7 0,5 11 0,4 13 0,5 13 0,2 13 0,-1 5 0,-2-1 0,-4-4 0,-5-10 0,-5-15 0,-3-15-8191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6.9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 24575,'0'-1'0,"1"1"0,1-1 0,2 0 0,1 2 0,4 3 0,6 3 0,7 7 0,9 8 0,9 5 0,4 6 0,-6-3-8191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7.3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385 36 24575,'0'-1'0,"-1"0"0,1 0 0,-1 0 0,1 1 0,-1-1 0,0 0 0,1 0 0,-1 1 0,0-1 0,0 0 0,1 1 0,-1-1 0,0 1 0,0-1 0,0 1 0,0-1 0,0 1 0,0-1 0,0 1 0,0 0 0,0 0 0,-1-1 0,-29-7 0,24 7 0,-12-3 0,0 0 0,0 2 0,0 0 0,0 1 0,0 1 0,-1 1 0,1 1 0,-31 6 0,44-7 0,-1 1 0,1 0 0,0 0 0,0 0 0,0 1 0,0 0 0,0 0 0,0 1 0,1-1 0,0 1 0,-1 0 0,1 1 0,1-1 0,-1 1 0,1 0 0,0 0 0,0 1 0,0-1 0,1 1 0,0-1 0,0 1 0,0 0 0,1 1 0,0-1 0,0 0 0,0 1 0,1-1 0,-1 12 0,2-3 0,1-1 0,0 1 0,1-1 0,1 1 0,0-1 0,1 0 0,0 0 0,2 0 0,-1 0 0,2-1 0,-1 0 0,18 23 0,-1-4 0,2-1 0,0-1 0,49 43 0,-39-42-195,2-2 0,1-2 0,1-1 0,1-2 0,1-2 0,81 32 0,-55-32-6631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8.4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111 1 24575,'0'2'0,"-2"5"0,-1 8 0,-3 13 0,-4 19 0,-2 21 0,-3 14 0,1 6 0,0 2 0,1-4 0,1-14 0,3-18-8191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8.7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24575,'0'0'0,"1"0"0,0 0 0,1 2 0,1 4 0,2 4 0,2 5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9.19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0 140 24575,'3'51'0,"17"92"0,-4-42 0,1 30 0,-2-30 0,3 185 0,-22-253 0,1-27 0,-2-22 0,-4-44 0,3-1 0,3 0 0,2 0 0,14-118 0,-6 134 0,1 1 0,3-1 0,1 2 0,2-1 0,2 2 0,2 0 0,30-51 0,-39 78 0,1 1 0,0 0 0,1 1 0,0 0 0,1 0 0,0 1 0,1 1 0,20-14 0,-27 21 0,-1 1 0,1 0 0,0 0 0,0 1 0,0-1 0,0 1 0,0 1 0,1-1 0,-1 1 0,0 0 0,1 1 0,-1-1 0,1 1 0,-1 0 0,1 1 0,-1 0 0,0 0 0,1 0 0,-1 1 0,0 0 0,0 0 0,0 0 0,0 1 0,0 0 0,7 5 0,2 3 0,0 1 0,-1 0 0,0 1 0,-1 1 0,0 0 0,-1 1 0,-1 0 0,0 1 0,-1 0 0,8 18 0,6 18 0,-2 1 0,15 56 0,-9-1 0,19 140 0,-17-70 0,-26-161-273,0 1 0,1-1 0,0 0 0,10 19 0,2-6-6553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0.23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427 20 24575,'-3'-2'0,"0"0"0,0 0 0,0 0 0,0 0 0,0 1 0,0-1 0,0 1 0,0 0 0,0 0 0,-1 0 0,1 0 0,0 1 0,-1-1 0,1 1 0,-1 0 0,1 0 0,-1 0 0,1 0 0,0 1 0,-1 0 0,1-1 0,-6 3 0,-5 1 0,1 1 0,0 0 0,1 0 0,-17 11 0,8-2 0,1 1 0,1 1 0,0 1 0,1 0 0,1 2 0,0 0 0,1 0 0,2 2 0,0 0 0,1 0 0,1 2 0,-11 27 0,15-31 0,1 0 0,0 1 0,2 0 0,0 0 0,1 0 0,1 0 0,1 1 0,1 0 0,0-1 0,2 1 0,1-1 0,0 1 0,1-1 0,1 0 0,10 27 0,-10-36 0,1 0 0,0-1 0,1 1 0,0-1 0,1-1 0,0 1 0,1-1 0,-1 0 0,2-1 0,-1 0 0,1 0 0,0-1 0,1 0 0,15 8 0,-10-7 0,1-2 0,0 0 0,0-1 0,0 0 0,1-1 0,-1-1 0,1-1 0,0 0 0,22-1 0,-7-3 0,-1 0 0,1-3 0,-1 0 0,0-2 0,0-1 0,-1-2 0,0 0 0,-1-2 0,0-2 0,38-23 0,-47 23 0,0-1 0,-2 0 0,1-1 0,-2-1 0,0-1 0,-1 0 0,-1-1 0,0-1 0,-2 0 0,0-1 0,14-35 0,-22 44 0,0 0 0,-1-1 0,-1 0 0,0 1 0,0-1 0,-2 0 0,1 0 0,-2-1 0,0 1 0,0 0 0,-1 0 0,-1 0 0,0 0 0,-1 0 0,0 0 0,-1 1 0,-1 0 0,0-1 0,0 1 0,-1 1 0,-1-1 0,-14-19 0,9 18 8,0 0 0,-1 0 0,-1 1 0,1 1 0,-2 0 0,0 1 0,0 0 0,-1 2 0,0 0 0,0 0 0,-1 2 0,1 0 0,-2 0 0,-21-2 0,7 2-220,-1 1 0,-1 3 0,1 0-1,0 2 1,-1 2 0,-55 9 0,23 2-6614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0.7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1 24575,'0'0'0,"-1"0"0,1 1 0,0 1 0,-1 1 0,0 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48.50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576 198 24575,'87'-18'0,"0"-4"0,87-34 0,35-10 0,-197 62 0,-6 2 0,0 0 0,-1 0 0,1 1 0,0-1 0,0 1 0,0 1 0,0-1 0,0 1 0,11 1 0,-16 0 0,-1-1 0,0 1 0,1-1 0,-1 1 0,0 0 0,0-1 0,0 1 0,1 0 0,-1-1 0,0 1 0,0 0 0,0-1 0,0 1 0,0 0 0,0-1 0,0 1 0,0 0 0,-1-1 0,1 1 0,0 0 0,0-1 0,0 1 0,-1-1 0,1 1 0,0 0 0,-1-1 0,1 1 0,0-1 0,-1 1 0,1-1 0,-1 1 0,1-1 0,-1 1 0,1-1 0,-1 0 0,1 1 0,-1-1 0,0 1 0,-21 20 0,7-11 0,-1 0 0,0-2 0,-1 0 0,1-1 0,-1 0 0,-1-2 0,1 0 0,-30 4 0,-3-2 0,-93 1 0,53-12 0,-176-32 0,38 2 0,181 30 0,1 2 0,-92 8 0,166-20 0,28-6 0,15 5 0,2 3 0,-1 3 0,1 4 0,96 4 0,-62 8 0,0 4 0,137 33 0,-243-44 0,0 0 0,1 0 0,-1 0 0,0 0 0,0 0 0,0 0 0,0 1 0,0-1 0,1 0 0,-1 1 0,0-1 0,0 1 0,0-1 0,0 1 0,0-1 0,0 1 0,0 0 0,-1 0 0,1-1 0,0 1 0,0 0 0,0 0 0,0 1 0,-2-1 0,0 0 0,0 0 0,0 0 0,0 0 0,0 0 0,0-1 0,0 1 0,0 0 0,0-1 0,-1 1 0,1-1 0,0 0 0,0 1 0,-1-1 0,-1 1 0,-65 10 0,-13-7 0,1-4 0,-1-3 0,-112-19 0,59 6 0,126 15 0,-1-1 0,0 1 0,1 1 0,-1 0 0,0 0 0,0 0 0,-11 3 0,48-7 0,0 0 0,0 2 0,0 1 0,39 3 0,-21 0 0,-10-2 0,-1 0 0,1 0 0,-1 3 0,0 1 0,61 15 0,-96-19 0,0 0 0,0 0 0,1 0 0,-1 0 0,0 0 0,0 0 0,0 0 0,0 0 0,1 0 0,-1 0 0,0 0 0,0 1 0,0-1 0,0 0 0,0 0 0,0 0 0,1 0 0,-1 0 0,0 0 0,0 1 0,0-1 0,0 0 0,0 0 0,0 0 0,0 0 0,0 0 0,0 1 0,0-1 0,0 0 0,0 0 0,1 0 0,-1 0 0,0 1 0,0-1 0,0 0 0,-1 0 0,1 0 0,0 0 0,0 1 0,0-1 0,0 0 0,0 0 0,0 0 0,0 0 0,0 1 0,0-1 0,0 0 0,0 0 0,0 0 0,-1 0 0,1 0 0,0 0 0,0 1 0,0-1 0,0 0 0,-14 10 0,-15 6 0,1 0 0,27-16 0,0 1 0,1-1 0,-1 1 0,0-1 0,0 1 0,0-1 0,1 1 0,-1 0 0,0 0 0,1-1 0,-1 1 0,0 0 0,1 0 0,-1-1 0,1 1 0,-1 0 0,1 0 0,0 0 0,-1 0 0,1 0 0,0 0 0,0 0 0,0 0 0,-1 0 0,1 0 0,0 0 0,1 2 0,-27-13-1365,16 5-5461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3.8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1 24575,'0'0'0,"0"0"0,0 3 0,-1 3 0,1 6 0,0 9 0,-1 11 0,2 14 0,-1 16 0,2 13 0,2 8 0,1 2 0,1-2 0,2-4 0,2-4 0,-1-4 0,1-5 0,-3-15-8191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4.17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0 286 24575,'1'-1'0,"4"-2"0,7-5 0,19-10 0,25-11 0,30-12 0,26-4 0,17 2 0,7 7 0,-1 8 0,-3 8 0,-7 9 0,-14 8 0,-25 4-8191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4.5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0 161 24575,'0'0'0,"0"0"0,2-1 0,5-1 0,11-3 0,25-4 0,29-5 0,28-5 0,23-2 0,18-2 0,6 2 0,-2 4 0,-4 4 0,-6 5 0,-10 3 0,-17 3 0,-26 2-8191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3:26.37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90 78 24575,'-5'0'0,"1"0"0,0 0 0,-1 1 0,1-1 0,-1 1 0,1 0 0,0 0 0,0 1 0,0-1 0,0 1 0,0 0 0,0 0 0,0 0 0,-6 6 0,8-7 0,1 0 0,-1 0 0,1 1 0,-1-1 0,1 0 0,0 1 0,-1 0 0,1-1 0,0 1 0,0 0 0,0-1 0,0 1 0,1 0 0,-1 0 0,0 0 0,1 0 0,-1 0 0,1 0 0,0 0 0,0 0 0,0 0 0,0 0 0,0 0 0,0 0 0,0 0 0,0 0 0,1 0 0,-1 0 0,1-1 0,0 1 0,-1 0 0,1 0 0,0 0 0,0-1 0,0 1 0,2 2 0,-2-3 0,0 0 0,0 0 0,0 0 0,0 0 0,0 0 0,0 0 0,0 0 0,0 0 0,0 0 0,0-1 0,0 1 0,0-1 0,1 1 0,-1 0 0,0-1 0,0 0 0,1 1 0,-1-1 0,0 0 0,1 0 0,-1 0 0,0 0 0,1 0 0,1 0 0,1-1 0,0 0 0,-1 0 0,0 0 0,1-1 0,-1 1 0,0-1 0,1 0 0,-1 0 0,3-3 0,2-1 0,-1 0 0,0-1 0,0 0 0,0-1 0,-1 0 0,6-9 0,-9 11 0,-1 1 0,0-1 0,0 0 0,-1 0 0,0 0 0,0 0 0,0 0 0,0 0 0,-2-11 0,2 16 0,-1-1 0,0 1 0,0 0 0,-1-1 0,1 1 0,0 0 0,0-1 0,-1 1 0,1 0 0,-1-1 0,1 1 0,-1 0 0,1-1 0,-1 1 0,0 0 0,0 0 0,0 0 0,1 0 0,-1 0 0,0 0 0,0 0 0,-1 0 0,1 0 0,0 0 0,0 1 0,0-1 0,0 0 0,-1 1 0,1-1 0,0 1 0,-1-1 0,1 1 0,0 0 0,-1 0 0,1-1 0,0 1 0,-1 0 0,1 0 0,-1 0 0,1 0 0,0 1 0,-1-1 0,1 0 0,0 1 0,-1-1 0,1 1 0,0-1 0,-2 1 0,2 0 0,-1-1 0,0 1 0,0 0 0,1-1 0,-1 1 0,1 0 0,-1 0 0,1 0 0,-1 0 0,1 0 0,-1 0 0,1 0 0,0 1 0,0-1 0,-1 1 0,1-1 0,0 1 0,0-1 0,1 1 0,-1-1 0,0 1 0,0 0 0,1-1 0,-1 1 0,1 0 0,0 0 0,-1-1 0,1 1 0,0 0 0,0 0 0,0-1 0,0 1 0,0 0 0,1 0 0,-1 0 0,0-1 0,1 1 0,0 0 0,-1-1 0,1 1 0,0 0 0,0-1 0,-1 1 0,1-1 0,3 3 0,-2 0 0,1 0 0,0 0 0,0 0 0,0 0 0,0-1 0,0 0 0,1 1 0,0-1 0,-1-1 0,1 1 0,0-1 0,1 1 0,-1-1 0,0 0 0,1 0 0,-1-1 0,5 2 0,-3-3 0,-1-1 0,0 1 0,1-1 0,-1 0 0,0-1 0,0 1 0,6-3 0,-10 3 0,1 1 0,-1 0 0,1-1 0,-1 1 0,1-1 0,-1 0 0,0 1 0,1-1 0,-1 0 0,0 0 0,0 0 0,0 0 0,0 0 0,0 0 0,0 0 0,0 0 0,0-1 0,0 1 0,0 0 0,0-1 0,-1 1 0,1 0 0,-1-1 0,1 1 0,-1-1 0,1 1 0,-1 0 0,0-1 0,0-2 0,0 3 3,0 1-1,-1-1 1,1 1 0,-1 0-1,1-1 1,0 1-1,-1-1 1,1 1 0,-1 0-1,1-1 1,-1 1-1,0 0 1,1-1 0,-1 1-1,1 0 1,-1 0 0,1-1-1,-1 1 1,0 0-1,1 0 1,-1 0 0,0 0-1,1 0 1,-1 0-1,1 0 1,-1 0 0,0 0-1,1 0 1,-1 1-1,1-1 1,-1 0 0,0 0-1,1 1 1,-1-1-1,1 0 1,-1 0 0,1 1-1,-1-1 1,1 1-1,-1-1 1,1 0 0,-1 1-1,1-1 1,0 1-1,-1 0 1,-23 19-1488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8.48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590 4 24575,'-25'-2'0,"-1"1"0,0 1 0,0 1 0,1 2 0,-1 0 0,1 2 0,-40 12 0,32-8 0,-1 2 0,2 0 0,-1 3 0,-42 24 0,65-33 0,0 1 0,0 0 0,1 1 0,0 0 0,0 1 0,1 0 0,0 0 0,0 1 0,1 0 0,0 0 0,0 0 0,1 1 0,1 0 0,0 1 0,0-1 0,1 1 0,-4 13 0,7-18 0,0 1 0,0 0 0,1-1 0,0 1 0,0 0 0,1 0 0,-1-1 0,1 1 0,1 0 0,-1-1 0,1 1 0,1-1 0,4 11 0,-2-8 0,1 1 0,1-1 0,-1 0 0,2-1 0,-1 0 0,1 0 0,14 11 0,7 2 0,2-1 0,0-2 0,1-1 0,34 13 0,164 52 0,-163-62 0,-1 3 0,0 4 0,83 46 0,-139-68 0,-1 1 0,1 1 0,-2-1 0,1 2 0,-1-1 0,0 1 0,0 0 0,8 14 0,-14-19 0,0-1 0,-1 1 0,0 0 0,0 0 0,0 0 0,0 0 0,0 0 0,0 0 0,-1 1 0,1-1 0,-1 0 0,0 0 0,0 0 0,0 0 0,-1 1 0,1-1 0,-1 0 0,0 0 0,0 0 0,0 0 0,0 0 0,0 0 0,0 0 0,-1 0 0,0-1 0,1 1 0,-1-1 0,0 1 0,0-1 0,-1 1 0,1-1 0,0 0 0,-1 0 0,-2 2 0,-15 11 0,0-1 0,-1 0 0,-1-2 0,0 0 0,-1-2 0,-43 14 0,10-7 0,-105 17 0,127-30-341,0-1 0,0-1-1,-50-5 1,8-6-6485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8.82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24575,'1'1'0,"1"5"0,2 9 0,4 19 0,5 23 0,4 23 0,1 18 0,-1 10 0,-2 3 0,-3 2 0,-2-2 0,-2-5 0,-1-11 0,-2-16 0,-2-23-8191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9.1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1 234 24575,'0'-1'0,"3"-2"0,6-3 0,17-9 0,26-11 0,27-8 0,25-4 0,18 2 0,6 4 0,-1 7 0,-22 8-8191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59.57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31 139 24575,'-5'28'0,"-8"81"0,0 127 0,14-196 0,1 0 0,1-1 0,3 0 0,1 0 0,2 0 0,23 63 0,-27-89 0,1-1 0,0 0 0,1 0 0,0-1 0,1 0 0,0 0 0,1-1 0,0 0 0,1 0 0,17 13 0,-20-18 0,0-1 0,0 0 0,0 0 0,1 0 0,-1-1 0,1 0 0,0-1 0,0 0 0,0 0 0,0-1 0,0 1 0,1-2 0,-1 1 0,0-1 0,0-1 0,1 0 0,-1 0 0,13-3 0,-4-2 0,1 0 0,-2-2 0,1 0 0,-1-1 0,0 0 0,-1-1 0,0-1 0,0 0 0,-2-1 0,1-1 0,-1 0 0,-1-1 0,13-20 0,1-2 0,-3-1 0,-1-1 0,-1-1 0,21-61 0,-26 59 0,-3-1 0,-2 0 0,-1-1 0,-2-1 0,-2 1 0,-2-1 0,-2 0 0,-2 0 0,-2 0 0,-2 0 0,-9-44 0,2 56 0,6 27 0,5 22 0,119 648 0,-76-513 120,-36-132-368,2-1 1,0 1-1,0-2 1,2 1-1,17 22 1,7-2-6579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0.32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808 643 24575,'-6'-3'0,"0"1"0,-1 0 0,1 0 0,0 0 0,0 1 0,-1 0 0,1 0 0,-1 1 0,1 0 0,-13 1 0,-66 12 0,47-4 0,1 2 0,0 2 0,1 1 0,0 2 0,2 1 0,0 2 0,0 1 0,2 1 0,-40 36 0,48-37 0,1 2 0,0 1 0,2 1 0,1 0 0,1 2 0,1 0 0,1 1 0,2 1 0,0 0 0,2 1 0,-18 57 0,28-72 0,0 0 0,0 1 0,2-1 0,0 1 0,0-1 0,1 1 0,1 0 0,0-1 0,2 1 0,-1-1 0,1 0 0,1 0 0,7 16 0,-7-21 0,1-1 0,0 1 0,0-1 0,0 0 0,1 0 0,1 0 0,-1-1 0,1 0 0,0-1 0,1 1 0,0-1 0,0-1 0,0 1 0,1-2 0,-1 1 0,1-1 0,0 0 0,0-1 0,1 0 0,13 3 0,-5-4 0,1 0 0,0-1 0,0 0 0,0-2 0,0 0 0,0-2 0,0 0 0,-1 0 0,1-2 0,-1 0 0,0-2 0,0 0 0,-1-1 0,0 0 0,27-19 0,-15 8 0,-1-2 0,-1-1 0,0-2 0,-2 0 0,-1-1 0,-1-2 0,33-48 0,-34 37 0,-1-2 0,-1 0 0,-3-1 0,-1-1 0,-2 0 0,-2-1 0,-2-1 0,-2 1 0,-2-2 0,-1 1 0,-3-66 0,-5 45 0,-2 0 0,-3 1 0,-4 0 0,-1 0 0,-4 1 0,-3 1 0,-33-74 0,47 122 0,4 7 0,-1 0 0,0 0 0,-1 0 0,1 0 0,-1 1 0,-1-1 0,1 1 0,-1 0 0,-7-6 0,7 14 0,3 11 0,4 15 0,108 544 0,48-8 0,-131-468 0,1 4 0,67 159 0,-94-257-63,0 0-67,0 1-1,0-1 1,1 1 0,-1-1 0,1 1 0,-1-1 0,1 0-1,0 0 1,3 3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0.8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1 458 24575,'115'13'0,"-61"-10"0,1-2 0,0-3 0,-1-2 0,1-3 0,53-13 0,-83 14 0,-1-1 0,0-1 0,0-1 0,0-1 0,-1-1 0,-1-1 0,0-1 0,-1-1 0,0-1 0,-1-1 0,-1-1 0,0 0 0,16-22 0,-29 32 0,-1 0 0,0 0 0,0-1 0,-1 0 0,0 0 0,0 0 0,-1 0 0,0-1 0,0 1 0,-1-1 0,2-11 0,-4 15 0,0 0 0,0 1 0,-1-1 0,1 0 0,-1 1 0,0-1 0,0 1 0,0-1 0,-1 1 0,0 0 0,1 0 0,-1-1 0,-1 1 0,1 0 0,-1 1 0,0-1 0,1 0 0,-2 1 0,1 0 0,0-1 0,-1 1 0,1 0 0,-7-3 0,-1 0 0,-1 0 0,0 1 0,1 0 0,-2 1 0,1 0 0,0 1 0,-1 0 0,0 1 0,1 1 0,-1 0 0,0 1 0,0 0 0,0 0 0,-19 5 0,0 0 0,0 2 0,1 2 0,0 1 0,-48 21 0,54-19 0,1 1 0,0 2 0,1 0 0,0 1 0,1 2 0,1 0 0,1 1 0,0 1 0,2 1 0,0 0 0,1 2 0,2 0 0,-25 48 0,31-53 0,2 0 0,0 1 0,1 0 0,1 0 0,1 1 0,0-1 0,2 1 0,0 0 0,1 0 0,1 0 0,1-1 0,1 1 0,1 0 0,0 0 0,1-1 0,2 0 0,0 0 0,1 0 0,0-1 0,13 22 0,-9-22 10,1 0 0,0-1 0,1-1 0,1 0 0,1-1 0,0 0 0,1-1 0,0-1 0,1 0 0,1-1 0,33 16 0,-25-16-196,1-1 1,1-1-1,-1-1 0,1-2 1,1-1-1,-1-1 1,57 2-1,9-8-6640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51.28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270 112 24575,'101'-8'0,"0"5"0,118 11 0,-158-5 0,80 1 0,-217-6 0,1-3 0,-114-22 0,113 15 0,-4-1 0,-122-15 0,181 27 0,0 0 0,0 2 0,0 0 0,1 1 0,-1 1 0,0 2 0,-28 8 0,87-25 24,0 2 0,0 1 0,1 2 0,47-3 0,-66 8-148,1 1 0,-1 0 1,1 2-1,-1 1 0,1 0 0,-1 2 1,0 0-1,0 1 0,0 1 0,-1 1 1,36 18-1,-28-7-6702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1.4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0 138 24575,'4'85'0,"4"1"0,19 90 0,-14-99 0,32 147 0,12 84 0,-92-477 0,23 79 0,4-1 0,3-96 0,6 149 0,2 0 0,2 1 0,1-1 0,1 1 0,2 1 0,2 0 0,28-63 0,-32 85 0,1 1 0,0-1 0,1 1 0,1 1 0,0-1 0,0 2 0,1-1 0,1 2 0,0-1 0,1 2 0,-1 0 0,2 0 0,-1 1 0,1 1 0,23-9 0,-25 12 0,0 0 0,0 2 0,1-1 0,-1 2 0,1-1 0,-1 2 0,1 0 0,0 0 0,-1 1 0,1 1 0,-1 0 0,0 0 0,0 2 0,0-1 0,0 1 0,0 1 0,-1 0 0,1 1 0,19 14 0,-13-7 0,-1 0 0,-1 1 0,-1 1 0,0 0 0,0 1 0,-2 1 0,0 0 0,17 31 0,-15-18 0,-1 0 0,-2 0 0,-1 1 0,14 63 0,-11 3 0,-4-1 0,-4 173 0,-6-251 0,0-11-87,3 11-1191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1.7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24575,'2'26'0,"0"0"0,8 30 0,1 9 0,30 617 0,-33-449 0,-6-173-273,3 0 0,2-1 0,3 0 0,25 83 0,-26-116-6553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2.13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1 446 24575,'1'-1'0,"4"-5"0,9-8 0,17-11 0,24-14 0,22-9 0,18-4 0,10 2 0,4 5 0,-1 6 0,-3 5 0,-5 6 0,-6 4 0,-14 5 0,-18 6 0,-19 4-8191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02.49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0 24575,'0'0'0,"0"1"0,0 1 0,-1 2 0,0 2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3:29.8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50 1 24575,'-3'-1'0,"-5"10"0,-5 9 0,11-12 0,0 0 0,0 0 0,0 0 0,1 0 0,0 0 0,0 0 0,1 0 0,-1 0 0,1 1 0,1-1 0,-1 0 0,3 9 0,-3-13 0,1 0 0,-1 0 0,1-1 0,0 1 0,0 0 0,-1 0 0,1-1 0,0 1 0,1 0 0,-1-1 0,0 1 0,0-1 0,1 1 0,-1-1 0,1 0 0,-1 0 0,1 1 0,-1-1 0,1 0 0,0 0 0,-1-1 0,1 1 0,0 0 0,0 0 0,0-1 0,0 0 0,0 1 0,0-1 0,0 0 0,-1 0 0,1 0 0,0 0 0,0 0 0,0 0 0,0 0 0,0-1 0,0 1 0,0-1 0,0 1 0,-1-1 0,1 0 0,3-2 0,-2 2 0,0 0 0,0-1 0,0 0 0,0 0 0,0 0 0,-1 0 0,1 0 0,-1 0 0,1-1 0,-1 1 0,0-1 0,0 0 0,0 1 0,0-1 0,-1 0 0,1 0 0,-1 0 0,1 0 0,-1-1 0,0 1 0,0 0 0,-1 0 0,1-1 0,-1-6 0,0 9 0,0-1 0,0 0 0,0 1 0,0-1 0,-1 0 0,1 0 0,-1 1 0,1-1 0,-1 1 0,1-1 0,-1 1 0,0-1 0,0 1 0,0-1 0,0 1 0,0-1 0,0 1 0,-1 0 0,-1-2 0,1 2 0,0 0 0,-1 0 0,1 0 0,0 0 0,0 0 0,-1 1 0,1-1 0,-1 1 0,1 0 0,-1-1 0,1 1 0,0 0 0,-1 1 0,1-1 0,-1 0 0,1 1 0,-5 1 0,2 0 0,-1 0 0,1 1 0,0 0 0,0 0 0,0 1 0,0-1 0,1 1 0,-1 0 0,1 0 0,-7 9 0,10-12 0,0 1 0,-1 0 0,1 0 0,0 0 0,0-1 0,0 1 0,0 0 0,1 1 0,-1-1 0,1 0 0,-1 0 0,1 0 0,-1 4 0,1-4 0,1-1 0,-1 0 0,0 0 0,1 1 0,-1-1 0,1 0 0,-1 0 0,1 0 0,0 0 0,0 0 0,-1 0 0,1 0 0,0 0 0,0 0 0,0 0 0,0 0 0,0 0 0,0-1 0,0 1 0,0 0 0,0-1 0,0 1 0,1-1 0,-1 1 0,2 0 0,1 0 0,1-1 0,-1 1 0,0-1 0,0 0 0,1 0 0,-1 0 0,0-1 0,0 0 0,0 1 0,0-1 0,0-1 0,0 1 0,0-1 0,0 1 0,0-1 0,0 0 0,-1 0 0,6-5 0,-4 4 0,-1 0 0,0 0 0,0-1 0,0 1 0,0-1 0,-1 0 0,1 0 0,-1 0 0,0 0 0,0-1 0,-1 1 0,1-1 0,-1 0 0,3-9 0,-5 14 3,0-1-1,1 1 0,-1-1 0,0 1 1,0-1-1,0 1 0,0-1 0,0 1 1,0-1-1,0 0 0,0 1 0,0-1 1,0 1-1,0-1 0,0 0 0,0 1 1,0-1-1,0 1 0,0-1 0,-1 1 1,1-1-1,0 1 0,0-1 0,-1 1 1,1-1-1,0 1 0,-1-1 1,1 1-1,-1 0 0,1-1 0,-1 1 1,1-1-1,0 1 0,-1 0 0,1 0 1,-1-1-1,1 1 0,-1 0 0,0 0 1,1-1-1,-1 1 0,1 0 0,-1 0 1,1 0-1,-1 0 0,0 0 0,1 0 1,-1 0-1,1 0 0,-1 0 0,1 0 1,-2 1-1,1-1-85,-1 0 1,0 1-1,1-1 1,-1 1-1,1 0 1,-1 0-1,1 0 1,-1-1-1,1 1 1,0 0-1,-1 1 1,1-1-1,0 0 1,0 0-1,0 1 1,0-1-1,-2 2 1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8.0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1 211 24575,'4'29'0,"23"181"0,29 161 0,-43-307 0,3-1 0,3-1 0,45 100 0,-58-148 0,0 0 0,1 0 0,1-1 0,0-1 0,1 1 0,0-1 0,1-1 0,21 21 0,-30-31 0,1-1 0,-1 1 0,0-1 0,0 1 0,0-1 0,1 1 0,-1-1 0,0 0 0,0 0 0,1 0 0,-1 1 0,0-1 0,1 0 0,-1-1 0,0 1 0,0 0 0,1 0 0,-1 0 0,0-1 0,1 1 0,-1-1 0,0 1 0,0-1 0,0 1 0,0-1 0,0 0 0,0 0 0,0 1 0,0-1 0,0 0 0,0 0 0,0 0 0,0 0 0,0 0 0,-1 0 0,1 0 0,0 0 0,-1-1 0,1 1 0,-1 0 0,1-2 0,5-9 0,0 0 0,-1 0 0,4-16 0,-5 16 0,10-34 0,-2-1 0,-2 1 0,5-68 0,-4-145 0,-10 210 0,2 28 0,5 16 0,18 29 0,168 202 0,90 96 0,-274-311 0,-7-7 0,0 0 0,0 0 0,1-1 0,-1 0 0,1 1 0,0-1 0,0-1 0,0 1 0,1 0 0,4 1 0,-9-4 0,1 0 0,-1 0 0,0 0 0,1 0 0,-1 0 0,0 0 0,1 0 0,-1 0 0,1-1 0,-1 1 0,0 0 0,1 0 0,-1 0 0,0 0 0,1-1 0,-1 1 0,0 0 0,0 0 0,1-1 0,-1 1 0,0 0 0,0 0 0,1-1 0,-1 1 0,0 0 0,0-1 0,0 1 0,1 0 0,-1-1 0,0 1 0,0-1 0,0 1 0,0 0 0,0-1 0,0 1 0,0 0 0,0-1 0,0 1 0,0-1 0,0-20 0,0 18 0,-16-217 0,-72-342 0,61 414 0,23 125-105,-2-6 184,1-1 1,-1-42-1,6 65-162,0 1 0,0-1 0,1 1-1,0-1 1,0 1 0,0 0 0,1-1-1,0 1 1,0 0 0,0 0 0,1 0-1,0 0 1,0 1 0,0-1 0,1 1-1,0 0 1,5-6 0,9-2-6743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8.51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0 621 24575,'24'-1'0,"0"-2"0,0 0 0,-1-1 0,0-1 0,24-9 0,106-49 0,-113 43 0,0-2 0,-1-1 0,-1-2 0,38-33 0,-62 46 0,-1 0 0,0-1 0,0 0 0,-1-1 0,-1-1 0,0 0 0,-1 0 0,-1-1 0,0 0 0,-2 0 0,1-1 0,-2 0 0,5-19 0,-10 31 0,0 0 0,0 0 0,-1 1 0,1-1 0,-1 0 0,0 0 0,-1 0 0,1 0 0,-1 0 0,0 1 0,0-1 0,0 0 0,-1 1 0,1-1 0,-1 1 0,0-1 0,-1 1 0,1 0 0,-1 0 0,0 0 0,0 0 0,0 0 0,0 1 0,-1-1 0,1 1 0,-1 0 0,0 0 0,0 0 0,0 1 0,-1-1 0,1 1 0,0 0 0,-1 0 0,0 1 0,-5-2 0,-5-1 0,0 1 0,-1 0 0,0 1 0,1 1 0,-1 0 0,0 1 0,0 1 0,1 1 0,-28 5 0,23-2 0,1 1 0,0 1 0,0 1 0,0 0 0,1 1 0,0 1 0,1 1 0,0 0 0,1 2 0,0 0 0,1 0 0,-21 24 0,21-18 0,1 0 0,0 1 0,2 1 0,0 0 0,2 1 0,0 0 0,1 0 0,1 1 0,-8 44 0,11-41 0,1 0 0,2 0 0,0 0 0,2 1 0,1-1 0,1 1 0,1-1 0,2 0 0,0 0 0,2 0 0,0-1 0,2 0 0,1-1 0,1 0 0,1 0 0,1-1 0,1-1 0,1 0 0,1-1 0,20 21 0,-15-22-114,1-2 1,1 0-1,0-2 0,1 0 0,1-2 1,1-1-1,0 0 0,0-2 0,1-1 1,1-2-1,49 10 0,10-5-6712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8.99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89 613 24575,'4'-3'0,"1"0"0,0 0 0,-1 1 0,1-1 0,0 1 0,0 0 0,0 1 0,10-3 0,7-3 0,34-13 0,-2-2 0,0-3 0,89-57 0,-125 69 0,-1 0 0,0-1 0,-1-1 0,-1 0 0,25-33 0,-33 36 0,1 0 0,-2 0 0,1 0 0,-2-1 0,1 0 0,-2 0 0,0 0 0,0 0 0,-2-1 0,3-17 0,-5 26 0,1-1 0,-1 0 0,0 0 0,0 1 0,-1-1 0,0 0 0,0 1 0,0-1 0,-1 1 0,1-1 0,-1 1 0,-1-1 0,1 1 0,-1 0 0,0 0 0,0 0 0,-6-6 0,4 6 0,-1 0 0,1 0 0,-1 1 0,0 0 0,-1 0 0,1 0 0,-1 1 0,1 0 0,-1 1 0,0-1 0,0 1 0,-9-1 0,-3 0 0,0 1 0,0 1 0,0 0 0,0 2 0,-1 0 0,1 1 0,1 1 0,-1 1 0,-29 10 0,29-7 0,0 2 0,1 0 0,0 1 0,1 0 0,0 2 0,0 0 0,1 1 0,1 0 0,0 1 0,1 1 0,1 1 0,0 0 0,1 0 0,1 1 0,0 1 0,1 0 0,2 0 0,-1 1 0,2 0 0,1 0 0,-6 28 0,7-24 0,1 0 0,1 1 0,2 0 0,0-1 0,1 1 0,2 0 0,0-1 0,2 1 0,0-1 0,2 0 0,0 0 0,1 0 0,2-1 0,0 0 0,2-1 0,0 0 0,1-1 0,17 23 0,-11-23-85,0 0 0,1-1-1,1 0 1,0-2 0,2 0-1,0-2 1,0 0 0,2-2-1,0 0 1,0-2 0,1 0-1,0-2 1,1-1 0,0-1-1,37 5 1,21-3-6741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9.33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83 0 24575,'-3'34'0,"-3"22"0,-67 882 0,72-915-120,2 51 373,-1-69-389,0 1-1,1-1 1,0 0 0,0 0 0,1 0 0,-1 1 0,1-1-1,0-1 1,1 1 0,3 7 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19.8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862 1 24575,'-37'17'0,"-103"54"0,-17 6 0,-241 159 0,391-230 0,-14 8 0,1 2 0,-21 20 0,37-32 0,1-1 0,-1 1 0,1-1 0,0 1 0,0 0 0,0 0 0,1 0 0,-1 1 0,1-1 0,0 0 0,1 1 0,-1 0 0,1-1 0,-1 1 0,1 0 0,1 0 0,-1 0 0,1 6 0,1-7 0,0 1 0,1-1 0,0 0 0,-1 0 0,1-1 0,1 1 0,-1 0 0,1-1 0,-1 1 0,1-1 0,0 0 0,0 0 0,1 0 0,4 4 0,60 37 0,-49-33 0,179 96 0,18 10 0,-188-98 0,0 1 0,-1 1 0,-1 1 0,-1 1 0,26 32 0,18 41 75,-50-67-555,1 0 0,34 37 0,-37-50-6346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95" units="cm"/>
          <inkml:channel name="Y" type="integer" max="14847" units="cm"/>
          <inkml:channel name="T" type="integer" max="2.14748E9" units="dev"/>
        </inkml:traceFormat>
        <inkml:channelProperties>
          <inkml:channelProperty channel="X" name="resolution" value="159.99879" units="1/cm"/>
          <inkml:channelProperty channel="Y" name="resolution" value="160.00647" units="1/cm"/>
          <inkml:channelProperty channel="T" name="resolution" value="1" units="1/dev"/>
        </inkml:channelProperties>
      </inkml:inkSource>
      <inkml:timestamp xml:id="ts0" timeString="2023-09-13T14:02:54.3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1437 8912 0,'-5'-1'0,"1"-2"16,-2 1-16,3 1 16,0 1-16,4 2 15,2 3-15,5 4 0,1 4 16,3 1-16,7 5 15,5 7-15,5 5 16,9 4-16,4-2 16,1-6-16,3-8 15,-9-7-15,2-5 16,10-4-16,-12-6 16,2-7-16,15-12 15,-17 1-15,2-6 16,11-12-16,-17 10 15,-1-2-15,-3 0 16,-19 14-16,3 3 16,-3 4-16,-2 2 15,2 6-15,-5 3 0</inkml:trace>
  <inkml:trace contextRef="#ctx0" brushRef="#br1" timeOffset="116255.68">14917 9369 0,'-9'-2'0,"-4"-4"15,-2 1-15,1 0 16,1 0-16,5 0 16,1 2-16,1 1 15,4 2-15,0 0 16,2 1-16,0 0 15,0-1-15,0 2 16,0-1-16,0-1 16,0 0-16,0 0 15,0 0-15,0 0 16,0-1-16,0 1 0,0-2 16,0 2-16,0 0 15,0 0-15,0-1 16,0 1-16,0 0 15,0 0-15,0 0 16,0-1-16,0 1 16,0 0-16,0 0 15,0 0-15,0 0 16,0 0-16,0 0 16,0 0-16,0-2 15,0 2-15,0 0 16,0 0-16,0 0 15,0 0-15,0 0 0,0 0 16,0 0-16,0-1 16,0 1-16,0 0 15,0 0-15,0 0 16,0 0-16,0-1 16,0 1-16,0 0 15,0 0-15,0 0 16,0-1-16,0 1 15,0 0-15,0 0 16,0 0-16,0 0 16,0-2-16,0 2 15,0 0-15,0 0 16,0 0-16,0 0 16,0 0-16,0-1 0,0 1 15,0 0-15,0 0 16,0 0-16,0 0 15,0 0-15,0 0 16,0 0-16,0 0 16,0-1-16,0 1 15,0 0-15,0 0 16,0 0-16,0 0 16,0 0-16,0 0 15,0 0-15,0-2 16,0 2-16,0 0 15,0 0-15,0 0 16,0-1-16,0 1 16,0-1-16</inkml:trace>
  <inkml:trace contextRef="#ctx0" brushRef="#br1" timeOffset="-214588.25">8135 13566 0,'-15'3'0,"2"-2"15,5 0-15,2 1 16,4-1-16,4 1 16,6 1-16,3-4 15,-1 1-15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56.25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1014 144 24575,'1'-5'0,"1"0"0,-1-1 0,1 1 0,-2-1 0,1 1 0,0-1 0,-1 0 0,0 1 0,-1-1 0,-1-10 0,1 13 0,0 0 0,-1 0 0,1 0 0,-1 0 0,1 0 0,-1 0 0,0 0 0,0 1 0,-1-1 0,1 1 0,0-1 0,-1 1 0,0 0 0,1 0 0,-1 0 0,0 0 0,0 1 0,0-1 0,-6-1 0,-7-3 0,0 2 0,-1 0 0,0 1 0,1 0 0,-1 1 0,0 1 0,-1 1 0,1 1 0,0 0 0,0 1 0,-20 5 0,-2 2 0,0 2 0,1 1 0,-62 30 0,58-21 0,1 3 0,1 1 0,1 2 0,2 1 0,0 2 0,2 2 0,-43 50 0,58-59 0,0 2 0,2 0 0,1 1 0,1 1 0,1 1 0,1 0 0,2 1 0,0 0 0,3 1 0,0 0 0,2 0 0,-4 36 0,10-54 0,0 1 0,1 0 0,1 0 0,0-1 0,1 1 0,0 0 0,1-1 0,0 0 0,1 0 0,0 0 0,1 0 0,0 0 0,11 15 0,-10-18 0,0-1 0,0-1 0,1 1 0,0-1 0,1-1 0,0 1 0,0-1 0,0 0 0,1-1 0,-1 0 0,1 0 0,0-1 0,1 0 0,-1-1 0,1 0 0,0 0 0,16 1 0,-1-2 0,0-1 0,1-1 0,-1-1 0,1-1 0,-1-2 0,0 0 0,0-2 0,-1-1 0,0-1 0,0 0 0,38-21 0,-16 5 0,-2-3 0,-1-1 0,-1-2 0,68-63 0,-68 52 0,-2-1 0,-2-2 0,53-80 0,-77 103 0,-1-1 0,-1 0 0,-1-1 0,-1-1 0,-1 1 0,-2-1 0,0-1 0,-1 0 0,-1 0 0,2-46 0,-7 68 0,-2-36 0,2 37 0,0 0 0,0 1 0,0-1 0,0 0 0,-1 0 0,1 0 0,-1 1 0,1-1 0,-1 0 0,1 1 0,-1-1 0,0 1 0,0-1 0,0 1 0,0-1 0,-3-2 0,3 8 0,0 0 0,0 0 0,0 0 0,0 0 0,1 0 0,0 0 0,0 8 0,6 266 0,0-87 0,-21 232 0,8-365 0,-1 0 0,-4 0 0,-1-1 0,-3-1 0,-3 0 0,-2-1 0,-2-1 0,-41 67 0,43-89 0,-2 0 0,-2-2 0,0 0 0,-2-2 0,-1-1 0,-1-1 0,-2-1 0,-61 38 0,66-48 0,-1-1 0,0-1 0,-1-1 0,0-1 0,-1-2 0,0-1 0,0-1 0,-1-2 0,0-1 0,0-1 0,-60-2 0,81-1-72,0-1 1,-1 0-1,1 0 0,0-1 0,0 0 0,1-1 0,-1 0 0,0 0 1,1-1-1,0 0 0,0-1 0,0 0 0,0 0 0,1 0 0,0-1 1,0 0-1,0-1 0,-5-6 0,-14-29-6754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0.1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1 24575,'0'0'0,"0"2"0,0 1 0,-1 0 0,-2 1 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3:32.7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33 24575,'133'-2'0,"-122"2"0,-9 1 0,-5-1 0,0 1 0,0-1 0,0 1 0,0 0 0,0 1 0,0-1 0,0 0 0,0 1 0,1-1 0,-5 4 0,5-3 0,0 0 0,1 0 0,-1 0 0,1 0 0,-1 0 0,1 0 0,0 0 0,0 0 0,0 1 0,0-1 0,0 0 0,0 1 0,0-1 0,1 0 0,0 1 0,-1-1 0,1 1 0,0-1 0,0 1 0,0-1 0,0 1 0,1-1 0,-1 1 0,1-1 0,0 1 0,-1-1 0,1 0 0,0 1 0,0-1 0,0 0 0,1 0 0,-1 0 0,1 1 0,-1-2 0,1 1 0,0 0 0,-1 0 0,1 0 0,0-1 0,0 1 0,0-1 0,0 0 0,1 1 0,2 0 0,-2 0 0,0-1 0,0 1 0,0-1 0,0 0 0,0 0 0,0 0 0,1 0 0,-1-1 0,0 1 0,1-1 0,-1 0 0,0 0 0,1 0 0,3-1 0,-5 1 0,0-1 0,-1 1 0,1-1 0,0 0 0,0 1 0,-1-1 0,1 0 0,-1 0 0,1 0 0,0-1 0,-1 1 0,0 0 0,1 0 0,-1-1 0,0 1 0,0-1 0,0 1 0,0-1 0,0 0 0,0 1 0,0-1 0,0 0 0,-1 0 0,1 1 0,-1-1 0,1-2 0,-1 2 0,1 1 0,-1-1 0,0 0 0,0 0 0,0 1 0,0-1 0,0 0 0,0 1 0,-1-1 0,1 0 0,-1 0 0,1 1 0,-1-1 0,1 1 0,-1-1 0,0 1 0,0-1 0,0 1 0,0-1 0,0 1 0,0 0 0,0-1 0,0 1 0,-1 0 0,1 0 0,0 0 0,-1 0 0,1 0 0,-1 0 0,1 0 0,-1 1 0,0-1 0,1 0 0,-1 1 0,0-1 0,1 1 0,-1 0 0,-3-1 0,3 1 0,0 0 0,0-1 0,0 1 0,0 0 0,-1 0 0,1 0 0,0 1 0,0-1 0,0 0 0,0 1 0,0-1 0,0 1 0,0 0 0,0 0 0,1 0 0,-1 0 0,0 0 0,0 0 0,1 0 0,-1 0 0,0 1 0,1-1 0,-1 1 0,1-1 0,0 1 0,0 0 0,-1-1 0,1 1 0,0 0 0,0 0 0,-1 3 0,4-1 0,4-10 0,4-17 0,-11 18 0,-1 1 0,0 0 0,0-1 0,0 1 0,0 0 0,-1 0 0,1 1 0,-1-1 0,0 1 0,-1-1 0,1 1 0,0 0 0,-1 0 0,0 0 0,1 1 0,-1-1 0,0 1 0,-1 0 0,1 0 0,0 0 0,0 1 0,-1-1 0,1 1 0,-9-1 0,12 3-37,0-1 0,0 1 1,0-1-1,0 1 0,0 0 0,0-1 0,0 1 0,0 0 0,0 0 0,1 0 0,-1 0 0,0 0 1,1 0-1,-1 0 0,0 0 0,1 0 0,-1 0 0,1 0 0,0 0 0,-1 0 0,1 0 0,0 0 1,0 1-1,0-1 0,-1 0 0,1 0 0,0 0 0,1 0 0,-1 1 0,0-1 0,0 0 0,0 0 1,1 0-1,-1 0 0,1 0 0,0 2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6.3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14 0 24575,'-14'312'0,"74"337"0,-16-254 0,-49-491 0,11-145 0,-2 197 0,2 1 0,2 0 0,2 0 0,2 0 0,27-65 0,-33 96 0,0 0 0,0 0 0,1 0 0,0 1 0,1 0 0,0 1 0,1 0 0,0 0 0,15-11 0,-20 18 0,0 0 0,0 0 0,1 1 0,-1 0 0,1 0 0,0 0 0,-1 0 0,1 1 0,0 0 0,0 0 0,0 0 0,0 1 0,0-1 0,0 1 0,0 0 0,0 1 0,0-1 0,0 1 0,0 0 0,-1 0 0,1 0 0,0 1 0,0 0 0,-1 0 0,1 0 0,-1 0 0,8 6 0,5 4 0,-1 1 0,0 1 0,-1 1 0,-1 0 0,0 0 0,-1 2 0,-1 0 0,17 29 0,1 10 0,35 90 0,-30-44-154,22 107 0,-40-142-903,-5-21-5769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6.92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544 44 24575,'-2'-3'0,"1"0"0,0 1 0,-1-1 0,1 1 0,-1 0 0,0-1 0,0 1 0,0 0 0,0 0 0,0 0 0,0 0 0,0 0 0,-1 1 0,1-1 0,-1 1 0,1-1 0,-1 1 0,0 0 0,0 0 0,1 0 0,-1 1 0,0-1 0,0 1 0,0-1 0,0 1 0,-3 0 0,-6-1 0,0 1 0,0 0 0,1 1 0,-24 5 0,11 0 0,1 2 0,0 0 0,1 2 0,0 0 0,1 2 0,0 0 0,0 2 0,2 0 0,0 1 0,0 1 0,-21 23 0,28-26 0,0 0 0,0 1 0,2 1 0,0 0 0,0 0 0,1 1 0,1 0 0,1 0 0,0 1 0,1 0 0,1 0 0,1 1 0,0-1 0,1 1 0,-1 35 0,4-47 0,1 1 0,-1-1 0,1 1 0,1-1 0,-1 1 0,1-1 0,0 0 0,0 0 0,1 0 0,0 0 0,0 0 0,0 0 0,1-1 0,0 0 0,0 0 0,0 0 0,1 0 0,-1 0 0,1-1 0,0 0 0,9 6 0,-6-6 0,0 0 0,1-1 0,-1 1 0,1-2 0,0 1 0,0-1 0,0-1 0,0 0 0,0 0 0,1 0 0,-1-1 0,0-1 0,0 0 0,18-3 0,-3-3 0,-1 0 0,0-1 0,0-2 0,-1 0 0,0-2 0,0 0 0,-2-1 0,1-2 0,-2 0 0,0-1 0,27-29 0,-20 16 0,0-1 0,-2-2 0,-1 0 0,-2-2 0,-1 0 0,22-54 0,-35 74 0,-2 1 0,1-1 0,-2-1 0,0 1 0,-1-1 0,0 1 0,-1-1 0,0-22 0,-5 27 0,-1 18 0,-2 20 0,5 48 0,2 0 0,4 0 0,3-1 0,3 0 0,4-1 0,32 99 0,-43-163 0,25 64 0,-28-71 0,0 0 0,1 0 0,-1 0 0,1 0 0,0 0 0,0 0 0,0-1 0,1 1 0,-1 0 0,0-1 0,1 0 0,0 0 0,-1 0 0,1 0 0,0 0 0,0 0 0,0-1 0,5 2 0,9-7-1365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7.31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87 24575,'4'6'0,"-1"-1"0,1 1 0,-1-1 0,0 1 0,-1 0 0,4 13 0,4 8 0,163 339 0,-112-250 0,85 118 0,-146-235 0,0 1 0,0 0 0,0-1 0,0 1 0,0-1 0,0 1 0,0-1 0,0 1 0,0 0 0,0-1 0,1 1 0,-1-1 0,0 1 0,0 0 0,0-1 0,1 1 0,-1 0 0,0-1 0,0 1 0,1 0 0,-1-1 0,0 1 0,1 0 0,-1 0 0,0-1 0,1 1 0,-1 0 0,0 0 0,1 0 0,-1 0 0,1-1 0,-1 1 0,0 0 0,1 0 0,-1 0 0,1 0 0,-1 0 0,1 0 0,-1 0 0,0 0 0,1 0 0,-1 0 0,1 0 0,-1 0 0,0 0 0,1 1 0,-1-1 0,1 0 0,-1 0 0,0 0 0,1 1 0,-1-1 0,0 0 0,1 0 0,-1 1 0,0-1 0,1 0 0,-1 1 0,0-1 0,0 0 0,1 1 0,-1-1 0,0 0 0,0 1 0,1 0 0,3-53 0,-2 28 0,9-75 40,5 0 0,35-119 0,-41 183-189,2 1 1,1 0-1,2 2 1,1-1-1,2 2 1,1 0-1,1 1 1,2 1-1,43-45 1,-39 51-6678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7.7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4 581 24575,'37'0'0,"-1"-3"0,0-1 0,0-1 0,0-2 0,0-2 0,-1-1 0,-1-2 0,47-22 0,-63 25 0,0-1 0,-1-1 0,0-1 0,-1 0 0,-1-1 0,0-1 0,16-18 0,-22 21 0,-1-1 0,0 0 0,0 0 0,-1 0 0,-1-1 0,0 0 0,-1-1 0,0 1 0,-1-1 0,-1 0 0,3-15 0,-5 21 0,0 0 0,-1 0 0,1 0 0,-2 1 0,1-1 0,-1 0 0,0 0 0,-1 0 0,1 0 0,-2 1 0,1-1 0,-1 1 0,0-1 0,-1 1 0,0 0 0,0 1 0,0-1 0,-1 0 0,0 1 0,-11-11 0,9 12 0,0-1 0,-1 1 0,0 0 0,0 1 0,0 0 0,0 0 0,-1 1 0,1 0 0,-1 1 0,0-1 0,0 2 0,0-1 0,0 1 0,0 1 0,0 0 0,0 0 0,0 0 0,-10 3 0,1 0 0,0 2 0,0 0 0,0 1 0,1 0 0,0 1 0,0 2 0,1-1 0,0 2 0,0 0 0,1 1 0,1 1 0,0 0 0,0 0 0,1 2 0,1 0 0,0 0 0,1 1 0,0 0 0,2 1 0,0 0 0,-9 22 0,10-21 0,1 2 0,1-1 0,0 1 0,2 0 0,0 0 0,1 0 0,1 0 0,0 1 0,2-1 0,0 0 0,1 1 0,1-1 0,1 1 0,1-1 0,0 0 0,2-1 0,0 1 0,1-1 0,1 0 0,11 19 0,-6-18 9,1-1-1,1 0 1,0 0-1,1-2 1,1 0 0,0-1-1,2-1 1,-1 0-1,2-2 1,-1 0-1,2-1 1,0-1-1,42 14 1,-23-12-221,0-2 0,0-1 0,1-3-1,0-1 1,0-2 0,78-4 0,-21-9-6614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8.0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24575,'1'8'0,"-1"0"0,2 0 0,-1 1 0,6 13 0,1 10 0,18 139 63,4 218-1,22 147-1552,-46-506-5336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8.85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0 431 24575,'34'-15'0,"40"-26"0,13-7 0,2 7 0,2 5 0,1 3 0,1 4 0,124-21 0,-207 48 0,0 0 0,1 0 0,0 1 0,-1 1 0,1-1 0,12 2 0,-21 0 0,0-1 0,1 1 0,-1-1 0,0 1 0,0-1 0,0 1 0,0 0 0,0 0 0,0 0 0,0 1 0,0-1 0,0 0 0,0 1 0,-1-1 0,1 1 0,-1-1 0,1 1 0,-1 0 0,1 0 0,-1 0 0,0-1 0,0 1 0,0 1 0,0-1 0,0 0 0,0 0 0,-1 0 0,1 0 0,0 5 0,19 220 0,-3-23 0,-12-169 0,1 0 0,2 0 0,23 58 0,-14-59 0,-8-29 0,-1-23 0,5-66 0,23-113 0,-30 170 0,2 1 0,1 0 0,1 0 0,1 1 0,15-26 0,-25 50 0,0-1 0,0 0 0,0 0 0,0 1 0,0-1 0,0 0 0,0 1 0,0-1 0,1 1 0,-1 0 0,1-1 0,-1 1 0,1 0 0,-1 0 0,1 0 0,0 0 0,-1 0 0,1 0 0,0 0 0,0 1 0,0-1 0,0 1 0,0-1 0,0 1 0,-1 0 0,1 0 0,0 0 0,0 0 0,0 0 0,0 0 0,0 0 0,0 1 0,0-1 0,0 0 0,0 1 0,0 0 0,-1 0 0,1-1 0,3 3 0,4 4 0,0 1 0,0 0 0,0 0 0,-1 1 0,11 15 0,0-2 0,7 8 0,334 342 0,-350-363 0,-6-5 0,-1-1 0,1 0 0,-1 0 0,1 0 0,0 0 0,0-1 0,1 1 0,-1-1 0,5 2 0,-8-4 0,-1 0 0,1-1 0,-1 1 0,1 0 0,-1 0 0,1-1 0,-1 1 0,1 0 0,-1-1 0,0 1 0,1-1 0,-1 1 0,1 0 0,-1-1 0,0 1 0,1-1 0,-1 1 0,0-1 0,0 1 0,1-1 0,-1 1 0,0-1 0,0 1 0,0-1 0,0 0 0,0 1 0,0-1 0,0 1 0,0-1 0,0 1 0,0-1 0,0 1 0,0-2 0,1-26 0,-1 22 0,-1-173 0,-2 44 0,23-195 0,-15 298-455,1 0 0,12-32 0,0 14-6371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9.3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13 167 24575,'-4'14'0,"2"-1"0,-1 1 0,2-1 0,-1 1 0,2 0 0,0-1 0,1 1 0,0 0 0,4 18 0,-4-30 0,3 18 0,1 1 0,1-1 0,0 0 0,2 0 0,0-1 0,2 0 0,0 0 0,1-1 0,0-1 0,2 0 0,0 0 0,1-1 0,0-1 0,2 0 0,-1-1 0,2-1 0,0-1 0,0 0 0,1-1 0,39 17 0,-39-19 0,1-1 0,0-1 0,1-1 0,0-1 0,0 0 0,0-2 0,0 0 0,0-1 0,1-1 0,-1-1 0,1-1 0,-1-1 0,0-1 0,0 0 0,0-2 0,0 0 0,0-1 0,-1-1 0,0-1 0,-1 0 0,34-22 0,-42 23 0,0-1 0,-1 0 0,0 0 0,0-1 0,-1 0 0,-1 0 0,1-1 0,-1 0 0,-1-1 0,0 1 0,0-1 0,-1 0 0,-1-1 0,1 1 0,-2-1 0,0 0 0,0 0 0,0-13 0,-2 10 0,-1 1 0,0 0 0,-1 0 0,-1 0 0,0 0 0,-1 0 0,-1 1 0,0-1 0,-1 1 0,0 0 0,-1 0 0,0 0 0,-1 1 0,0 0 0,-15-17 0,4 9 0,-1 0 0,-1 1 0,-1 2 0,0 0 0,-1 1 0,-1 1 0,0 1 0,-1 1 0,-1 1 0,0 1 0,0 2 0,-31-8 0,36 11 0,0 1 0,0 1 0,-1 1 0,0 1 0,1 1 0,-1 1 0,0 0 0,0 2 0,0 0 0,1 1 0,-1 2 0,1 0 0,0 1 0,0 0 0,1 2 0,-26 14 0,37-17-62,-1 0 0,1 1 0,0 0 0,1 1 0,-1 0 0,1 0 0,1 1 0,-1 0 0,1 0 0,1 0 0,-1 1 0,2-1-1,-1 1 1,1 1 0,0-1 0,1 0 0,0 1 0,1 0 0,0 0 0,0 0 0,0 15 0,4 16-6764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29.68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24575,'3'4'0,"-1"-1"0,0 1 0,0 0 0,0 1 0,0-1 0,-1 0 0,0 0 0,1 1 0,-1 4 0,4 10 0,117 516 0,-48-172 0,-38-203-1365,-33-133-5461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56.99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51 127 24575,'-1'2'0,"0"1"0,0-1 0,1 1 0,-1-1 0,1 1 0,-1-1 0,1 1 0,0-1 0,0 1 0,1 4 0,-1 4 0,-9 127 0,-2 204 0,12-326 0,0 0 0,1-1 0,0 1 0,2-1 0,0 0 0,0 0 0,10 20 0,-12-31 0,0 1 0,1-1 0,0 1 0,0-1 0,0 0 0,0 0 0,1-1 0,-1 1 0,1-1 0,0 0 0,0 0 0,0 0 0,1 0 0,-1-1 0,1 1 0,-1-1 0,1 0 0,0-1 0,0 1 0,0-1 0,0 0 0,0 0 0,0-1 0,0 1 0,0-1 0,7-1 0,4-1 0,-1 0 0,1-1 0,-1-1 0,0-1 0,0 0 0,-1-1 0,0 0 0,0-1 0,0-1 0,-1 0 0,19-16 0,-4 1 0,-1-1 0,-1-1 0,42-54 0,-46 50 0,-2-1 0,-1-1 0,-1-1 0,-2 0 0,-2-1 0,19-61 0,-25 68 0,-2-1 0,-1 0 0,-1 0 0,-2 0 0,0 0 0,-2 0 0,-1-1 0,-1 1 0,-9-44 0,-2 39 0,13 32 0,0 0 0,0 0 0,0 0 0,0 0 0,0 0 0,0-1 0,0 1 0,0 0 0,0 0 0,0 0 0,0 0 0,0 0 0,0 0 0,0 0 0,-1 0 0,1 0 0,0 0 0,0 0 0,0-1 0,0 1 0,0 0 0,0 0 0,0 0 0,-1 0 0,1 0 0,0 0 0,0 0 0,0 0 0,0 0 0,0 0 0,0 0 0,0 0 0,-1 0 0,1 0 0,0 0 0,0 0 0,0 0 0,0 0 0,0 0 0,0 1 0,0-1 0,-1 0 0,1 0 0,0 0 0,0 0 0,0 0 0,0 0 0,0 0 0,0 0 0,0 0 0,0 0 0,0 0 0,0 1 0,0-1 0,-1 0 0,1 0 0,0 0 0,0 0 0,0 0 0,0 1 0,-1 20 0,57 507 0,-1-53 0,-51-379 0,-4 1 0,-4-1 0,-4 0 0,-24 111 0,22-162 0,-2 0 0,-1-1 0,-3 0 0,-1-2 0,-3 0 0,-1 0 0,-2-2 0,-1-1 0,-3-1 0,-55 62 0,67-85 0,-1 0 0,0-2 0,-1 0 0,-1-1 0,1 0 0,-2-2 0,0 0 0,0-1 0,-22 7 0,33-14 0,1 1 0,-1-1 0,0-1 0,0 1 0,0-2 0,0 1 0,0-1 0,0 0 0,0 0 0,0-1 0,0 0 0,1-1 0,-1 0 0,0 0 0,0 0 0,1-1 0,0 0 0,-1-1 0,1 0 0,1 0 0,-1 0 0,0-1 0,1 0 0,0 0 0,0-1 0,-8-10 0,-19-36-1365,10-1-5461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30.02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1 257 24575,'0'-1'0,"0"0"0,3-2 0,4-4 0,9-3 0,18-9 0,22-9 0,22-7 0,22-2 0,20 2 0,16 4 0,7 8 0,-2 8 0,-3 7 0,-6 5 0,-9 3 0,-26 1-8191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30.4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115 601 24575,'3'0'0,"0"0"0,0 0 0,-1 0 0,1 0 0,0 0 0,0-1 0,-1 1 0,1-1 0,0 0 0,-1 0 0,1 0 0,-1 0 0,3-2 0,0 1 0,291-124 0,-238 95 0,-1-2 0,99-76 0,-139 95 0,0-1 0,-1 0 0,-1-1 0,25-34 0,-37 45 0,0 0 0,0 0 0,0-1 0,-1 1 0,0-1 0,0 1 0,0-1 0,-1 1 0,0-1 0,1-9 0,-2 11 0,-1 1 0,1-1 0,-1 1 0,1 0 0,-1-1 0,0 1 0,0 0 0,-1-1 0,1 1 0,-1 0 0,1 0 0,-1 0 0,0 0 0,0 0 0,0 1 0,-1-1 0,1 0 0,-1 1 0,-3-3 0,-3-1 0,0 0 0,0 1 0,-1 0 0,0 0 0,0 1 0,-1 0 0,1 1 0,-1 0 0,0 1 0,1 0 0,-1 0 0,0 1 0,-15 1 0,-5 1 0,0 1 0,0 1 0,-46 12 0,47-7 0,-1 1 0,1 2 0,0 1 0,1 1 0,1 2 0,0 0 0,1 2 0,1 2 0,0 0 0,2 1 0,0 2 0,-24 27 0,36-35 0,0 1 0,1 0 0,0 0 0,2 1 0,0 1 0,0-1 0,2 1 0,0 1 0,1-1 0,0 1 0,2 1 0,0-1 0,1 0 0,1 1 0,1 0 0,0-1 0,1 1 0,1 0 0,1-1 0,1 1 0,1-1 0,6 19 0,-5-21-6,1-1-1,0-1 0,1 1 0,1-1 1,0-1-1,1 1 0,1-1 1,0-1-1,0 0 0,1 0 1,22 17-1,-13-15 32,0-1 0,0 0 0,1-2 0,1 0 0,0-2 0,1 0 0,26 6 0,3-3-237,0-3 0,1-2 0,0-2-1,0-3 1,0-2 0,70-8 0,-5-8-6614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30.9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884 84 24575,'0'-3'0,"-1"0"0,1 0 0,-1 0 0,0 1 0,1-1 0,-1 0 0,-1 1 0,1-1 0,0 0 0,-1 1 0,1-1 0,-1 1 0,0 0 0,0 0 0,0 0 0,0 0 0,0 0 0,0 0 0,0 0 0,-1 0 0,1 1 0,-1-1 0,1 1 0,-4-1 0,-5-3 0,0 1 0,0 0 0,0 1 0,-21-3 0,2 3 0,0 2 0,0 0 0,-1 2 0,1 2 0,0 1 0,1 1 0,-1 1 0,1 2 0,-50 19 0,44-12 0,1 1 0,0 1 0,1 2 0,1 1 0,1 2 0,1 1 0,-39 39 0,56-48 0,0 0 0,2 1 0,-1 1 0,2 0 0,0 0 0,1 1 0,1 0 0,1 0 0,0 1 0,-5 25 0,10-37 0,0 1 0,1-1 0,0 1 0,1 0 0,0 0 0,0 0 0,0-1 0,0 1 0,1 0 0,1 0 0,-1-1 0,1 1 0,0-1 0,0 1 0,1-1 0,0 0 0,0 0 0,0 0 0,1 0 0,0-1 0,0 1 0,0-1 0,1 0 0,0 0 0,0-1 0,0 1 0,1-1 0,-1 0 0,1-1 0,0 1 0,12 4 0,-3-2 0,1-1 0,0-1 0,0 0 0,0-1 0,0-1 0,1 0 0,-1-2 0,1 0 0,-1 0 0,1-2 0,27-5 0,-7-1 0,0-2 0,-1-1 0,0-2 0,34-18 0,-22 7 0,-1-2 0,-2-2 0,-1-2 0,47-42 0,-66 50 0,0-2 0,-2 0 0,0-2 0,-2 0 0,-1-2 0,-1 0 0,25-51 0,-24 26 0,-19 50 0,0 0 0,0-1 0,-1 1 0,1-1 0,-1 1 0,1-1 0,-1 0 0,0 1 0,-1-1 0,1 1 0,-1-1 0,1 1 0,-2-4 0,2 7 0,0-1 0,0 1 0,-1 0 0,1 0 0,0 0 0,0 0 0,0 0 0,0 0 0,0-1 0,0 1 0,0 0 0,0 0 0,0 0 0,0 0 0,0 0 0,0 0 0,0 0 0,-1 0 0,1 0 0,0-1 0,0 1 0,0 0 0,0 0 0,0 0 0,0 0 0,-1 0 0,1 0 0,0 0 0,0 0 0,0 0 0,0 0 0,0 0 0,0 0 0,-1 0 0,1 0 0,0 0 0,0 0 0,0 0 0,0 0 0,0 0 0,0 0 0,-1 0 0,1 0 0,0 0 0,0 0 0,0 0 0,0 0 0,0 1 0,0-1 0,-1 0 0,1 0 0,0 0 0,0 0 0,0 0 0,0 0 0,0 0 0,0 0 0,0 1 0,0-1 0,0 0 0,0 0 0,0 0 0,0 0 0,0 0 0,-7 16 0,-1 18 0,3 16 0,2-1 0,2 1 0,2 0 0,3-1 0,2 0 0,1 0 0,3 0 0,2-1 0,20 51 0,-26-85 0,1 1 0,0-1 0,0 0 0,2-1 0,-1 0 0,2 0 0,0-1 0,0 0 0,1-1 0,1 0 0,20 15 0,-22-19 0,0-1 0,1-1 0,0 0 0,0-1 0,0 0 0,0 0 0,0-1 0,1-1 0,0 0 0,-1 0 0,1-1 0,0-1 0,0 0 0,-1 0 0,1-1 0,13-4 0,2-1-273,-1-1 0,0-2 0,0 0 0,31-18 0,14-11-6553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31.2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571 172 24575,'-6'-12'0,"-1"0"0,0 1 0,-1 0 0,0 0 0,-1 1 0,0 0 0,-1 1 0,1 0 0,-2 0 0,0 1 0,0 0 0,0 1 0,-1 0 0,0 1 0,0 0 0,0 1 0,-1 1 0,0 0 0,0 0 0,0 2 0,0-1 0,0 2 0,-1-1 0,1 2 0,-1 0 0,1 1 0,-1 0 0,1 1 0,0 0 0,0 1 0,0 1 0,0 0 0,0 0 0,1 1 0,0 1 0,0 0 0,0 1 0,1 1 0,0-1 0,-11 11 0,13-9 0,1 0 0,0 1 0,0 0 0,1 0 0,0 1 0,1-1 0,0 2 0,1-1 0,0 1 0,0-1 0,2 1 0,-1 0 0,1 1 0,1-1 0,1 1 0,-1-1 0,2 1 0,0-1 0,0 1 0,1-1 0,1 1 0,0-1 0,1 1 0,6 16 0,-2-7 0,1 0 0,1-1 0,1 0 0,2-1 0,-1 0 0,2 0 0,1-1 0,0-1 0,2 0 0,0-1 0,0-1 0,27 19 0,-24-20-65,1-2 0,0 0 0,2-1 0,-1-2 0,1 0 0,1-1 0,-1-1 0,2-1 0,-1-2 0,1 0 0,-1-1 0,1-1 0,0-2 0,0 0 0,1-1 0,-1-2 0,0 0 0,-1-2 0,1-1 0,25-7 0,18-16-6761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31.7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24575,'1'8'0,"0"-1"0,1 1 0,0-1 0,0 0 0,1 0 0,-1 0 0,6 8 0,5 18 0,144 596 0,-66-224 0,-85-379 0,-4-16 0,0 0 0,1-1 0,0 1 0,0 0 0,1-1 0,6 11 0,-5-32 0,-4-10 0,-1 18 0,13-331 0,-9 298 0,2 1 0,1 0 0,2 0 0,1 1 0,2 0 0,1 1 0,20-36 0,-30 64 0,0-1 0,1 1 0,0 0 0,1 1 0,-1-1 0,1 1 0,0 0 0,0 0 0,1 0 0,-1 1 0,1 0 0,0 0 0,0 1 0,13-6 0,-13 7 0,0 1 0,0 0 0,0 0 0,0 1 0,0 0 0,-1 0 0,1 0 0,0 1 0,0 0 0,0 0 0,0 0 0,0 1 0,-1 0 0,1 0 0,-1 0 0,1 1 0,-1-1 0,6 5 0,13 10 0,0 0 0,-1 2 0,-2 0 0,1 2 0,-2 0 0,-1 2 0,-1 0 0,30 49 0,-7 2 0,58 143 0,-81-170 0,20 48 0,-34-86 0,1 0 0,0-1 0,0 0 0,1 0 0,0 0 0,0 0 0,12 10 0,1-7-1365,-2-7-5461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32.6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168 606 24575,'11'-10'0,"1"1"0,0 0 0,0 1 0,24-11 0,3-3 0,4-4 0,-3 3 0,45-34 0,-77 50 0,1 0 0,-1 0 0,0 0 0,-1-1 0,0-1 0,0 1 0,0-1 0,-1 0 0,-1 0 0,9-19 0,-13 25 0,0 0 0,0 1 0,-1-1 0,1 0 0,0 0 0,-1 0 0,0 0 0,0 0 0,0 0 0,0 0 0,0 0 0,-1 0 0,1 0 0,-1 0 0,0 0 0,0 0 0,0 0 0,0 1 0,0-1 0,0 0 0,-1 1 0,0-1 0,1 1 0,-1-1 0,0 1 0,0 0 0,0 0 0,-1 0 0,1 0 0,0 0 0,-1 0 0,1 1 0,-1-1 0,0 1 0,1-1 0,-1 1 0,-4-1 0,-3-1 0,0 0 0,-1 0 0,1 1 0,0 1 0,0-1 0,-1 2 0,1 0 0,-1 0 0,-17 3 0,8 1 0,0 2 0,1 0 0,-1 1 0,2 1 0,-1 1 0,1 1 0,0 0 0,1 2 0,0 0 0,1 0 0,1 2 0,0 0 0,0 0 0,2 2 0,0-1 0,0 2 0,2 0 0,-16 29 0,19-30 0,0 0 0,1 0 0,1 1 0,0 1 0,1-1 0,1 0 0,1 1 0,0 0 0,1 0 0,1 0 0,1 0 0,1 0 0,0 0 0,1 0 0,1 0 0,1-1 0,0 1 0,2-1 0,0 0 0,0 0 0,14 23 0,-13-28 0,0-1 0,1-1 0,1 1 0,-1-1 0,2-1 0,-1 0 0,1 0 0,1-1 0,-1 0 0,1 0 0,1-1 0,14 6 0,-9-6 0,0-1 0,1 0 0,0-2 0,-1 0 0,1-1 0,1-1 0,-1 0 0,22-2 0,-8-2 0,-1-1 0,1-2 0,-1-1 0,-1-1 0,1-2 0,-1-1 0,-1-1 0,0-2 0,0-1 0,28-19 0,-26 12 0,-2-1 0,0-2 0,-2 0 0,0-2 0,-2-1 0,-1-2 0,-1 0 0,-2-1 0,23-43 0,-30 47 0,-1 0 0,-2 0 0,0-2 0,-2 1 0,-1-1 0,-1-1 0,-2 1 0,-1-1 0,-1 0 0,-1 0 0,-2 0 0,-4-41 0,0 46 0,5 34 0,7 43 0,17 21 0,3 0 0,3-2 0,3-1 0,3-2 0,3-2 0,4-1 0,1-2 0,4-3 0,94 93 0,-238-266 0,59 70 0,1-1 0,2-2 0,2-1 0,2-2 0,-28-62 0,48 87 0,0-1 0,2 0 0,0 0 0,2-1 0,-5-48 0,9 56 0,2 0 0,-1 0 0,2 0 0,0 0 0,1 0 0,1 0 0,1 1 0,0-1 0,13-25 0,-12 29 6,2 1 0,-1 1-1,2-1 1,0 1 0,0 0-1,1 1 1,0 0 0,0 1 0,1 0-1,1 1 1,-1 0 0,1 1-1,1 0 1,-1 0 0,1 2-1,0-1 1,1 2 0,-1 0 0,1 0-1,24-2 1,-19 4-105,0 0 0,0 2 0,1 0 0,-1 1 0,0 0 0,0 2 0,0 0 0,0 2 0,0 0 0,-1 1 0,0 0 0,0 2 0,-1 0 0,27 17 0,-19-6-6727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33.1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539 128 24575,'-3'-7'0,"-1"0"0,0 0 0,0 1 0,-1-1 0,1 1 0,-1 0 0,-1 1 0,1-1 0,-1 1 0,0 0 0,0 0 0,0 1 0,-1 0 0,1 0 0,-1 1 0,0-1 0,0 1 0,-8-2 0,-6-1 0,0 0 0,0 0 0,-1 2 0,0 1 0,-23-1 0,28 4 0,0 1 0,0 0 0,0 1 0,0 1 0,0 0 0,1 1 0,-1 1 0,1 1 0,-30 15 0,41-19 0,0 1 0,0 0 0,0 0 0,0 0 0,1 1 0,0-1 0,-1 1 0,1 0 0,1 1 0,-1-1 0,1 1 0,-1-1 0,1 1 0,1 0 0,-1 0 0,1 0 0,0 1 0,0-1 0,0 1 0,1-1 0,-1 1 0,1-1 0,1 1 0,-1 0 0,1-1 0,0 1 0,0 0 0,1-1 0,0 1 0,0 0 0,0-1 0,1 1 0,2 6 0,4 6 0,0-1 0,2 0 0,0 0 0,0-1 0,2-1 0,0 1 0,0-2 0,26 23 0,128 95 0,-145-118 0,119 82 0,-75-55 0,-3 3 0,101 92 0,-153-126 0,-1 0 0,0 1 0,0 0 0,-1 0 0,8 16 0,-14-24 0,-1-1 0,0 0 0,0 1 0,0-1 0,0 1 0,0 0 0,0-1 0,-1 1 0,1 0 0,-1-1 0,0 1 0,0 0 0,0 0 0,0-1 0,0 1 0,-1 0 0,1-1 0,-1 1 0,0 0 0,1-1 0,-1 1 0,0-1 0,-1 1 0,1-1 0,0 0 0,-1 1 0,0-1 0,1 0 0,-1 0 0,0 0 0,0 0 0,0 0 0,-2 1 0,-8 5 0,0-2 0,0 1 0,-1-2 0,0 1 0,0-2 0,0 0 0,0 0 0,-25 2 0,-112 5 0,146-11 0,-64 3-341,0-4 0,0-2-1,-119-23 1,160 19-6485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33.5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1 24575,'1'0'0,"-1"0"0,1 0 0,-1 1 0,-1 3 0,-2 0 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3:34.3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109 57 24575,'7'-10'0,"-17"18"0,-4 5 0,8-9 0,-36 32 0,41-34 0,-1-1 0,1 1 0,-1-1 0,1 1 0,0-1 0,0 1 0,-1-1 0,1 1 0,0 0 0,0 0 0,1 0 0,-1 0 0,0 0 0,1 0 0,-1 0 0,1 0 0,-1 0 0,1 0 0,0 0 0,0 0 0,0 3 0,1-4 0,0 1 0,0-1 0,0 0 0,0 1 0,0-1 0,0 0 0,0 0 0,1 0 0,-1 0 0,0 0 0,1 0 0,-1 0 0,1 0 0,-1 0 0,1-1 0,-1 1 0,1-1 0,0 1 0,-1-1 0,1 0 0,-1 1 0,1-1 0,0 0 0,-1 0 0,1 0 0,0 0 0,-1 0 0,1-1 0,0 1 0,-1-1 0,1 1 0,0-1 0,-1 1 0,1-1 0,1-1 0,0 1 0,1 0 0,-1 0 0,0-1 0,1 1 0,-1-1 0,0 0 0,0 0 0,0 0 0,0-1 0,-1 1 0,1-1 0,0 1 0,-1-1 0,0 0 0,3-4 0,-4 3 0,-1 1 0,1-1 0,-1 1 0,0-1 0,0 1 0,0-1 0,-1 1 0,0 0 0,1-1 0,-1 1 0,0 0 0,0-1 0,-1 1 0,1 0 0,-1 0 0,1 0 0,-1 0 0,0 0 0,0 0 0,-1 1 0,1-1 0,0 1 0,-1-1 0,-4-2 0,4 2 0,0 0 0,0 1 0,0 0 0,0-1 0,0 1 0,-1 1 0,1-1 0,-1 0 0,1 1 0,-1 0 0,1-1 0,-1 1 0,0 1 0,0-1 0,1 1 0,-1-1 0,0 1 0,0 0 0,0 0 0,1 1 0,-1-1 0,-5 2 0,9-2 0,-1 0 0,0 1 0,1-1 0,-1 0 0,1 0 0,-1 0 0,1 1 0,-1-1 0,1 0 0,-1 1 0,1-1 0,-1 0 0,1 1 0,0-1 0,-1 1 0,1-1 0,-1 1 0,1-1 0,0 0 0,0 1 0,-1-1 0,1 1 0,0 0 0,0-1 0,0 1 0,-1-1 0,1 1 0,0-1 0,0 1 0,0-1 0,0 1 0,0 1 0,14 13 0,-10-12 0,0 0 0,0-1 0,1 0 0,-1 0 0,1 0 0,-1 0 0,7 1 0,-6-3 0,0 0 0,-1-1 0,1 1 0,0-1 0,0 0 0,-1 0 0,1-1 0,0 1 0,-1-1 0,8-4 0,-10 5 0,1-1 0,-1 1 0,1-1 0,-1 0 0,0 0 0,0 1 0,1-1 0,-2-1 0,1 1 0,0 0 0,0 0 0,-1-1 0,1 1 0,-1-1 0,0 1 0,1-1 0,-1 0 0,-1 1 0,2-5 0,-2 7 0,0-1 0,0 1 0,1 0 0,-1 0 0,0-1 0,0 1 0,0 0 0,0-1 0,0 1 0,0 0 0,0 0 0,0-1 0,0 1 0,0 0 0,0-1 0,-1 1 0,1 0 0,0 0 0,0-1 0,0 1 0,0 0 0,0 0 0,0-1 0,-1 1 0,1 0 0,0 0 0,0 0 0,0-1 0,-1 1 0,1 0 0,0 0 0,0 0 0,-1-1 0,1 1 0,0 0 0,0 0 0,-1 0 0,1 0 0,0 0 0,0 0 0,-1 0 0,0 0 0,-15 5 0,-12 17 0,20-3-1365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7.52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105 0 24575,'-40'884'0,"20"-690"0,-24 356 0,43-523-195,1 0 0,1 0 0,1 0 0,2 0 0,0-1 0,16 51 0,0-34-6631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57.86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0 475 24575,'3'5'0,"0"1"0,-1-1 0,0 1 0,0 0 0,0 0 0,-1 0 0,1 0 0,-1 0 0,0 6 0,2 8 0,9 46 0,-3 1 0,-2-1 0,-4 1 0,-2 0 0,-3 0 0,-13 76 0,10-122 0,2-26 0,1-38 0,4-22 0,12-274 0,-7 266 0,3 1 0,31-115 0,-35 165 0,1 2 0,1-1 0,0 1 0,2 0 0,0 1 0,1 0 0,15-18 0,-23 32 0,1 1 0,0-1 0,0 1 0,1 0 0,-1 0 0,1 1 0,0-1 0,0 1 0,0 0 0,0 0 0,1 0 0,-1 1 0,1 0 0,-1 0 0,1 1 0,0-1 0,0 1 0,0 0 0,0 1 0,0 0 0,0-1 0,0 2 0,0-1 0,0 1 0,0 0 0,-1 0 0,1 1 0,0-1 0,0 1 0,6 4 0,5 3 0,0 1 0,0 0 0,-2 1 0,1 1 0,-1 0 0,-1 1 0,0 1 0,-1 0 0,0 1 0,-2 1 0,14 21 0,-1 2 0,-3 2 0,-1 0 0,25 74 0,-23-32 0,-3 1 0,-4 1 0,7 131 0,-22-208 0,10-99 0,-3 42 0,41-298 0,-31 253 0,51-153 0,-63 231 0,1-1 0,1 1 0,1 1 0,0-1 0,1 2 0,1-1 0,13-15 0,-20 26 0,0 1 0,0 0 0,0 0 0,0 0 0,1 1 0,-1-1 0,1 1 0,0 0 0,0 0 0,-1 0 0,1 1 0,1-1 0,-1 1 0,0 0 0,0 0 0,0 0 0,1 1 0,-1-1 0,0 1 0,1 0 0,-1 0 0,0 1 0,1-1 0,-1 1 0,0 0 0,0 0 0,0 1 0,0-1 0,0 1 0,0 0 0,0 0 0,0 0 0,5 4 0,3 3 0,0 1 0,-1 0 0,0 0 0,-1 1 0,-1 0 0,1 1 0,-2 0 0,1 1 0,7 16 0,6 17 0,23 63 0,3 41 0,-6 1 0,42 312 0,-82-453-114,0 0 1,-1 0-1,-1-1 0,1 1 0,-1 0 1,-1 0-1,0 0 0,-1 0 0,0-1 1,0 1-1,-6 15 0,-8 1-6712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7.9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797 48 24575,'-3'-4'0,"-1"0"0,0 0 0,0 0 0,0 1 0,0-1 0,0 1 0,-1 0 0,0 0 0,0 1 0,1-1 0,-1 1 0,-1 0 0,1 1 0,0-1 0,0 1 0,-1 0 0,1 0 0,-1 1 0,-8-1 0,-6 1 0,1 1 0,0 1 0,0 0 0,-23 6 0,8 2 0,2 0 0,-1 3 0,1 0 0,1 2 0,0 2 0,2 1 0,0 1 0,0 1 0,-49 48 0,56-47 0,0 1 0,2 1 0,1 1 0,1 1 0,1 0 0,1 2 0,1-1 0,2 2 0,0 0 0,2 1 0,-12 46 0,21-62 0,0-1 0,0 1 0,1 0 0,0 0 0,2 0 0,-1 0 0,1 0 0,1 0 0,1-1 0,-1 1 0,2 0 0,5 12 0,-6-18 0,0-1 0,1 0 0,-1 0 0,2 0 0,-1-1 0,0 1 0,1-1 0,0 0 0,0 0 0,1-1 0,-1 0 0,1 0 0,0 0 0,0 0 0,0-1 0,1 0 0,-1 0 0,1-1 0,-1 0 0,1 0 0,0-1 0,0 1 0,12-1 0,2 0 0,-1-2 0,1-1 0,0 0 0,-1-1 0,0-1 0,0-1 0,0-1 0,-1-1 0,0-1 0,36-19 0,-18 5 0,0-1 0,-1-3 0,-2 0 0,37-37 0,-39 31 0,-1-1 0,-2-1 0,37-57 0,-55 73 0,0-1 0,-1 1 0,-1-2 0,-1 0 0,0 0 0,-2 0 0,0-1 0,-1 1 0,2-33 0,-12 22 0,0 29 0,-2 19 0,-20 123 0,6 0 0,-4 189 0,25-329 0,-3 61 0,9 89 0,-5-135 0,1 0 0,0 0 0,1-1 0,1 1 0,0-1 0,1 0 0,1 0 0,0 0 0,1-1 0,0 0 0,17 22 0,-21-32-72,0 1 1,1-1-1,-1 0 0,1 0 0,0 0 0,0-1 0,0 1 0,0-1 1,0 0-1,1 0 0,-1-1 0,1 1 0,-1-1 0,1 0 0,0 0 1,-1 0-1,1-1 0,7 0 0,31-5-6754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8.3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116 1 24575,'-77'1029'-110,"42"-709"-1145,31-287-5571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9.03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196 617 24575,'0'1'0,"0"-1"0,0 0 0,0 1 0,0-1 0,0 1 0,0-1 0,0 0 0,0 1 0,0-1 0,0 0 0,0 1 0,0-1 0,0 1 0,0-1 0,0 0 0,0 1 0,1-1 0,-1 0 0,0 1 0,0-1 0,0 0 0,1 1 0,-1-1 0,0 0 0,0 1 0,1-1 0,-1 0 0,0 0 0,1 1 0,-1-1 0,0 0 0,1 0 0,0 1 0,18 2 0,25-5 0,-42 1 0,52-6 0,0-4 0,-1-1 0,0-3 0,-1-2 0,-1-2 0,0-3 0,-2-2 0,-1-2 0,-1-1 0,-1-3 0,-1-2 0,44-42 0,-72 57 0,-1 0 0,0-1 0,-1-1 0,23-38 0,-35 51 0,0 1 0,0-1 0,-1 0 0,0 0 0,0 0 0,-1 0 0,0 0 0,0 0 0,0-1 0,0-9 0,-2 13 0,1-1 0,-1 1 0,0-1 0,0 0 0,0 1 0,-1 0 0,1-1 0,-1 1 0,1 0 0,-1 0 0,0 0 0,-1 0 0,1 0 0,0 0 0,-1 0 0,1 1 0,-1 0 0,0-1 0,-5-2 0,-4-2 0,0 1 0,-1 0 0,1 1 0,-2 0 0,1 1 0,0 1 0,-1 0 0,1 0 0,-1 2 0,0 0 0,-15 0 0,-9 2 0,-1 2 0,-66 12 0,61-5 0,0 3 0,0 1 0,2 1 0,0 3 0,1 2 0,0 1 0,2 2 0,1 2 0,-62 52 0,78-58 0,2 2 0,0 1 0,1 0 0,1 1 0,1 1 0,1 1 0,-13 28 0,20-34 0,1 1 0,1 0 0,1 0 0,0 0 0,2 1 0,0-1 0,2 1 0,0 0 0,1 0 0,3 34 0,0-38 0,1 0 0,0 0 0,1-1 0,1 0 0,1 0 0,0 0 0,1-1 0,0 1 0,1-2 0,1 1 0,12 14 0,-6-11 0,0-2 0,1 0 0,1-1 0,0 0 0,1-1 0,1-2 0,31 18 0,-8-11 0,0-1 0,1-2 0,0-2 0,2-2 0,-1-2 0,2-2 0,76 3 0,-82-9-341,0-3 0,0-1-1,45-9 1,-9-5-6485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9.4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0 366 24575,'1'-1'0,"1"0"0,5-5 0,11-6 0,20-12 0,24-14 0,21-11 0,14-5 0,6 1 0,3 4 0,-2 4 0,-18 11-8191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9:49.87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24575,'0'0'0,"0"1"0,1 0 0,1-2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3:36.0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90 39 24575,'-2'1'0,"-1"-1"0,0 1 0,0-1 0,0 1 0,0 0 0,0 0 0,0 1 0,1-1 0,-1 0 0,1 1 0,-1 0 0,1-1 0,-1 1 0,1 0 0,0 0 0,0 0 0,0 1 0,0-1 0,0 0 0,1 1 0,-1-1 0,1 1 0,-1 0 0,1-1 0,0 1 0,0 0 0,0 0 0,0 3 0,0-4 0,1 0 0,0-1 0,0 1 0,-1 0 0,1 0 0,0-1 0,0 1 0,1 0 0,-1 0 0,0-1 0,0 1 0,1 0 0,-1-1 0,1 1 0,0 0 0,-1-1 0,1 1 0,0-1 0,0 1 0,0-1 0,0 1 0,0-1 0,0 0 0,1 1 0,-1-1 0,0 0 0,1 0 0,-1 0 0,1 0 0,-1 0 0,1 0 0,-1-1 0,1 1 0,0 0 0,-1-1 0,1 1 0,0-1 0,-1 0 0,1 1 0,0-1 0,0 0 0,-1 0 0,1 0 0,0 0 0,0-1 0,-1 1 0,1 0 0,2-2 0,-1 2 0,0 0 0,0 0 0,-1-1 0,1 1 0,-1-1 0,1 0 0,0 1 0,-1-1 0,1 0 0,-1-1 0,0 1 0,1 0 0,-1-1 0,0 1 0,0-1 0,0 0 0,0 0 0,0 0 0,0 0 0,-1 0 0,1 0 0,0 0 0,-1-1 0,0 1 0,0 0 0,0-1 0,0 1 0,0-1 0,0 1 0,0-1 0,-1 0 0,1 1 0,-1-1 0,0 0 0,0-3 0,0 2 0,-1 1 0,1-1 0,-1 1 0,0-1 0,0 0 0,-1 1 0,1 0 0,-1-1 0,0 1 0,1 0 0,-2 0 0,1 0 0,0 0 0,0 0 0,-1 0 0,0 0 0,1 1 0,-1 0 0,0-1 0,0 1 0,0 0 0,-1 1 0,1-1 0,0 0 0,-5-1 0,4 2 0,1 0 0,0 1 0,0-1 0,-1 1 0,1-1 0,0 1 0,-1 0 0,1 0 0,0 0 0,0 1 0,-1-1 0,1 1 0,0 0 0,0 0 0,-1 0 0,1 0 0,0 0 0,0 1 0,1-1 0,-6 4 0,7-4 0,0 0 0,0 0 0,0 0 0,0 0 0,1 0 0,-1 1 0,0-1 0,0 0 0,1 0 0,-1 1 0,1-1 0,-1 0 0,1 1 0,-1-1 0,1 0 0,0 1 0,0-1 0,0 1 0,0 1 0,0 0 0,1-1 0,-1 0 0,1 1 0,0-1 0,0 1 0,0-1 0,0 0 0,0 0 0,1 0 0,-1 0 0,1 0 0,-1 0 0,1 0 0,3 3 0,1-1 0,0 1 0,1-1 0,-1-1 0,1 1 0,0-1 0,0 0 0,0-1 0,1 1 0,10 1 0,-15-4 0,0 1 0,0-1 0,0 0 0,0 0 0,0 0 0,0 0 0,1 0 0,-1-1 0,0 1 0,0-1 0,5-2 0,-7 2 0,1 1 0,-1-1 0,0 0 0,0 0 0,1 0 0,-1 0 0,0 0 0,0-1 0,0 1 0,0 0 0,-1 0 0,1-1 0,0 1 0,0 0 0,-1-1 0,1 1 0,-1-1 0,1 1 0,-1-1 0,0 1 0,1-1 0,-1 1 0,0-1 0,0-2 0,0 3 0,0 1 0,0-1 0,0 0 0,0 1 0,0-1 0,0 1 0,0-1 0,0 0 0,0 1 0,0-1 0,0 1 0,-1-1 0,1 0 0,0 1 0,0-1 0,-1 1 0,1-1 0,0 1 0,0-1 0,-1 1 0,1-1 0,-1 1 0,1-1 0,-1 1 0,1-1 0,0 1 0,-1 0 0,1-1 0,-1 1 0,0 0 0,1 0 0,-1-1 0,1 1 0,-1 0 0,1 0 0,-1 0 0,0-1 0,1 1 0,-1 0 0,1 0 0,-1 0 0,0 0 0,1 0 0,-1 0 0,1 0 0,-1 1 0,0-1 0,1 0 0,-1 0 0,1 0 0,-2 1 0,1 0 0,0-1 0,-1 1 0,1 0 0,0-1 0,0 1 0,0 0 0,-1 0 0,1 0 0,0 0 0,0 0 0,1 0 0,-1 0 0,0 0 0,0 1 0,0-1 0,1 0 0,-1 0 0,0 1 0,1-1 0,0 0 0,-1 1 0,1-1 0,-1 3 0,2 5-1365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9.5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738 6 24575,'-2'-1'0,"1"1"0,-1-1 0,1 0 0,-1 1 0,1-1 0,-1 1 0,0-1 0,1 1 0,-1 0 0,1 0 0,-1 0 0,0 0 0,1 0 0,-4 0 0,1 0 0,-57 0 0,0 2 0,-111 18 0,135-13 0,0 2 0,1 1 0,1 2 0,0 2 0,-63 33 0,88-41 0,0 0 0,0 1 0,1 0 0,-1 1 0,2 0 0,-1 0 0,1 1 0,1 0 0,-1 1 0,1-1 0,1 2 0,0-1 0,1 0 0,-8 20 0,11-22 0,0 0 0,0 1 0,1-1 0,0 1 0,1 0 0,0-1 0,0 1 0,1 0 0,0-1 0,0 1 0,1-1 0,0 1 0,1-1 0,0 0 0,0 0 0,1 0 0,0 0 0,0-1 0,0 0 0,12 14 0,2 0 14,1-1-1,1-1 0,1 0 0,1-2 1,0 0-1,2-1 0,-1-2 1,29 13-1,7 0-508,0-3 0,87 23 0,-38-20-6331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19.91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12 0 24575,'0'1'0,"-1"4"0,1 6 0,-2 11 0,0 22 0,-1 24 0,1 22 0,1 16 0,2 12 0,3 8 0,4 1 0,4 5 0,2-2 0,1-5 0,-1-6 0,0-13 0,-1-18 0,-1-24-8191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20.45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704 90 24575,'-1'-2'0,"1"0"0,-1 0 0,1 0 0,-1 0 0,0 0 0,0 0 0,0 0 0,0 0 0,0 0 0,0 0 0,-1 1 0,1-1 0,0 0 0,-1 1 0,0-1 0,1 1 0,-1-1 0,0 1 0,-2-1 0,-38-21 0,21 16 0,-1 1 0,0 0 0,0 2 0,0 1 0,0 0 0,0 2 0,-1 1 0,1 0 0,0 2 0,0 0 0,0 2 0,0 0 0,0 2 0,1 0 0,-1 1 0,-23 13 0,27-12 0,0 2 0,1 0 0,0 0 0,0 2 0,2 0 0,-1 1 0,2 1 0,-17 18 0,22-21 0,1 0 0,0 1 0,1 0 0,0 0 0,0 1 0,2 0 0,0 0 0,0 0 0,1 1 0,0-1 0,2 1 0,-2 18 0,3-24 0,0 1 0,1-1 0,1 0 0,-1 0 0,1 1 0,1-1 0,0 0 0,0 0 0,0-1 0,1 1 0,0 0 0,1-1 0,-1 1 0,1-1 0,1 0 0,0-1 0,0 1 0,0-1 0,0 0 0,1 0 0,0 0 0,0-1 0,13 8 0,-10-8 0,0 0 0,1 0 0,0-1 0,0-1 0,0 0 0,0 0 0,1-1 0,-1 0 0,0-1 0,1 0 0,0-1 0,-1 0 0,1 0 0,-1-1 0,1-1 0,-1 0 0,1 0 0,11-5 0,3-3 0,0-2 0,-1 0 0,-1-1 0,0-2 0,0 0 0,-2-2 0,0 0 0,-1-1 0,0-1 0,18-25 0,-11 10 0,-1 0 0,-2-2 0,-2-1 0,-1 0 0,27-70 0,-52 140 0,1 1 0,2 0 0,6 59 0,-3-43 0,0-12-90,12 217 312,-8-200-721,2 0 0,24 83 0,-20-101-6327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20.9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369 20 24575,'-2'-2'0,"1"0"0,-1 1 0,0-1 0,0 1 0,0-1 0,0 1 0,0 0 0,0 0 0,0-1 0,0 1 0,0 1 0,-1-1 0,1 0 0,0 1 0,0-1 0,-1 1 0,1-1 0,-1 1 0,1 0 0,0 0 0,-1 0 0,1 1 0,-1-1 0,1 0 0,-4 2 0,-64 17 0,69-19 0,-16 6 0,1 1 0,0 0 0,1 1 0,0 0 0,0 1 0,1 1 0,0 1 0,1 0 0,0 0 0,1 1 0,-16 21 0,22-26 0,0 1 0,1 1 0,0-1 0,1 1 0,-1 0 0,2 0 0,-1 0 0,1 0 0,1 1 0,0-1 0,0 1 0,1 0 0,0-1 0,1 1 0,0 0 0,0 0 0,1-1 0,1 1 0,-1 0 0,1-1 0,6 17 0,2-4 0,0-1 0,1 0 0,0-1 0,2 0 0,1-1 0,0 0 0,1-1 0,28 25 0,15 7 0,84 56 0,-85-67 0,93 84 0,-144-117 0,0 0 0,-1 0 0,1 1 0,-1 0 0,-1 0 0,1 0 0,-1 0 0,5 12 0,-8-16 0,-1 0 0,1-1 0,-1 1 0,1 0 0,-1 0 0,0-1 0,0 1 0,0 0 0,0 0 0,-1-1 0,1 1 0,-1 0 0,1 0 0,-1-1 0,0 1 0,0-1 0,0 1 0,-1-1 0,1 1 0,0-1 0,-1 0 0,0 1 0,0-1 0,1 0 0,-1 0 0,0 0 0,-1-1 0,1 1 0,-2 1 0,-9 6 0,-1-1 0,1-1 0,-2 0 0,1-1 0,0-1 0,-1 0 0,0-1 0,0 0 0,-20 2 0,-7-2 0,0-1 0,-51-3 0,75 0-124,0-1 0,-1 0 0,1-2 0,0 0 0,0 0 0,0-2-1,1 0 1,0-2 0,0 0 0,-22-11 0,14-2-6702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58.22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24575,'0'0'0,"0"0"0,0 1 0,0 1 0,1-1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21.39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609 97 24575,'-15'-12'0,"-1"1"0,0 1 0,0 0 0,-1 2 0,-1 0 0,0 0 0,0 2 0,0 0 0,0 1 0,-1 1 0,0 0 0,0 2 0,0 0 0,-1 1 0,1 1 0,0 1 0,0 1 0,0 0 0,-22 7 0,34-7 0,0 0 0,0 1 0,0 0 0,1 0 0,-1 1 0,1 0 0,0 0 0,0 0 0,0 1 0,1 0 0,-1 0 0,1 0 0,0 1 0,1 0 0,-1 0 0,1 0 0,1 0 0,-1 1 0,1-1 0,0 1 0,0 0 0,1 0 0,0 0 0,0 0 0,1 0 0,-1 12 0,1-2 0,1 1 0,2 0 0,-1-1 0,2 1 0,1-1 0,0 0 0,1 0 0,0 0 0,2 0 0,8 17 0,17 21 0,3 0 0,1-3 0,3-1 0,47 48 0,-28-32 0,57 84 0,-108-141 0,0 1 0,-1 0 0,0 0 0,-1 1 0,-1-1 0,0 1 0,4 18 0,-7-26 0,0 1 0,-1-1 0,0 1 0,0 0 0,0-1 0,-1 1 0,1-1 0,-1 1 0,0-1 0,0 1 0,-1-1 0,1 0 0,-1 1 0,0-1 0,0 0 0,0 0 0,-1 0 0,1-1 0,-1 1 0,0-1 0,0 1 0,-1-1 0,-4 4 0,-2 0 0,-1 0 0,0-1 0,0 0 0,0 0 0,-1-2 0,0 1 0,0-1 0,0-1 0,-1 0 0,1-1 0,-24 1 0,-4-2 0,1-1 0,-60-8 0,64 3-341,-1-1 0,1-2-1,-33-12 1,28 4-6485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0:21.7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2 24575,'0'0'0,"0"-1"0,0 1 0,-1 0 0,0 0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43:37.97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115 1 24575,'-2'2'0,"-10"13"0,1 0 0,0 1 0,1 1 0,-10 22 0,18-36 0,1 0 0,0 1 0,-1-1 0,1 0 0,0 0 0,1 1 0,-1-1 0,0 0 0,1 1 0,0-1 0,0 1 0,0-1 0,0 0 0,0 1 0,1-1 0,0 0 0,-1 1 0,1-1 0,1 0 0,-1 0 0,0 0 0,1 1 0,-1-1 0,1-1 0,0 1 0,0 0 0,0 0 0,0-1 0,1 1 0,-1-1 0,1 0 0,5 4 0,-8-6 0,0 0 0,1 1 0,-1-1 0,0 0 0,1 0 0,-1 0 0,1 0 0,-1 0 0,0 0 0,1 0 0,-1 0 0,0 0 0,1 0 0,-1 0 0,1 0 0,-1 0 0,0 0 0,1 0 0,-1 0 0,0 0 0,1 0 0,-1 0 0,0-1 0,1 1 0,-1 0 0,0 0 0,1 0 0,-1-1 0,0 1 0,1 0 0,-1-1 0,0 1 0,0 0 0,1 0 0,-1-1 0,9-19 0,0-20 0,-9 32 0,0-1 0,0 0 0,-1 1 0,0-1 0,-1 0 0,1 1 0,-4-9 0,4 13 0,-1 0 0,1 1 0,-1-1 0,1 1 0,-1-1 0,0 1 0,0 0 0,0 0 0,-1 0 0,1 0 0,-1 0 0,1 0 0,-1 1 0,0-1 0,0 1 0,-1 0 0,1 0 0,-5-3 0,7 5 0,0-1 0,0 1 0,0 0 0,0 0 0,0-1 0,0 1 0,0 0 0,0 0 0,0 0 0,0 0 0,0 0 0,0 0 0,0 1 0,0-1 0,0 0 0,0 0 0,0 1 0,0-1 0,0 1 0,0-1 0,0 1 0,0-1 0,0 1 0,0-1 0,1 1 0,-3 1 0,2 1 0,-1-1 0,0 1 0,1-1 0,0 1 0,-1 0 0,1-1 0,0 1 0,0 0 0,0 5 0,-1 1 0,1-1 0,0 1 0,1 0 0,0 0 0,2 15 0,0-13 0,2 0 0,0 0 0,0-1 0,1 0 0,0 0 0,0 0 0,1 0 0,1-1 0,8 10 0,-13-16 0,1 1 0,0-1 0,0 1 0,1-1 0,-1 0 0,1 0 0,0 0 0,-1 0 0,1-1 0,0 0 0,1 0 0,-1 0 0,0 0 0,0 0 0,1-1 0,-1 0 0,1 0 0,0 0 0,-1-1 0,1 1 0,-1-1 0,1 0 0,0-1 0,7 0 0,-10 0 0,1 0 0,-1 0 0,0 0 0,1-1 0,-1 1 0,0 0 0,0-1 0,0 0 0,0 1 0,0-1 0,0 0 0,0 0 0,-1 0 0,1 0 0,-1-1 0,1 1 0,-1 0 0,0-1 0,0 1 0,0-1 0,0 1 0,0-1 0,-1 1 0,1-1 0,-1 1 0,0-1 0,1 0 0,-1 1 0,0-1 0,-1 0 0,1 1 0,0-1 0,-1 1 0,-1-6 0,1 3 0,0 1 0,-1-1 0,1 0 0,-1 0 0,0 1 0,-1-1 0,1 1 0,-1 0 0,0 0 0,0 0 0,0 0 0,0 0 0,-1 0 0,1 1 0,-1 0 0,0 0 0,-8-5 0,11 7-23,1 1 1,-1 0-1,1-1 0,-1 1 0,1 0 1,-1 0-1,1 0 0,-1-1 0,1 1 1,-1 0-1,1 0 0,-1 0 0,1 0 1,-1 0-1,1 0 0,-1 0 0,1 0 1,-1 0-1,1 0 0,-1 0 0,1 0 1,-1 1-1,1-1 0,-1 0 0,1 0 1,-1 0-1,1 1 0,-1-1 0,1 0 1,-1 1-1,1-1 0,0 0 0,-1 1 1,1-1-1,0 1 0,-1-1 0,1 0 1,0 1-1,-1-1 0,1 1 0,0-1 1,0 1-1,0-1 0,-1 1 0,1-1 1,0 1-1,0-1 0,0 1 0,0-1 0,0 1 1,0-1-1,0 1 0,0-1 0,0 1 1,0-1-1,0 1 0,1-1 0,-1 1 1,0 0-1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58.58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 0 24575,'0'1'0,"0"0"0,-1 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00:00.61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64 24575,'1'0'0,"12"-2"0,22-5 0,20-3 0,10-2 0,2 1 0,-3 0 0,-11 4 0,-13 4 0,-10 3 0,-9 5 0,-8 1-8191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00:01.11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2 24575,'0'0'0,"2"0"0,0-1 0,3 1 0,3 0 0,1 0 0,3 0 0,3 1 0,2 0 0,3 0 0,2 1 0,4 2 0,7 2 0,7 3 0,10 5 0,8 5 0,5 5 0,-9-3-8191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00:17.21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0 321 24575,'108'-52'0,"1"5"0,2 5 0,2 5 0,139-26 0,-78 31 0,1 9 0,205-2 0,164 28-1365,-430 1-5461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00:18.15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1 153 24575,'0'-1'0,"4"0"0,3-3 0,5-2 0,4-3 0,8-2 0,6-4 0,11-3 0,11-3 0,10 0 0,12 3 0,6 5 0,2 4 0,-14 4-8191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00:18.87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12 24575,'1'0'0,"3"-2"0,2 0 0,2-1 0,-1 1 0,0 0 0,-1 1 0,-1 3 0,-1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8:37.37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840 1 24575,'0'2'0,"1"0"0,-1 0 0,0 1 0,0-1 0,-1 0 0,1 1 0,0-1 0,-1 0 0,0 0 0,1 1 0,-1-1 0,0 0 0,0 0 0,0 0 0,0 0 0,0 0 0,-1 0 0,-2 2 0,-29 48 0,20-36 0,-1 0 0,0-2 0,-1 0 0,-1 0 0,0-1 0,-1-1 0,0-1 0,-1 0 0,0-2 0,-1 0 0,0-1 0,0 0 0,-1-2 0,1 0 0,-39 5 0,-10-5 0,1-2 0,-1-4 0,-98-11 0,77 5 0,66 6 0,50 5 0,3 2 0,16 4 0,370 76 0,-350-77 0,0-3 0,1-3 0,0-3 0,89-10 0,-135 6 0,-1 0 0,1-2 0,-1-1 0,0 0 0,0-1 0,-1-2 0,0 0 0,0-1 0,30-21 0,-41 25 0,0 0 0,-1 0 0,0-1 0,0 0 0,0-1 0,-1 1 0,0-1 0,-1-1 0,0 1 0,0-1 0,-1 1 0,0-1 0,0-1 0,-1 1 0,-1 0 0,1-1 0,-1 1 0,-1-1 0,0 0 0,0 0 0,-1 0 0,0 1 0,-2-11 0,2 19 0,0 1 0,0-1 0,0 1 0,0-1 0,0 1 0,0-1 0,0 0 0,0 1 0,-1-1 0,1 1 0,0-1 0,0 1 0,0-1 0,-1 1 0,1-1 0,0 1 0,-1 0 0,1-1 0,0 1 0,-1-1 0,1 1 0,0 0 0,-1-1 0,1 1 0,-1 0 0,1-1 0,-1 1 0,1 0 0,-1 0 0,1-1 0,-1 1 0,1 0 0,-1 0 0,1 0 0,-1 0 0,1 0 0,-1 0 0,1 0 0,-1 0 0,0 0 0,1 0 0,-1 0 0,1 0 0,-1 0 0,1 0 0,-1 0 0,1 1 0,-1-1 0,1 0 0,-1 0 0,1 1 0,-1-1 0,1 0 0,-1 0 0,1 1 0,-35 27 0,19-14 0,-27 14 0,-1-1 0,-2-2 0,0-3 0,-1-1 0,-2-2 0,0-3 0,0-2 0,-2-2 0,-85 10 0,96-18 0,0-2 0,-1-2 0,1-2 0,0-1 0,0-2 0,1-2 0,-1-1 0,1-2 0,1-2 0,0-2 0,1-1 0,-70-39 0,89 45-1365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00:19.25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626 79 24575,'77'-22'0,"-39"13"0,0-3 0,54-23 0,-99 37 0,0 1 0,-1-1 0,0-1 0,1 1 0,-12-1 0,-11 3 0,-124 25-455,-2-8 0,-279 4 0,395-27-6371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00:27.31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236 75 24575,'83'-24'0,"-64"17"0,0 1 0,1 0 0,-1 2 0,1 0 0,0 1 0,24 0 0,-52 11 0,-11 2 0,-9-3 0,-1 0 0,0-2 0,-1 0 0,-50-1 0,24-4 0,-85-13 0,135 13 0,2 0 0,0 0 0,0-1 0,0 1 0,0-1 0,1 0 0,-1 0 0,0 0 0,1 0 0,-1 0 0,0-1 0,1 0 0,-5-3 0,9 4 0,1 0 0,-1 0 0,1 1 0,-1-1 0,1 0 0,0 0 0,-1 1 0,1-1 0,0 1 0,0 0 0,-1 0 0,1-1 0,0 1 0,0 0 0,2 1 0,-2-1 0,163 3 0,-123 1 0,0-2 0,0-2 0,-1-2 0,82-15 0,-101 9-106,-28 4 272,-39 1-539,30 2-679,-4 0-5774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8T13:04:59.987"/>
    </inkml:context>
    <inkml:brush xml:id="br0">
      <inkml:brushProperty name="width" value="0.035" units="cm"/>
      <inkml:brushProperty name="height" value="0.035" units="cm"/>
      <inkml:brushProperty name="color" value="#E71224"/>
      <inkml:brushProperty name="ignorePressure" value="1"/>
    </inkml:brush>
  </inkml:definitions>
  <inkml:trace contextRef="#ctx0" brushRef="#br0">1 2,'7'-2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95" units="cm"/>
          <inkml:channel name="Y" type="integer" max="14847" units="cm"/>
          <inkml:channel name="T" type="integer" max="2.14748E9" units="dev"/>
        </inkml:traceFormat>
        <inkml:channelProperties>
          <inkml:channelProperty channel="X" name="resolution" value="159.99879" units="1/cm"/>
          <inkml:channelProperty channel="Y" name="resolution" value="160.00647" units="1/cm"/>
          <inkml:channelProperty channel="T" name="resolution" value="1" units="1/dev"/>
        </inkml:channelProperties>
      </inkml:inkSource>
      <inkml:timestamp xml:id="ts0" timeString="2023-09-13T14:19:03.96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2036 4767 0,'-8'-4'0,"0"0"15,-5-1-15,3 0 16,2 0-16,-1 1 16,1 1-16,2 1 15,1-1-15,4 3 16,0 0-16,1 1 15,2 2-15,1-1 0,2 2 16,2 1-16,4 1 16,1 0-16,2 0 15,5 0-15,8 3 16,10 1-16,11 0 16,11-1-16,1-3 15,3-3-15,9-2 16,4 1-16,5 0 15,4 1-15,-14-2 16,30 2-16,3 0 16,-15-1-16,30 0 15,-27 1-15,2 1 16,2 2-16,3 3 16,-1 4-16,-1 2 0,3 1 15,-4-1-15,-3-1 16,1-1-16,-6 0 15,-2 0-15,-2-2 16,-27-3-16,3-2 16,-15 1-16,-1-2 15,-5-1-15,-8-2 16,-8-2-16,-10-2 16,-5-1-16,-3-1 15,-4-1-15,-1-1 16,-4-2-16,-4-1 15,-11-2-15,-8-2 16,-12-7-16,-18-3 16,-3 3-16,-2 2 0,-17-1 15,1 2-15,15 5 16,-23-3-16,14 2 16,-20-5-16,15 4 15,-4-3-15,-26-3 16,21 6-16,-5 4 15,-36 2-15,27 8 16,-1 4-16,-3 5 16,2 5-16,1 4 15,7 0-15,5 0 16,11-3-16,29-7 16,2-3-16,5-4 15,5-2-15,4-2 0,7 2 16,4-2-16,5 3 15,4 0-15,5 0 16,5 0-16,0 0 16,7 2-16,3-1 15,14-2-15,7-1 16,41-1-16,6-4 16,6 2-16,7 0 15,8-1-15,14 2 16,8 2-16,1 5 15,-15 2-15,39 3 16,-31-2-16,8 1 16,34 3-16,-32 0 15,0 0-15,3 5 0,-3 0 16,-7 2-16,-10 3 16,-12 5-16,-33-5 15,-3 1-15,-12-1 16,-3 4-16,-17 0 15,-17-12-15</inkml:trace>
  <inkml:trace contextRef="#ctx0" brushRef="#br0" timeOffset="8731.16">8383 5951 0,'-1'-4'0,"1"-4"15,-3 1-15,3-1 16,-2 2-16,0 2 15,2 1-15,-2 3 0,2 0 16,0 0 0,-2 1-16,2-1 0,2 2 15,-2-2-15,0 0 16,2-2-16,-2 2 16,2-1-16,0 1 15,1-1-15,-2 1 16,1-1-16,3-1 15,-2 1-15,2 0 16,0 1-16,-2-2 16,-1 2-16,-2 0 15,3 0-15,-3 0 16,0 0-16,0 0 16,0 0-16,0 0 15,0 2-15,0-2 0,0 0 16,0 1-16,0-1 15,-3 1-15,3-1 16,0 2-16,-2-1 16,2 1-16,-2 0 15,2-1-15,0 2 16,-1-2-16,-2 0 16,3 0-16,0-1 15,0 2-15,-2-2 16,2 1-16,0-1 15,0 1-15,0-1 16,0 0-16,0 0 16,-2 2-16,2-2 15,0 0-15,0 0 0,0 1 16,0-1-16,0 0 16,0 1-16,0 0 15,0-1-15,0 2 16,0-1-16,0 0 15,2 1-15,-2-1 16,0-1-16,0 1 16,0 0-16,0 1 15,0-1-15,0 0 16,0 1-16,0-1 16,0 0-16,0 0 15,0 1-15,0-1 16,0 0-16,0 1 15,0-1-15,0 0 0,0 0 16,2 1-16,-2-2 16,0 1-16,0 0 15,0 1-15,0-2 16,0 1-16,0 0 16,0-1-16,0 0 15,0 1-15,0-1 16,3 0-16,-3 0 15,0 2-15,0-2 16,0 0-16,0 0 16,0-2-16,0 2 15,0 0-15,1-1 16,-1-3-16,2 0 0,0 1 16,4-1-16,3 0 15,5-1-15,1-3 16</inkml:trace>
  <inkml:trace contextRef="#ctx0" brushRef="#br0" timeOffset="13205.65">13620 10432 0,'-4'-3'16,"-1"-1"-16,-2 2 16,-1-1-16,2 2 15,-1 2-15,-4 2 16,1 2-16,-4 1 15,-3-1-15,3-1 16,-3 0-16,-4-4 16,-14 1-16,-6-2 15,-6-3-15,-4-5 0,-5-11 16,6-4-16,11 4 16,-15-13-16,0-5 15,12 6-15,0-2 16,0-5-16,-18-16 15,11 11-15,2 1 16,-2-3-16,-14-16 16,13 14-16,-2-3 15,-16-19-15,14 14 16,-3-1-16,0-5 16,0-1-16,6-2 15,0-3-15,0-3 16,-2-2-16,-2 0 0,1 2 15,-4-3-15,4 1 16,-2-2-16,-3 0 16,2-2-16,-1-2 15,1 0-15,0 1 16,-1 1-16,-5-3 16,1 2-16,2 0 15,-2-1-15,-1 0 16,3-2-16,-2 0 15,0 1-15,-3 3 16,5-1-16,-3 1 16,3 4-16,-2 0 15,-4 1-15,-1 4 16,-1 3-16,0 4 0,0 2 16,-1 0-16,3-1 15,1-2-15,-2 6 16,-1 1-16,2 2 15,2 3-15,-5 1 16,0 2-16,19 12 16,-20-10-16,2 3 15,1 2-15,3 3 16,0 0-16,-1-2 16,22 14-16,-13-10 15,-4 2-15,0 2 16,16 9-16,-11-4 15,0 2-15,13 6 0,-9-2 16,19 5-16,-3 1 16,-13-4-16,1 3 15,11 6-15,-9 0 16,14 5-16,-13 0 16,2 3-16,11 2 15,0 2-15,4-1 16,2 1-16,1-2 15,1 1-15,4-5 16,4 0-16,3 1 16,-2-1-16,6 2 15,-2-2-15,2 2 16,3-1-16,-1 0 16,1 0-16,0 0 0,4 0 15,-1 1-15,0-1 16,-1 0-16,3 0 15,-2 0-15,1 1 16,-1-2-16,-1 0 16,1 1-16,0 1 15,2-2-15,0 2 16,2 0-16,0-1 16,4 2-16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8:13.87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261 658 24575,'-89'-100'0,"42"49"0,-59-84 0,104 132 0,0 1 0,0-1 0,1 1 0,-1-1 0,1 0 0,-1 0 0,1 1 0,0-1 0,0 0 0,0 0 0,0 0 0,1-1 0,-1 1 0,1 0 0,0 0 0,0 0 0,0 0 0,0 0 0,1 0 0,-1-1 0,2-4 0,1 4 0,0 0 0,0 0 0,0 0 0,0 0 0,1 1 0,-1-1 0,1 1 0,0 0 0,0 0 0,0 0 0,0 1 0,1 0 0,5-3 0,139-68 0,275-95 0,-416 165 0,1 1 0,-1 0 0,0 0 0,1 1 0,-1 0 0,0 0 0,1 1 0,-1 0 0,10 2 0,-16-2 0,0 0 0,0 1 0,-1 0 0,1-1 0,0 1 0,0 0 0,0 0 0,-1 0 0,1 0 0,0 0 0,-1 0 0,1 1 0,-1-1 0,1 1 0,-1-1 0,0 1 0,2 1 0,-2 0 0,0 0 0,0 0 0,0 0 0,0 0 0,0 0 0,-1 0 0,0 0 0,1 0 0,-1 0 0,0 0 0,0 0 0,-1 0 0,1 0 0,-2 6 0,-2 7 0,-2 1 0,1 0 0,-2-1 0,0 0 0,-1-1 0,-1 0 0,-10 16 0,-85 97 0,32-41 0,29-29-682,-43 81-1,67-105-6143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8T13:38:14.24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15 0,'-5'21,"-4"4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8:24.676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1 295 24575,'3'-8'0,"1"0"0,0 1 0,1-1 0,0 1 0,0 0 0,1 0 0,0 0 0,0 1 0,1 0 0,-1 0 0,1 1 0,9-6 0,-12 8 0,25-19 0,1 2 0,1 1 0,1 1 0,1 2 0,58-20 0,-38 19 0,1 3 0,0 3 0,63-6 0,37 8 0,267 20 0,-329-5 0,-79-6 0,-8 0 0,0 0 0,0 0 0,-1 1 0,1-1 0,0 1 0,0 0 0,6 3 0,-10-4 0,0 1 0,0 0 0,-1 0 0,1-1 0,0 1 0,-1 0 0,1 0 0,0 0 0,-1 0 0,1 0 0,-1 0 0,1 0 0,-1 0 0,1 0 0,-1 0 0,0 0 0,0 0 0,0 0 0,1 0 0,-1 0 0,0 0 0,0 0 0,0 0 0,0 0 0,-1 0 0,1 1 0,0-1 0,0 0 0,-1 0 0,1 0 0,-1 0 0,1 0 0,-1 0 0,1 0 0,-1-1 0,1 1 0,-1 0 0,-1 1 0,-25 46 0,-3-2 0,-1-2 0,-2 0 0,-2-3 0,-43 41 0,-218 177 0,159-145 0,108-90 0,-131 122 0,158-145 0,1 0 0,0 0 0,0 0 0,0 0 0,0 1 0,0-1 0,0 0 0,0 0 0,0 1 0,0-1 0,1 1 0,-1-1 0,0 1 0,1-1 0,-1 1 0,1-1 0,-1 3 0,2-3 0,-1-1 0,1 1 0,-1-1 0,1 1 0,-1-1 0,1 1 0,-1-1 0,1 0 0,-1 1 0,1-1 0,0 0 0,-1 1 0,1-1 0,0 0 0,-1 0 0,1 0 0,0 1 0,-1-1 0,1 0 0,0 0 0,-1 0 0,1 0 0,0 0 0,-1 0 0,1-1 0,1 1 0,65-15 0,-55 11 0,98-27 0,-48 12 0,0 2 0,1 3 0,1 3 0,72-4 0,-127 15 0,-1 0 0,0 0 0,0 1 0,0 0 0,0 0 0,0 1 0,10 3 0,-16-4 0,1 1 0,0-1 0,-1 1 0,0-1 0,1 1 0,-1 0 0,0 0 0,0 0 0,0 0 0,0 0 0,0 1 0,0-1 0,-1 0 0,1 1 0,-1 0 0,0-1 0,1 1 0,-1 0 0,-1-1 0,1 1 0,0 0 0,0 5 0,0-1-82,1 2-60,0 1-1,-1 0 0,0 0 1,0 1-1,-1-1 1,-1 0-1,0 0 1,-3 18-1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8:39.77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282 72 24575,'0'1'0,"0"-1"0,0 0 0,0 1 0,0-1 0,0 1 0,1-1 0,-1 0 0,0 1 0,0-1 0,0 0 0,1 1 0,-1-1 0,0 0 0,0 0 0,0 1 0,1-1 0,-1 0 0,0 0 0,1 1 0,-1-1 0,0 0 0,1 0 0,-1 0 0,0 0 0,1 1 0,-1-1 0,0 0 0,1 0 0,-1 0 0,1 0 0,-1 0 0,0 0 0,1 0 0,-1 0 0,1 0 0,23-3 0,30-13 0,-45 13 0,37-13 0,1 3 0,78-12 0,-107 23 0,1 1 0,-1 0 0,0 2 0,1 0 0,-1 1 0,0 1 0,0 0 0,0 2 0,0 0 0,20 9 0,3 6 0,0 1 0,68 49 0,67 67 0,12 8 0,-120-97 0,76 38 0,-116-72 0,0-1 0,1-2 0,1-1 0,-1-1 0,1-1 0,34 4 0,-21-9 0,1-1 0,-1-2 0,1-2 0,-1-2 0,48-10 0,213-63 0,-245 60 0,11-5 0,0-4 0,-2-2 0,-1-4 0,100-62 0,-141 79 0,1 2 0,0 0 0,1 2 0,0 1 0,0 2 0,33-6 0,-16 6 0,0 2 0,1 2 0,59 3 0,-83 3 0,1 1 0,-1 1 0,0 1 0,0 1 0,-1 1 0,1 1 0,-2 1 0,1 0 0,-1 2 0,22 15 0,23 20 0,90 82 0,-114-92 0,40 32 0,3-2 0,2-5 0,3-4 0,3-3 0,2-4 0,2-5 0,1-4 0,3-4 0,186 43 0,-193-64 0,1-4 0,0-4 0,186-8 0,-126-14 0,250-53 0,-336 47 0,0-3 0,-2-3 0,-1-3 0,78-46 0,93-42 0,6 2 0,-202 92 0,-2-2 0,0-2 0,61-57 0,-59 49 0,60-41 0,23-20 0,-119 92 0,24-19 0,-21 24 0,-15 18 0,-1 1 0,0 0 0,1 1 0,2 0 0,0 0 0,-4 29 0,-10 128 0,3-19 0,-9-17 0,-5 0 0,-58 155 0,48-199 0,-3-2 0,-5-2 0,-95 137 0,78-137 0,-69 113 0,115-172 0,2 1 0,1 1 0,2 1 0,-11 47 0,19-59 0,2 1 0,2-1 0,0 1 0,1 1 0,2-1 0,1 0 0,1 0 0,1 0 0,2-1 0,0 1 0,2-1 0,1 0 0,16 36 0,15 35 0,-4 1 0,-4 2 0,30 182 0,-59-261 0,-1-1 0,-2 1 0,0 0 0,-1 0 0,-1-1 0,0 1 0,-2-1 0,-1 0 0,0 0 0,-1-1 0,-2 0 0,0 0 0,-13 20 0,-16 20 0,-4-2 0,-72 79 0,94-114 0,12-11 0,0 0 0,1 1 0,1-1 0,0 1 0,0 1 0,1-1 0,0 1 0,2 0 0,-1 0 0,1 0 0,1 0 0,1 1 0,0-1 0,0 1 0,1-1 0,1 0 0,3 16 0,4 26 0,3-1 0,32 94 0,-41-142 0,4 13 0,2 2 0,-1 0 0,-2 0 0,0 1 0,-1 0 0,1 24 0,-5-42 0,0 1 0,0-1 0,0 0 0,-1 1 0,1-1 0,-1 1 0,0-1 0,-1 0 0,1 0 0,-1 0 0,1 0 0,-1 0 0,0 0 0,-1 0 0,1 0 0,-1-1 0,0 0 0,1 1 0,-1-1 0,-1 0 0,1 0 0,0 0 0,-1-1 0,0 1 0,1-1 0,-1 0 0,0 0 0,0 0 0,0-1 0,-1 1 0,1-1 0,-5 1 0,-16 3 0,-1-2 0,1 0 0,-1-2 0,1-1 0,-30-3 0,-127-25 0,143 18 0,0-2 0,1-1 0,0-2 0,-53-29 0,-136-93 0,202 120 0,-49-32 0,36 21 0,-2 3 0,-1 1 0,-72-31 0,87 46 0,0 0 0,-1 2 0,0 1 0,0 1 0,0 2 0,-1 0 0,-48 3 0,55 2 0,0 0 0,0 2 0,0 1 0,1 0 0,0 1 0,0 2 0,0 0 0,1 1 0,0 0 0,-28 21 0,-41 34 0,30-20 0,-3-3 0,-89 47 0,128-78 0,0 0 0,-1-2 0,0-1 0,-1 0 0,1-2 0,-1 0 0,0-2 0,-1-1 0,1 0 0,0-2 0,-30-4 0,35 1 0,0-1 0,0-1 0,1 0 0,0-2 0,0 0 0,0-1 0,-16-10 0,-114-81 0,75 46 0,-135-107 0,147 109 0,-2 2 0,-1 3 0,-76-39 0,117 74 0,-56-30 0,-157-56 0,210 88 0,0 2 0,-1 1 0,-1 1 0,1 1 0,0 2 0,-1 1 0,0 1 0,1 1 0,-1 1 0,-36 8 0,25-1 0,-606 158 0,492-121 0,-2-7 0,-2-7 0,-161 12 0,121-45 0,6-1 0,17 23-226,-286 71-1,357-68-685,30-7-5914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8:44.20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323 0 24575,'-15'199'0,"15"-54"0,-17 323 0,9-429 0,-1-1 0,-2-1 0,-2 0 0,-1 0 0,-20 35 0,2 1 0,21-48 0,-87 224 0,83-203 0,3 1 0,1 0 0,-6 76 0,11 10 0,21 227 0,36 13 0,-2-26 0,-46-276 0,-9 107 0,-1-17 0,11-26 0,-5-134-1365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8:46.32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1100 0 24575,'0'1'0,"-1"1"0,0-1 0,0 0 0,0 0 0,1 0 0,-1 0 0,0 0 0,0 0 0,0-1 0,-1 1 0,1 0 0,0 0 0,0-1 0,0 1 0,0-1 0,-1 1 0,1-1 0,0 1 0,-1-1 0,1 0 0,-2 1 0,-42 8 0,31-6 0,-38 8 0,1 2 0,0 3 0,1 1 0,-94 49 0,124-54 0,0 1 0,1 0 0,0 2 0,1 0 0,1 1 0,0 0 0,1 2 0,1 0 0,1 1 0,0 0 0,2 1 0,0 0 0,-15 37 0,8-2 0,2 0 0,3 1 0,2 0 0,3 1 0,-4 79 0,18 289 0,-5-421 0,17 226 0,-6-120 0,-6 0 0,-12 182 0,-6-196 0,-4 0 0,-4 0 0,-46 124 0,-14 37 0,36-110 0,-53 221 0,98-368-21,0 3-50,-1 0 0,1 0 1,-1-1-1,0 1 0,1-1 0,-1 1 1,0 0-1,-1-1 0,1 0 1,0 1-1,-1-1 0,1 0 0,-1 1 1,0-1-1,0 0 0,0 0 0,0-1 1,-3 3-1,-1-2-6755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8:44.92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46 101 24575,'47'-15'0,"2"2"0,0 2 0,0 3 0,58-3 0,200 7 0,-69 4 0,-196-3 0,-72-1 0,-239-12 0,130 5 0,-1 6 0,-180 17 0,320-12 0,-29 4 0,22 0 0,19 0 0,119 14 0,0-5 0,227-8 0,-346-6 0,-1 1 0,-1 0 0,0-1 0,0-1 0,0 0 0,13-4 0,-23 6 1,0 0-1,-1 0 1,1 0-1,0 0 1,0 0-1,0-1 1,0 1 0,0 0-1,0 0 1,-1 0-1,1 0 1,0 0-1,0 0 1,0 0-1,0 0 1,0-1-1,0 1 1,0 0-1,0 0 1,0 0-1,-1 0 1,1 0 0,0 0-1,0-1 1,0 1-1,0 0 1,0 0-1,0 0 1,0 0-1,0 0 1,0-1-1,0 1 1,0 0-1,0 0 1,0 0 0,0 0-1,0 0 1,0-1-1,1 1 1,-1 0-1,0 0 1,0 0-1,0 0 1,0 0-1,0-1 1,0 1-1,0 0 1,0 0-1,0 0 1,0 0 0,1 0-1,-1 0 1,0 0-1,0 0 1,0 0-1,0-1 1,1 1-1,-16-3-1142,14 3 888,-18-3-6572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51.30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661 1 24575,'-1'1'0,"0"0"0,0 0 0,1 0 0,-1 0 0,0 0 0,1 0 0,-1 0 0,1 0 0,-1 0 0,1 0 0,0 0 0,0 0 0,-1 1 0,1-1 0,0 0 0,0 0 0,0 0 0,0 0 0,0 1 0,0-1 0,1 2 0,-2 7 0,-20-6 0,-3-4 0,1 1 0,-1 1 0,1 1 0,-27 7 0,38-6 0,0 0 0,0 1 0,0 0 0,1 1 0,0 1 0,0-1 0,0 2 0,1-1 0,-12 13 0,5-3 0,1 0 0,1 2 0,1-1 0,1 2 0,0 0 0,1 0 0,2 1 0,-17 45 0,14-24 0,2 1 0,2 0 0,-7 84 0,4 164 0,6-99 0,-8 173 0,-4-138 0,5-83 0,7 194 0,5-257 0,-2 0 0,-19 100 0,15-130 0,-28 125 0,3-23 0,27-119 0,3-1 0,0 1 0,2-1 0,2 1 0,1-1 0,10 50 0,-18-40 0,5-40 0,1-9 0,-1 5 0,1-2 0,1 1 0,-1-1 0,1 0 0,-1 1 0,1-1 0,0 1 0,0 0 0,0 0 0,0-1 0,0 1 0,4-3 0,-3 4 0,-1-1 0,0 0 0,1 0 0,-1 0 0,0 0 0,0-1 0,-1 1 0,1 0 0,0-1 0,-1 1 0,1-1 0,-1 0 0,0 1 0,0-1 0,0 0 0,0-3 0,12-188 0,9-76 0,-16 217 0,-1-79 0,2-13 0,-2 104 0,3 0 0,1 1 0,3 0 0,24-60 0,-19 176 0,-13-32 0,-2 1 0,-1 0 0,-3 0 0,-1 0 0,-3-1 0,-15 64 0,13-75 0,2 1 0,2 0 0,-1 47 0,3-38 0,-11 63 0,-2-41 0,-7 42 0,25-127 0,13-130 0,-10 75 0,19-95 0,-17 126 0,1-6 0,1 0 0,3 1 0,2 0 0,2 1 0,43-83 0,-53 115 0,0-1 0,-1 0 0,6-28 0,1-4 0,-9 34 0,-1 0 0,-1 0 0,0 0 0,-1-31 0,-1 28 0,0-1 0,7-34 0,19-117 0,-17 96 0,-1 19 0,7-45 0,4-197 0,-19 159 0,-4-73 0,-3-56 0,8 172 0,2 36 0,16-96 0,-5 118 0,-12 33 0,0 0 0,0 0 0,-1 0 0,1 0 0,-1-1 0,0 1 0,0 0 0,0-10 0,-18 59 0,-132 353 0,139-375 0,1 0 0,2 1 0,0 0 0,1 0 0,2 0 0,0 1 0,2 0 0,0 0 0,3 30 0,-2 3 0,-2-1 0,-3 0 0,-15 68 0,9-55 0,6-20 0,3 0 0,2 1 0,5 50 0,-3 91 0,-4-80 0,18 169 0,-8-182 0,-6-93 0,0 16 0,2-36 0,18-163 0,2-6 0,12-186 0,-13 163 0,-16 154 0,-3 0 0,-1-1 0,-3 1 0,-11-78 0,30 250 0,-4 0 0,-3 127 0,-5-42 0,-2 147 0,-6-278 0,-22 128 0,-4 40 0,6-37 0,18-177 0,-2 1 0,-1-1 0,-2 0 0,0 0 0,-2-1 0,-1-1 0,-1 0 0,-1 0 0,-33 44 0,27-43 0,1 1 0,2 0 0,0 2 0,-17 46 0,37-76-1365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30.15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1361 287 24575,'-1'5'0,"-1"0"0,1-1 0,-1 1 0,0 0 0,0-1 0,0 0 0,-1 1 0,0-1 0,-5 6 0,-7 13 0,-5 22 0,2 2 0,2 0 0,1 1 0,3 0 0,2 1 0,3 0 0,1 0 0,1 55 0,5-104 0,0 21 0,-1 1 0,-1-1 0,-9 42 0,11-63 0,-1-1 0,1 0 0,0 0 0,-1 1 0,1-1 0,-1 0 0,1 0 0,-1 1 0,0-1 0,1 1 0,-1-1 0,1 0 0,-1 1 0,0-1 0,0 1 0,1 0 0,-1-1 0,0 1 0,0-1 0,1 1 0,-1 0 0,0 0 0,0 0 0,0-1 0,-1 1 0,-25-4 0,2 11 0,21-5 0,1-1 0,-1 0 0,0 0 0,0 0 0,0 0 0,0-1 0,1 1 0,-1-1 0,0 0 0,0-1 0,-7 0 0,1-2 0,0 0 0,-1-1 0,2 0 0,-1-1 0,1 0 0,-1 0 0,1-1 0,1-1 0,-1 1 0,1-1 0,0-1 0,-12-14 0,-6-11 0,2-1 0,-21-38 0,-1-3 0,22 42 0,3-1 0,0 0 0,3-2 0,0 0 0,-22-75 0,36 99 0,1 0 0,1 0 0,0 0 0,1-1 0,0 1 0,1-1 0,0 1 0,1-1 0,0 1 0,1 0 0,1-1 0,0 1 0,0 0 0,1 1 0,1-1 0,0 0 0,0 1 0,1 0 0,1 1 0,0-1 0,0 1 0,1 1 0,11-12 0,-9 12 0,0-1 0,1 2 0,22-15 0,-31 21 0,1 1 0,0-1 0,0 1 0,0-1 0,0 1 0,0 0 0,0 0 0,0 0 0,0 1 0,0-1 0,0 1 0,0-1 0,0 1 0,0 0 0,1 0 0,-1 1 0,0-1 0,0 0 0,0 1 0,0 0 0,0 0 0,6 3 0,-7-3 0,-1 1 0,1 0 0,0 0 0,-1 0 0,0 0 0,1 0 0,-1 0 0,0 0 0,0 0 0,0 1 0,0-1 0,-1 0 0,1 0 0,-1 1 0,1-1 0,-1 1 0,0-1 0,0 0 0,0 1 0,0-1 0,0 1 0,-1-1 0,0 4 0,-16 64 0,11-51 0,-120 500 0,120-476 0,6-44 0,0 1 0,0 0 0,0 0 0,0 0 0,0 0 0,0 0 0,0 0 0,0 0 0,0 0 0,0 0 0,0 0 0,0 0 0,0-1 0,1 1 0,-1 0 0,0 0 0,0 0 0,0 0 0,0 0 0,0 0 0,0 0 0,0 0 0,0 0 0,0 0 0,0 0 0,0 0 0,0 0 0,1 0 0,-1 0 0,0 0 0,0 0 0,0 0 0,0 0 0,0 0 0,0 0 0,0 0 0,0 0 0,0 0 0,1 0 0,-1 0 0,0 0 0,0 0 0,0 0 0,0 0 0,0 0 0,0 0 0,0 0 0,0 0 0,0 1 0,10-26 0,43-136 0,94-251 0,-139 391 0,-3 7 0,1-1 0,0 1 0,1 0 0,0 1 0,1 0 0,0 0 0,17-19 0,-20 34 0,-5 9 0,-3 13 0,-61 206 0,45-177 0,3 2 0,2 0 0,2 1 0,-7 94 0,20-134 0,1 1 0,0-2 0,1 1 0,1 0 0,1 0 0,0-1 0,1 0 0,15 28 0,-10-22 0,-1 1 0,-1 1 0,6 23 0,-10-29 0,1-1 0,1 0 0,0-1 0,1 1 0,1-1 0,0-1 0,2 0 0,-1 0 0,1-1 0,22 19 0,-10-6 0,7 12 0,-23-27 0,1-1 0,0-1 0,15 15 0,-19-19 0,-1 0 0,-1-1 0,1 1 0,0 0 0,-1 1 0,0-1 0,-1 0 0,1 1 0,-1-1 0,0 1 0,0-1 0,0 7 0,-27-40 0,16 16 0,1-1 0,-2 2 0,1-1 0,-2 1 0,1 1 0,-26-17 0,-89-45 0,21 12 0,84 46 0,8 5 0,0 1 0,-1 0 0,1 1 0,-23-8 0,-62-30 0,45 19 0,-22-19 0,12 5 0,44 32 0,1 0 0,-1 2 0,0 0 0,-1 1 0,-31-5 0,50 10 0,-138-18 0,125 18 0,0 1 0,0 0 0,-16 4 0,19-3 0,1 0 0,0-1 0,-1 0 0,1-1 0,0 0 0,-1 0 0,-17-3 0,24 0 120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33.59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918 306 24575,'-3'0'0,"0"-1"0,0 0 0,1 0 0,-1 0 0,0 0 0,0 0 0,1-1 0,-1 1 0,1-1 0,-1 0 0,1 0 0,0 0 0,-1 0 0,1 0 0,0 0 0,1 0 0,-1-1 0,0 1 0,1-1 0,-1 1 0,1-1 0,0 0 0,-2-3 0,1 1 0,-1 0 0,0 0 0,0 0 0,0 1 0,-1-1 0,1 1 0,-1 0 0,-5-4 0,-14-6 0,-1 1 0,-32-13 0,-16-8 0,13 7 0,0 2 0,-1 2 0,-106-24 0,149 45 15,0 0 0,0 2 0,1-1 0,-1 2-1,0 0 1,1 2 0,-1-1 0,-20 7 0,17-4-315,-1-1 0,0-1 0,0 0 1,-35-2-1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58.66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1885 703 24575,'-39'-3'0,"8"18"0,1 1 0,0 2 0,-29 23 0,14-10 0,25-5 0,19-26 0,1 1 0,-1-1 0,1 1 0,-1-1 0,1 1 0,-1 0 0,1-1 0,0 1 0,-1 0 0,1-1 0,0 1 0,-1 0 0,1 0 0,0-1 0,0 1 0,0 0 0,0-1 0,0 1 0,0 0 0,0 0 0,0-1 0,0 1 0,0 0 0,0 0 0,0-1 0,1 1 0,-1 0 0,0 0 0,1-1 0,-1 1 0,0-1 0,1 1 0,-1 0 0,1-1 0,-1 1 0,1-1 0,-1 1 0,1-1 0,-1 1 0,1 0 0,9-5 0,25-7 0,-24 14 0,-14 14 0,-16 23 0,-23 73 0,32-83 0,6-13 0,10-27 0,11-15 0,14-4 0,-24 24 0,0-1 0,-1 0 0,0 0 0,0 0 0,0-1 0,0 0 0,6-13 0,-7 11 0,0 0 0,1 0 0,-1 1 0,11-12 0,16-25 0,-24 34 0,0 0 0,0 0 0,19-18 0,2-3 0,-24 27 0,0 0 0,-1 0 0,2 0 0,-1 1 0,0 0 0,1 0 0,0 0 0,11-5 0,-15 9 0,0 0 0,0 0 0,0 0 0,0 0 0,0 0 0,-1 0 0,1 1 0,0-1 0,0 1 0,0-1 0,0 1 0,0 0 0,0-1 0,-1 1 0,1 0 0,0 0 0,-1 1 0,1-1 0,0 0 0,-1 0 0,0 1 0,1-1 0,-1 1 0,0-1 0,0 1 0,0 0 0,0-1 0,0 1 0,1 3 0,-3-7 0,1 1 0,-1 0 0,0 0 0,0-1 0,0 1 0,0 0 0,0 0 0,-1 0 0,1 0 0,0 0 0,0 0 0,-1 0 0,1 0 0,0 1 0,-1-1 0,1 0 0,-1 1 0,1-1 0,-1 1 0,1 0 0,-1 0 0,-1-1 0,-36-5 0,7 4 0,8 0 0,0 0 0,-32-8 0,46 7 0,1 0 0,0 0 0,0-1 0,0 0 0,1-1 0,-1 0 0,1 0 0,0-1 0,-8-7 0,0 0 0,0 0 0,-1 2 0,-1 0 0,1 1 0,-32-13 0,-103-28 0,52 19 0,14 4 0,50 18 0,0-2 0,2-2 0,-45-23 0,53 23 0,-9-6 0,2-1 0,-54-42 0,-15-39 0,9 8 0,78 84 0,0 0 0,0 1 0,-1 1 0,0 1 0,0 0 0,-1 1 0,-25-6 0,37 11 0,0 1 0,1 0 0,-1 0 0,0 0 0,1 1 0,-1-1 0,-8 3 0,9-2 0,1 0 0,-1 0 0,1 0 0,-1-1 0,1 1 0,-1-1 0,0 0 0,1 0 0,-1 0 0,1-1 0,-1 0 0,-4 0 0,-35 25 0,-34 3 0,46-16 0,-1 0 0,-57 32 0,74-35 0,0-1 0,-1 0 0,-20 5 0,-4 2 0,39-18 0,1 0 0,0-1 0,0 1 0,0-1 0,1 1 0,-1-1 0,1 1 0,0 0 0,3-9 0,-1 7 0,0 1 0,0-1 0,0 0 0,0 1 0,1-1 0,0 1 0,0 0 0,0 0 0,1 1 0,0-1 0,0 1 0,0 0 0,0 0 0,1 1 0,-1 0 0,1 0 0,10-4 0,-1 4 0,0 0 0,0 0 0,0 2 0,17 0 0,39-5 0,1-3 0,-62 9 0,1-1 0,-1 2 0,0-1 0,1 1 0,-1 1 0,0 0 0,0 0 0,0 1 0,11 5 0,38 7 0,-19-5 0,-1 1 0,0 2 0,0 2 0,-1 1 0,-1 2 0,-1 2 0,0 1 0,-2 2 0,47 39 0,-62-47 0,-3-3 0,-1 1 0,0 0 0,-1 1 0,0 0 0,15 22 0,-23-29 0,1 0 0,0-1 0,0 1 0,1-2 0,0 1 0,0-1 0,0 0 0,11 4 0,23 16 0,-34-21-1365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00.26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13 20 24575,'-12'-1'0,"13"0"0,29-4 0,56-3 0,-84 8 0,26-3 0,0 2 0,0 1 0,0 1 0,0 2 0,43 9 0,52 10 0,-66-13 0,111 32 0,-154-35 23,0 1-1,0 0 1,-1 1-1,19 15 1,-21-14-270,1-1 1,0 0 0,1-1-1,0 0 1,18 6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03.78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708 0 24575,'-21'25'0,"0"1"0,2 1 0,0 0 0,2 2 0,-14 33 0,10-23 0,-67 133 0,8 4 0,8 3 0,-74 277 0,105-258 0,-23 280 0,53-354 0,-22 160 0,26-250 0,1-7 0,2-1 0,0 1 0,2 0 0,2 46 0,3-62 120,-3-11-150,1 1-1,-1-1 1,0 0 0,0 0-1,0 0 1,0 0 0,1 0 0,-1 0-1,0 0 1,0 1 0,0-1-1,0 0 1,1 0 0,-1 0-1,0 0 1,0 0 0,0 0-1,1 0 1,-1 0 0,0 0 0,0 0-1,1 0 1,-1 0 0,0 0-1,0 0 1,0 0 0,1-1-1,-1 1 1,0 0 0,0 0 0,0 0-1,0 0 1,1 0 0,-1 0-1,0 0 1,0-1 0,0 1-1,0 0 1,1 0 0,-1 0-1,0 0 1,0-1 0,0 1 0,0 0-1,0 0 1,0 0 0,0 0-1,0-1 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04.41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183 0 24575,'-19'48'0,"3"2"0,2-1 0,1 1 0,-5 62 0,7-51 0,-28 220 0,-6 552 0,47-792 0,-1-29 0,0-1 0,-1 1 0,0-1 0,-1 1 0,0-1 0,-3 12 0,-1-17-1365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04.97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446 1 24575,'-40'104'0,"-39"163"0,-1 116 0,-18 71 0,56-289 0,-26 233 0,64-363-115,3-16-63,-1-1-1,0 1 0,-2 0 1,0-1-1,-1 1 1,-11 25-1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05.48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345 1 24575,'-57'324'0,"4"-25"0,-142 766 0,191-1046 0,-3 13 0,-14 43 0,21-73-106,0-2 66,0 0-1,0 1 0,0-1 1,-1 1-1,1-1 0,0 0 1,0 1-1,0-1 1,0 0-1,0 1 0,-1-1 1,1 0-1,0 1 1,0-1-1,0 0 0,-1 1 1,1-1-1,0 0 0,0 0 1,-1 1-1,1-1 1,0 0-1,-1 0 0,1 1 1,0-1-1,-1 0 0,1 0 1,-1 0-1,1 0 1,-1 1-1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06.62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100 0 24575,'-19'44'0,"2"2"0,2-1 0,2 2 0,2 0 0,2 0 0,-5 92 0,12-27 0,25 204 0,-18-231 0,-8 146 0,-2-137 0,9 96 0,-1-178-1365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8:49.29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227 12 24575,'1'-1'0,"0"0"0,0 0 0,0 0 0,1 0 0,-1 0 0,0 0 0,1 0 0,-1 1 0,0-1 0,1 1 0,-1-1 0,1 1 0,-1-1 0,1 1 0,0 0 0,-1 0 0,1 0 0,-1 0 0,1 0 0,-1 0 0,3 1 0,-3-1 0,0 1 0,1 0 0,-1 0 0,0 0 0,0 0 0,0 0 0,0 0 0,0 0 0,0 0 0,0 0 0,0 1 0,0-1 0,-1 0 0,1 0 0,-1 1 0,1-1 0,-1 1 0,1 1 0,2 10 0,-1 0 0,0 0 0,-1 0 0,-1 15 0,0-15 0,0 137 0,-28 217 0,-53 148 0,58-379 0,-64 237 0,22-113 0,66-254-80,5-13 280,6-14-1685,-9 13-5341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0:07.14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67 1 24575,'-22'453'0,"11"-301"0,10-127-120,1-13 7,0 1 0,-1 0 0,0-1-1,-1 1 1,0-1 0,-1 0 0,-1 1 0,0-1-1,0-1 1,-8 13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8T13:40:07.506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0 4,'0'-2,"0"0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01.24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686 3234 24575,'-2'-3'0,"1"0"0,-1 0 0,1 0 0,-1 0 0,1 0 0,0 0 0,0-1 0,1 1 0,-1 0 0,1-1 0,-1-3 0,1 5 0,-3-26 0,1 1 0,1-1 0,2 0 0,0 0 0,7-28 0,33-137 0,-38 178 0,48-182 0,118-297 0,-128 382 0,-29 73 0,3 0 0,0 2 0,32-54 0,-41 84 0,-3 10 0,-3 20 0,-9 32 0,-76 271 0,-12 47 0,74-261 0,-13 153 0,35-229 0,6-31 0,4-22 0,61-168 0,75-315 0,-135 446 0,-2-1 0,-3 1 0,-2-1 0,-2 0 0,-3 0 0,-2 0 0,-2 0 0,-17-63 0,28 147 0,-1 1 0,-2-1 0,-2 54 0,-16 102 0,9-122 0,-81 460 0,62-393 0,21-109 0,3-12 0,0 1 0,0-1 0,0 0 0,2 1 0,-1 0 0,1-1 0,2 17 0,11-84 0,50-287 0,11-82 0,-22 92 0,-36 260 0,4 0 0,39-99 0,-54 162 0,77-170 0,-71 162 0,0 0 0,2 1 0,0 0 0,1 1 0,1 1 0,28-26 0,-43 43 0,0-1 0,0 1 0,0-1 0,1 1 0,-1-1 0,0 1 0,1 0 0,-1-1 0,0 1 0,1 0 0,-1-1 0,0 1 0,1 0 0,-1 0 0,0-1 0,1 1 0,-1 0 0,1 0 0,-1 0 0,1-1 0,-1 1 0,0 0 0,1 0 0,-1 0 0,1 0 0,-1 0 0,1 0 0,-1 0 0,1 0 0,-1 0 0,1 0 0,-1 0 0,1 0 0,-1 1 0,0-1 0,1 0 0,-1 0 0,1 0 0,-1 0 0,0 1 0,1-1 0,-3 23 0,-18 30 0,-259 472 0,162-322 0,-90 221 0,193-380 0,13-39 0,11-27 0,237-702 0,-240 695 0,185-627 0,-187 643 0,0 0 0,2 1 0,11-19 0,-16 28 0,1-1 0,-1 1 0,1 0 0,-1 0 0,1 0 0,0 0 0,0 0 0,1 1 0,-1-1 0,0 1 0,1 0 0,-1 0 0,1 0 0,0 0 0,0 1 0,5-2 0,-8 3 0,1 0 0,-1 0 0,1 0 0,-1 0 0,0 1 0,1-1 0,-1 0 0,0 1 0,1-1 0,-1 1 0,0-1 0,0 1 0,0 0 0,1-1 0,-1 1 0,0 0 0,0 0 0,0 0 0,0 0 0,0 0 0,0 0 0,0 0 0,-1 0 0,1 0 0,0 0 0,-1 1 0,1-1 0,-1 0 0,1 0 0,-1 1 0,1-1 0,-1 0 0,0 1 0,0-1 0,1 0 0,-1 2 0,1 53 0,-9 7 0,-3 0 0,-3-1 0,-2-1 0,-32 81 0,-121 231 0,115-260 0,-13 31 0,-170 331 0,338-672 0,83-227 0,-41 39 0,-34-12 0,-95 343 0,35-90 0,-30 97 0,-3 0 0,17-82 0,-31 109 0,-1 14 0,6 19 0,-4-6 0,4 12 0,-1 1 0,0 0 0,-1 0 0,4 37 0,-2 88 0,-4-77 0,-3 9 0,-1-51 0,1 0 0,1-1 0,1 1 0,6 25 0,22-170 0,-29 116 0,21-64 0,11-43 0,-30 99 0,-1-1 0,0 0 0,-1-1 0,0 1 0,-1 0 0,-2-23 0,-1 21 0,2 9 0,0 0 0,0 0 0,0 1 0,1-1 0,0 0 0,0 0 0,0 0 0,0 0 0,1 0 0,-1 0 0,1 0 0,1 1 0,-1-1 0,1 0 0,3-6 0,18-28 0,-18 31 0,0 0 0,0 0 0,-1 0 0,0 0 0,0-1 0,4-16 0,-8 24 0,1 1 0,-1 0 0,0 0 0,0-1 0,0 1 0,0 0 0,0 0 0,0-1 0,1 1 0,-1 0 0,0 0 0,0-1 0,0 1 0,0 0 0,0 0 0,0-1 0,0 1 0,0 0 0,0 0 0,0-1 0,0 1 0,0 0 0,0-1 0,0 1 0,0 0 0,-1 0 0,1-1 0,0 1 0,0 0 0,0 0 0,0-1 0,0 1 0,-1 0 0,1 0 0,0 0 0,0-1 0,0 1 0,-1 0 0,1 0 0,0 0 0,0 0 0,0 0 0,-1-1 0,1 1 0,0 0 0,-1 0 0,1 0 0,0 0 0,0 0 0,-1 0 0,1 0 0,0 0 0,0 0 0,-1 0 0,1 0 0,0 0 0,0 0 0,-1 0 0,1 0 0,0 0 0,-1 0 0,1 0 0,0 0 0,0 1 0,-1-1 0,1 0 0,0 0 0,-1 1 0,0-1 0,0 1 0,0 0 0,1 0 0,-1-1 0,0 1 0,0 0 0,0 0 0,1 0 0,-1 0 0,0 0 0,1 0 0,-1 1 0,1-1 0,-1 0 0,1 0 0,0 0 0,-1 2 0,0 6 0,-3 13 0,-19-18 0,17-3 0,-13 2 0,1 0 0,0 2 0,0 0 0,0 0 0,1 2 0,-29 15 0,-94 62 0,138-83 0,-43 31 0,0 1 0,3 3 0,0 2 0,3 1 0,1 2 0,2 2 0,-39 60 0,30-31 0,3 2 0,3 2 0,4 2 0,-28 87 0,56-142 0,5-18 0,3-8 0,17-45 0,143-392 0,-3 9 0,-154 420 0,6-9 0,-9 44 0,-15 138 0,-60 268 0,-113 195 0,118-425 0,1 40 0,59-196 0,1-1 0,3 1 0,0 72 0,9-170 0,1 0 0,14-57 0,-5 32 0,160-715 0,-145 672 0,23-216 0,-49 313 0,1-22 0,16-71 0,-18 195 0,-67 326 0,3-32 0,-106 648 0,157-966 0,5-20 0,5-30 0,2-13 0,14-82 0,76-430 0,-13 169 0,54-288 0,-131 635 0,2-16 0,0-1 0,2 0 0,1 1 0,0 0 0,2 0 0,13-26 0,-21 48 0,0-1 0,0 1 0,0-1 0,0 1 0,1 0 0,-1-1 0,0 1 0,0 0 0,0-1 0,0 1 0,1 0 0,-1-1 0,0 1 0,0 0 0,1-1 0,-1 1 0,0 0 0,1 0 0,-1-1 0,0 1 0,1 0 0,-1 0 0,0 0 0,1-1 0,-1 1 0,0 0 0,1 0 0,-1 0 0,1 0 0,-1 0 0,0 0 0,1 0 0,-1 0 0,1 0 0,-1 0 0,0 0 0,1 0 0,-1 0 0,1 0 0,0 1 0,6 16 0,-2 31 0,-8 17 0,-3 0 0,-22 100 0,-48 129 0,47-190 0,3-11 0,-42 170 0,57-205 0,1 1 0,-2 89 0,12-145 0,1 31 0,-2-33 0,1 0 0,0 0 0,0 0 0,0 0 0,0 0 0,1 0 0,-1 0 0,0 0 0,0 0 0,1 0 0,-1 0 0,0 0 0,1 0 0,-1 0 0,1-1 0,-1 1 0,1 0 0,-1 0 0,1 0 0,0-1 0,-1 1 0,1 0 0,0 0 0,1 0 0,-1-2 0,0 1 0,0-1 0,-1 1 0,1-1 0,0 1 0,0-1 0,0 1 0,0-1 0,-1 0 0,1 0 0,0 1 0,-1-1 0,1 0 0,0 0 0,-1 0 0,1 0 0,-1 0 0,0 0 0,1 0 0,-1 0 0,0 0 0,1 0 0,-1-1 0,9-32 0,-8 27 0,104-454 0,51-190 0,-143 608 0,35-139 0,-44 160 0,-1 1 0,-1-1 0,-1 0 0,0 0 0,-2 0 0,-5-30 0,6 51 0,0 1 0,0-1 0,1 1 0,-1-1 0,0 1 0,-1-1 0,1 1 0,0-1 0,0 1 0,0 0 0,0-1 0,0 1 0,0-1 0,-1 1 0,1-1 0,0 1 0,0-1 0,-1 1 0,1 0 0,0-1 0,0 1 0,-1 0 0,1-1 0,0 1 0,-1 0 0,1-1 0,-1 1 0,1 0 0,-1-1 0,-7 14 0,-8 42 0,12-36 0,-245 943 0,197-725 0,-35 185 0,84-371 0,3-45 0,0-11 0,-11-146 0,3 61 0,-16-408 0,10 192 0,2 154 0,5 85 0,3-1 0,2 0 0,9-80 0,-7 148 0,0 0 0,0 0 0,0 0 0,0 0 0,0 1 0,0-1 0,0 0 0,1 0 0,-1 0 0,0 0 0,0 0 0,0 0 0,0 0 0,0 0 0,0 0 0,0 0 0,0 0 0,0 0 0,0 0 0,0 0 0,0 0 0,0 0 0,1 0 0,-1 0 0,0 0 0,0 0 0,0 0 0,0 0 0,0 0 0,0 0 0,0 0 0,0 0 0,0 0 0,0 0 0,0 0 0,1 0 0,-1 0 0,3 18 0,2 25 0,-15 62 0,-4 0 0,-51 186 0,49-227 0,-62 225 0,-18 77 0,73-261 0,-13 160 0,35-256 0,-1 77 0,2-78 0,1-1 0,0 0 0,0 0 0,0 0 0,1 0 0,0 0 0,1 0 0,-1-1 0,7 12 0,-9-18 0,1 1 0,-1 0 0,0 0 0,1-1 0,-1 1 0,1-1 0,-1 1 0,1 0 0,-1-1 0,1 1 0,0-1 0,-1 1 0,1-1 0,0 1 0,-1-1 0,1 0 0,0 1 0,-1-1 0,1 0 0,0 0 0,0 1 0,-1-1 0,1 0 0,0 0 0,0 0 0,-1 0 0,1 0 0,0 0 0,0 0 0,0 0 0,-1 0 0,1 0 0,0-1 0,0 1 0,-1 0 0,1 0 0,0-1 0,0 1 0,-1-1 0,1 1 0,-1 0 0,1-1 0,0 1 0,-1-1 0,1 0 0,-1 1 0,1-1 0,-1 1 0,1-1 0,-1 0 0,1 1 0,-1-1 0,0 0 0,1 1 0,-1-1 0,0 0 0,0-1 0,22-48 0,-21 46 0,40-130 0,26-151 0,4-145 0,-35 196 0,-5-14 0,6-38 0,-30 262 0,-3 34 0,-1 40 0,-87 734 0,8-178 0,71-542 0,-2 19 0,2 0 0,13 140 0,-8-217 0,1-1 0,1 1 0,-1-1 0,1 0 0,0 0 0,4 8 0,-6-13 0,0 1 0,1-1 0,-1 1 0,0-1 0,0 0 0,1 1 0,-1-1 0,0 0 0,0 1 0,1-1 0,-1 0 0,1 1 0,-1-1 0,0 0 0,1 0 0,-1 1 0,1-1 0,-1 0 0,0 0 0,1 0 0,-1 1 0,1-1 0,-1 0 0,1 0 0,-1 0 0,1 0 0,-1 0 0,1 0 0,0 0 0,0-1 0,0 0 0,0 0 0,0 0 0,0 0 0,0 0 0,0 0 0,0-1 0,0 1 0,-1 0 0,1 0 0,-1-1 0,1 1 0,-1 0 0,1-1 0,0-2 0,9-37 0,-2-2 0,-2 1 0,1-73 0,-2 31 0,86-658 0,-91 741 0,5-24 0,-3 16 0,-1 1 0,1-1 0,-1 0 0,-1 0 0,0 0 0,0 0 0,-2-15 0,2 24 0,0 0 0,0 0 0,0-1 0,0 1 0,0 0 0,0 0 0,0 0 0,0 0 0,0 0 0,0 0 0,0 0 0,0-1 0,-1 1 0,1 0 0,0 0 0,0 0 0,0 0 0,0 0 0,0 0 0,0 0 0,0 0 0,0-1 0,0 1 0,0 0 0,0 0 0,0 0 0,-1 0 0,1 0 0,0 0 0,0 0 0,0 0 0,0 0 0,0 0 0,0 0 0,0 0 0,-1 0 0,1 0 0,0 0 0,0 0 0,0 0 0,0 0 0,0 0 0,0 0 0,-1 0 0,1 0 0,0 0 0,0 0 0,0 0 0,0 0 0,0 0 0,0 0 0,0 0 0,-1 0 0,1 0 0,0 0 0,0 0 0,0 0 0,0 0 0,0 0 0,0 1 0,0-1 0,0 0 0,0 0 0,0 0 0,-1 0 0,1 0 0,0 0 0,-6 14 0,-4 16 0,-16 82 0,-52 250 0,63-272 0,5-1 0,0 100 0,11-164 0,1 1 0,1-1 0,1-1 0,2 1 0,0-1 0,1 1 0,2-2 0,0 1 0,14 23 0,-22-46 0,-1 1 0,1-1 0,0 1 0,-1-1 0,1 1 0,-1-1 0,1 1 0,-1-1 0,0 1 0,1-1 0,-1 1 0,0-1 0,0 1 0,0 0 0,0-1 0,-1 1 0,1-1 0,0 1 0,-1 0 0,1-1 0,-1 1 0,1-1 0,-1 0 0,-1 3 0,1-4 0,0 1 0,1 0 0,-1 0 0,0-1 0,0 1 0,0-1 0,0 1 0,0-1 0,0 1 0,-1-1 0,1 0 0,0 1 0,0-1 0,0 0 0,0 0 0,0 0 0,0 0 0,-1 0 0,1 0 0,0 0 0,0 0 0,0 0 0,0-1 0,0 1 0,0 0 0,-1-1 0,1 1 0,0-1 0,0 1 0,0-1 0,0 0 0,0 0 0,-3 1 0,1 0 0,-1 0 0,1 1 0,0-1 0,-1 1 0,1 0 0,0-1 0,0 2 0,0-1 0,-1 0 0,1 1 0,0-1 0,1 1 0,-1 0 0,0 0 0,-3 3 0,-22 11 0,23-15 0,-1 0 0,1-1 0,-1 1 0,1-1 0,-1 0 0,1 0 0,-1-1 0,1 1 0,-1-1 0,1-1 0,-1 1 0,1-1 0,0 0 0,0 0 0,-1 0 0,2-1 0,-1 0 0,0 0 0,0 0 0,-4-4 0,-12-11 0,1-1 0,-34-39 0,27 27 0,14 18 0,1-1 0,1 1 0,1-2 0,0 0 0,-9-17 0,15 23 0,0 0 0,1-1 0,0 1 0,1-1 0,0 1 0,0-1 0,1 0 0,0 0 0,1 0 0,2-17 0,7-38 0,25-90 0,7-36 0,-35 141 0,29-158 0,-10 118 0,-13 54 0,-2-1 0,-2-1 0,7-67 0,-15 105 0,0 1 0,0-1 0,0 0 0,0 0 0,0 0 0,0 0 0,0 0 0,0 0 0,0 0 0,-1 0 0,1 0 0,0 0 0,0 0 0,0 0 0,0 0 0,0 0 0,0 0 0,0 0 0,-1 0 0,1 0 0,0 0 0,0 0 0,0 0 0,0 0 0,0 0 0,0 0 0,0 0 0,0 0 0,-1 0 0,1 0 0,0 0 0,0 0 0,0 0 0,0 0 0,0 0 0,0 0 0,0-1 0,0 1 0,0 0 0,0 0 0,-1 0 0,1 0 0,0 0 0,0 0 0,0 0 0,0 0 0,0 0 0,0-1 0,0 1 0,0 0 0,0 0 0,0 0 0,0 0 0,0 0 0,0 0 0,0 0 0,0-1 0,0 1 0,0 0 0,0 0 0,0 0 0,-10 14 0,-8 20 0,-2 27 0,2 2 0,3-1 0,3 2 0,3 0 0,2 0 0,3 1 0,9 116 0,-6-130 0,-1 0 0,-3 0 0,-2 0 0,-2-1 0,-24 74 0,-6 40 0,35-144 0,-2 8 0,1 0 0,1 1 0,0 30 0,10-67 0,-3-16 0,-6 0 0,0 0 0,2 0 0,0 0 0,6-41 0,-3 41 0,0-1 0,-2 1 0,-1 0 0,-6-44 0,-1 28 0,2-1 0,2 0 0,2-57 0,17-122 0,-4 99 0,-8 75 0,-4 27 0,2 1 0,0 0 0,2-1 0,0 1 0,0 0 0,2 0 0,11-28 0,-15 47 0,0-1 0,-1 1 0,1 0 0,0-1 0,-1 1 0,1 0 0,0 0 0,-1-1 0,1 1 0,-1 0 0,1 0 0,-1 0 0,1 0 0,-1 0 0,0 0 0,1 0 0,-1 0 0,0 0 0,0-1 0,0 1 0,0 0 0,0 2 0,9 31 0,-9-34 0,25 98 0,77 354 0,-84-351 0,-6 0 0,1 156 0,-12-241 0,-1-12 0,1 0 0,-1 0 0,0 0 0,0 0 0,-1 0 0,1 0 0,-1 0 0,-1 4 0,2-8 0,-1 1 0,1-1 0,0 0 0,-1 0 0,1 0 0,-1 0 0,1 0 0,-1 0 0,1 0 0,-1 0 0,1 0 0,-1 0 0,1 0 0,0 0 0,-1-1 0,1 1 0,-1 0 0,1 0 0,-1 0 0,1-1 0,0 1 0,-1 0 0,1 0 0,0-1 0,-1 1 0,1 0 0,0-1 0,-1 1 0,1 0 0,0-1 0,0 1 0,-1-1 0,1 1 0,0 0 0,0-1 0,0 1 0,0-1 0,-1 1 0,1-1 0,0 1 0,0-1 0,0 0 0,-10-20 0,10-33 0,2 1 0,2 0 0,2 0 0,21-77 0,-16 76 0,14-77 0,11-179 0,-30 241 0,-2 42 0,-2-1 0,-1 1 0,-3-32 0,2 67 0,-1 0 0,-1 0 0,1 0 0,-1 0 0,-4 10 0,-3 13 0,-59 374 0,61-321 0,4 1 0,15 157 0,-9-217 0,2 0 0,1 0 0,13 36 0,-15-49 0,1-1 0,0 1 0,1-2 0,0 1 0,1 0 0,0-1 0,1 0 0,0-1 0,10 10 0,-17-18 0,-1-1 0,1 1 0,-1 0 0,1-1 0,0 1 0,-1-1 0,1 1 0,0-1 0,-1 0 0,1 1 0,0-1 0,0 0 0,-1 1 0,1-1 0,0 0 0,0 0 0,0 0 0,-1 0 0,1 0 0,0 0 0,0 0 0,0 0 0,-1 0 0,1 0 0,0 0 0,0 0 0,0 0 0,-1-1 0,1 1 0,1-1 0,-1 0 0,1-1 0,-1 1 0,0-1 0,0 1 0,0-1 0,0 1 0,0-1 0,0 0 0,0 0 0,0 1 0,-1-1 0,2-3 0,7-65 0,-8 62 0,5-77 0,-3-1 0,-4 1 0,-3-1 0,-18-94 0,16 145 0,-2 0 0,-1 0 0,-2 1 0,-1 1 0,-1-1 0,-23-37 0,36 70 0,-1 0 0,1-1 0,-1 1 0,0 0 0,1 0 0,-1 0 0,0 0 0,0 0 0,0 1 0,0-1 0,0 0 0,0 0 0,0 0 0,0 1 0,0-1 0,0 1 0,0-1 0,-1 1 0,1-1 0,0 1 0,0 0 0,-3-1 0,3 1 0,0 1 0,0-1 0,0 1 0,0-1 0,0 1 0,0 0 0,-1-1 0,1 1 0,0 0 0,1 0 0,-1-1 0,0 1 0,0 0 0,0 0 0,0 0 0,1 0 0,-1 0 0,0 3 0,-5 8 0,1 1 0,0 0 0,-4 20 0,4-15 0,-25 76 0,5 1 0,3 2 0,-17 190 0,43-252 0,1-32 0,3-20 0,5-32 0,-3-1 0,-3 0 0,4-98 0,-8 97 0,11-311 0,4-61 0,18 96 0,-29 290 0,3 0 0,0 0 0,3 1 0,1 0 0,1 2 0,32-53 0,-36 70 0,53-77 0,-58 86 0,0 1 0,0 0 0,1 1 0,0-1 0,0 1 0,1 0 0,0 1 0,0 0 0,12-6 0,-19 10 0,0 1 0,0-1 0,1 1 0,-1 0 0,0-1 0,0 1 0,0 0 0,1 0 0,-1 0 0,0 0 0,0 0 0,1 0 0,-1 0 0,0 0 0,0 1 0,0-1 0,1 0 0,-1 1 0,0-1 0,0 1 0,0-1 0,0 1 0,0-1 0,0 1 0,0 0 0,0 0 0,0-1 0,0 1 0,0 0 0,0 0 0,-1 0 0,1 0 0,0 0 0,-1 0 0,1 0 0,-1 0 0,1 0 0,-1 1 0,1-1 0,-1 0 0,0 0 0,1 0 0,-1 0 0,0 1 0,0-1 0,0 0 0,0 0 0,0 2 0,1 8 0,-1 1 0,0-1 0,-3 22 0,-8 30 0,-2 1 0,-27 78 0,-58 123 0,46-129 0,18-47 0,-2 3 0,-39 155 0,73-214 0,8-29 0,8-17 0,31-52 0,62-118 0,17-80 0,-55 104 0,-7-2 0,-7-3 0,55-278 0,-100 399 0,-6 26 0,0 0 0,-1 0 0,0-19 0,-19 70 0,8-19 0,-96 178 0,-44 92 0,119-223 0,4 1 0,-30 110 0,53-165 0,-7 39 0,9-45 0,-1 0 0,1 0 0,0 0 0,0 0 0,0 0 0,0 0 0,0 0 0,1 0 0,-1 0 0,0 0 0,1 0 0,0 0 0,-1 0 0,1 0 0,0 0 0,0 0 0,0 0 0,2 2 0,-2-4 0,0 1 0,0-1 0,0 0 0,-1 0 0,1 1 0,0-1 0,0 0 0,0 0 0,0 0 0,0 0 0,0 0 0,0 0 0,0-1 0,-1 1 0,1 0 0,0 0 0,0-1 0,0 1 0,0 0 0,-1-1 0,1 1 0,0-1 0,0 1 0,-1-1 0,1 1 0,0-1 0,-1 0 0,1 1 0,0-1 0,0 0 0,22-26 0,-20 24 0,31-44 0,-1-1 0,33-67 0,43-113 0,48-88 0,-94 225 0,-41 61 0,0-1 0,20-42 0,-39 56 0,-1 10 0,9 19 0,-7-5 0,-1 1 0,-1-1 0,1 0 0,-1 0 0,0 1 0,-1 0 0,1-1 0,-2 1 0,1 9 0,2 12 0,2 9 0,-5-25 0,1-1 0,1 1 0,0-1 0,0 0 0,2 1 0,-1-2 0,1 1 0,12 21 0,-16-32 0,1-1 0,-1 1 0,1-1 0,-1 0 0,1 0 0,-1 1 0,1-1 0,-1 0 0,1 0 0,-1 0 0,1 0 0,0 0 0,-1 1 0,1-1 0,-1 0 0,1 0 0,0 0 0,-1-1 0,1 1 0,-1 0 0,1 0 0,-1 0 0,1 0 0,0-1 0,-1 1 0,1 0 0,-1 0 0,1-1 0,-1 1 0,1 0 0,-1-1 0,0 1 0,1-1 0,-1 1 0,1 0 0,-1-1 0,0 1 0,1-1 0,-1 1 0,0-1 0,1 1 0,-1-1 0,0 1 0,0-1 0,0 0 0,1 1 0,-1-1 0,17-32 0,-16 30 0,19-40 0,-2-1 0,-2-1 0,-2 0 0,14-84 0,-28 81 0,0 45 0,0 1 0,-1 0 0,1-1 0,-1 1 0,1-1 0,-1 1 0,0 0 0,0 0 0,0-1 0,0 1 0,-1 0 0,1 0 0,0 0 0,-1 0 0,0 0 0,1 0 0,-3-1 0,-43 20 0,33-19 0,1-2 0,0 0 0,-1 0 0,1-1 0,1-1 0,-1 0 0,-20-14 0,-38-17 0,-161-39 0,92 34 0,124 36 0,-4 1 0,20 6 0,0 0 0,0 0 0,0 0 0,0 0 0,1 0 0,-1 0 0,0 0 0,0 0 0,1 0 0,-1 0 0,1 0 0,-1 0 0,1 0 0,0 0 0,-1 0 0,1 0 0,0 0 0,-1 0 0,1-1 0,2 2 0,296 428 0,-276-395 0,-22-34 0,18 24 0,-12-23 0,-6-20 0,-10-184 0,9 145 0,-2 0 0,-18-107 0,20 162 0,-11-34 0,10 34 0,1 0 0,-1 1 0,1-1 0,-1 1 0,0-1 0,0 1 0,0-1 0,0 1 0,0-1 0,0 1 0,0 0 0,-1-1 0,1 1 0,0 0 0,-1 0 0,1 0 0,-1 0 0,-2-1 0,4 3 0,-1-1 0,1 0 0,-1 1 0,1-1 0,-1 1 0,1-1 0,-1 1 0,1-1 0,-1 1 0,1-1 0,0 1 0,-1 0 0,1-1 0,0 1 0,-1-1 0,1 1 0,0 0 0,0-1 0,-1 1 0,1 0 0,0-1 0,0 1 0,0 0 0,0-1 0,0 1 0,0 0 0,0-1 0,1 2 0,-2 31 0,1-26 0,-10 203 0,-52 297 0,58-490 0,-5 29 0,9-46 0,0 0 0,0 0 0,0 0 0,0-1 0,0 1 0,0 0 0,0 0 0,0 0 0,0 0 0,0 0 0,-1 0 0,1 0 0,0 0 0,0 0 0,0 0 0,0 0 0,0 0 0,0 0 0,0 0 0,0 0 0,0 1 0,0-1 0,0 0 0,-1 0 0,1 0 0,0 0 0,0 0 0,0 0 0,0 0 0,0 0 0,0 0 0,0 0 0,0 0 0,0-29 0,2-47 0,-4 0 0,-13-78 0,-36-148 0,43 260 0,-4-52 0,11 70 0,-2-1 0,0 0 0,-2 1 0,-15-47 0,10 160 0,-17 130 0,-66 254 0,63-338 0,26-121 0,3-9 0,-1 0 0,0 0 0,1 0 0,0 0 0,0 0 0,1 1 0,-1-1 0,1 0 0,0 1 0,1-1 0,1 9 0,-1-15 0,1 0 0,-1-1 0,1 1 0,-1-1 0,0 1 0,0-1 0,0 0 0,0 1 0,0-1 0,0 0 0,0 0 0,0 0 0,-1 0 0,1-3 0,30-99 0,18-111 0,-43 177 0,-1 0 0,-2 0 0,-2 0 0,-1-1 0,-2 1 0,-10-58 0,2 60 0,-25-63 0,22 67 0,1 0 0,-10-50 0,19 60 0,2 16 0,1-1 0,-1 1 0,0-1 0,-1 1 0,0 0 0,0 0 0,0 0 0,0 0 0,-6-9 0,7 59 0,2 1 0,-1 0 0,-3-1 0,-14 80 0,0-3 0,-33 298 0,103-560 0,-41 104 0,-1 0 0,10-61 0,-19 84 0,-1-1 0,-1 1 0,0-1 0,-1 1 0,0-1 0,-1 1 0,-1-1 0,-1 1 0,1 0 0,-8-15 0,-14-41 0,-16-34 0,36 94 0,0 0 0,-1 0 0,0 1 0,0 0 0,-1 0 0,0 0 0,-13-11 0,19 20 0,1 0 0,0 0 0,0 0 0,0-1 0,0 1 0,0 0 0,0 0 0,-1 0 0,1 0 0,0 0 0,0 0 0,0 0 0,0 0 0,-1-1 0,1 1 0,0 0 0,0 0 0,0 0 0,0 0 0,-1 0 0,1 0 0,0 0 0,0 0 0,0 0 0,-1 0 0,1 0 0,0 0 0,0 0 0,0 0 0,0 0 0,-1 1 0,1-1 0,0 0 0,0 0 0,0 0 0,0 0 0,-1 0 0,1 0 0,0 0 0,0 0 0,0 1 0,0-1 0,0 0 0,0 0 0,-1 0 0,1 0 0,0 1 0,0-1 0,0 0 0,0 0 0,0 0 0,0 0 0,0 1 0,0-1 0,0 0 0,-2 19 0,7 35 0,-4-41 0,27 397 0,-23-373 0,-3 0 0,-1 0 0,-1 0 0,-3 0 0,-10 61 0,14-112 0,0-1 0,-1 1 0,-3-24 0,0-8 0,-2-17 0,-3 1 0,-2-1 0,-4 2 0,-1 0 0,-40-96 0,43 127 0,11 29 0,1 0 0,-1 0 0,1-1 0,-1 1 0,1 0 0,-1 0 0,1 0 0,-1 0 0,0 0 0,0 0 0,0 0 0,0 0 0,1 0 0,-1 0 0,0 0 0,-1 1 0,1-1 0,0 0 0,0 1 0,-2-2 0,10 43 0,14 154 0,7 45 0,-22-196 0,-1 0 0,-3 1 0,-4 54 0,0 7 0,2-101 0,0 0 0,0-1 0,1 1 0,-1-1 0,1 1 0,3 8 0,-4-12 0,0-1 0,0 0 0,1 1 0,-1-1 0,0 0 0,0 1 0,1-1 0,-1 0 0,0 1 0,0-1 0,1 0 0,-1 0 0,0 1 0,1-1 0,-1 0 0,0 0 0,1 0 0,-1 0 0,0 1 0,1-1 0,-1 0 0,1 0 0,-1 0 0,0 0 0,1 0 0,-1 0 0,1 0 0,-1 0 0,0 0 0,1 0 0,18-14 0,27-41 0,69-108 0,21-26 0,-134 186 0,0 1 0,1 0 0,-1-1 0,0 1 0,1 0 0,-1 0 0,1 0 0,-1 1 0,1-1 0,4-1 0,-7 3 0,1 0 0,-1 0 0,0 0 0,0 0 0,1 0 0,-1 0 0,0 0 0,1 0 0,-1 0 0,0 0 0,1 0 0,-1 0 0,0 0 0,1 0 0,-1 0 0,0 0 0,0 0 0,1 0 0,-1 1 0,0-1 0,0 0 0,1 0 0,-1 0 0,0 1 0,0-1 0,1 0 0,-1 0 0,0 0 0,0 1 0,0-1 0,0 0 0,1 1 0,-1-1 0,0 1 0,-1 22 0,-12 28 0,-3-1 0,-40 85 0,-2 7 0,49-118 0,4-14 0,1 1 0,0-1 0,1 1 0,0-1 0,1 1 0,0 0 0,0 0 0,1 0 0,1 16 0,0-27 0,0 1 0,0-1 0,0 0 0,0 0 0,0 1 0,0-1 0,0 0 0,0 0 0,0 1 0,0-1 0,0 0 0,1 0 0,-1 1 0,0-1 0,0 0 0,0 0 0,0 0 0,0 1 0,1-1 0,-1 0 0,0 0 0,0 0 0,0 0 0,1 1 0,-1-1 0,0 0 0,0 0 0,0 0 0,1 0 0,-1 0 0,0 0 0,0 0 0,1 0 0,-1 0 0,0 0 0,0 0 0,1 0 0,-1 0 0,0 0 0,0 0 0,1 0 0,-1 0 0,12-9 0,7-15 0,-2-2 0,-1-2 0,-2 0 0,0 0 0,16-54 0,20-124 0,-24 85 0,-16 88 0,24-55 0,-22 61 0,-2 0 0,0-1 0,5-30 0,-14 50 0,-1-1 0,-1 1 0,1-1 0,-1 1 0,-1 0 0,0-1 0,-2-8 0,-5-22 0,-3-13 0,7 37 0,1 0 0,1 0 0,-1-18 0,3 29 0,1 1 0,0-1 0,0 0 0,1 0 0,-1 1 0,1-1 0,0 0 0,0 1 0,0-1 0,0 1 0,0-1 0,1 1 0,0-1 0,0 1 0,0 0 0,0 0 0,5-5 0,-6 7 0,0 1 0,0-1 0,0 0 0,0 1 0,0 0 0,0-1 0,0 1 0,0 0 0,0-1 0,0 1 0,1 0 0,-1 0 0,0 0 0,0 0 0,0 0 0,0 0 0,1 0 0,-1 1 0,0-1 0,0 0 0,0 1 0,0-1 0,0 1 0,0-1 0,0 1 0,0-1 0,0 1 0,0 0 0,0-1 0,0 1 0,0 0 0,0 0 0,0 1 0,33 35 0,-29-31 0,183 234 0,-153-189 0,-3 1 0,50 108 0,-78-150 0,-3-5 0,1 1 0,0-1 0,0-1 0,0 1 0,1 0 0,0 0 0,0-1 0,0 0 0,0 1 0,1-1 0,-1-1 0,8 7 0,-12-14 0,0-1 0,-1 1 0,1-1 0,-1 1 0,0 0 0,0 0 0,-4-6 0,-160-212 0,161 209 0,20 23 0,22 21 0,34 32 0,2-3 0,91 56 0,-139-97 0,-19-14 0,0 0 0,0 0 0,0-1 0,1 1 0,0-1 0,0-1 0,0 1 0,0-1 0,0-1 0,1 1 0,10 1 0,-16-5 0,0 1 0,0-1 0,0 0 0,1 0 0,-1 0 0,0 0 0,0 0 0,0-1 0,-1 1 0,1 0 0,0-1 0,0 0 0,-1 1 0,1-1 0,-1 0 0,1 0 0,-1 0 0,2-3 0,-1 2 0,-1 0 0,1 1 0,0 0 0,0-1 0,0 1 0,0 0 0,0 0 0,1 0 0,-1 0 0,0 1 0,4-2 0,-8 2 0,1 1 0,0 0 0,0 0 0,0-1 0,0 1 0,0 0 0,0-1 0,0 1 0,0-1 0,0 0 0,0 1 0,0-1 0,0 0 0,0 1 0,1-1 0,-1 0 0,0 0 0,0 0 0,1 0 0,-1 1 0,1-1 0,-1 0 0,1 0 0,-1 0 0,0-2 0,-19-39 0,14 28 0,-36-55 0,28 49 0,1-1 0,-14-30 0,34 60 0,0 1 0,1-1 0,0 0 0,0 0 0,1-1 0,0 0 0,17 11 0,-5-4 0,-11-6 0,36 27 0,-1 2 0,71 80 0,-140-150 0,18 22 0,0 1 0,-1 0 0,0 0 0,0 0 0,-1 1 0,0 0 0,-1 1 0,0 0 0,0 0 0,-1 1 0,1 0 0,-1 0 0,0 1 0,-15-5 0,2 6 0,0 0 0,-1 1 0,1 2 0,0 0 0,-1 2 0,1 0 0,-1 2 0,-43 10 0,-16 10 0,-85 35 0,119-40 0,-4-1 0,-1-3 0,-96 14 0,139-25 0,0 0 0,-1 0 0,2 1 0,-1 0 0,0 1 0,1 1 0,0 0 0,0 0 0,1 0 0,-1 2 0,1-1 0,1 1 0,0 0 0,0 1 0,0 0 0,-9 15 0,-8 15 0,2 1 0,-33 77 0,48-98 0,-20 50 0,3 1 0,3 1 0,-21 115 0,26-66 0,-4 172 0,19-472 0,-30-218 0,27 340 0,4-76 0,-2-23 0,-1 124 0,2 33 0,1 19 0,-1 22 0,-2-1 0,-2 0 0,-2 0 0,-20 63 0,-4 21 0,22-69 0,2 1 0,3 0 0,2 1 0,3-1 0,1 1 0,19 103 0,-26-217 0,2 0 0,3 1 0,11-99 0,-5 94 0,-1 1 0,-4-1 0,-9-80 0,1 46 0,7 65 0,-2 0 0,-6-33 0,4 197 0,3-102 0,0 71 0,23 200 0,-11-208 0,-9-57 0,-1 1 0,-2-1 0,-1 0 0,-11 48 0,-3 24 0,16-97 0,3-16 0,-3-25 0,-11-18 0,3 0 0,1 0 0,3-1 0,2 1 0,1-1 0,3 0 0,9-67 0,14-68 0,8-81 0,-32 257 0,0-48 0,0 52 0,0 0 0,0-1 0,-1 1 0,1 0 0,-1 0 0,1-1 0,-1 1 0,0 0 0,0 0 0,0 0 0,0 0 0,0 0 0,0 0 0,-1 0 0,1 1 0,-1-1 0,1 0 0,-1 1 0,1-1 0,-4-1 0,5 4 0,-1 0 0,0-1 0,1 1 0,-1 0 0,0 0 0,1 0 0,-1 0 0,1 0 0,-1 0 0,1 0 0,0 0 0,-1 0 0,1 0 0,0 0 0,0 0 0,0 0 0,0 0 0,0 0 0,0 0 0,0 0 0,0 0 0,0 2 0,0 30 0,-1 2 0,-2-1 0,-1 1 0,-10 40 0,-6 50 0,9-35 0,-28 104 0,-10 69 0,45-228 0,1-19 0,1 0 0,0 1 0,1-1 0,1 1 0,1-1 0,3 19 0,-4-35 0,0 0 0,0 0 0,0 0 0,0 0 0,0 0 0,1 0 0,-1 0 0,0 0 0,0 0 0,0 0 0,0 0 0,0 0 0,0 0 0,0 0 0,0 0 0,0 0 0,0 0 0,1 0 0,-1 0 0,0 0 0,0 0 0,0 0 0,0 0 0,0 0 0,0 0 0,0 0 0,0 0 0,0 0 0,0 0 0,1 0 0,-1 0 0,0 0 0,0 0 0,0 0 0,0 0 0,0 0 0,0 0 0,0 0 0,0 0 0,0 0 0,0 0 0,0 1 0,0-1 0,0 0 0,0 0 0,0 0 0,0 0 0,1 0 0,-1 0 0,0 0 0,0 0 0,0 0 0,0 1 0,3-16 0,1-18 0,2-24 0,15-65 0,-11 74 0,-3 0 0,3-68 0,4-79 0,-7 122 0,-1-76 0,-11 96 0,5 50 0,-1-1 0,1 1 0,-1 0 0,0-1 0,0 1 0,-1 0 0,1 0 0,0 0 0,-1 0 0,0 0 0,0 0 0,0 0 0,-3-2 0,5 5 0,-1 0 0,1 0 0,0 0 0,-1 0 0,1 0 0,0 0 0,-1 1 0,1-1 0,0 0 0,-1 0 0,1 0 0,0 1 0,-1-1 0,1 0 0,0 0 0,0 1 0,-1-1 0,1 0 0,0 1 0,0-1 0,0 0 0,-1 1 0,1-1 0,0 0 0,0 1 0,0-1 0,0 0 0,0 1 0,0-1 0,0 0 0,0 1 0,0-1 0,0 1 0,0-1 0,0 0 0,0 1 0,-6 27 0,2-9 0,-19 34 0,13-30 0,0-1 0,-8 32 0,16-46 0,1 0 0,-1 0 0,1 0 0,1 0 0,0 0 0,0 0 0,0 0 0,1 0 0,0 0 0,1 0 0,3 9 0,0 5 0,-1 1 0,-1 0 0,-1-1 0,-1 1 0,-1 0 0,-1 0 0,-1 0 0,-6 27 0,3-14 0,2 0 0,1 44 0,26 265 0,6-102 0,-33-88 0,-17-245 0,-25-496 0,44 568 0,-6-79 0,3 0 0,12-124 0,-6 212 0,-1-40 0,3 57 0,-3-7 0,-1-1 0,0 0 0,0 0 0,1 1 0,-1-1 0,0 0 0,0 1 0,0-1 0,0 0 0,1 1 0,-1-1 0,0 1 0,0-1 0,0 0 0,0 1 0,0-1 0,0 0 0,0 1 0,0-1 0,0 1 0,0-1 0,0 0 0,0 1 0,-1-1 0,1 0 0,0 1 0,0-1 0,0 0 0,0 1 0,0-1 0,-1 0 0,1 1 0,0-1 0,-1 1 0,-2 11 0,1 0 0,1 0 0,-1 0 0,2 1 0,0-1 0,2 21 0,0 14 0,11 311 0,1-47 0,-15-258 0,-1-28 0,2 1 0,0-1 0,2 0 0,1 1 0,10 40 0,-20-90 0,1 0 0,2-1 0,0 0 0,2 1 0,1-1 0,3-42 0,13-115 0,11-82 0,48-132 0,-30 161 0,-2-22 0,-28 152 0,-6-26 0,-4 35 0,0 59 0,-2 23 0,0 0 0,0-1 0,-2 1 0,0 0 0,-3-28 0,5 62 0,0 1 0,-1-1 0,-1 1 0,0-1 0,-2 1 0,-1-1 0,0 0 0,-9 27 0,6-18 0,0 0 0,2 1 0,-1 51 0,4-38 0,-2-1 0,-2 0 0,-1 0 0,-23 74 0,15-81 0,11-30 0,1-1 0,0 1 0,0-1 0,0 1 0,0 0 0,1 0 0,0 0 0,0 0 0,0 5 0,-3 24-1365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09.622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381 3 24575,'1'0'0,"1"-1"0,-1 1 0,1-1 0,-1 1 0,0 0 0,1 0 0,-1-1 0,1 1 0,-1 0 0,1 0 0,-1 0 0,1 1 0,-1-1 0,1 0 0,-1 0 0,0 1 0,1-1 0,-1 1 0,1-1 0,-1 1 0,0 0 0,0-1 0,1 1 0,-1 0 0,0 0 0,0 0 0,0 0 0,0 0 0,0 0 0,0 0 0,0 1 0,0-1 0,0 0 0,-1 0 0,1 1 0,-1-1 0,1 0 0,-1 1 0,1 1 0,5 11 0,-1 0 0,0-1 0,2 17 0,-4-19 0,24 107 0,13 148 0,-7 129 0,-16-165 0,2-51 0,7 112 0,-26-291 0,0-1 0,-1 1 0,1 0 0,0 0 0,0-1 0,0 1 0,0 0 0,-1 0 0,1 0 0,0 0 0,0-1 0,-1 1 0,1 0 0,0 0 0,0 0 0,-1 0 0,1 0 0,0 0 0,0 0 0,-1-1 0,1 1 0,0 0 0,-1 0 0,1 0 0,0 0 0,0 0 0,-1 0 0,1 0 0,0 1 0,-1-1 0,1 0 0,0 0 0,0 0 0,-1 0 0,1 0 0,0 0 0,0 0 0,-1 1 0,1-1 0,0 0 0,0 0 0,-1 0 0,1 0 0,0 1 0,0-1 0,0 0 0,0 0 0,-1 1 0,1-1 0,0 0 0,0 0 0,0 1 0,0-1 0,0 0 0,0 0 0,0 1 0,0-1 0,0 0 0,0 1 0,0-1 0,0 0 0,0 0 0,0 1 0,-22-26 0,18 19 0,-44-55 0,-130-153 0,151 186 0,0 2 0,-2 0 0,0 2 0,-2 1 0,-37-21 0,58 39 0,-1 0 0,1 0 0,-1 1 0,0 0 0,-13-2 0,22 5 0,0 0 0,0 1 0,0 0 0,0-1 0,0 1 0,0 0 0,0 0 0,0 0 0,0 0 0,0 0 0,0 1 0,0-1 0,0 0 0,0 1 0,0 0 0,1-1 0,-1 1 0,0 0 0,0 0 0,0 0 0,1 0 0,-1 0 0,1 1 0,-1-1 0,1 0 0,-1 1 0,1-1 0,0 1 0,-1-1 0,1 1 0,0 0 0,0 0 0,0-1 0,1 1 0,-1 0 0,-1 3 0,1 4 0,0 1 0,0-1 0,1 0 0,0 0 0,1 1 0,0-1 0,1 0 0,-1 0 0,2 0 0,4 13 0,7 16 0,21 37 0,-29-61 0,64 113 0,-39-76 0,28 68 0,-58-117 0,0 1 0,1 0 0,-1-1 0,0 1 0,-1 0 0,1 0 0,0 0 0,-1 0 0,0 0 0,1 0 0,-1-1 0,0 1 0,-1 0 0,1 0 0,0 0 0,-1 0 0,0 0 0,0 0 0,0-1 0,0 1 0,0 0 0,0 0 0,-1-1 0,1 1 0,-1-1 0,-2 3 0,-3 1 0,0 0 0,-1 0 0,0-1 0,0 0 0,0-1 0,-16 7 0,21-9 0,-44 18-1365,2 0-5461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8T13:41:17.064"/>
    </inkml:context>
    <inkml:brush xml:id="br0">
      <inkml:brushProperty name="width" value="0.1" units="cm"/>
      <inkml:brushProperty name="height" value="0.1" units="cm"/>
      <inkml:brushProperty name="color" value="#008C3A"/>
      <inkml:brushProperty name="ignorePressure" value="1"/>
    </inkml:brush>
  </inkml:definitions>
  <inkml:trace contextRef="#ctx0" brushRef="#br0">695 122,'-5'5,"-1"0,1 1,0 0,0 0,0 1,1 0,-6 12,-10 13,-281 467,28-41,254-429,-17 22,40-87,14-10,2 1,51-81,-6 12,22-78,2-6,-72 166,2 1,1 0,1 2,26-27,-24 30,61-61,-75 79,1-1,0 1,1 1,0 0,0 1,24-11,-34 17,0-1,-1 1,1 0,0-1,0 1,0 0,0-1,0 1,0 0,0 0,0 0,0 0,0 0,0 0,0 0,0 0,0 1,0-1,0 0,0 1,0-1,0 0,0 1,0-1,0 1,-1-1,1 1,1 1,-1 0,0-1,0 1,-1 0,1 0,-1 0,1 0,-1-1,0 1,0 0,0 0,0 0,0 0,0 0,-1 2,0 6,-2 1,0-1,0 0,-6 13,-392 669,367-639,5-7,-1 4,-2-2,-2-1,-46 48,80-94,0-1,0 0,0 0,0 0,0 1,0-1,0 0,-1 0,1 0,0 1,0-1,0 0,0 0,-1 0,1 0,0 1,0-1,-1 0,1 0,0 0,0 0,0 0,-1 0,1 0,0 0,0 1,-1-1,1 0,0 0,0 0,-1 0,1 0,0-1,0 1,-1 0,1 0,0 0,0 0,-1 0,1 0,0 0,0 0,0 0,-1-1,1 1,0 0,0 0,0 0,-1 0,1-1,-1-17,8-23,34-54,4 1,73-113,-73 132,-19 30,33-59,142-186,-191 278,1 1,0 0,19-14,-30 25,0 0,0-1,0 1,0 0,0 0,0 0,0 0,1 0,-1 0,0 0,0 0,0 0,0-1,0 1,1 0,-1 0,0 0,0 0,0 0,0 0,1 0,-1 0,0 0,0 0,0 0,0 0,1 0,-1 0,0 0,0 0,0 0,0 1,0-1,1 0,-1 0,0 0,0 0,0 0,0 0,0 0,0 0,1 1,-1-1,0 0,0 0,0 0,0 0,0 0,0 0,0 1,0-1,0 0,0 0,1 14,-7 15,-47 106,-6-3,-86 140,13-27,130-240,-215 398,213-396,2-4,-1 0,1 0,1 0,-1 0,0 0,1 0,-1 1,1-1,0 0,0 1,0-1,0 7,24-37,23-32,-2-2,-3-2,-3-2,-3-1,42-111,-25 38,36-113,-75 200,-10 36,1 0,1 0,0 1,1-1,0 1,12-20,-17 35,0 0,-1-1,1 1,0 0,0 0,-1 0,1 0,0 0,0 0,-1 0,1 0,0 0,0 0,-1 0,1 0,0 0,0 1,-1-1,1 0,0 0,-1 1,1-1,0 1,-1-1,1 1,-1-1,1 1,-1-1,2 1,16 15,-18-16,15 14,-3-3,0 1,-1 0,15 20,-22-26,-1 0,0 0,0 1,-1-1,1 1,-1-1,-1 1,1 0,-1 0,-1-1,1 13,-2-2,-1 1,0-1,-1 1,-1-1,-1 0,0 0,-11 22,-65 112,35-71,13-25,-66 83,47-69,42-59,5-12,3-27,13-43,43-111,-8 32,-39 127,2-1,0 1,21-36,-5 8,-30 116,-12-1,-2-1,-51 112,-77 109,144-277,-22 34,17-30,1 1,0 1,1-1,0 1,-7 24,36-78,40-105,19-48,-70 160,-1 0,-2 0,7-62,-14 81,-1-6,1-1,1 1,1-1,1 1,1 0,1 0,10-21,41-78,-55 122,-2 9,-5 15,-9 5,1 1,1 0,2 1,1 0,1 1,2 0,-2 38,8-66,0-14,-1-18,0 19,0-1,0 1,1 0,0 0,0 0,1 0,0 0,1 0,4-11,42-73,-12 22,137-295,-164 338,0 1,6-34,3-10,-15 53,0-1,-1 32,-5 3,0 0,-1 0,-1 0,-1 0,0-1,-1 0,0 0,-14 22,12-23,0 1,1-1,1 1,0 1,2-1,0 1,0 0,-1 25,5-42,0 0,0 0,0 0,0 0,0 0,0 1,1-1,-1 0,0 0,0 0,0 0,0 0,0 0,0 0,0 0,0 0,1 0,-1 0,0 0,0 0,0 0,0 0,0 0,0 0,0 0,1 0,-1 0,0 0,0 0,0 0,0 0,0 0,0 0,0 0,1 0,-1 0,0 0,0-1,0 1,0 0,0 0,0 0,0 0,0 0,0 0,0 0,0 0,0 0,1-1,-1 1,0 0,0 0,0 0,0 0,0 0,0 0,0 0,0-1,0 1,0 0,0 0,0 0,-3-5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44.051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2287 730 24575,'-27'35'0,"8"2"0,1 1 0,2 0 0,2 1 0,-16 69 0,-16 169 0,-9 32 0,16-184 0,-85 186 0,73-196 0,-66 223 0,112-311 0,6-26 0,3-16 0,35-125 0,51-225 0,-67 232 0,6 2 0,56-157 0,-55 204 0,2-7 0,4 1 0,64-117 0,-97 202 0,33-48 0,-34 50 0,-1 1 0,1 0 0,0 0 0,0 0 0,0 0 0,0 0 0,0 0 0,0 1 0,1-1 0,-1 1 0,1-1 0,-1 1 0,1 0 0,-1 0 0,1 0 0,-1 0 0,1 1 0,0-1 0,4 0 0,-6 2 0,0-1 0,1 1 0,-1 0 0,0-1 0,0 1 0,1 0 0,-1 0 0,0 0 0,0 0 0,0 0 0,0 0 0,0 0 0,0 0 0,0 1 0,-1-1 0,1 0 0,0 0 0,-1 1 0,1-1 0,-1 0 0,1 1 0,-1-1 0,0 1 0,1-1 0,-1 1 0,0-1 0,0 0 0,0 3 0,0 48 0,0-46 0,-9 96 0,-38 178 0,-51 98 0,48-196 0,23-85 0,5-21 0,-15 93 0,37-141 0,11-40 0,13-43 0,6-29 0,28-130 0,-1-92 0,-44 229 0,69-322 0,-42 219 0,-38 168 0,-1 6 0,-1 1 0,1-1 0,0 1 0,1-1 0,-1 1 0,1 0 0,0 0 0,0 0 0,1 0 0,-1 0 0,1 0 0,0 1 0,7-8 0,-10 12 0,0 0 0,1-1 0,-1 1 0,0 0 0,1 0 0,-1 0 0,0 0 0,1 0 0,-1 0 0,1 0 0,-1 0 0,0 0 0,1 0 0,-1 0 0,0 0 0,1 0 0,-1 0 0,1 0 0,-1 0 0,0 0 0,1 0 0,-1 0 0,0 0 0,1 1 0,-1-1 0,0 0 0,1 0 0,-1 0 0,0 1 0,0-1 0,1 0 0,-1 1 0,0-1 0,0 0 0,1 1 0,6 17 0,-2 20 0,-9 386 0,-2-250 0,-3 12 0,1 129 0,8-310 0,3 32 0,-3-35 0,0 0 0,0-1 0,0 1 0,0-1 0,0 1 0,1-1 0,-1 1 0,1-1 0,-1 1 0,1-1 0,0 0 0,-1 1 0,1-1 0,0 0 0,0 1 0,0-1 0,2 2 0,3-46 0,22-206 0,27-345 0,-52 551 0,0 0 0,-1 0 0,-2 0 0,-2 0 0,-15-80 0,12 110 0,3 25 0,6 46 0,-3-35 0,-2 162 0,3 47 0,1-201 0,1-1 0,1 0 0,2 0 0,1-1 0,20 49 0,-20-59 0,-2-1 0,0 1 0,-1 1 0,-2-1 0,1 1 0,-1 21 0,-4 123 0,-2-109 0,2-29 0,-2 0 0,-1 0 0,-1 0 0,-1-1 0,-2 1 0,-18 42 0,-7-1 0,-42 65 0,-24 43 0,96-165 0,7-17 0,5-25 0,-10 15 0,-1-9 0,2 26 0,0 0 0,0 0 0,0 0 0,0 0 0,1 0 0,-1 0 0,0 0 0,0 1 0,0-1 0,0 0 0,0 0 0,1 0 0,-1 0 0,0 0 0,0 0 0,0 0 0,0 0 0,0 0 0,1 0 0,-1 0 0,0 0 0,0 0 0,0 0 0,0 0 0,1 0 0,-1-1 0,0 1 0,0 0 0,0 0 0,0 0 0,0 0 0,0 0 0,1 0 0,-1 0 0,0 0 0,0 0 0,0-1 0,0 1 0,0 0 0,0 0 0,0 0 0,0 0 0,0 0 0,1 0 0,-1-1 0,0 1 0,0 0 0,0 0 0,1 0 0,0 1 0,0 0 0,0-1 0,0 1 0,0-1 0,0 1 0,0-1 0,0 1 0,0-1 0,0 0 0,0 1 0,0-1 0,0 0 0,1 0 0,-1 0 0,0 0 0,0 0 0,0 0 0,0 0 0,1-1 0,-1 1 0,0 0 0,0 0 0,0-1 0,0 1 0,0-1 0,0 1 0,0-1 0,0 0 0,1 0 0,30-22 0,-12 2 0,20-27 0,59-118 0,-75 105 0,22-6 0,-34 52 0,0 0 0,-2-1 0,11-21 0,-21 34 0,0 0 0,0 0 0,0 1 0,-1-1 0,1 0 0,-1 1 0,0-1 0,0 0 0,0 1 0,-1-4 0,-6-19 0,3-29 0,-2 0 0,-3 1 0,-2 0 0,-2 0 0,-42-97 0,53 141 0,-5-7 0,13 38 0,18 93 0,-5 1 0,4 134 0,-20-213 0,-1 0 0,-2 0 0,-9 54 0,9-79 0,-2 1 0,0-1 0,0 1 0,-1-1 0,0 0 0,-1-1 0,-1 1 0,0-1 0,0 0 0,-1 0 0,-1-1 0,1 0 0,-16 15 0,22-24 0,1-1 0,-1 1 0,1-1 0,-1 1 0,1-1 0,-1 1 0,1-1 0,-1 1 0,1-1 0,-1 1 0,0-1 0,1 0 0,-1 0 0,0 1 0,1-1 0,-1 0 0,0 0 0,0 0 0,1 0 0,-1 1 0,0-1 0,1 0 0,-1 0 0,0-1 0,0 1 0,1 0 0,-1 0 0,0 0 0,1 0 0,-1-1 0,-1 1 0,-7-3 0,9 3 0,0 1 0,1 0 0,-1-1 0,0 1 0,0 0 0,0-1 0,0 1 0,1 0 0,-1 0 0,0-1 0,0 1 0,0 0 0,-1-1 0,1 1 0,0 0 0,0-1 0,0 1 0,0 0 0,-1-1 0,1 1 0,0 0 0,0-1 0,-1 1 0,1 0 0,-1-1 0,1 1 0,-1-1 0,1 1 0,-1 0 0,-14 23 0,15-24 0,-75 104 0,65-64 0,-17 18 0,10-26 0,3 2 0,-15 46 0,26-66 0,0-1 0,1 0 0,0 0 0,1 1 0,1-1 0,0 1 0,0-1 0,2 1 0,0-1 0,3 15 0,15 57 0,17 59 0,-22-119 0,-4-13 0,-11-12 0,0 0 0,0 0 0,0 0 0,0 0 0,1 0 0,-1 1 0,0-1 0,0 0 0,0 0 0,1 0 0,-1 0 0,0 0 0,0 0 0,0 0 0,1 0 0,-1 0 0,0 0 0,0 0 0,0 0 0,1 0 0,-1 0 0,0 0 0,0 0 0,1 0 0,-1 0 0,0 0 0,0 0 0,0 0 0,1-1 0,-1 1 0,0 0 0,0 0 0,0 0 0,0 0 0,1 0 0,-1 0 0,0-1 0,0 1 0,0 0 0,0 0 0,0 0 0,0-1 0,1 1 0,-1 0 0,0-4 0,1 0 0,-1 1 0,0-1 0,0 0 0,0 0 0,-1 1 0,1-1 0,-2-3 0,-1-19 0,8-30 0,-2 32 0,-1 0 0,-1-1 0,-2 1 0,-2-26 0,-4-2 0,6 37 0,-1-1 0,0 0 0,-1 1 0,-1 0 0,0 0 0,-2 0 0,1 0 0,-12-21 0,12 28 0,1-1 0,0 0 0,1-1 0,-3-11 0,-10-25 0,22 63 0,-1 0 0,0 1 0,-2-1 0,0 1 0,1 19 0,0-4 0,6 40 0,-6-30 0,2 0 0,3 0 0,1 0 0,18 47 0,-20-61 0,-8-29 0,0 1 0,0-1 0,0 1 0,0-1 0,0 0 0,0 1 0,-1-1 0,1 1 0,0-1 0,0 1 0,0-1 0,0 0 0,-1 1 0,1-1 0,0 0 0,0 1 0,-1-1 0,1 0 0,0 1 0,0-1 0,-1 0 0,1 1 0,0-1 0,-1 0 0,1 0 0,-1 1 0,1-1 0,0 0 0,-1 0 0,1 0 0,-1 0 0,1 0 0,-1 0 0,1 1 0,0-1 0,-1 0 0,1 0 0,-1 0 0,1 0 0,-1-1 0,1 1 0,0 0 0,-1 0 0,1 0 0,-1 0 0,1 0 0,0 0 0,-1-1 0,1 1 0,-1 0 0,1 0 0,0-1 0,-1 1 0,1 0 0,-1-1 0,0 1 0,0-1 0,-1 1 0,1 0 0,0 0 0,0 0 0,-1 0 0,1 0 0,0 0 0,0 0 0,-1 0 0,1 0 0,0 0 0,-1 1 0,1-1 0,0 1 0,0-1 0,0 1 0,0-1 0,-1 1 0,1 0 0,-1 1 0,-26 25 0,26-24 0,0 0 0,0-1 0,0 1 0,-1 0 0,1-1 0,0 0 0,-1 0 0,0 0 0,0 0 0,1 0 0,-1 0 0,0 0 0,0-1 0,-1 0 0,1 0 0,0 0 0,0 0 0,-4 1 0,-7-7 0,13 4 0,0 1 0,0-1 0,-1 1 0,1-1 0,0 1 0,-1-1 0,1 1 0,0 0 0,0 0 0,-1-1 0,1 1 0,0 0 0,-1 0 0,1 0 0,-3 1 0,-33 6 0,-65 2 0,86-9 0,0-1 0,-1 0 0,1-1 0,0-1 0,0-1 0,-24-8 0,15 2 0,0-1 0,1-1 0,1-1 0,-44-32 0,26 11 0,-56-60 0,76 75 0,0 0 0,-1 2 0,0 1 0,-2 0 0,0 2 0,0 0 0,-35-12 0,-21-4 0,-90-21 0,143 45 0,-1 0 0,0 2 0,0 1 0,0 1 0,0 2 0,-42 4 0,63-2 0,-1 0 0,1 0 0,0 1 0,1 0 0,-1 0 0,-12 9 0,11-8 0,1 1 0,-1-1 0,-1 0 0,-15 5 0,6-6 0,1 2 0,0 0 0,-1 1 0,2 0 0,-1 1 0,-25 16 0,-9 26 0,38-35 0,0-1 0,-1 0 0,0-1 0,-18 11 0,-3 4 0,28-21 0,1-1 0,0 1 0,-1-1 0,-12 6 0,-107 27 0,102-27 0,-1-2 0,-30 7 0,43-14 0,0 0 0,0-1 0,0 0 0,0-1 0,0 0 0,0-1 0,-13-3 0,19 3 0,-50-12 0,53 12 0,0 0 0,0 0 0,0 0 0,0-1 0,0 1 0,0-1 0,1 0 0,-1 0 0,1 0 0,-1 0 0,1 0 0,-1-1 0,1 1 0,-3-6 0,5 6 0,0 0 0,0 0 0,0 1 0,0-1 0,1 0 0,-1 0 0,1 0 0,-1 0 0,1 1 0,0-1 0,0 0 0,0 1 0,0-1 0,2-2 0,10-26 0,-16-8 0,2 32 0,0 1 0,1-1 0,-1 1 0,1 0 0,0-1 0,1 1 0,-1-1 0,1 1 0,0 0 0,1 0 0,-1-1 0,1 1 0,0 0 0,5-9 0,119-243 0,-57 107 0,53-122 0,-108 233 0,-2 0 0,-2 0 0,-1-1 0,5-64 0,-5 38 0,4-110 0,-11 120 0,16-103 0,-11 119 0,-2 1 0,-2-1 0,-2-46 0,-15-121 0,6 134 0,3 0 0,9-128 0,21-178 0,-25 352 0,1 0 0,2 0 0,0 0 0,2 0 0,13-43 0,-11 54 0,1 0 0,1 1 0,1 0 0,14-18 0,-12 17 0,0-1 0,14-27 0,-24 34 0,-8 14 0,-11 16 0,-114 205 0,127-183 0,-14 46 0,-11 165 0,27-226 0,-24 142 0,4-46 0,17-56 0,3 1 0,3-1 0,12 79 0,1 62 0,-33 227 0,2-322 0,9-73 0,2 1 0,-1 79 0,10-105 120,-3-15-142,0 0 0,0 0 0,0 0 1,0 1-1,-1-1 0,1 0 0,0 0 0,0 0 0,0 0 1,0 1-1,0-1 0,0 0 0,0 0 0,0 0 0,0 0 1,0 1-1,0-1 0,0 0 0,0 0 0,0 0 0,0 1 1,1-1-1,-1 0 0,0 0 0,0 0 0,0 0 0,0 0 0,0 1 1,0-1-1,0 0 0,0 0 0,1 0 0,-1 0 0,0 0 1,0 0-1,0 1 0,0-1 0,0 0 0,1 0 0,-1 0 1,0 0-1,0 0 0,0 0 0,0 0 0,1 0 0,-1 0 1,0 0-1,0 0 0,0 0 0,1 0 0,-1 0 0,0 0 1,0 0-1,0 0 0,0 0 0,1 0 0,-1 0 0,0 0 0,0 0 1,0 0-1,0 0 0,1 0 0,-1-1 0,0 1 0,0 0 1,0 0-1,0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49.614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 1182 24575,'3'-11'0,"1"0"0,1 0 0,0 1 0,0-1 0,12-14 0,1 1 0,2 1 0,1 1 0,42-35 0,-49 46 0,55-37 0,-40 28 0,-14 14 0,0 0 0,0 1 0,19-4 0,-10 3 0,68-22 0,-66 18 0,0 2 0,0 0 0,1 2 0,0 1 0,0 1 0,54 0 0,-6 4 0,-1-4 0,0-2 0,78-18 0,-5 1 0,-135 22 0,54-8 0,79-20 0,26 0 0,-132 17 0,60-31 0,-16 6 0,-5 3 0,-45 19 0,0 1 0,1 1 0,55-12 0,-83 21 0,-1 0 0,0 0 0,0 0 0,-1 0 0,1 0 0,4-7 0,9-8 0,15-7 0,-23 19 0,0 0 0,-1-1 0,0 0 0,0 0 0,14-18 0,-18 20 0,0 1 0,1-1 0,0 1 0,0 1 0,1-1 0,7-3 0,7-6 0,66-46 0,123-63 0,-148 78 0,-57 42 0,19-9 0,-23 12 0,0-1 0,-1 1 0,1 0 0,0-1 0,0 1 0,-1 0 0,1 0 0,0-1 0,0 1 0,0 0 0,-1 0 0,1 0 0,0 0 0,0 0 0,0 0 0,-1 0 0,1 0 0,0 0 0,0 1 0,-1-1 0,1 0 0,0 0 0,0 1 0,0 0 0,42-15 0,-32 8 0,-7 4 0,-1 0 0,0 1 0,1-1 0,0 0 0,-1 1 0,1 0 0,0 0 0,6-1 0,-11 2 0,0 0 0,1 1 0,-1-1 0,0 0 0,1 1 0,-1-1 0,0 1 0,1-1 0,-1 1 0,1-1 0,-1 1 0,1-1 0,-1 1 0,1 0 0,-1-1 0,1 1 0,-1 0 0,1-1 0,0 1 0,-1 0 0,1 0 0,0-1 0,0 1 0,0 0 0,-1 0 0,1-1 0,0 3 0,-9 35 0,5-20 0,-26 60 0,20-55 0,1 1 0,1 0 0,1 0 0,1 0 0,-3 27 0,3-11 0,-2-1 0,-12 39 0,12-50 0,-6 21 0,-23 99 0,32-131 0,0 0 0,-2-1 0,0 1 0,-14 24 0,-10 21 0,18-28 0,7-17 0,-1 1 0,-1-2 0,0 1 0,-2-1 0,-10 16 0,5-14 0,6-4 0,-1 0 0,-1-1 0,0-1 0,-1 0 0,-1 0 0,-18 13 0,29-27-50,5-6 175,7-7-1565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0.182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329 0 24575,'1'3'0,"0"-1"0,0 0 0,0 1 0,0-1 0,0 1 0,-1-1 0,1 1 0,-1 0 0,0-1 0,0 1 0,0-1 0,0 1 0,0 0 0,-1-1 0,1 1 0,-1-1 0,-1 4 0,-16 47 0,14-43 0,-227 528 0,223-522 0,2-1 0,-1-1 0,0 0 0,-1 0 0,-1-1 0,-18 22 0,21-34 61,7-9-1487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0.600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327 0 24575,'-133'251'0,"114"-210"0,-1 5 0,-2-1 0,-2-1 0,-2-1 0,-33 40 0,35-61-1365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1.034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286 0 24575,'1'12'0,"-1"-1"0,0 0 0,-1 0 0,0 0 0,-1-1 0,0 1 0,0 0 0,-1 0 0,-1-1 0,0 0 0,-6 12 0,-22 38 0,-2-1 0,-4-1 0,-1-2 0,-57 61 0,94-116-105,-8 9 343,10-10-261,0 0-1,0 0 1,0 0 0,0 0-1,-1 0 1,1 0-1,0 0 1,0 1 0,0-1-1,0 0 1,0 0-1,-1 0 1,1 0 0,0 0-1,0 0 1,0 0-1,0 0 1,-1 0-1,1 0 1,0 0 0,0 0-1,0 0 1,0 0-1,-1 0 1,1 0 0,0 0-1,0 0 1,0 0-1,0 0 1,-1 0 0,1 0-1,0-1 1,0 1-1,0 0 1,0 0-1,0 0 1,0 0 0,-1 0-1,1 0 1,0 0-1,0-1 1,0 1 0,0 0-1,0 0 1,0 0-1,0 0 1,0 0 0,0-1-1,0 1 1,0 0-1,-1 0 1,1 0-1,0 0 1,0-1 0,0 1-1,0 0 1,0 0-1,0 0 1,0 0 0,0-1-1,1 1 1,-1 0-1,0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8:49.74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422 0 24575,'1'2'0,"0"0"0,0-1 0,0 1 0,-1-1 0,1 1 0,-1 0 0,1-1 0,-1 1 0,0 0 0,1-1 0,-1 1 0,0 0 0,0 0 0,0-1 0,-1 1 0,1 0 0,-1 2 0,1 1 0,-5 96 0,-4 1 0,-5-1 0,-44 162 0,-126 284 0,151-462 0,-2 2 0,4 0 0,-26 125 0,56-201 120,1-11-146,0 0 1,0 0-1,0 0 1,0 0-1,0-1 0,0 1 1,0 0-1,0 0 1,0 0-1,0 0 0,0 0 1,0 0-1,0 0 1,1 0-1,-1-1 0,0 1 1,0 0-1,0 0 1,0 0-1,0 0 0,0 0 1,0 0-1,0 0 0,0 0 1,0 0-1,1 0 1,-1 0-1,0-1 0,0 1 1,0 0-1,0 0 1,0 0-1,0 0 0,0 0 1,0 0-1,1 0 1,-1 0-1,0 0 0,0 0 1,0 0-1,0 0 1,0 0-1,0 0 0,1 0 1,-1 0-1,0 0 1,0 0-1,0 0 0,0 1 1,0-1-1,0 0 1,0 0-1,0 0 0,1 0 1,-1 0-1,0 0 1,0 0-1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1.410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380 1 24575,'-123'122'0,"-14"59"0,52-63 0,81-113-120,3-3 37,-1 1 0,1-1 0,-1 0 0,1 0 0,-1 0 0,0 0 0,0 0 0,0-1 0,0 1 0,0 0 0,0-1 0,0 0 0,0 1 0,-4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1.888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126 1 24575,'2'0'0,"0"1"0,1 0 0,-1 1 0,0-1 0,0 0 0,0 1 0,0-1 0,0 1 0,-1 0 0,1-1 0,0 1 0,-1 0 0,1 0 0,-1 0 0,0 0 0,0 0 0,0 0 0,0 1 0,0-1 0,0 0 0,0 1 0,-1-1 0,1 4 0,2 4 0,0 1 0,-1-1 0,0 1 0,0 15 0,-4-10 0,0 0 0,0 1 0,-2-1 0,0-1 0,-1 1 0,0-1 0,-8 16 0,-61 104 0,40-76 0,5-10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2.292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123 0 24575,'2'5'0,"0"0"0,0 0 0,0 0 0,-1 0 0,1 1 0,-1-1 0,-1 0 0,1 10 0,2 2 0,-1 3 0,0 0 0,-2-1 0,0 1 0,-1 0 0,-1 0 0,0-1 0,-2 1 0,0-1 0,-14 36 0,-1-7 0,-3 0 0,-42 68 0,58-106-1365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2.696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103 0 24575,'5'42'0,"-4"-30"0,-2 1 0,1-1 0,-2 1 0,1-1 0,-2 1 0,0-1 0,0 0 0,-1 0 0,-8 15 0,4-9 0,-1 0 0,-1 0 0,-1-2 0,0 1 0,-16 16 0,23-30-1365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3.235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1040 2 24575,'0'0'0,"0"1"0,0-1 0,-1 0 0,1 1 0,0-1 0,0 0 0,-1 0 0,1 1 0,0-1 0,0 0 0,-1 0 0,1 1 0,0-1 0,0 0 0,-1 0 0,1 0 0,0 0 0,-1 0 0,1 1 0,0-1 0,-1 0 0,1 0 0,0 0 0,-1 0 0,1 0 0,0 0 0,-1 0 0,1 0 0,-1 0 0,1 0 0,0 0 0,-1 0 0,1-1 0,0 1 0,0 0 0,-1 0 0,1 0 0,0 0 0,-1 0 0,1-1 0,0 1 0,-1 0 0,1 0 0,0-1 0,0 1 0,0 0 0,-1 0 0,1-1 0,0 1 0,0 0 0,0-1 0,-1 1 0,1 0 0,0-1 0,0 1 0,-3 14 0,0 0 0,-1 1 0,-1-1 0,0-1 0,0 1 0,-10 14 0,-51 78 0,31-54 0,-325 585 0,38 21 0,260-514 0,-73 254 0,130-376-74,8-17 258,17-29-1659,-5 1-5351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4.927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611 418 24575,'13'-35'0,"5"-8"0,-1 0 0,-3-2 0,-2 0 0,14-91 0,-26 130 0,0 0 0,0 0 0,0 0 0,-1 0 0,0 0 0,0 0 0,-2-7 0,2 12 0,1 0 0,0 0 0,-1 0 0,1 0 0,-1 0 0,1 1 0,-1-1 0,0 0 0,1 0 0,-1 1 0,0-1 0,1 0 0,-1 1 0,0-1 0,0 1 0,0-1 0,1 1 0,-1-1 0,0 1 0,-1-1 0,0 1 0,0 0 0,1 0 0,-1 0 0,1 0 0,-1 1 0,0-1 0,1 0 0,-1 1 0,1-1 0,-1 1 0,1-1 0,-1 1 0,1 0 0,0 0 0,-1 0 0,1 0 0,-1 1 0,-18 14 0,1 1 0,1 0 0,0 2 0,1 0 0,-17 28 0,-63 113 0,63-90 0,3 0 0,3 3 0,-19 76 0,-40 232 0,19-72 0,26-151 0,8-39 0,-29 198 0,62-305 0,0-6 0,0-1 0,0 0 0,1 1 0,-1-1 0,1 0 0,1 1 0,-1-1 0,1 1 0,0-1 0,3 11 0,-4-16 0,0 0 0,1 0 0,-1 1 0,0-1 0,1 0 0,-1 0 0,0 1 0,1-1 0,-1 0 0,0 0 0,1 0 0,-1 0 0,1 0 0,-1 1 0,0-1 0,1 0 0,-1 0 0,1 0 0,-1 0 0,0 0 0,1 0 0,-1 0 0,1 0 0,-1 0 0,0-1 0,1 1 0,-1 0 0,1 0 0,-1 0 0,0 0 0,1-1 0,-1 1 0,0 0 0,1 0 0,-1 0 0,0-1 0,1 1 0,-1 0 0,0-1 0,0 1 0,1 0 0,-1-1 0,0 1 0,0 0 0,0-1 0,1 1 0,-1-1 0,14-20 0,-13 19 0,32-57 0,-3-1 0,-3-1 0,23-74 0,43-201 0,-34 109 0,-44 180 0,-8 28 0,-1 1 0,-1-1 0,0 0 0,-2 0 0,2-22 0,-5 41 0,0 0 0,0 0 0,0 1 0,0-1 0,0 0 0,0 0 0,0 0 0,-1 0 0,1 0 0,0 0 0,0 0 0,0 0 0,0 0 0,0 0 0,0 0 0,0 0 0,0 0 0,0 0 0,0 0 0,0 0 0,-1 0 0,1 0 0,0 0 0,0 0 0,0 0 0,0 0 0,0 0 0,0 0 0,0 0 0,0 0 0,0 0 0,0 0 0,0 0 0,-1 0 0,1-1 0,-6 20 0,-6 26 0,-180 1203 0,188-1216 0,1-17 0,1 1 0,1-1 0,0 1 0,0-1 0,2 1 0,0-1 0,1 0 0,4 18 0,-6-33 0,0-1 0,0 1 0,0 0 0,0-1 0,0 1 0,0 0 0,0-1 0,0 1 0,0 0 0,0 0 0,0-1 0,0 1 0,1 0 0,-1 0 0,0-1 0,0 1 0,0 0 0,0 0 0,1-1 0,-1 1 0,0 0 0,0 0 0,0 0 0,1-1 0,-1 1 0,0 0 0,0 0 0,1 0 0,-1 0 0,0-1 0,0 1 0,1 0 0,-1 0 0,0 0 0,1 0 0,-1 0 0,0 0 0,0 0 0,1 0 0,-1 0 0,0 0 0,1 0 0,-1 0 0,0 0 0,1 0 0,-1 0 0,0 0 0,0 1 0,1-1 0,-1 0 0,0 0 0,0 0 0,1 0 0,-1 1 0,0-1 0,0 0 0,1 0 0,-1 0 0,0 1 0,0-1 0,0 0 0,0 0 0,1 1 0,-1-1 0,0 0 0,0 0 0,0 1 0,0-1 0,0 1 0,12-29 0,-11 24 0,64-194 0,41-224 0,-82 318 0,9-11 0,-20 74 0,-1 0 0,8-60 0,-55 273 0,3-22 0,-20 234 0,11-62 0,31-289 0,10-33 0,0 0 0,0 0 0,0 0 0,-1 0 0,1 1 0,0-1 0,0 0 0,0 0 0,0 0 0,0 0 0,0 0 0,0 0 0,0 0 0,-1 0 0,1 0 0,0 0 0,0 0 0,0 0 0,0 0 0,0 0 0,0 0 0,-1 0 0,1 0 0,0 0 0,0 0 0,0 0 0,0 0 0,0 0 0,0 0 0,-1 0 0,1 0 0,0 0 0,0 0 0,0 0 0,0 0 0,0 0 0,0 0 0,0 0 0,-1 0 0,1 0 0,0 0 0,0 0 0,0-1 0,0 1 0,0 0 0,0 0 0,0 0 0,0 0 0,0 0 0,0 0 0,0 0 0,-1-1 0,1 1 0,0 0 0,0 0 0,0 0 0,-3-21 0,0-127 0,28-258 0,-23 370 0,-2 24 0,1-1 0,0 1 0,1-1 0,0 1 0,4-14 0,2 61 0,-10 74 0,-25 184 0,-3 41 0,35-259-1365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1:57.260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 1 24575,'-1'0'0,"1"1"0,1 3 0,0 1 0,3 3 0,-1 2 0,1 5 0,-2 3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2:26.393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2077 3426 24575,'9'6'0,"-2"0"0,-16 9 0,-8-1 0,0-1 0,-1 0 0,-1-1 0,0-1 0,-1 0 0,0-2 0,0 0 0,-1-2 0,-25 7 0,44-13 0,0-1 0,-1 1 0,1-1 0,0 1 0,-1-1 0,1 0 0,0 0 0,-1 0 0,1 0 0,0 0 0,-1 0 0,1-1 0,0 1 0,-1-1 0,1 0 0,0 1 0,0-1 0,0 0 0,0 0 0,0-1 0,0 1 0,0 0 0,-4-4 0,3 2 0,1-1 0,-1 0 0,0 0 0,1 0 0,0-1 0,0 1 0,0 0 0,1-1 0,0 1 0,-1-1 0,1-6 0,-2-8 0,2 0 0,0 0 0,1-1 0,6-34 0,-3 23 0,-2 19 0,1-1 0,0 1 0,7-22 0,-5 35 0,1-1 0,0 1 0,-1 0 0,1 1 0,-1-1 0,1 1 0,-1 0 0,0 0 0,6 4 0,-8-5 0,11 5 0,0 2 0,-1 0 0,0 0 0,21 19 0,-28-23 0,-2 0 0,1 0 0,0 0 0,-1 1 0,0-1 0,0 1 0,0 0 0,0 0 0,-1 0 0,0 0 0,0 0 0,0 0 0,-1 0 0,0 1 0,0-1 0,1 9 0,-3-12 0,1-1 0,-1 1 0,0-1 0,0 1 0,0 0 0,0-1 0,0 0 0,0 1 0,0-1 0,0 1 0,0-1 0,0 0 0,-1 0 0,1 0 0,-1 0 0,1 0 0,-1 0 0,1 0 0,-1 0 0,1-1 0,-1 1 0,0-1 0,1 1 0,-1-1 0,0 1 0,0-1 0,1 0 0,-1 0 0,-3 0 0,-54 1 0,55-1 0,1 0 0,-1 0 0,1-1 0,-1 1 0,1-1 0,0 0 0,-1 0 0,1 0 0,0 0 0,0-1 0,0 1 0,-1-1 0,2 0 0,-1 0 0,0 0 0,0 0 0,1 0 0,-1-1 0,1 1 0,-1-1 0,1 0 0,0 0 0,0 0 0,-1-3 0,2 2 0,-1-1 0,2 0 0,-1 1 0,0-1 0,1 0 0,0 1 0,0-1 0,0 0 0,1 1 0,0-1 0,0 0 0,0 1 0,0-1 0,1 1 0,-1 0 0,1-1 0,3-4 0,31-53 0,-30 126 0,-6-31 0,0-11 0,0 0 0,2 0 0,7 40 0,-8-58 0,0 0 0,0-1 0,0 1 0,0 0 0,0-1 0,1 1 0,0-1 0,-1 0 0,1 1 0,1-1 0,-1 0 0,0 0 0,1 0 0,-1-1 0,1 1 0,0-1 0,0 1 0,0-1 0,0 0 0,1 0 0,-1 0 0,0-1 0,1 1 0,-1-1 0,1 0 0,0 1 0,-1-2 0,8 2 0,-10-6 0,-1 0 0,0 0 0,0 0 0,0 0 0,0 0 0,-1 0 0,1 0 0,-1 0 0,0 0 0,-2-5 0,1 3 0,-30-214 0,25 151 0,-3 1 0,-3 0 0,-26-79 0,31 125 0,1-1 0,-8-47 0,13 79 0,0 0 0,-1-1 0,1 1 0,-2-1 0,1 0 0,-1 1 0,-8 11 0,2-2 0,-54 100 0,28-56 0,-49 123 0,151-246 0,-62 56 0,134-145 0,-119 126 0,-1 0 0,-1-2 0,-1 0 0,20-46 0,-61 136 0,-7 19 0,-4-1 0,-3-2 0,-61 94 0,137-256 0,3 16 0,-25 43 0,0 0 0,-2-1 0,-1-1 0,-1 0 0,0-1 0,6-29 0,-18 46 0,-8 22 0,-17 38 0,19-35 0,-135 225 0,149-256 0,-1 0 0,8-29 0,2-6 0,-2 14 0,1 2 0,-2 1 0,-1-2 0,-2 0 0,-1 0 0,6-62 0,-22 102 0,-11 22 0,-18 32 0,-16 30 0,6-10 0,-54 122 0,141-322 0,-5-3 0,21-135 0,-55 247 0,5-30 0,-7 39 0,-1 7 0,-6 23 0,-100 361 0,104-378 0,7-48 0,12-37 0,4 4 0,13-42 0,-5-1 0,15-128 0,-97 349 0,-233 442 0,278-533 0,11-21 0,15-34 0,18-82 0,1 4 0,40-241 0,-40 181 0,-35 176 0,-117 269 0,-43 112 0,155-369 0,1-7 0,1 0 0,0 1 0,0-1 0,1 1 0,-1 0 0,1-1 0,0 1 0,0 0 0,1 0 0,0-1 0,-1 1 0,2 0 0,0 7 0,9-47 0,5-46 0,32-98 0,-24 102 0,17-113 0,-39 185 0,1 0 0,-2 0 0,1 0 0,0 0 0,-1 0 0,0 0 0,0 0 0,0 1 0,-1-1 0,1 0 0,-1 0 0,0 0 0,-3-7 0,-10 46 0,13-31 0,-18 46 0,-2-1 0,-3-1 0,-51 79 0,44-76 0,-150 224 0,191-297 0,-2 0 0,-1-1 0,6-31 0,6-18 0,62-173 0,20-68 0,-120 350 0,-1-1 0,-26 33 0,6-7 0,-6 11 0,-157 232 0,218-359 0,3 23 0,2 0 0,1 1 0,48-54 0,21-28 0,-80 97 0,0 0 0,-1-1 0,0 1 0,-2-2 0,9-27 0,-15 43 0,0-1 0,-1 0 0,1 0 0,-1 0 0,0 1 0,0-1 0,0 0 0,0 0 0,-1 0 0,1 0 0,-2-3 0,2 6 0,0 0 0,0-1 0,0 1 0,0 0 0,0 0 0,0-1 0,0 1 0,-1 0 0,1 0 0,0-1 0,0 1 0,0 0 0,-1 0 0,1 0 0,0-1 0,0 1 0,0 0 0,-1 0 0,1 0 0,0 0 0,0-1 0,-1 1 0,1 0 0,0 0 0,-1 0 0,1 0 0,0 0 0,0 0 0,-1 0 0,1 0 0,0 0 0,-1 0 0,1 0 0,0 0 0,-1 0 0,-14 16 0,-206 307 0,112-169 0,32-50 0,38-53 0,-59 100 0,89-134 0,15-29 0,10-22 0,7-11 0,2 1 0,54-72 0,-49 76 0,-2-2 0,40-79 0,-67 120 0,0-1 0,0 0 0,-1 0 0,1 1 0,0-1 0,-1 0 0,1 0 0,-1 0 0,0 0 0,1 0 0,-1 0 0,0 0 0,-1-3 0,0 6 0,1-1 0,-1 1 0,0-1 0,0 1 0,0-1 0,0 1 0,1-1 0,-1 1 0,0-1 0,1 1 0,-1 0 0,0 0 0,1-1 0,-1 1 0,1 0 0,-1 0 0,1 0 0,-1 0 0,1 0 0,0-1 0,-1 1 0,1 0 0,0 0 0,0 0 0,0 2 0,-15 25 0,-1-2 0,-1 1 0,-1-2 0,-2 0 0,0-2 0,-39 36 0,0 2 0,-3 6 0,-116 95 0,135-129 0,-1-2 0,-1-2 0,-1-2 0,-60 25 0,105-52 0,0 1 0,0 0 0,-1 0 0,1-1 0,0 1 0,-1-1 0,1 1 0,0-1 0,-1 1 0,1-1 0,-1 0 0,1 0 0,-1 0 0,1 0 0,-1 0 0,1 0 0,0 0 0,-1 0 0,1 0 0,-1-1 0,1 1 0,-1-1 0,1 1 0,0-1 0,-2 0 0,2-1 0,0 1 0,1-1 0,-1 1 0,1-1 0,-1 1 0,1-1 0,0 1 0,-1-1 0,1 0 0,0 1 0,0-1 0,0 1 0,0-1 0,1 0 0,-1 1 0,0-1 0,1 1 0,0-3 0,4-10 0,0 1 0,1-1 0,14-22 0,191-274 0,-142 212 0,3 4 0,86-87 0,-128 148 0,-24 27 0,19-23 0,-24 28 0,0 0 0,0 0 0,-1 0 0,1 0 0,0 0 0,0 0 0,-1 0 0,1-1 0,-1 1 0,1 0 0,-1 0 0,1 0 0,-1-1 0,0 1 0,0 0 0,0-1 0,0 1 0,0 0 0,0-1 0,0 1 0,0-2 0,-1 3 0,0-1 0,0 1 0,0-1 0,0 1 0,0-1 0,-1 1 0,1 0 0,0 0 0,0 0 0,0-1 0,0 1 0,0 0 0,-1 0 0,1 0 0,0 1 0,0-1 0,0 0 0,0 0 0,0 1 0,-1-1 0,1 1 0,0-1 0,0 1 0,0-1 0,0 1 0,-1 0 0,-34 19 0,33-18 0,-59 37 0,2 2 0,2 2 0,2 3 0,3 3 0,1 2 0,2 2 0,3 2 0,2 2 0,-39 67 0,76-111 0,4-8 0,1 0 0,-1 1 0,1-1 0,0 1 0,0 0 0,1-1 0,0 1 0,0 1 0,0-1 0,-1 10 0,25-56 0,-1 0 0,2 0 0,2 2 0,53-64 0,-29 39 0,113-134 0,-67 84 0,-90 107 0,20-26 0,-24 30 0,0 1 0,0 0 0,0 0 0,0-1 0,-1 1 0,1-1 0,0 1 0,-1 0 0,1-1 0,-1 1 0,0-1 0,1 1 0,-1-1 0,0 1 0,0-1 0,0 0 0,0 1 0,0-1 0,0 1 0,-1-3 0,0 4 0,1 0 0,-1 0 0,1 0 0,-1 0 0,1 0 0,-1 1 0,1-1 0,0 0 0,-1 0 0,1 0 0,-1 0 0,1 1 0,-1-1 0,1 0 0,0 1 0,-1-1 0,1 0 0,0 1 0,-1-1 0,1 0 0,0 1 0,-1-1 0,1 1 0,0-1 0,0 0 0,-1 1 0,1-1 0,0 1 0,0-1 0,0 1 0,0-1 0,0 1 0,0-1 0,-1 1 0,-9 22 0,9-22 0,-79 177 0,-67 160 0,133-301 0,-1 7 0,-3 0 0,-33 57 0,42-173 0,17 26 0,16-56 0,-35 130 0,-1-2 0,-1 0 0,-1 0 0,-1-1 0,-29 36 0,24-35 0,2 1 0,0 1 0,-27 60 0,45-76 0,10-19 0,12-20 0,-1-20 0,3 0 0,1 2 0,41-54 0,111-113 0,-168 201 0,0 1 0,-1 1 0,1 0 0,1 0 0,0 0 0,0 1 0,0 1 0,17-9 0,-27 16 0,0 0 0,0 0 0,0-1 0,0 1 0,1 0 0,-1 0 0,0 0 0,0 0 0,0 0 0,0 0 0,0 0 0,1 0 0,-1 0 0,0 0 0,0 0 0,0 0 0,0 0 0,1 0 0,-1 0 0,0 0 0,0 0 0,0 0 0,0 0 0,1 0 0,-1 0 0,0 1 0,0-1 0,0 0 0,0 0 0,0 0 0,1 0 0,-1 0 0,0 0 0,0 0 0,0 0 0,0 1 0,0-1 0,0 0 0,0 0 0,1 0 0,-1 0 0,0 1 0,0-1 0,0 0 0,0 0 0,0 0 0,0 0 0,0 0 0,0 1 0,0-1 0,0 0 0,0 0 0,0 0 0,0 0 0,0 1 0,0-1 0,-5 17 0,-9 15 0,-235 361 0,206-330 0,37-52 0,9-9 0,22-16 0,38-34 0,-59 45 0,265-240 0,-10 10 0,-414 371 0,81-81 0,34-27 0,2 0 0,-43 45 0,108-98 0,59-38 0,-31 23 0,34-23 0,57-44 0,-121 85 0,-1-1 0,-1-1 0,31-37 0,-30 20 0,-17 16 0,-7 22 0,0 1 0,0-1 0,0 1 0,0-1 0,0 0 0,0 1 0,0-1 0,0 1 0,0-1 0,0 1 0,0-1 0,-1 1 0,1-1 0,0 1 0,0-1 0,-1 1 0,1 0 0,0-1 0,-1 1 0,1-1 0,0 1 0,-1 0 0,1-1 0,-1 1 0,1 0 0,-1-1 0,1 1 0,0 0 0,-1 0 0,1-1 0,-2 1 0,-1 1 0,-1 0 0,1 1 0,0-1 0,0 1 0,-1-1 0,1 1 0,0 0 0,0 0 0,1 0 0,-1 1 0,0-1 0,1 1 0,-1 0 0,-1 3 0,-11 8 0,-453 321 0,1073-736 0,-544 364 0,-20 13 0,-2-1 0,53-45 0,-87 64 0,-7 5 0,-18 7 0,-30 16 0,-655 346 0,688-357 0,10-7 0,1 0 0,-1 0 0,0-1 0,0 0 0,0 0 0,-14 3 0,15-9 0,10-8 0,11-10 0,34-36 0,2 1 0,2 3 0,61-46 0,192-125 0,-398 287 0,-206 149 0,212-145 0,-107 106 0,177-154 0,23-19 0,35-26 0,112-82 0,168-110 0,-254 178 0,1 2 0,139-53 0,-204 90 0,-1-1 0,1 1 0,-1 0 0,1 0 0,-1 0 0,1 0 0,0 1 0,0 0 0,-1 0 0,1 0 0,5 0 0,-9 1 0,1-1 0,-1 0 0,0 0 0,1 0 0,-1 1 0,0-1 0,1 0 0,-1 1 0,0-1 0,0 0 0,1 0 0,-1 1 0,0-1 0,0 0 0,0 1 0,0-1 0,1 1 0,-1-1 0,0 0 0,0 1 0,0-1 0,0 0 0,0 1 0,0-1 0,0 1 0,0-1 0,0 0 0,0 1 0,0-1 0,0 0 0,0 1 0,0-1 0,0 1 0,-1 0 0,-16 26 0,-25 21 0,-3-1 0,-78 63 0,-116 67 0,-7 8 0,223-164 0,24-19 0,5-4 0,44-26 0,-42 24 0,67-40 0,456-248 0,-599 349 0,-197 125 0,141-99 0,241-129 0,215-119 0,-120 55 0,-199 105 0,-10 8 0,-21 17 0,-37 28 0,55-48 0,-247 190 0,26-20 0,336-213 0,216-119 0,-380 194 0,-360 216 0,627-379 0,-130 74 0,3 3 0,180-76 0,-267 129 0,1-1 0,-1 1 0,1 0 0,0 0 0,-1 0 0,1 1 0,5-1 0,-9 1 0,-1 0 0,0 0 0,1 0 0,-1 0 0,0 0 0,1 1 0,-1-1 0,0 0 0,1 0 0,-1 0 0,0 0 0,1 0 0,-1 0 0,0 1 0,0-1 0,1 0 0,-1 0 0,0 0 0,0 1 0,1-1 0,-1 0 0,0 0 0,0 1 0,1-1 0,-1 0 0,0 1 0,0-1 0,0 0 0,0 0 0,0 1 0,0-1 0,1 0 0,-1 1 0,0-1 0,0 1 0,-13 20 0,-23 15 0,-1-2 0,-51 36 0,53-44 0,0 2 0,3 1 0,-49 55 0,80-83 0,0-1 0,0 1 0,0 0 0,0 0 0,0 0 0,1 0 0,-1 0 0,0 1 0,1-1 0,-1 0 0,1 0 0,-1 0 0,1 0 0,-1 1 0,1-1 0,0 0 0,0 1 0,-1-1 0,1 0 0,0 0 0,1 3 0,-1-4 0,1 1 0,0-1 0,-1 1 0,1-1 0,0 1 0,0-1 0,0 0 0,0 1 0,-1-1 0,1 0 0,0 0 0,0 0 0,0 1 0,0-1 0,0 0 0,0 0 0,-1 0 0,1-1 0,0 1 0,0 0 0,0 0 0,1-1 0,58-17 0,69-43 0,-77 35 0,68-24 0,-120 50 0,0 0 0,0 0 0,0 0 0,0 0 0,0 0 0,0 0 0,0 0 0,0 0 0,0 0 0,0 1 0,0-1 0,0 0 0,0 0 0,0 0 0,0 0 0,0 0 0,0 0 0,0 0 0,0 0 0,0 0 0,0 0 0,0 1 0,0-1 0,0 0 0,0 0 0,0 0 0,0 0 0,0 0 0,0 0 0,0 0 0,0 0 0,0 0 0,0 0 0,0 0 0,0 0 0,1 0 0,-1 0 0,0 0 0,0 1 0,0-1 0,0 0 0,0 0 0,0 0 0,0 0 0,0 0 0,0 0 0,0 0 0,0 0 0,1 0 0,-1 0 0,0 0 0,0 0 0,0 0 0,0 0 0,0 0 0,0 0 0,0-1 0,0 1 0,0 0 0,0 0 0,1 0 0,-1 0 0,0 0 0,-8 11 0,-14 11 0,-173 116 0,535-314 0,-340 175 0,1 1 0,-1 0 0,0 0 0,0-1 0,1 1 0,-1 0 0,0 0 0,0-1 0,1 1 0,-1 0 0,0 0 0,0 0 0,1 0 0,-1-1 0,0 1 0,1 0 0,-1 0 0,0 0 0,1 0 0,-1 0 0,0 0 0,1 0 0,-1 0 0,0 0 0,1 0 0,-1 0 0,0 0 0,1 0 0,-1 0 0,0 0 0,1 0 0,-1 1 0,0-1 0,1 0 0,-1 0 0,0 0 0,1 0 0,-1 1 0,0-1 0,1 1 0,-11 12 0,-22 18 0,-127 82 0,89-67 0,-68 61 0,214-200 0,-70 86 0,21-25 0,-26 31 0,0 0 0,0 0 0,0-1 0,0 1 0,0 0 0,0-1 0,-1 1 0,1-1 0,0 1 0,-1-1 0,0 1 0,1-1 0,-1 0 0,0 1 0,0-1 0,1 1 0,-1-1 0,0 0 0,-1-1 0,1 3 0,-1-1 0,1 0 0,-1 1 0,1-1 0,-1 1 0,1 0 0,-1-1 0,0 1 0,1-1 0,-1 1 0,0 0 0,1 0 0,-1-1 0,0 1 0,1 0 0,-1 0 0,0 0 0,1 0 0,-1 0 0,0 0 0,0 0 0,1 0 0,-1 0 0,0 0 0,1 0 0,-1 0 0,-1 1 0,-25 6 0,21-4 0,-261 100 0,14-4 0,251-98 0,0 0 0,0-1 0,0 1 0,0 0 0,0-1 0,0 0 0,0 1 0,0-1 0,-1 0 0,1 0 0,0 0 0,0 0 0,-4-1 0,6 1 0,-1-1 0,1 1 0,0-1 0,-1 1 0,1 0 0,0-1 0,0 1 0,-1-1 0,1 1 0,0-1 0,0 1 0,0-1 0,0 1 0,0-1 0,0 1 0,0-1 0,-1 1 0,1-1 0,1 1 0,-1-1 0,0 1 0,0-1 0,0 1 0,0-1 0,0 1 0,0-1 0,0 1 0,1-1 0,-1 1 0,0-1 0,0 1 0,1 0 0,0-2 0,39-50 0,-38 50 0,114-115 0,4 6 0,134-96 0,53-45 0,-289 230 0,-18 22 0,0-1 0,0 1 0,0 0 0,0 0 0,0-1 0,0 1 0,0 0 0,-1 0 0,1-1 0,0 1 0,0 0 0,0 0 0,-1 0 0,1-1 0,0 1 0,0 0 0,0 0 0,-1 0 0,1 0 0,0-1 0,-1 1 0,1 0 0,0 0 0,0 0 0,-1 0 0,1 0 0,0 0 0,0 0 0,-1 0 0,1 0 0,0 0 0,-1 0 0,1 0 0,0 0 0,-1 0 0,1 0 0,0 0 0,0 0 0,-1 0 0,1 0 0,0 1 0,-1-1 0,-50 18 0,-342 181 0,368-189 0,29-22 0,38-32 0,-35 38 0,119-108 0,270-185 0,-309 237 0,-72 52 0,-10 8 0,-1-1 0,0 1 0,0-1 0,0 0 0,0 0 0,-1 0 0,1-1 0,-1 1 0,0-1 0,6-7 0,-11 11 0,0-1 0,0 1 0,1 0 0,-1 0 0,0 0 0,0 0 0,1 0 0,-1 0 0,0 1 0,0-1 0,1 1 0,-1-1 0,0 1 0,1-1 0,-4 3 0,-185 80 0,4 8 0,-239 156 0,398-231 0,34-27 0,42-31 0,77-57 0,3 6 0,5 6 0,156-76 0,-264 151 0,-26 12 0,0 1 0,0-1 0,0 0 0,0 0 0,0 0 0,0 0 0,0 0 0,0 0 0,0 0 0,0 0 0,0 0 0,0 1 0,0-1 0,0 0 0,0 0 0,0 0 0,0 0 0,0 0 0,0 0 0,0 0 0,0 0 0,0 0 0,0 0 0,0 0 0,0 1 0,0-1 0,0 0 0,0 0 0,0 0 0,0 0 0,1 0 0,-1 0 0,0 0 0,0 0 0,0 0 0,0 0 0,0 0 0,0 0 0,0 0 0,0 0 0,0 0 0,0 0 0,0 0 0,1 0 0,-42 30 0,-460 271 0,206-130 0,275-161 0,36-28 0,440-347 0,-318 262 0,-122 92 0,-11 8 0,0 0 0,0-1 0,0 1 0,-1-1 0,1 0 0,-1-1 0,0 1 0,0-1 0,5-8 0,-9 13 0,0-1 0,0 1 0,0 0 0,0-1 0,0 1 0,0 0 0,0 0 0,0-1 0,0 1 0,0 0 0,0 0 0,0-1 0,0 1 0,0 0 0,0-1 0,0 1 0,-1 0 0,1 0 0,0 0 0,0-1 0,0 1 0,0 0 0,-1 0 0,1 0 0,0-1 0,0 1 0,0 0 0,-1 0 0,1 0 0,0 0 0,0-1 0,-1 1 0,1 0 0,0 0 0,-1 0 0,1 0 0,0 0 0,0 0 0,-1 0 0,1 0 0,0 0 0,0 0 0,-1 0 0,1 0 0,0 0 0,-1 0 0,1 0 0,0 0 0,0 0 0,-1 1 0,1-1 0,0 0 0,0 0 0,-1 0 0,1 0 0,0 1 0,-22 4 0,-120 51 0,3 7 0,-139 84 0,172-82 0,64-40 0,32-19 0,11-7 0,207-159 0,7 10 0,318-168 0,-510 309 0,-18 11 0,-32 25 0,-284 204 0,10-8 0,287-212 0,6-5 0,0 1 0,1-1 0,0 1 0,0 1 0,-9 12 0,56-40 0,133-100 0,-5-7 0,173-172 0,-320 279 0,-8 10 0,-1-1 0,0-1 0,-1 0 0,0 0 0,-1-1 0,0-1 0,-1 0 0,8-16 0,-16 29 0,-1 0 0,0 0 0,1 0 0,-1 1 0,0-1 0,1 0 0,-1 0 0,0 0 0,0 0 0,0 0 0,1 0 0,-1 0 0,0 0 0,-1 0 0,1 0 0,0 0 0,0 0 0,0 1 0,0-1 0,-1 0 0,1 0 0,0 0 0,-1 0 0,1 0 0,-1 0 0,1 1 0,-1-1 0,0-1 0,0 2 0,-1-1 0,1 1 0,-1-1 0,1 1 0,-1-1 0,1 1 0,-1 0 0,1 0 0,-1-1 0,1 1 0,-1 0 0,1 0 0,-1 1 0,1-1 0,-3 1 0,-56 19 0,-18 17 0,3 3 0,1 3 0,3 3 0,-105 89 0,95-63 0,3 3 0,4 4 0,-79 106 0,136-159 0,24-32 0,34-41 0,471-522 0,-368 416 0,-126 133 0,-2 4 0,-1-1 0,23-34 0,-37 51 0,-1-1 0,0 1 0,1 0 0,-1 0 0,0-1 0,1 1 0,-1-1 0,0 1 0,1 0 0,-1-1 0,0 1 0,0-1 0,1 1 0,-1-1 0,0 1 0,0 0 0,0-1 0,0 1 0,0-1 0,0 1 0,0-1 0,0 1 0,0-1 0,0 1 0,0-1 0,0 1 0,0-1 0,0 1 0,0-1 0,0 1 0,0-1 0,-1 1 0,1-1 0,0 1 0,0-1 0,-18 6 0,-24 21 0,-22 27 0,3 2 0,2 2 0,3 3 0,3 3 0,2 2 0,3 2 0,-48 90 0,93-152 0,-18 45 0,39-65 0,9-18 0,247-397 0,-46 68 0,-173 285 0,-30 44 0,-1-1 0,-2-1 0,-2-1 0,17-39 0,-36 74 0,-1-1 0,1 1 0,-1 0 0,1 0 0,-1 0 0,0 0 0,0 0 0,1-1 0,-1 1 0,0 0 0,0 0 0,0 0 0,0-1 0,0 1 0,0 0 0,-1 0 0,1 0 0,0 0 0,-1-2 0,0 3 0,1-1 0,-1 1 0,1-1 0,-1 1 0,1 0 0,-1-1 0,0 1 0,1 0 0,-1-1 0,0 1 0,1 0 0,-1 0 0,0 0 0,1 0 0,-1 0 0,0 0 0,1 0 0,-1 0 0,0 0 0,1 0 0,-1 0 0,0 0 0,1 0 0,-2 1 0,-2 0 0,0 0 0,0 1 0,0 0 0,0-1 0,0 2 0,1-1 0,-1 0 0,1 1 0,-6 4 0,-50 62 0,4 2 0,-64 106 0,80-117 0,22-34 0,-146 241 0,611-1042 0,-426 740 0,7-12 0,2 1 0,1 2 0,53-55 0,-75 93 0,-10 11 0,-12 18 0,-554 943 0,531-903 0,-73 145 0,241-451 0,-62 119 0,-31 52 0,382-660 0,-479 802 0,-88 151 0,-209 430 0,341-625 0,8-18 0,1 1 0,0 0 0,0 0 0,1 0 0,0 0 0,0 0 0,-2 18 0,5-27 0,0 0 0,1 0 0,-1 0 0,0 0 0,0 0 0,0 1 0,0-1 0,0 0 0,0 0 0,0 0 0,0 0 0,1 0 0,-1 1 0,0-1 0,0 0 0,0 0 0,0 0 0,1 0 0,-1 0 0,0 0 0,0 0 0,0 0 0,0 0 0,1 0 0,-1 0 0,0 0 0,0 0 0,0 0 0,0 0 0,1 0 0,-1 0 0,0 0 0,0 0 0,0 0 0,1 0 0,-1 0 0,0 0 0,0 0 0,0 0 0,0 0 0,1 0 0,-1 0 0,0 0 0,0-1 0,0 1 0,0 0 0,0 0 0,0 0 0,1 0 0,-1 0 0,0 0 0,0-1 0,0 1 0,0 0 0,0 0 0,0 0 0,0 0 0,0-1 0,0 1 0,13-12 0,90-117 0,155-258 0,-151 218 0,157-215 0,-183 279 0,144-143 0,-378 447 0,68-89 0,-198 263 0,31 22 0,390-673 0,52-97 0,40 35 0,-119 186 0,-102 138 0,-21 24 0,-21 25 0,-308 404 0,242-297 0,-98 188 0,161-260 0,26-50 0,26-51 0,261-475 0,50 26 0,-261 396 0,159-190 0,-238 292 0,1 1 0,-19 33 0,3-4 0,-240 343 0,-222 370 0,628-1064 0,-48 130 0,8 4 0,164-216 0,-231 347 0,-11 14 0,0 0 0,30-57 0,-49 82 0,-1 0 0,1 0 0,-1 0 0,1 0 0,-1 0 0,1 0 0,-1 1 0,0-1 0,1 0 0,-1 0 0,0 0 0,0 0 0,0 0 0,0 0 0,0 0 0,0 0 0,0 0 0,0 0 0,0 0 0,0 0 0,-1-2 0,-15 7 0,-25 29 0,-385 469 0,313-349 0,-138 246 0,243-384 0,11-18 0,17-28 0,88-145 0,197-305 0,-222 365 0,192-209 0,-243 295 0,-32 30 0,0 0 0,0 1 0,0-1 0,0 0 0,0 0 0,0 0 0,0 0 0,1 0 0,-1 0 0,0 0 0,0 0 0,0 0 0,0 0 0,0 0 0,0 1 0,0-1 0,0 0 0,0 0 0,0 0 0,0 0 0,0 0 0,1 0 0,-1 0 0,0 0 0,0 0 0,0 0 0,0 0 0,0 0 0,0 0 0,0 0 0,0 0 0,1 0 0,-1 0 0,0 0 0,0 0 0,0 0 0,0 0 0,0 0 0,0 0 0,0 0 0,0 0 0,0 0 0,1 0 0,-1 0 0,0 0 0,0-1 0,0 1 0,0 0 0,0 0 0,0 0 0,0 0 0,0 0 0,0 0 0,0 0 0,0 0 0,0 0 0,0 0 0,-12 20 0,-157 210 0,-354 545 0,514-760 0,-123 243 0,126-234 0,7-24 0,-1 0 0,0 0 0,0 0 0,1 1 0,-1-1 0,0 0 0,1 0 0,-1 0 0,0 0 0,0 0 0,1 1 0,-1-1 0,0 0 0,1 0 0,-1 0 0,0 0 0,1 0 0,-1 0 0,0 0 0,1 0 0,-1 0 0,0 0 0,1 0 0,-1-1 0,0 1 0,1 0 0,-1 0 0,0 0 0,0 0 0,1 0 0,-1-1 0,0 1 0,1 0 0,-1 0 0,0 0 0,1-1 0,37-31 0,259-302 0,-105 108 0,-137 168 0,103-86 0,-149 136 0,-4 4 0,0 0 0,0-1 0,0 2 0,0-1 0,0 1 0,1-1 0,-1 1 0,1 1 0,0-1 0,0 1 0,0 0 0,11-2 0,-16 5 0,0-1 0,0 0 0,0 1 0,0-1 0,0 0 0,0 1 0,-1-1 0,1 1 0,0-1 0,0 1 0,-1 0 0,1-1 0,0 1 0,-1 0 0,1-1 0,0 1 0,-1 0 0,1 0 0,-1 0 0,0 0 0,1-1 0,-1 1 0,0 0 0,1 0 0,-1 0 0,0 0 0,0 0 0,0 0 0,0 0 0,0 0 0,0 0 0,0 0 0,0 0 0,0 0 0,0 0 0,0 0 0,-1-1 0,1 3 0,-11 43 0,10-42 0,-22 63 0,-3-1 0,-3-2 0,-38 63 0,-123 178 0,173-280 0,-88 132 0,-3 1 0,-144 284 0,230-386 0,34-66 0,7-13 0,248-362 0,166-229 0,-415 586 0,-18 26 0,-13 15 0,-506 683 0,79 28 0,1313-2150 0,-839 1379 0,-11 16 0,-1-1 0,-1-1 0,29-62 0,-49 93 0,-1 1 0,1-1 0,0 0 0,-1 0 0,1 1 0,-1-1 0,1 0 0,-1 0 0,0 1 0,0-1 0,0 0 0,0 0 0,0 0 0,0 1 0,-1-1 0,0-2 0,1 3 0,-1 0 0,1 1 0,-1-1 0,1 1 0,-1-1 0,1 1 0,-1 0 0,0-1 0,1 1 0,-1 0 0,1-1 0,-1 1 0,0 0 0,0 0 0,1-1 0,-1 1 0,0 0 0,1 0 0,-1 0 0,0 0 0,0 0 0,1 0 0,-1 0 0,0 0 0,0 0 0,0 1 0,-7 1 0,1 0 0,0 1 0,-1 0 0,2 0 0,-1 1 0,-7 5 0,-78 55 0,4 4 0,2 4 0,4 4 0,-124 146 0,-246 380 0,376-492 0,55-80 0,9-11 0,-1-1 0,-1-1 0,-27 28 0,41-44 0,-1-1 0,1 0 0,0 0 0,0 0 0,0 1 0,0-1 0,0 0 0,0 0 0,0 0 0,-1 0 0,1 1 0,0-1 0,0 0 0,0 0 0,0 0 0,-1 0 0,1 0 0,0 1 0,0-1 0,0 0 0,-1 0 0,1 0 0,0 0 0,0 0 0,0 0 0,-1 0 0,1 0 0,0 0 0,0 0 0,0 0 0,-1 0 0,1 0 0,0 0 0,0 0 0,-1 0 0,1 0 0,0 0 0,0 0 0,0 0 0,-1 0 0,1 0 0,0-1 0,0 1 0,0 0 0,0 0 0,-1 0 0,1-1 0,1-13 0,12-23 0,59-129 0,7 2 0,168-255 0,250-273 0,-465 651 0,-14 19 0,-1-1 0,-1 0 0,-1-1 0,16-34 0,-30 58 0,-1-1 0,1 1 0,-1-1 0,0 1 0,1-1 0,-1 1 0,0-1 0,0 1 0,1-1 0,-1 0 0,0 1 0,0-1 0,0 0 0,0 1 0,0-1 0,0 1 0,0-1 0,0 0 0,0 1 0,0-1 0,0 0 0,0 1 0,0-1 0,-1 0 0,1 1 0,0-1 0,0 1 0,-1-1 0,1 0 0,-17 8 0,-21 26 0,-337 425 0,28 24 0,158-215 0,177-250 0,10-12 0,-1 0 0,0 0 0,0 0 0,0-1 0,-1 0 0,0 1 0,0-1 0,0-1 0,0 1 0,-8 5 0,12-11 0,0 1 0,-1-1 0,1 1 0,0-1 0,0 0 0,0 1 0,0-1 0,1 1 0,-1-1 0,0 0 0,1 1 0,-1-1 0,1 1 0,-1-1 0,2-1 0,61-141 0,6 4 0,151-230 0,311-335 0,-464 622 0,-54 65 0,-13 18 0,0 0 0,0 0 0,0 0 0,0 0 0,0 0 0,0 0 0,0 0 0,0 0 0,0 0 0,0 0 0,0 0 0,0 0 0,0 0 0,0 0 0,0 0 0,0 0 0,0 0 0,0 0 0,0 0 0,0 0 0,0 0 0,0-1 0,0 1 0,0 0 0,-1 0 0,1 0 0,-28 30 0,-250 287 0,-448 672 0,696-943 0,20-33 0,22-34 0,141-235 0,11 8 0,11 7 0,259-274 0,-415 496 0,-19 23 0,-32 38 0,-86 107 0,-302 384 0,29 22 0,319-438 0,-72 105 0,135-212 0,14-22 0,15-27 0,149-250 0,13 9 0,337-401 0,-900 1190 0,224-279 0,9 6 0,-142 315 0,277-520 0,13-29 0,4-5 0,25-45 0,-18 30 0,90-149 0,230-365 0,-241 403 0,206-229 0,-278 340 0,1-3 0,0 2 0,0 0 0,2 1 0,0 2 0,27-17 0,-47 32 0,-1 1 0,1-1 0,0 1 0,-1-1 0,1 1 0,0-1 0,-1 1 0,1 0 0,0-1 0,0 1 0,0 0 0,-1 0 0,1 0 0,0-1 0,0 1 0,0 0 0,-1 0 0,1 0 0,0 0 0,0 0 0,0 1 0,0-1 0,-1 0 0,1 0 0,0 0 0,0 1 0,-1-1 0,1 0 0,0 1 0,0-1 0,1 2 0,-2-1 0,1 1 0,-1-1 0,1 1 0,-1 0 0,0-1 0,0 1 0,1 0 0,-1 0 0,0-1 0,0 1 0,-1 0 0,1-1 0,0 1 0,-1 2 0,-23 66 0,22-65 0,-56 121 0,-143 232 0,-116 100 0,59-88 0,20 6 0,220-355 0,29-53 0,86-160 0,9 4 0,7 6 0,8 4 0,170-190 0,-267 340 0,-6 5 0,2 1 0,1 0 0,36-29 0,-47 46 0,-7 9 0,-13 18 0,-247 334 0,136-198 0,-462 682 0,564-814 0,21-33 0,30-49 0,101-157 0,8 6 0,10 6 0,179-183 0,-316 369 0,4-4 0,1 0 0,0 1 0,38-26 0,-56 43 0,-1 0 0,1 1 0,0-1 0,-1 1 0,1-1 0,0 1 0,0-1 0,-1 1 0,1-1 0,0 1 0,0 0 0,0 0 0,-1-1 0,1 1 0,0 0 0,0 0 0,0 0 0,0 0 0,-1 0 0,1 0 0,0 0 0,0 0 0,0 0 0,1 0 0,-5 18 0,-23 29 0,-357 471 0,52-76 0,268-347 0,-61 83 0,167-254 0,459-610 0,-398 560 0,5 6 0,6 4 0,158-124 0,-257 228 0,-11 7 0,0 0 0,1 0 0,0 1 0,-1 0 0,1 0 0,0 1 0,1 0 0,-1 0 0,1 0 0,-1 1 0,10-3 0,-16 5 0,1 0 0,-1 0 0,1 1 0,-1-1 0,0 0 0,1 0 0,-1 0 0,1 0 0,-1 0 0,0 1 0,1-1 0,-1 0 0,1 0 0,-1 1 0,0-1 0,0 0 0,1 1 0,-1-1 0,0 0 0,1 1 0,-1-1 0,0 0 0,0 1 0,0-1 0,1 0 0,-1 1 0,0-1 0,0 1 0,0-1 0,0 1 0,0-1 0,0 0 0,0 1 0,0-1 0,0 1 0,0-1 0,0 1 0,0-1 0,0 0 0,0 1 0,0-1 0,0 1 0,0-1 0,-1 0 0,1 1 0,0-1 0,0 1 0,0-1 0,-1 0 0,1 1 0,-1-1 0,-12 26 0,-233 299 0,155-214 0,52-62 0,-736 966 0,744-972 0,20-31 0,17-26 0,334-524 0,-235 395 0,197-204 0,-276 319 0,-16 16 0,0 1 0,0 1 0,1 0 0,1 1 0,-1 0 0,14-7 0,-25 16 0,0 1 0,1-1 0,-1 1 0,0-1 0,0 1 0,0 0 0,0-1 0,0 1 0,0-1 0,0 1 0,0 0 0,0-1 0,0 1 0,0-1 0,0 1 0,0 0 0,-1-1 0,1 1 0,0-1 0,0 1 0,-1-1 0,1 1 0,0-1 0,-1 1 0,1-1 0,0 1 0,-1-1 0,1 0 0,-1 1 0,0 0 0,-17 29 0,-285 339 0,175-221 0,-112 169 0,223-292 0,22-32 0,29-46 0,532-772 0,-532 781 0,-19 26 0,0 0 0,-2 0 0,0-1 0,-1-1 0,-2 0 0,12-27 0,-22 47 0,1-1 0,-1 1 0,0-1 0,1 1 0,-1-1 0,0 1 0,0-1 0,0 1 0,1-1 0,-1 1 0,0-1 0,0 1 0,0-1 0,0 1 0,0-1 0,0 0 0,0 1 0,0-1 0,0 1 0,0-1 0,0 1 0,-1-1 0,1 1 0,0-1 0,0 1 0,0-1 0,-1 1 0,1-1 0,0 1 0,-1-1 0,1 1 0,0-1 0,-1 1 0,1 0 0,0-1 0,-1 1 0,1-1 0,-1 1 0,1 0 0,-1 0 0,1-1 0,-1 1 0,1 0 0,-1 0 0,1 0 0,-1-1 0,1 1 0,-1 0 0,1 0 0,-1 0 0,0 0 0,1 0 0,-1 0 0,1 0 0,-1 0 0,1 0 0,-1 0 0,1 1 0,-1-1 0,0 0 0,1 0 0,-1 1 0,-37 15 0,-20 19 0,1 2 0,-97 84 0,-88 111 0,-253 363 0,320-369 0,159-204 0,11-15 0,1-1 0,-1 1 0,-1-1 0,1 1 0,-1-2 0,0 1 0,0-1 0,-11 7 0,17-12 0,0 0 0,0 0 0,0 0 0,0 1 0,-1-1 0,1 0 0,0 0 0,0 0 0,0 0 0,0 0 0,-1 0 0,1 0 0,0 0 0,0 0 0,0 0 0,0 0 0,-1 0 0,1 0 0,0 0 0,0 0 0,0-1 0,0 1 0,0 0 0,-1 0 0,1 0 0,0 0 0,0 0 0,0 0 0,0 0 0,0 0 0,-1 0 0,1-1 0,0 1 0,0 0 0,0 0 0,0 0 0,0 0 0,0 0 0,0-1 0,0 1 0,0 0 0,0 0 0,0 0 0,0 0 0,-1-1 0,1 1 0,0 0 0,0 0 0,0 0 0,0 0 0,0-1 0,0 1 0,1 0 0,-1 0 0,0 0 0,0 0 0,0-1 0,0 1 0,0 0 0,0 0 0,3-15 0,25-68 0,54-116 0,56-74 0,-17 61 0,10 5 0,255-309 0,-788 1040 0,293-363 0,-133 260 0,610-1099 0,78 19 0,-427 637 0,-23 31 0,-28 44 0,28-46 0,-46 73 0,-267 443 0,224-354 0,-82 210 0,166-356 0,4-12 0,0 0 0,1 0 0,1 0 0,0 1 0,-3 17 0,9-27 0,5-9 0,9-14 0,274-495 0,-196 334 0,150-220 0,-235 387 0,-7 9 0,1 1 0,-1 0 0,1 0 0,0 0 0,0 1 0,0-1 0,1 1 0,-1 0 0,8-4 0,-12 8 0,1 0 0,-1 0 0,0 0 0,0 0 0,0 0 0,1 0 0,-1 0 0,0 0 0,0 0 0,0 0 0,1 1 0,-1-1 0,0 0 0,0 0 0,0 0 0,0 0 0,0 0 0,1 0 0,-1 1 0,0-1 0,0 0 0,0 0 0,0 0 0,0 1 0,0-1 0,0 0 0,0 0 0,1 0 0,-1 1 0,0-1 0,0 0 0,0 0 0,0 0 0,0 1 0,0-1 0,0 0 0,0 0 0,0 0 0,0 1 0,0-1 0,-1 0 0,1 0 0,0 0 0,0 1 0,0-1 0,0 0 0,0 0 0,0 0 0,0 1 0,0-1 0,-1 0 0,1 0 0,0 0 0,0 0 0,0 0 0,0 1 0,-1-1 0,1 0 0,-7 17 0,-233 415 0,36-69 0,106-175 0,-151 264 0,231-427 0,18-25 0,0 0 0,0 0 0,0 0 0,0 0 0,0 0 0,0 0 0,0-1 0,0 1 0,0 0 0,0 0 0,0 0 0,0 0 0,0 0 0,-1 0 0,1 0 0,0 0 0,0 0 0,0 0 0,0 0 0,0 0 0,0 0 0,0-1 0,0 1 0,0 0 0,-1 0 0,1 0 0,0 0 0,0 0 0,0 0 0,0 0 0,0 0 0,0 0 0,0 0 0,0 0 0,-1 0 0,1 0 0,0 0 0,0 0 0,0 1 0,0-1 0,0 0 0,0 0 0,0 0 0,0 0 0,-1 0 0,1 0 0,0 0 0,0 0 0,0 0 0,0 0 0,0 0 0,0 0 0,0 0 0,0 1 0,18-50 0,281-571 0,54 27 0,-273 479 0,-147 183 0,-100 136 0,-37 94 0,189-276 0,-145 233 0,-59 88 0,211-332 0,-20 28 0,26-39 0,1 1 0,0 0 0,-1-1 0,1 1 0,-1-1 0,1 1 0,-1-1 0,0 1 0,0-1 0,1 0 0,-1 0 0,0 0 0,0 0 0,0 0 0,-3 0 0,4-1 0,1 0 0,0 0 0,-1 0 0,1 0 0,0-1 0,0 1 0,-1 0 0,1 0 0,0 0 0,0 0 0,-1-1 0,1 1 0,0 0 0,0 0 0,0-1 0,0 1 0,-1 0 0,1 0 0,0-1 0,0 1 0,0 0 0,0 0 0,0-1 0,0 1 0,-1 0 0,1-1 0,0 1 0,0 0 0,0 0 0,0-1 0,0 1 0,0 0 0,0-1 0,0 1 0,1 0 0,-1-1 0,0 1 0,2-20 0,1 1 0,1 0 0,0 0 0,2 1 0,0-1 0,9-18 0,-2 3 0,44-104 0,6 2 0,6 4 0,165-239 0,-82 168 0,269-274 0,-389 446 0,-21 22 0,-20 23 0,-816 1086 0,746-989 0,113-186 0,96-154 0,9 5 0,10 7 0,207-232 0,-299 384 0,169-184 0,-446 499 0,142-156 0,-264 323 0,32 22 0,301-423 0,14-24 0,20-28 0,152-226 0,11 8 0,11 9 0,253-242 0,-434 470 0,12-11 0,-55 46 0,-141 127 0,-246 277 0,-94 210 0,500-624 0,-39 50 0,38-53 0,26-39 0,130-200 0,10 6 0,188-206 0,-70 122 0,-275 307 0,-16 15 0,-21 20 0,-330 356 0,26 27 0,212-255 0,153-192 0,25-49 0,4-4 0,65-78 0,6 6 0,8 6 0,158-141 0,-280 282 0,-9 9 0,1-1 0,0 0 0,0 1 0,0-1 0,0 1 0,1 1 0,6-4 0,-44 46 0,-615 755 0,632-774 0,11-15 0,0 1 0,0-1 0,0 1 0,1 0 0,0 0 0,0 0 0,-3 10 0,28-35 0,342-391 0,16-19 0,-263 314 0,155-118 0,-609 523 0,255-211 0,-138 175 0,213-243 0,-1-1 0,0 1 0,1 0 0,-10 23 0,76-90 0,378-394 0,38 38 0,-461 401 0,-10 7 0,0 0 0,1 0 0,-1 0 0,1 1 0,0-1 0,-1 1 0,1 0 0,0 0 0,8-2 0,-28 26 0,-350 325 0,-187 183 0,534-511 0,-38 33 0,57-52 0,0 0 0,0 0 0,0 0 0,0 0 0,0-1 0,0 1 0,0 0 0,0 0 0,0 0 0,0 0 0,0 0 0,0 0 0,0 0 0,0 0 0,0-1 0,0 1 0,0 0 0,0 0 0,0 0 0,0 0 0,0 0 0,0 0 0,0 0 0,0 0 0,-1 0 0,1 0 0,0 0 0,0-1 0,0 1 0,0 0 0,0 0 0,0 0 0,0 0 0,0 0 0,0 0 0,-1 0 0,1 0 0,0 0 0,0 0 0,0 0 0,0 0 0,0 0 0,0 0 0,0 0 0,0 0 0,-1 0 0,1 0 0,0 0 0,0 0 0,0 0 0,0 0 0,0 0 0,0 0 0,0 1 0,0-1 0,0 0 0,-1 0 0,1 0 0,0 0 0,6-16 0,14-19 0,52-68 0,5 2 0,5 4 0,3 4 0,5 4 0,162-127 0,-239 204 0,-41 28 0,-203 144 0,-289 259 0,507-406 0,10-10 0,0 1 0,0-1 0,-1 0 0,1 0 0,-1-1 0,0 1 0,0-1 0,-5 4 0,23-32 0,68-78 0,145-144 0,-158 183 0,2 4 0,159-104 0,-419 291 0,6 8 0,-306 293 0,457-396 0,10-9 0,-36 30 0,116-109 0,-18 15 0,323-288 0,-282 265 0,2 3 0,159-88 0,-214 137 0,-26 14 0,-5 3 0,-44 31 0,-61 38 0,-507 380 0,730-587 0,105-72 0,-39 39 0,-180 167 0,-1 0 0,1 0 0,-1-1 0,1 1 0,0 0 0,-1-1 0,1 1 0,-1 0 0,0-1 0,1 1 0,-1-1 0,1 1 0,-1 0 0,1-1 0,-1 1 0,0-1 0,1 1 0,-1-1 0,0 0 0,0 1 0,0-1 0,1 1 0,-1-1 0,0 1 0,0-1 0,0 0 0,0 1 0,0-1 0,0 1 0,0-1 0,0 0 0,0 1 0,0-2 0,-22 6 0,-37 23 0,-37 24 0,2 4 0,2 4 0,3 5 0,3 3 0,2 3 0,-121 135 0,169-160 0,94-116 0,77-76 0,-114 126 0,162-158 0,-140 142 0,1 2 0,73-45 0,-195 148 0,-8 0 0,-174 145 0,200-158 0,2 3 0,-56 71 0,96-103 0,41-49 0,307-326 0,-229 255 0,167-121 0,-255 206 0,27-18 0,-35 21 0,-23 15 0,-160 99 0,5 7 0,-236 206 0,376-296 0,26-25 0,17-19 0,67-86 0,5 4 0,162-157 0,-536 520 0,31 8 0,372-400 0,5 4 0,224-186 0,-327 301 0,-7 6 0,1 0 0,0 0 0,0 0 0,0 1 0,10-5 0,-49 54 0,-30 19 0,-128 144 0,162-173 0,1 1 0,2 1 0,2 1 0,-24 51 0,44-81 0,1-4 0,0-1 0,1 0 0,-1 1 0,1-1 0,0 1 0,0 0 0,0-1 0,0 1 0,1 0 0,-1 6 0,2-9 0,-1-1 0,0 0 0,0 0 0,1 0 0,-1 1 0,0-1 0,0 0 0,1 0 0,-1 0 0,0 0 0,1 0 0,-1 1 0,0-1 0,1 0 0,-1 0 0,0 0 0,0 0 0,1 0 0,-1 0 0,0 0 0,1 0 0,-1 0 0,0 0 0,1 0 0,-1 0 0,0-1 0,1 1 0,-1 0 0,0 0 0,1 0 0,-1 0 0,0 0 0,0-1 0,1 1 0,-1 0 0,0 0 0,0 0 0,1-1 0,-1 1 0,0 0 0,0 0 0,1-1 0,13-12 0,156-165 0,-122 122 0,3 2 0,2 3 0,108-82 0,-151 128 0,-7 10 0,-15 22 0,-29 38 0,-149 195 0,85-122 0,-112 197 0,208-320 0,6-11 0,0 1 0,0 0 0,0 1 0,0-1 0,1 0 0,0 1 0,0-1 0,0 1 0,1 0 0,0-1 0,0 8 0,1-13 0,0 0 0,0 0 0,0 1 0,0-1 0,0 0 0,0 0 0,0 0 0,0 1 0,0-1 0,0 0 0,1 0 0,-1 0 0,0 1 0,0-1 0,0 0 0,0 0 0,1 0 0,-1 0 0,0 1 0,0-1 0,0 0 0,1 0 0,-1 0 0,0 0 0,0 0 0,0 0 0,1 0 0,-1 0 0,0 0 0,0 0 0,1 0 0,-1 0 0,0 0 0,0 0 0,1 0 0,-1 0 0,0 0 0,0 0 0,1 0 0,-1 0 0,0 0 0,16-7 0,13-13 0,-29 20 0,77-66 0,-3-3 0,92-111 0,20-20 0,-168 186 0,-18 14 0,0 0 0,0 0 0,0 0 0,0 0 0,0-1 0,0 1 0,1 0 0,-1 0 0,0 0 0,0 0 0,0 0 0,0 0 0,0 0 0,0 0 0,1 0 0,-1 0 0,0 0 0,0 0 0,0 0 0,0 1 0,0-1 0,0 0 0,0 0 0,1 0 0,-1 0 0,0 0 0,0 0 0,0 0 0,0 0 0,0 0 0,0 0 0,0 0 0,0 0 0,0 1 0,0-1 0,1 0 0,-1 0 0,0 0 0,0 0 0,0 0 0,0 0 0,0 0 0,0 0 0,0 1 0,0-1 0,0 0 0,0 0 0,0 0 0,0 0 0,0 0 0,0 0 0,0 1 0,0-1 0,0 0 0,0 0 0,0 0 0,0 0 0,0 0 0,0 0 0,0 0 0,-1 1 0,1-1 0,0 0 0,0 0 0,0 0 0,-18 39 0,-88 127 0,-142 172 0,144-203 0,79-98 0,25-37 0,0 0 0,1 0 0,-1 0 0,0 0 0,0 0 0,0 0 0,0 0 0,0 0 0,0 0 0,1 0 0,-1 0 0,0 0 0,0 0 0,0 0 0,0 0 0,0 0 0,0 0 0,0 0 0,0 1 0,1-1 0,-1 0 0,0 0 0,0 0 0,0 0 0,0 0 0,0 0 0,0 0 0,0 0 0,0 0 0,0 0 0,0 1 0,0-1 0,1 0 0,-1 0 0,0 0 0,0 0 0,0 0 0,0 0 0,0 0 0,0 1 0,0-1 0,0 0 0,0 0 0,0 0 0,0 0 0,0 0 0,0 0 0,0 0 0,0 1 0,0-1 0,0 0 0,-1 0 0,1 0 0,0 0 0,0 0 0,0 0 0,0 0 0,0 0 0,0 1 0,0-1 0,0 0 0,0 0 0,0 0 0,0 0 0,0 0 0,-1 0 0,1 0 0,0 0 0,20-14 0,323-319 0,-40 34 0,-284 284 0,-19 15 0,0 0 0,0 0 0,0 1 0,0-1 0,0 0 0,0 0 0,0 0 0,0 0 0,0 0 0,0 0 0,0 0 0,0 0 0,0 0 0,0 0 0,0 1 0,0-1 0,0 0 0,0 0 0,0 0 0,0 0 0,0 0 0,0 0 0,0 0 0,0 0 0,0 0 0,0 1 0,0-1 0,0 0 0,0 0 0,0 0 0,0 0 0,0 0 0,0 0 0,0 0 0,0 0 0,0 0 0,0 0 0,1 0 0,-1 0 0,0 0 0,0 0 0,0 1 0,0-1 0,0 0 0,0 0 0,0 0 0,0 0 0,0 0 0,1 0 0,-1 0 0,0 0 0,0 0 0,0 0 0,0 0 0,0 0 0,0 0 0,0 0 0,0 0 0,0 0 0,1 0 0,-1-1 0,-24 37 0,-294 317 0,-20 25 0,795-926 0,-434 523 0,-12 14 0,-1 0 0,-1-1 0,0 0 0,0 0 0,13-26 0,-22 37 0,0 1 0,0 0 0,0-1 0,1 1 0,-1 0 0,0-1 0,0 1 0,0 0 0,0 0 0,0-1 0,0 1 0,0 0 0,0-1 0,0 1 0,0 0 0,0-1 0,0 1 0,0 0 0,0-1 0,0 1 0,-1 0 0,1 0 0,0-1 0,0 1 0,0 0 0,0-1 0,0 1 0,-1 0 0,1 0 0,0-1 0,0 1 0,-1 0 0,1 0 0,0 0 0,0-1 0,-1 1 0,1 0 0,0 0 0,0 0 0,-1 0 0,1 0 0,0 0 0,-1 0 0,1-1 0,-1 1 0,-21 1 0,-22 12 0,-4 12 0,37-17 0,-1-1 0,0-1 0,0 0 0,0-1 0,0 0 0,-1-1 0,0 0 0,0-1 0,0-1 0,-18 2 0,28-4 0,1-1 0,0 0 0,-1 1 0,1-1 0,0 0 0,-1 0 0,1 0 0,0 0 0,0 0 0,0-1 0,0 1 0,0-1 0,0 1 0,0-1 0,0 0 0,1 0 0,-1 0 0,1 0 0,-1 0 0,1 0 0,0 0 0,0 0 0,0 0 0,0-1 0,0 1 0,0 0 0,0-5 0,-3-10 0,1 0 0,1 0 0,-1-20 0,0-2 0,-1 24 0,0 0 0,-1 0 0,-1 1 0,-1-1 0,0 1 0,-1 0 0,0 1 0,-1 0 0,0 0 0,-17-16 0,14 16 0,1-1 0,0 0 0,1-1 0,0 0 0,2-1 0,0 0 0,-10-27 0,17 39 0,0-1 0,0 1 0,0-1 0,1 0 0,-1 1 0,1-1 0,0 1 0,1-1 0,-1 0 0,1 1 0,0-1 0,0 1 0,1-1 0,-1 1 0,1 0 0,3-7 0,0 4 0,-1 0 0,1 1 0,1-1 0,-1 1 0,1 1 0,0-1 0,0 1 0,13-8 0,3-1 0,2 2 0,0 1 0,0 1 0,47-13 0,623-165 0,-678 183 0,13-3 0,57-9 0,-80 16 0,0 0 0,1 1 0,-1 0 0,0 0 0,0 0 0,1 1 0,-1 0 0,0 0 0,0 0 0,0 1 0,0 0 0,0 0 0,0 1 0,0-1 0,8 6 0,-14-7 0,1-1 0,0 1 0,0-1 0,-1 1 0,1-1 0,0 1 0,-1 0 0,1-1 0,-1 1 0,1 0 0,-1 0 0,1-1 0,-1 1 0,0 0 0,1 0 0,-1 0 0,0 0 0,1-1 0,-1 1 0,0 0 0,0 0 0,0 0 0,0 0 0,0 0 0,0 0 0,0-1 0,0 1 0,0 0 0,-1 2 0,0-1 0,0 0 0,-1 0 0,1-1 0,0 1 0,-1 0 0,0 0 0,1-1 0,-1 1 0,0-1 0,0 1 0,-3 1 0,-62 26 0,61-26 0,-671 224 0,648-220 0,41-15 0,45-18 0,60-20 0,3 5 0,1 6 0,2 5 0,169-20 0,-284 49 0,32-2 0,-38 3 0,0 0 0,-1 0 0,1 0 0,-1 0 0,1 0 0,0 1 0,-1-1 0,1 0 0,-1 1 0,1-1 0,0 1 0,-1-1 0,1 1 0,-1 0 0,0 0 0,1 0 0,-1 0 0,2 1 0,-2-1 0,-1-1 0,0 1 0,0-1 0,0 1 0,0-1 0,-1 0 0,1 1 0,0-1 0,0 1 0,0-1 0,0 1 0,0-1 0,0 0 0,-1 1 0,1-1 0,0 0 0,0 1 0,-1-1 0,1 0 0,0 1 0,-1-1 0,1 0 0,0 1 0,-1-1 0,1 0 0,0 0 0,-1 1 0,1-1 0,0 0 0,-1 0 0,1 0 0,-1 0 0,1 1 0,-1-1 0,1 0 0,0 0 0,-1 0 0,1 0 0,-1 0 0,-26 6 0,18-5 0,-599 136 0,710-148 0,338-107 0,-224 55 0,-185 53 0,-19 6 0,0-1 0,1 2 0,-1 0 0,1 0 0,0 1 0,0 1 0,0 0 0,25 2 0,-38-1 0,0 0 0,0 0 0,1 0 0,-1 0 0,0 0 0,0 0 0,1 0 0,-1 0 0,0 0 0,0 0 0,0 0 0,1 0 0,-1 0 0,0 0 0,0 0 0,1 1 0,-1-1 0,0 0 0,0 0 0,0 0 0,0 0 0,1 1 0,-1-1 0,0 0 0,0 0 0,0 0 0,0 1 0,0-1 0,0 0 0,1 0 0,-1 0 0,0 1 0,0-1 0,0 0 0,0 0 0,0 1 0,0-1 0,0 0 0,0 0 0,0 1 0,0-1 0,0 0 0,0 0 0,0 1 0,-11 9 0,-16 7 0,-26 8 0,0-2 0,-2-3 0,-1-2 0,-78 14 0,159-38 0,0-1 0,0-1 0,37-19 0,-13 6 0,71-29 0,-59 22 0,1 2 0,2 4 0,84-20 0,-148 43 0,0-1 0,0 0 0,0 0 0,0 0 0,0 0 0,0 1 0,0-1 0,0 0 0,0 0 0,0 0 0,0 0 0,0 0 0,0 1 0,0-1 0,1 0 0,-1 0 0,0 0 0,0 0 0,0 0 0,0 0 0,0 1 0,0-1 0,0 0 0,0 0 0,0 0 0,1 0 0,-1 0 0,0 0 0,0 0 0,0 0 0,0 0 0,0 1 0,0-1 0,1 0 0,-1 0 0,0 0 0,0 0 0,0 0 0,1 0 0,-29 16 0,-46 21 0,72-36 0,-37 18 0,-93 44 0,-217 139 0,649-379 0,-159 99 0,-74 39 0,-9 3 0,120-51 0,-178 87-27,0 0 1,0 0-1,0 0 0,0 1 0,0-1 1,0 0-1,0 0 0,0 1 0,0-1 1,0 0-1,0 0 0,0 0 0,0 1 0,0-1 1,0 0-1,0 0 0,0 1 0,0-1 1,0 0-1,0 0 0,0 0 0,0 1 1,0-1-1,0 0 0,1 0 0,-1 0 0,0 1 1,0-1-1,0 0 0,0 0 0,0 0 1,1 0-1,-1 1 0,0-1 0,0 0 1,0 0-1,1 0 0,-1 0 0,0 0 0,0 0 1,1 0-1,-1 0 0,0 0 0,0 1 1,0-1-1,1 0 0,-1 0 0,0 0 0,0 0 1,1-1-1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2:43.35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329 440 24575,'-10'0'0,"-6"3"0,18 23 0,28 57 0,-22-66 0,-2 0 0,0 1 0,0 0 0,4 30 0,14 395 0,-47-58 0,6-207 0,6 175 0,2-28 0,5-206 0,4-59 0,-11 72 0,25-310 0,-7 56 0,13-123 0,43-348 0,-45 454 0,0-241 0,-11 212 0,-2 92 0,-3 0 0,-11-99 0,5 115 0,3 43 0,0-1 0,-1 0 0,0 1 0,-10-32 0,13 58 0,-1-1 0,0 1 0,0-1 0,-1 1 0,-3 10 0,2 1 0,-50 293 0,-4 54 0,53-6 0,7-230 0,-24 221 0,16-321 0,-28 237 0,28-206 0,3 1 0,9 82 0,-4-65 0,-2-1 0,-11 90 0,3-99 0,3 0 0,3 0 0,12 88 0,-10-146 0,-1-5 0,2-16 0,-9 53 0,2 0 0,2 1 0,2-1 0,10 73 0,-4-42 0,-5-68 0,-1-3 0,1-1 0,-1 1 0,0 0 0,1-1 0,-2 1 0,1 0 0,0-1 0,-1 1 0,-1 6 0,-22-45 0,11 15 0,0 0 0,2-1 0,0 0 0,1-1 0,2 0 0,0-1 0,1 0 0,1 0 0,2 0 0,-3-27 0,6 40 0,-6-56 0,1 46 0,6 20 0,0 0 0,0 0 0,-1 0 0,1 0 0,0 0 0,0 0 0,0 0 0,-1 0 0,1 0 0,0 0 0,0 0 0,-1 0 0,1 0 0,0 0 0,0 0 0,0 0 0,-1 0 0,1 0 0,0 0 0,0 0 0,-1 0 0,1 0 0,0 0 0,0 0 0,0 1 0,0-1 0,-1 0 0,1 0 0,0 0 0,0 0 0,0 0 0,0 1 0,-1-1 0,1 0 0,0 0 0,0 0 0,0 1 0,0-1 0,0 0 0,0 0 0,0 0 0,0 1 0,0-1 0,0 0 0,0 0 0,0 1 0,0-1 0,0 0 0,0 0 0,0 0 0,0 1 0,0-1 0,0 0 0,0 0 0,0 0 0,0 1 0,0-1 0,0 0 0,0 1 0,-7 18 0,-1 0 0,-1 0 0,-16 25 0,-7 13 0,30-53 0,-11 23 0,1-1 0,-15 53 0,25-73 0,1 0 0,-1 1 0,1-1 0,0 1 0,1 0 0,0-1 0,0 1 0,0-1 0,1 1 0,-1 0 0,2-1 0,-1 1 0,1-1 0,0 0 0,0 0 0,1 1 0,0-1 0,6 10 0,-8-15 0,-1-1 0,1 0 0,-1 0 0,1 0 0,-1 0 0,1 0 0,-1-1 0,1 1 0,-1 0 0,1 0 0,-1 0 0,0 0 0,1 0 0,-1-1 0,1 1 0,-1 0 0,1 0 0,-1-1 0,0 1 0,1 0 0,-1 0 0,0-1 0,1 1 0,-1-1 0,0 1 0,1 0 0,-1-1 0,0 1 0,0-1 0,1 1 0,-1 0 0,0-1 0,0 1 0,0-1 0,0 1 0,0-1 0,0 1 0,0-1 0,0 1 0,0-1 0,0 0 0,14-36 0,-7 19 0,3-4 0,18-45 0,-27 63 0,0 1 0,0 0 0,0 0 0,-1-1 0,1 1 0,-1 0 0,0-1 0,0 1 0,0 0 0,0-1 0,-1 1 0,1 0 0,-1 0 0,0-1 0,0 1 0,0 0 0,-3-5 0,5 14 0,-1 0 0,0 0 0,-1 0 0,0 0 0,0 1 0,-2 8 0,-1 5 0,2 7 0,0 0 0,2 0 0,1 0 0,1 0 0,1 0 0,2 0 0,14 48 0,-15-74 0,2-13 0,6-30 0,-4 15 0,11-24 0,-4 11 0,18-69 0,-32 131 0,1 1 0,7 39 0,-3-26 0,-3-19 0,-2-5 0,0-1 0,1 1 0,1-1 0,0 1 0,9 20 0,-11-30 0,0 0 0,0 0 0,1-1 0,-1 1 0,0 0 0,1-1 0,-1 1 0,1-1 0,-1 1 0,1-1 0,0 0 0,0 0 0,0 0 0,-1 0 0,1 0 0,0 0 0,0 0 0,0-1 0,1 1 0,-1-1 0,0 1 0,0-1 0,0 0 0,0 0 0,0 0 0,0 0 0,0 0 0,1-1 0,-1 1 0,0 0 0,0-1 0,0 0 0,0 1 0,0-1 0,0 0 0,0 0 0,-1 0 0,1 0 0,2-2 0,2-1 0,1 0 0,-1 0 0,0 0 0,-1-1 0,1 0 0,-1 0 0,0 0 0,0-1 0,-1 0 0,1 0 0,-1 0 0,-1 0 0,1 0 0,-1-1 0,0 0 0,-1 0 0,1 0 0,-1 0 0,-1 0 0,2-8 0,-2 2 0,0 0 0,0 0 0,-1 0 0,-1 0 0,0-1 0,-1 1 0,-1 0 0,0 1 0,0-1 0,-8-18 0,17 50 0,-1 0 0,0 0 0,2 23 0,6 21 0,-9-48 0,5 23 0,17 40 0,-23-70 0,0 1 0,1-1 0,1 0 0,-1 0 0,1 0 0,1-1 0,-1 1 0,1-1 0,0-1 0,12 11 0,-17-16 0,1 0 0,-1 0 0,1 0 0,-1 0 0,1 0 0,-1-1 0,1 1 0,0 0 0,-1-1 0,1 1 0,0-1 0,-1 0 0,1 1 0,0-1 0,0 0 0,-1 0 0,1 0 0,0 0 0,0 0 0,0-1 0,-1 1 0,1-1 0,0 1 0,2-2 0,-1 1 0,-1-1 0,1-1 0,0 1 0,-1 0 0,1-1 0,-1 1 0,0-1 0,1 0 0,-1 1 0,-1-1 0,4-6 0,3-8 0,-2-1 0,1 0 0,5-29 0,-11 43 0,1-11 0,0 1 0,-1-1 0,0 1 0,-1-1 0,0 1 0,-2-1 0,1 1 0,-2 0 0,0-1 0,-1 1 0,0 0 0,-9-18 0,4 13 0,0 0 0,-2 1 0,0 0 0,-1 1 0,0 0 0,-2 1 0,0 0 0,-17-14 0,30 30 0,0 0 0,0 0 0,0 0 0,-1 0 0,1-1 0,0 1 0,0 1 0,0-1 0,0 0 0,-1 0 0,1 0 0,0 1 0,0-1 0,0 0 0,0 1 0,0-1 0,0 1 0,0 0 0,0-1 0,0 1 0,0 0 0,0-1 0,0 1 0,0 0 0,0 0 0,1 0 0,-1 0 0,0 0 0,1 0 0,-1 0 0,0 0 0,0 1 0,-33 50 0,24-36 0,-11 14 0,3-6 0,1 0 0,1 1 0,2 1 0,0 0 0,2 1 0,-16 51 0,27-70 0,3-8 0,10-19 0,11-31 0,-9 15 0,-2-1 0,-2-1 0,-1 1 0,-2-2 0,5-70 0,-1 38 0,-8 56 0,0 0 0,-1 0 0,-1 0 0,0-1 0,-1 1 0,-2-23 0,2 40 0,-1 0 0,1 0 0,-1 0 0,0-1 0,0 1 0,0 0 0,0-1 0,0 1 0,0-1 0,-1 1 0,1-1 0,-4 4 0,-30 41 0,17-24 0,2 0 0,-26 49 0,38-65 0,1-1 0,0 1 0,1 0 0,0 0 0,0 0 0,0 0 0,1 1 0,0-1 0,0 0 0,1 0 0,0 1 0,2 13 0,-2-20 0,0-1 0,0 0 0,0 0 0,0 0 0,0 0 0,0 0 0,0 0 0,0 0 0,0 0 0,0 0 0,0 1 0,0-1 0,0 0 0,0 0 0,1 0 0,-1 0 0,0 0 0,0 0 0,0 0 0,0 0 0,0 0 0,0 0 0,0 0 0,0 0 0,0 0 0,1 0 0,-1 0 0,0 0 0,0 0 0,0 0 0,0 0 0,0 0 0,0 0 0,0 0 0,1 0 0,-1 0 0,0 0 0,0 0 0,0 0 0,0 0 0,0 0 0,0 0 0,0 0 0,0 0 0,1 0 0,-1 0 0,0 0 0,0 0 0,0 0 0,0 0 0,0 0 0,0 0 0,0-1 0,0 1 0,0 0 0,0 0 0,0 0 0,0 0 0,0 0 0,0 0 0,1 0 0,-1 0 0,0 0 0,0-1 0,0 1 0,0 0 0,8-14 0,11-26 0,-15 31 0,30-54 0,-19 38 0,-2 0 0,-1-1 0,10-27 0,-20 46 0,0 0 0,0 1 0,-1-1 0,0 0 0,0 0 0,-1 0 0,1 0 0,-2 0 0,1 0 0,-1 0 0,0 0 0,0 0 0,-1 1 0,0-1 0,0 0 0,0 1 0,-5-9 0,4 18 0,0 1 0,1-1 0,-1 1 0,1 0 0,0 0 0,0 0 0,1 0 0,-1 0 0,-1 7 0,-3 21 0,2 1 0,1 0 0,1 38 0,-17-548 0,15 418 0,-3-186 0,9 0 0,54-374 0,-22 62 0,-31 441 0,-1-35 0,3-74 0,-5 185 0,-1 0 0,-2 1 0,-2-1 0,-11-46 0,13 71 0,2 1 0,-1 0 0,2 0 0,0-1 0,1 1 0,3-20 0,3-3 0,16-41 0,-22 74 0,-8 176 0,7-132 0,2 27 0,11 71 0,-5-72 0,-1 80 0,-9-118 0,1-14 0,1-1 0,0 0 0,0 1 0,5 21 0,-6-42 0,1 0 0,1 0 0,0 1 0,0-1 0,0 0 0,3-8 0,2-11 0,5-55 0,-4-1 0,-3-95 0,-37-157 0,28 223 0,11 300 0,15 219 0,-2-249 0,16 173 0,-32-256 0,-2 1 0,-14 105 0,-13 95 0,18-152 0,-6-1 0,-31 124 0,9-116 0,7-27 0,-21 135 0,41-126 0,9 221 0,5-202 0,-4-96 0,-1 0 0,-2 0 0,-1-1 0,-2 1 0,-15 54 0,13-61 0,5-23 0,3-30 0,24-199 0,-23 194 0,0 20 0,-1 0 0,-1-1 0,1 1 0,-1-1 0,-2-8 0,3 31 0,-1 0 0,-1 0 0,0 0 0,-1 1 0,-6 25 0,2-10 0,-4 25 0,-29 193 0,34-194 0,2 0 0,7 91 0,-3-139 0,7 47 0,-8-52 0,0 0 0,0 0 0,0 0 0,0 1 0,1-1 0,-1 0 0,0 0 0,1 0 0,-1 0 0,1 0 0,-1 0 0,1 0 0,0 0 0,-1 0 0,1 0 0,0 0 0,0-1 0,-1 1 0,1 0 0,0 0 0,0-1 0,0 1 0,0 0 0,0-1 0,0 1 0,0-1 0,0 1 0,0-1 0,0 0 0,0 1 0,1-1 0,-1 0 0,0 0 0,0 0 0,0 0 0,0 0 0,2 0 0,-1-3 0,0 0 0,0 0 0,0 0 0,0 0 0,-1 0 0,0 0 0,1 0 0,-1-1 0,-1 1 0,1-1 0,0 1 0,-1 0 0,1-6 0,1-1 0,3-12 0,0-1 0,-2 0 0,0 0 0,-2 0 0,0 0 0,-2 0 0,0 0 0,-8-40 0,-22-72 0,32 142 0,-1 0 0,0 1 0,0-1 0,-1 0 0,0 0 0,0 0 0,-3 10 0,-1 9 0,-4 32 0,4-34 0,0 0 0,2 1 0,2-1 0,0 1 0,4 38 0,-3-62 0,0-1 0,0 0 0,0 0 0,0 0 0,0 1 0,0-1 0,0 0 0,0 0 0,0 0 0,0 0 0,0 1 0,0-1 0,0 0 0,0 0 0,0 0 0,1 0 0,-1 0 0,0 1 0,0-1 0,0 0 0,0 0 0,0 0 0,1 0 0,-1 0 0,0 0 0,0 0 0,0 0 0,0 0 0,1 1 0,-1-1 0,0 0 0,0 0 0,0 0 0,0 0 0,1 0 0,-1 0 0,0 0 0,0 0 0,0 0 0,1 0 0,-1 0 0,0 0 0,0-1 0,0 1 0,0 0 0,1 0 0,-1 0 0,0 0 0,0 0 0,0 0 0,0 0 0,1 0 0,-1 0 0,0-1 0,0 1 0,0 0 0,0 0 0,0 0 0,0 0 0,0 0 0,1-1 0,-1 1 0,0 0 0,0 0 0,15-20 0,10-25 0,-14 22 0,0-1 0,-2 0 0,0-1 0,-2 0 0,4-26 0,7 98 0,-14-25 0,0 0 0,0 43 0,-3-40 0,8 50 0,-9-83 0,0 0 0,0 0 0,1 0 0,4-15 0,1-12 0,2-104 0,-7 154 0,0 0 0,1 0 0,1 0 0,5 19 0,-4-21 0,-3-7 0,0 0 0,0-1 0,0 0 0,0 0 0,1 1 0,0-1 0,0 0 0,0 0 0,1-1 0,0 1 0,3 5 0,-5-10-1365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2:57.09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258 185 24575,'2'6'0,"0"-1"0,0 1 0,-1 0 0,0 0 0,0 0 0,0 9 0,-1 51 0,-3 0 0,-2-1 0,-18 82 0,22-109 0,2-32 0,-1 1 0,0-1 0,0 1 0,-1-1 0,-1 10 0,-5 2 0,5-15 0,1 0 0,-1 1 0,1 0 0,0-1 0,0 1 0,0 0 0,1-1 0,-1 5 0,1-27 0,0 0 0,2 0 0,0 0 0,1 0 0,11-35 0,3-20 0,-3 0 0,-7 42 0,-1 0 0,-1 0 0,-2 0 0,-1-1 0,-3-34 0,1 95 0,-1 0 0,-1 0 0,-1 0 0,-13 47 0,-2 24 0,13-68 0,-2 32 0,27-114 0,-5-1 0,25-106 0,-36 136 0,-1 1 0,-1 0 0,-1-1 0,0 1 0,-5-32 0,16 87 0,11 39 0,-21-46 0,-1 0 0,0 0 0,-3 0 0,-3 28 0,1-20 0,1 52 0,3-189 0,2 64 0,-1 0 0,-2 1 0,-2-1 0,-2 0 0,-18-73 0,27 125 0,-2 0 0,0 0 0,0 0 0,-1 0 0,-1 0 0,-1 0 0,0 0 0,-3 19 0,-31 128 0,24-118 0,7-24 0,4-13 0,-1 0 0,0-1 0,-1 1 0,0-1 0,1 1 0,-5 6 0,7-61 0,20-125 0,-10 99 0,-3-1 0,-2-106 0,-4 228 0,4 27 0,-4 1 0,-12 115 0,5-143 0,4-28 0,-1 0 0,-1 0 0,-9 31 0,14-112 0,7 4 0,-4 38 0,-2-1 0,-1-1 0,0 1 0,-3-28 0,0 84 0,-1 0 0,-12 55 0,3-20 0,0 16 0,3-17 0,-2 0 0,-35 120 0,35-166 0,8-36 0,8-40 0,-6 52 0,12-56 0,-7 43 0,-2 0 0,0-1 0,-1 0 0,1-19 0,-4 47 0,-1-1 0,-1 1 0,1-1 0,-9 21 0,0 0 0,-74 342 0,73-313 0,8-41 0,3-9 0,-1-1 0,0 1 0,-1-1 0,0 1 0,-1-1 0,-7 14 0,16-65 0,-3 19 0,7-33 0,1 5 0,-2-1 0,-3 1 0,-2-2 0,-4-66 0,-15 265 0,-7 91 0,-4 55 0,67-829 0,-36 491 0,0 22 0,-2-1 0,-1 1 0,-1 0 0,0 0 0,-2-1 0,-7-31 0,9 54 0,0 1 0,0 0 0,0 0 0,1 0 0,-1-1 0,0 1 0,0 0 0,0 0 0,0 0 0,0-1 0,0 1 0,0 0 0,0 0 0,0 0 0,0 0 0,-1-1 0,1 1 0,0 0 0,0 0 0,0 0 0,0-1 0,0 1 0,0 0 0,0 0 0,0 0 0,0 0 0,-1 0 0,1-1 0,0 1 0,0 0 0,0 0 0,0 0 0,-1 0 0,1 0 0,0 0 0,0 0 0,0 0 0,0-1 0,-1 1 0,1 0 0,0 0 0,0 0 0,0 0 0,-1 0 0,1 0 0,0 0 0,0 0 0,0 0 0,0 0 0,-1 0 0,1 0 0,0 0 0,0 1 0,0-1 0,-1 0 0,1 0 0,0 0 0,-6 15 0,-1 21 0,-48 484 0,53-505 0,0-10 0,1 1 0,0 0 0,0-1 0,0 1 0,1 0 0,0 0 0,0-1 0,1 1 0,-1 0 0,1-1 0,3 11 0,2-60 0,5-199 0,-1 51 0,-8 169 0,0 28 0,4 41 0,-5-33 0,12 133 0,18 121 0,-33-334 0,4-1 0,10-69 0,-3 73 0,-5 44 0,-1 0 0,0 0 0,-2 0 0,0 0 0,-4-34 0,20 168 0,-5 0 0,-5 1 0,-5 0 0,-18 155 0,11-180 0,-5-344 0,7 218 0,0 3 0,1 55 0,13 137 0,62 312 0,-71-465 0,9 42 0,-11-48 0,0 0 0,0 0 0,0 0 0,0 0 0,0 0 0,0 0 0,0 0 0,0 0 0,0 0 0,0 0 0,0 0 0,0 0 0,1 0 0,-6-30 0,-50-426 0,66 680 0,-8-89 0,6 200 0,-51-610 0,39 253 0,3 33 0,6 37 0,17 71 0,-10-65 0,-3 2 0,-2-1 0,-3 1 0,-1 68 0,-5-115 0,0-4 0,0-1 0,1 0 0,0 0 0,-1 0 0,1 0 0,1 1 0,-1-1 0,1 0 0,0 0 0,-1 0 0,2 0 0,1 6 0,-12-70 0,-86-697 0,52 443 0,-2-27 0,44 273 0,2 1 0,19-125 0,-15 170 0,2 0 0,0 1 0,2 0 0,0 0 0,1 1 0,1 1 0,22-30 0,-13 18 0,26-53 0,-19 21 0,-3-1 0,-3-1 0,-3-1 0,19-126 0,-31 170 0,-3 16 0,-1 9 0,5 6-1365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8:59.24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1 212 24575,'23'-2'0,"1"-1"0,-1-1 0,26-7 0,14-3 0,208-26 0,57-11 0,-248 35 0,-1-4 0,78-31 0,-482 115 0,37-21 0,-154 31 0,421-65 120,17-7-321,12-5-1083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3:03.94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10 2496 24575,'-2'-9'0,"-1"-1"0,2 1 0,-1-1 0,1 0 0,1 1 0,0-1 0,1-15 0,0-6 0,5-147 0,8 0 0,67-322 0,137-341 0,-181 712 0,-11 35 0,-3 4 0,4 1 0,3 2 0,50-100 0,-65 297 0,91 440 0,-62-363 0,-24-81 0,10 156 0,-16 109 0,19 198 0,-22-489 0,44 240 0,-54-313-114,1 0 1,0-1-1,0 1 0,0-1 0,1 0 1,0 1-1,0-2 0,0 1 0,1 0 1,0 0-1,6 6 0,-2-7-6712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3:05.28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 2138 24575,'-1'-2'0,"0"0"0,0 1 0,0-1 0,0 0 0,0 0 0,1 0 0,-1 0 0,1 0 0,0-1 0,-1 1 0,1 0 0,0 0 0,0 0 0,0 0 0,1 0 0,-1 0 0,0 0 0,1 0 0,-1 0 0,1 0 0,0 0 0,0 0 0,0 0 0,0 0 0,0 0 0,2-2 0,36-50 0,-36 50 0,33-33 0,2 1 0,1 2 0,1 2 0,88-53 0,-73 51 0,-2-2 0,77-70 0,161-199 0,-61 61 0,-160 170 0,-4-2 0,-2-3 0,-5-3 0,62-110 0,-80 122 0,-20 38 0,-3 0 0,0-1 0,-2 0 0,-1-2 0,15-55 0,-28 77 0,-1 0 0,0 0 0,-1 0 0,0-1 0,-1 1 0,-1 0 0,0 0 0,-1 0 0,0 1 0,-1-1 0,0 1 0,-1-1 0,0 1 0,-1 1 0,-1-1 0,-10-13 0,16 23 0,0 1 0,0-1 0,-1 1 0,1 0 0,0-1 0,-1 1 0,1 0 0,-1 0 0,0 0 0,1 0 0,-1 0 0,0 1 0,1-1 0,-1 0 0,0 1 0,0-1 0,0 1 0,1 0 0,-1 0 0,0-1 0,0 1 0,-3 1 0,2-1 0,0 1 0,-1 0 0,1 1 0,0-1 0,-1 0 0,1 1 0,0 0 0,0 0 0,0 0 0,0 0 0,-2 3 0,-5 4 0,2 0 0,-1 1 0,2 0 0,-1 1 0,-10 19 0,4 0 0,2 1 0,0 1 0,2 0 0,2 1 0,-7 47 0,-6 174 0,15-154 0,-67 439 0,41-350 0,-14 276 0,44-277 0,-19 354 0,14-490 0,-4 62 0,10-105 0,2 0 0,-1 0 0,1 0 0,0-1 0,1 1 0,0 0 0,0-1 0,1 0 0,0 1 0,5 8 0,-8-16 0,1 1 0,0 0 0,0 0 0,0 0 0,0-1 0,0 1 0,0-1 0,0 1 0,0-1 0,1 1 0,-1-1 0,1 0 0,-1 1 0,1-1 0,-1 0 0,1 0 0,0 0 0,0 0 0,-1-1 0,1 1 0,0 0 0,0-1 0,0 1 0,0-1 0,0 0 0,0 1 0,0-1 0,-1 0 0,1 0 0,0-1 0,0 1 0,0 0 0,0 0 0,0-1 0,0 0 0,0 1 0,0-1 0,-1 0 0,1 0 0,0 1 0,2-4 0,1 1 0,-1-1 0,0 1 0,-1-1 0,1 0 0,0-1 0,-1 1 0,0-1 0,0 1 0,-1-1 0,1 0 0,-1 0 0,0 0 0,2-10 0,-2-4 0,0-1 0,-2 1 0,-1-1 0,0 1 0,-1 0 0,-1 0 0,-10-33 0,6 19 0,-5-42 0,2-86-1365,9 134-5461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3:10.16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1154 24575,'27'-21'0,"-3"11"0,-1 2 0,1 0 0,1 2 0,-1 1 0,1 0 0,39-1 0,153 12 0,-151-2 0,117-6 0,-34-23 0,-105 15 0,1 2 0,76-3 0,-121 11 0,1 0 0,-1 0 0,1 1 0,-1-1 0,1 0 0,-1 0 0,1 0 0,-1 0 0,1 0 0,-1 0 0,1 0 0,-1 0 0,1 0 0,-1 0 0,1 0 0,-1 0 0,1 0 0,-1 0 0,1-1 0,-1 1 0,1 0 0,-1 0 0,1-1 0,-1 1 0,0 0 0,1 0 0,-1-1 0,1 1 0,-1 0 0,0-1 0,1 1 0,-1-1 0,0 1 0,1 0 0,-1-1 0,0 1 0,0-1 0,0 1 0,1-1 0,-1 1 0,0-1 0,0 1 0,0-1 0,0 1 0,0-1 0,0 1 0,0-1 0,0 1 0,0-1 0,0 1 0,0-1 0,0 1 0,-1-2 0,2 5 0,1 2 0,-2-7 0,0-32 0,18-53 0,3 2 0,4 0 0,4 1 0,41-82 0,-26 67 0,-24 52 0,1 2 0,55-85 0,-67 117 0,1 0 0,0 1 0,1 1 0,0 0 0,1 0 0,0 1 0,1 1 0,0 0 0,1 0 0,0 2 0,0 0 0,0 0 0,28-8 0,-18 9 0,1 0 0,0 2 0,0 0 0,1 2 0,-1 1 0,1 1 0,-1 1 0,1 1 0,-1 1 0,0 2 0,26 7 0,-37-7 0,1 0 0,-1 1 0,0 0 0,-1 1 0,1 1 0,-1 0 0,-1 1 0,0 0 0,0 1 0,-1 0 0,0 1 0,0 0 0,-1 1 0,-1 0 0,0 0 0,-1 1 0,0 0 0,-1 1 0,8 21 0,-4-2 0,-2 0 0,-2 0 0,-1 0 0,-1 1 0,0 43 0,-12 176 0,-1-87 0,6-135 0,1-21 0,0 0 0,1 0 0,0 0 0,1 0 0,0 0 0,3 15 0,-1-36 120,-3 10-157,0 1 0,1 0 0,-1-1-1,0 1 1,0-1 0,0 1 0,0 0 0,0-1 0,0 1 0,0-1 0,0 1-1,0 0 1,0-1 0,0 1 0,0 0 0,-1-1 0,1 1 0,0-1 0,0 1-1,0 0 1,0-1 0,-1 1 0,1 0 0,0 0 0,0-1 0,-1 1 0,1 0-1,0-1 1,-1 1 0,1 0 0,0 0 0,0-1 0,-1 1 0,1 0 0,-1 0-1,1 0 1,0 0 0,-1 0 0,1-1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3:12.75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176 0 24575,'-7'54'0,"-36"213"0,14-104 0,-12 254 0,0 99 0,41-511 0,-6 34 0,1 0 0,2 47 0,3-76 0,0 0 0,1 0 0,0 1 0,1-1 0,0 0 0,1-1 0,0 1 0,1 0 0,0-1 0,0 1 0,1-1 0,0-1 0,12 17 0,-15-23 0,1 0 0,0 0 0,-1 0 0,1 0 0,0 0 0,0-1 0,0 1 0,0-1 0,0 0 0,0 0 0,1 0 0,-1-1 0,0 1 0,1-1 0,-1 1 0,0-1 0,6-1 0,64-9 0,-44 5 0,371-42 0,-260 32 0,-3-5 0,0-7 0,196-63 0,-320 86 0,-7 2 0,1 1 0,-1-1 0,0 0 0,1 0 0,-1-1 0,0 0 0,-1 0 0,1 0 0,-1-1 0,1 0 0,8-8 0,-13 7 0,0 1 0,-1 0 0,0-1 0,0 1 0,0-1 0,0 1 0,-1 0 0,0 0 0,-2-8 0,0-3 0,-1-10 0,-1-1 0,-2 1 0,-1 0 0,0 1 0,-2 0 0,-1 0 0,-1 1 0,-26-38 0,-12-21 0,6 8 0,-3 3 0,-77-90 0,99 246 0,-56 173 0,67-221 0,-2-2 0,-1 0 0,-2-1 0,-44 62 0,56-88 0,-1 1 0,0-1 0,0-1 0,-13 10 0,18-14 0,0-1 0,0 0 0,0-1 0,0 1 0,0 0 0,-1-1 0,1 0 0,0 1 0,-1-2 0,1 1 0,-1 0 0,1 0 0,-1-1 0,1 0 0,-1 0 0,1 0 0,-8-1 0,8-2 0,1-1 0,-1 1 0,1-1 0,-1 1 0,1-1 0,0 0 0,0 0 0,1 1 0,-1-2 0,1 1 0,0 0 0,0 0 0,0-7 0,-4-4 0,-2-9 0,-10-25 0,-15-73 0,29 103 0,0 0 0,2 0 0,0 1 0,1-1 0,1 0 0,1 0 0,6-28 0,-1 22 0,0 1 0,2 1 0,1-1 0,0 1 0,2 1 0,0 0 0,2 1 0,0 0 0,2 1 0,30-32 0,-13 22 0,2 0 0,0 3 0,2 0 0,1 3 0,46-23 0,-74 42 0,19-10 0,0-1 0,-1-1 0,32-26 0,-53 37 0,0 1 0,-1-1 0,0-1 0,0 1 0,-1-1 0,0 0 0,0 0 0,-1 0 0,1-1 0,-2 0 0,1 0 0,-1 0 0,0 0 0,-1 0 0,0-1 0,0 1 0,1-15 0,-4 21 0,1 0 0,0 0 0,-1 0 0,1 0 0,-1 0 0,0-1 0,0 1 0,0 1 0,0-1 0,0 0 0,0 0 0,0 0 0,0 0 0,-1 1 0,1-1 0,-1 1 0,1-1 0,-4-1 0,-33-21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8:31.35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1763 0 24575,'-42'54'0,"-37"43"0,41-61 0,-2-2 0,-67 46 0,-98 45 0,-70 50 0,107-55 0,-62 48 0,180-124 0,2 2 0,-48 60 0,-74 111 0,169-216 0,-27 41 0,1 1 0,2 2 0,2 0 0,2 2 0,2 0 0,2 1 0,3 1 0,1 0 0,-7 62 0,18-102 0,1-4 0,0 0 0,0 1 0,0-1 0,1 1 0,0-1 0,0 1 0,0-1 0,1 7 0,-1-12-19,0-1-1,0 1 1,0-1-1,0 1 1,0-1-1,0 1 0,0-1 1,0 1-1,0-1 1,0 1-1,0 0 1,0-1-1,0 1 1,0-1-1,1 1 0,-1-1 1,0 1-1,0 0 1,0-1-1,1 1 1,-1-1-1,0 1 1,1 0-1,-1-1 1,0 1-1,0 0 0,1 0 1,-1-1-1,1 1 1,-1 0-1,0 0 1,1-1-1,-1 1 1,1 0-1,-1 0 1,0 0-1,1 0 0,-1 0 1,1-1-1,-1 1 1,1 0-1,1 0-524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8:33.80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53 0 24575,'-9'316'0,"5"199"0,12-372 0,-7 1 0,-23 204 0,6-217 0,5 0 0,12 221 0,1 299 0,-2-14 0,4-464 0,6 55 0,13 31 0,-7-53 0,-16-47 0,7-29 0,-7-95 0,2-1 0,1 1 0,1 0 0,10 36 0,-12-67 105,-1-6-1575,-1-2-5356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17.41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2192 428 24575,'-6'16'0,"6"-15"0,0 0 0,0-1 0,-1 1 0,1 0 0,0 0 0,0 0 0,0 0 0,-1-1 0,1 1 0,0 0 0,-1 0 0,1 0 0,-1-1 0,1 1 0,-1 0 0,1-1 0,-1 1 0,1 0 0,-1-1 0,0 1 0,1-1 0,-1 1 0,-1 0 0,-24 17 0,1 1 0,1 1 0,0 2 0,-36 42 0,23-5 0,25-38 0,-1 9 0,0 1 0,2 0 0,2 1 0,0 0 0,2 1 0,-2 33 0,-2 64 0,10-98 0,-1-1 0,-1 1 0,-2-1 0,-1 0 0,-21 60 0,-60 116 0,70-165 0,2 0 0,1 1 0,3 0 0,1 1 0,3 0 0,1 0 0,0 55 0,29 81 0,-3-43 0,-8-69 0,2 71 0,8 41 0,-7-82 0,15 212 0,-7-145 0,-18-138 0,7 15 0,-9-34 0,0 0 0,-1 0 0,0 1 0,0 0 0,0 10 0,-2-12 0,-1 20 0,1-26 0,0-1 0,-1 1 0,1 0 0,0-1 0,0 1 0,-1 0 0,1-1 0,0 1 0,0-1 0,-1 1 0,1-1 0,-1 1 0,1-1 0,-1 1 0,1-1 0,0 1 0,-1-1 0,0 0 0,1 1 0,-1-1 0,1 0 0,-1 1 0,1-1 0,-1 0 0,0 0 0,1 0 0,-1 1 0,1-1 0,-1 0 0,0 0 0,0 0 0,-39 33 0,-250 55 0,53-12 0,160-49 0,33-12 0,14-3 0,0-1 0,-1-2 0,0 0 0,-1-3 0,0-1 0,-59 3 0,-137-4 0,199 0 0,0 1 0,0 2 0,-45 16 0,42-12 0,0-2 0,-47 8 0,-96 4 0,144-11 0,28-8 0,0 0 0,-1-1 0,1 1 0,-1-1 0,1 0 0,-1 0 0,1 0 0,-1-1 0,0 1 0,-3-1 0,6 0 0,0 0 0,0 0 0,0 0 0,0 0 0,0 0 0,0-1 0,0 1 0,0 0 0,0-1 0,0 1 0,1 0 0,-1-1 0,0 1 0,0-1 0,0 0 0,1 1 0,-1-1 0,0 0 0,1 1 0,-1-1 0,0 0 0,1 1 0,-1-1 0,1 0 0,-1 0 0,1 0 0,0 0 0,-1 0 0,1 0 0,0 1 0,-1-1 0,1 0 0,0 0 0,0 0 0,0 0 0,0 0 0,0 0 0,0 0 0,0 0 0,0 0 0,1 0 0,-1-1 0,0-20 0,-10-107 0,2 78 0,-3-99 0,11 129 0,-5-180 0,-8 120 0,10 69 0,0 0 0,0 0 0,1 0 0,1 0 0,0 0 0,1-1 0,1 1 0,-1 0 0,2 0 0,0 0 0,0 0 0,6-17 0,-2 11 0,-1-1 0,-2 0 0,1 0 0,0-32 0,-3-85 0,16-146 0,-15 243 0,-2 0 0,-7-61 0,-2 42 0,5 40 0,2 1 0,0-1 0,0-33 0,3 27 0,-2-1 0,-4-27 0,2 34 0,1 0 0,1 0 0,1 0 0,0 1 0,6-34 0,-2 28 0,-2 0 0,0 0 0,-1 0 0,-2 0 0,-5-45 0,2 30 0,-3-70 0,4 51 0,-19-107 0,19 141 0,1 0 0,1 1 0,0-1 0,2 0 0,1 0 0,9-40 0,-6 36 0,-1 0 0,-2-1 0,0 1 0,-3-32 0,0 39 0,1 0 0,0 1 0,2-1 0,0 1 0,6-23 0,-5 24 0,0-1 0,-2 0 0,0-31 0,-4-3 0,5-76 0,-1-27 0,-12-10 0,10 102 0,1 43 0,2-11 0,0 12 0,-1 7 0,-1 13 0,1-1 0,-1 1 0,0 0 0,0 0 0,1 0 0,-1 0 0,0 0 0,0 0 0,1 0 0,-1 0 0,0 0 0,0 0 0,1 0 0,-1 0 0,0 0 0,0 0 0,1 0 0,-1 0 0,0 1 0,0-1 0,1 0 0,-1 0 0,0 0 0,0 0 0,0 0 0,1 0 0,-1 1 0,0-1 0,0 0 0,0 0 0,0 0 0,1 1 0,-1-1 0,0 0 0,0 0 0,0 1 0,0-1 0,0 0 0,0 0 0,0 0 0,1 1 0,-1-1 0,0 1 0,6 5 0,0-1 0,0 0 0,1 1 0,-1-2 0,16 9 0,14 10 0,-17-8 0,1-1 0,0 0 0,1-1 0,1-2 0,-1 0 0,45 15 0,98 44 0,-43-17 0,-107-46 0,-1 1 0,-1 0 0,1 0 0,-1 1 0,-1 1 0,0 0 0,0 0 0,-1 1 0,0 0 0,11 19 0,-13-18 0,1-1 0,0 0 0,0 0 0,1 0 0,1-2 0,0 1 0,0-1 0,0-1 0,1 0 0,1 0 0,22 9 0,-12-10 0,1-1 0,0-1 0,0-1 0,37 0 0,101-7 0,-43-1 0,-75 6 0,86 13 0,-103-13 0,1-1 0,0-1 0,0-2 0,0 0 0,-1-2 0,1-2 0,46-14 0,27-4 0,-94 27 0,10 2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19.360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31 40 24575,'-1'0'0,"0"-1"0,0-1 0,-1-1 0,-1-1 0,0-1 0,0 0 0,0 0 0,-1 0 0,-1 0 0,1 1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20.065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47 38 24575,'-46'-38'0,"48"41"0,2 0 0,-1 0 0,0 0 0,0-1 0,1 1 0,0-1 0,-1 0 0,1 0 0,0 0 0,4 1 0,26 15 0,42 57 0,-66-56-1365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26.542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145 0 24575,'-7'49'0,"-36"223"0,22-144 0,5 6 0,5 235 0,11-262 0,-16 236 0,2-106 0,6-71 0,0-6 0,13 193 0,-5-352-47,6 39 220,1-24-400,-5-15 80,-2 0 118,0-1-1,0 0 1,1 0 0,-1 0-1,0 0 1,1 0-1,-1 0 1,0 0 0,0 0-1,1 1 1,-1-1-1,0 0 1,1 0 0,-1 0-1,0-1 1,1 1-1,-1 0 1,0 0 0,0 0-1,1 0 1,-1 0-1,0 0 1,1 0 0,-1 0-1,0-1 1,0 1-1,1 0 1,-1 0 0,2-3-236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08.59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92 24575,'40'-3'0,"-1"-1"0,-1-3 0,1 0 0,-1-3 0,0-1 0,38-17 0,-45 12-1365,-24 11-5461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27.91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173 1 24575,'-2'2'0,"0"0"0,0 1 0,0 0 0,1-1 0,0 1 0,-1 0 0,1 0 0,0 0 0,0 0 0,0 0 0,1 0 0,-1 0 0,1 3 0,-2 2 0,-6 20 0,-25 82 0,5 1 0,-23 182 0,37-148 0,2-37 0,5 0 0,8 155 0,17-34 0,49 361 0,-52-514-273,-3 1 0,-3 0 0,-4 1 0,-5 88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29.205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312 0 24575,'-2'2'0,"1"-1"0,-1 1 0,0-1 0,0 0 0,1 0 0,-1 0 0,0 0 0,0 0 0,0 0 0,0 0 0,-3 0 0,4-1 0,-1 1 0,0-1 0,0 1 0,0-1 0,1 1 0,-1 0 0,0 0 0,1 0 0,-1 0 0,0 0 0,1 1 0,0-1 0,-1 0 0,1 1 0,0-1 0,-1 1 0,0 2 0,-26 55 0,3 1 0,2 1 0,4 1 0,-22 117 0,-39 413 0,54-351 0,17-152 0,4 0 0,3 1 0,5 0 0,13 90 0,50 500 0,-54-531-1365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30.596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321 7 24575,'-8'-4'0,"8"4"0,0-1 0,-1 1 0,1 0 0,0 0 0,-1-1 0,1 1 0,0 0 0,-1 0 0,1 0 0,0 0 0,-1 0 0,1-1 0,-1 1 0,1 0 0,0 0 0,-1 0 0,1 0 0,0 0 0,-1 0 0,1 0 0,-1 0 0,1 0 0,0 0 0,-1 0 0,1 1 0,0-1 0,-1 0 0,1 0 0,-1 0 0,1 0 0,0 1 0,0-1 0,-1 0 0,1 0 0,0 0 0,-1 1 0,1-1 0,0 0 0,0 1 0,-1-1 0,1 0 0,0 1 0,0-1 0,0 0 0,-1 1 0,1-1 0,0 0 0,0 1 0,0-1 0,0 0 0,0 1 0,-9 14 0,2 1 0,0-1 0,0 1 0,2 0 0,0 1 0,-5 26 0,-3 11 0,-149 602 0,127-385 0,-2 381 0,41-247 0,3-290 0,32 173 0,-1-160-1365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32.332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232 1 24575,'-1'4'0,"1"0"0,-1 0 0,0 1 0,0-1 0,0 0 0,-1 0 0,1 0 0,-1-1 0,0 1 0,-3 4 0,2-1 0,-31 70 0,-13 25 0,5 1 0,-37 142 0,75-216 0,1 0 0,1 1 0,2 0 0,0-1 0,8 44 0,0 59 0,-4 386 0,1-379 0,6 550 0,-10-629 0,13 87 0,-7-93 0,-2 0 0,-3 68 0,-3-101 0,-1 0 0,-1 0 0,0 0 0,-2-1 0,-1 1 0,0-1 0,-2 0 0,-12 24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39:33.274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55 0 24575,'-3'7'0,"1"0"0,1-1 0,-1 1 0,1 0 0,0 0 0,0 0 0,1 0 0,0 0 0,0 0 0,3 11 0,-2 18 0,-24 168 63,12-132-777,-3 144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3:20.57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3010 1128 24575,'0'1'0,"0"-1"0,0 0 0,1 0 0,-1 0 0,0 0 0,0 0 0,0 1 0,0-1 0,0 0 0,0 0 0,0 0 0,0 0 0,0 1 0,0-1 0,0 0 0,0 0 0,0 0 0,0 0 0,0 1 0,0-1 0,0 0 0,0 0 0,0 0 0,0 0 0,0 1 0,0-1 0,0 0 0,0 0 0,0 0 0,0 0 0,-1 0 0,1 1 0,0-1 0,0 0 0,0 0 0,0 0 0,0 0 0,0 0 0,-1 0 0,1 0 0,0 1 0,0-1 0,0 0 0,0 0 0,0 0 0,-1 0 0,1 0 0,-14 5 0,-13-2 0,-242 19 0,217-14 0,0 3 0,1 2 0,-54 21 0,43-9 0,-109 61 0,143-70 0,1 2 0,0 2 0,1 0 0,1 2 0,-39 43 0,61-62 0,0 1 0,-1 0 0,2-1 0,-1 1 0,0 1 0,1-1 0,0 0 0,0 0 0,0 1 0,0-1 0,1 1 0,0 0 0,0 0 0,0-1 0,0 1 0,1 0 0,0 0 0,0 6 0,1-6 0,1 0 0,0-1 0,0 1 0,1-1 0,-1 1 0,1-1 0,0 0 0,0 0 0,0 0 0,1 0 0,0 0 0,-1-1 0,1 1 0,0-1 0,1 0 0,-1-1 0,6 4 0,34 18 0,1-2 0,72 24 0,-76-32 0,0 2 0,-2 2 0,0 2 0,38 25 0,-68-39 0,-1 0 0,0 1 0,-1 0 0,1 0 0,-2 0 0,1 1 0,-1 1 0,0-1 0,0 1 0,-1 0 0,0 0 0,-1 0 0,0 1 0,4 14 0,-5-11 0,-2 0 0,1-1 0,-1 1 0,-1 0 0,0 0 0,-1 0 0,0 0 0,-1 0 0,-1-1 0,-5 18 0,-2-3 0,-1 0 0,-1-1 0,-2 0 0,0-1 0,-2-1 0,-1 0 0,0-1 0,-2-1 0,-34 32 0,35-37 0,-1 0 0,-1-2 0,0-1 0,-1 0 0,0-1 0,-1-1 0,-41 15 0,62-26 0,0-1 0,-1 1 0,1-1 0,0 1 0,0-1 0,-1 0 0,1 0 0,0 1 0,-1-1 0,1 0 0,-1 0 0,1 0 0,0 0 0,-1-1 0,1 1 0,-2-1 0,3 1 0,0-1 0,-1 1 0,1-1 0,0 1 0,0-1 0,0 1 0,0-1 0,0 1 0,0-1 0,0 1 0,0-1 0,0 1 0,1-1 0,-1 1 0,0-1 0,0 1 0,0-1 0,1 1 0,-1-1 0,0 1 0,0 0 0,1-1 0,-1 1 0,0-1 0,1 1 0,-1 0 0,1-1 0,37-35 0,28-12 0,2 3 0,3 3 0,134-58 0,-103 60 0,2 3 0,143-28 0,-243 64 0,113-21 0,-102 21 0,0-1 0,-1 2 0,1 0 0,0 1 0,26 5 0,-39-6 0,0 0 0,0 0 0,-1 1 0,1-1 0,0 1 0,0-1 0,0 1 0,-1 0 0,1-1 0,0 1 0,-1 0 0,1 0 0,-1 1 0,1-1 0,-1 0 0,0 0 0,1 1 0,-1-1 0,0 0 0,0 1 0,0-1 0,0 1 0,0 0 0,0-1 0,1 4 0,-2-2 0,0-1 0,0 1 0,-1 0 0,1 0 0,-1-1 0,1 1 0,-1 0 0,0-1 0,0 1 0,0-1 0,0 1 0,-1-1 0,1 0 0,0 1 0,-3 2 0,-8 9 0,0 0 0,-2-1 0,-24 21 0,6-12 0,24-17 0,0 1 0,0-1 0,1 1 0,-13 13 0,20-19 0,0 0 0,0 0 0,0 0 0,-1 1 0,1-1 0,0 0 0,0 0 0,0 0 0,0 1 0,0-1 0,0 0 0,0 0 0,0 1 0,0-1 0,0 0 0,0 0 0,0 1 0,0-1 0,0 0 0,0 0 0,0 0 0,0 1 0,0-1 0,0 0 0,0 0 0,0 1 0,0-1 0,0 0 0,1 0 0,-1 0 0,0 1 0,0-1 0,0 0 0,0 0 0,0 0 0,1 1 0,-1-1 0,0 0 0,0 0 0,0 0 0,1 0 0,-1 0 0,0 0 0,0 0 0,0 1 0,1-1 0,-1 0 0,0 0 0,1 0 0,15 4 0,-14-4 0,67 7 0,0-3 0,1-3 0,121-13 0,53-1 0,-215 17 0,-29-3 0,1-1 0,-1 0 0,0 0 0,1 1 0,-1-1 0,0 0 0,1 0 0,-1 1 0,0-1 0,0 0 0,1 1 0,-1-1 0,0 0 0,0 1 0,0-1 0,1 0 0,-1 1 0,0-1 0,0 1 0,0-1 0,0 0 0,0 1 0,0-1 0,0 1 0,0-1 0,0 0 0,0 1 0,0-1 0,0 1 0,0-1 0,0 0 0,0 2 0,-3 2 0,0 0 0,0 0 0,0 0 0,0 0 0,0 0 0,-1-1 0,-4 4 0,-7 8 0,11-11 0,1 0 0,-1 0 0,1 0 0,0 0 0,0 1 0,0-1 0,1 1 0,0 0 0,-3 6 0,5-9 0,0 0 0,-1 0 0,1 0 0,0 0 0,0 0 0,0 0 0,1 0 0,-1 0 0,0 0 0,1 0 0,-1 0 0,1 0 0,0 0 0,0 0 0,0 0 0,0-1 0,0 1 0,0 0 0,0-1 0,0 1 0,1 0 0,-1-1 0,1 1 0,-1-1 0,1 0 0,3 2 0,9 7 0,1-2 0,0 0 0,0 0 0,1-1 0,0-1 0,1-1 0,-1-1 0,1 0 0,22 2 0,3-1 0,-1-2 0,72-5 0,-59-8 0,-32 6 0,-28 8 0,76-16 0,-32 8 0,112-15 0,119-19 0,-326 43 0,34-3 0,0 0 0,1 1 0,-30 7 0,59-11 0,0-1 0,1 1 0,-1 1 0,0-1 0,11 2 0,21-2 0,44-7 0,151-35 0,-209 37 0,1-2 0,-1 0 0,0-2 0,-1-1 0,0-1 0,-1-1 0,-1-1 0,0 0 0,0-2 0,22-22 0,-36 28 0,0 0 0,0-1 0,-1 0 0,0-1 0,-1 1 0,0-1 0,-1-1 0,0 1 0,-1-1 0,-1 1 0,0-1 0,-1 0 0,0-1 0,0 1 0,-2 0 0,-1-18 0,-2-16 0,-2 0 0,-2 1 0,-17-57 0,14 68 0,-1 1 0,-2 0 0,-1 1 0,-2 1 0,-1 0 0,-1 1 0,-31-40 0,16 31 0,-2 1 0,-1 2 0,-2 1 0,-63-44 0,22 25 0,-138-70 0,-89-18 0,299 140 0,-602-253 0,445 196 0,-307-69 0,379 113 0,-1 5 0,0 3 0,-1 4 0,1 5 0,-1 4 0,-172 30 0,190-19 0,1 3 0,0 4 0,2 3 0,1 3 0,1 3 0,2 3 0,1 3 0,-103 77 0,141-92 0,2 2 0,1 1 0,1 1 0,1 1 0,1 2 0,2 0 0,1 1 0,1 2 0,-26 59 0,34-63 0,2 0 0,1 1 0,2 0 0,1 1 0,1-1 0,1 1 0,2 0 0,1 0 0,2 0 0,1 0 0,1 0 0,9 36 0,-4-34 0,1 0 0,2-2 0,1 1 0,1-1 0,2-1 0,1 0 0,1-1 0,1-1 0,2-1 0,1-1 0,1 0 0,1-2 0,1 0 0,2-2 0,0-1 0,1 0 0,1-3 0,0 0 0,2-1 0,0-2 0,1-2 0,0 0 0,1-2 0,37 8 0,7-5 0,0-3 0,0-4 0,1-3 0,121-8 0,305-59 0,938-233 0,-1423 291 0,4 0 0,-40 11 0,-92 31 0,-129 46 0,186-61 0,0 2 0,-63 39 0,109-59 0,1 0 0,-1 1 0,1 0 0,1 0 0,-1 0 0,1 0 0,0 1 0,-7 9 0,11-14 0,1 1 0,-1-1 0,0 0 0,1 1 0,-1-1 0,1 1 0,-1-1 0,1 1 0,0-1 0,0 1 0,0-1 0,0 1 0,0 0 0,0-1 0,0 1 0,0-1 0,0 1 0,1 1 0,1 0 0,-1-1 0,0 0 0,1 0 0,-1 0 0,1 0 0,0 0 0,-1-1 0,1 1 0,0 0 0,0-1 0,0 1 0,0-1 0,1 0 0,-1 0 0,3 2 0,11 3 0,0 0 0,0 0 0,1-2 0,0 0 0,27 3 0,93-1 0,-116-5 0,217-9 0,334-52 0,-106 5 0,-440 52 0,-18 2 0,0 0 0,0 0 0,0 1 0,0-1 0,-1 2 0,1-1 0,11 3 0,-54 12 0,-146 26 0,-142 38 0,252-58 0,0 3 0,-94 48 0,125-48 0,27-10 0,13-14 0,0 1 0,0-1 0,0 1 0,0-1 0,0 0 0,0 1 0,1-1 0,-1 1 0,0-1 0,0 0 0,0 1 0,1-1 0,-1 0 0,0 0 0,0 1 0,1-1 0,-1 0 0,0 1 0,1-1 0,-1 0 0,0 0 0,1 0 0,-1 1 0,0-1 0,1 0 0,-1 0 0,1 0 0,-1 0 0,0 0 0,1 0 0,-1 0 0,1 1 0,-1-1 0,0 0 0,1-1 0,-1 1 0,1 0 0,-1 0 0,0 0 0,1 0 0,56 1 0,0-2 0,-1-3 0,69-13 0,-74 10 0,258-46 0,-2-12 0,357-127 0,-582 165 0,-2-5 0,-1-3 0,112-67 0,-148 74 0,-1-2 0,-2-2 0,-1-1 0,-1-2 0,-2-2 0,-2-1 0,38-54 0,14-46 0,114-248 0,-104 190 0,-87 176 0,81-166 0,-73 144 0,-2 1 0,19-82 0,-31 104 0,0 0 0,-1-1 0,0 1 0,-2-1 0,-1 0 0,0 1 0,-1-1 0,-6-24 0,4 30 0,-1 1 0,0 0 0,-1 0 0,0 0 0,-1 1 0,-1-1 0,1 2 0,-2-1 0,0 1 0,0 1 0,-1 0 0,-20-17 0,11 14 0,-1 0 0,1 2 0,-2 1 0,0 0 0,0 1 0,0 1 0,-1 2 0,0 0 0,-1 1 0,1 1 0,-1 1 0,-39 0 0,-4 4 0,1 2 0,-1 4 0,-75 16 0,38 1 0,1 5 0,2 3 0,-174 83 0,129-39 0,-237 162 0,310-186 0,-101 95 0,146-121 0,1 2 0,2 0 0,0 1 0,2 2 0,2 0 0,-24 47 0,41-71 0,0 1 0,0-1 0,0 0 0,1 1 0,0 0 0,0 0 0,1 0 0,0-1 0,0 1 0,1 0 0,0 0 0,1 0 0,0 0 0,3 13 0,-2-15 0,0 0 0,1-1 0,0 1 0,0-1 0,0 0 0,1 1 0,0-2 0,0 1 0,0 0 0,1-1 0,-1 0 0,1 0 0,0 0 0,0-1 0,0 1 0,1-1 0,-1 0 0,1-1 0,7 3 0,12 3 0,0-1 0,0 0 0,1-2 0,0-2 0,0 0 0,0-1 0,28-3 0,25-3 0,80-17 0,284-79 0,-7-36 0,18-6 0,8 41 0,-382 91 0,141-2 0,-186 13 0,0 1 0,-1 2 0,1 1 0,-1 2 0,0 1 0,51 20 0,-79-26 0,0 1 0,0-1 0,0 1 0,-1 1 0,1-1 0,-1 1 0,0 0 0,0 0 0,0 0 0,-1 1 0,0-1 0,0 1 0,6 9 0,-8-10 0,-1-1 0,0 1 0,0-1 0,0 1 0,0 0 0,-1-1 0,0 1 0,0 0 0,0 0 0,0-1 0,0 1 0,-1 0 0,1 0 0,-1-1 0,0 1 0,0 0 0,-1-1 0,1 1 0,-1-1 0,1 0 0,-1 1 0,0-1 0,0 0 0,-5 4 0,-9 14 0,-2-1 0,0-1 0,-1-1 0,-1-1 0,-1 0 0,-38 22 0,-148 71 0,200-106 0,-917 358 0,729-293 0,108-38-90,-1982 687-631,-29-95 784,470-278-67,1589-339-70,-226 32 527,205-32-329,0-3 1,-85-6-1,144 3-124,-62-10 0,60 9 0,0 1 0,0-1 0,0 0 0,0 0 0,1 0 0,-1 0 0,0-1 0,0 1 0,1-1 0,-1 0 0,1 1 0,0-1 0,-1 0 0,1-1 0,0 1 0,0 0 0,-3-5 0,5 7 0,0 0 0,0 0 0,0-1 0,-1 1 0,1 0 0,0 0 0,0-1 0,0 1 0,0 0 0,0-1 0,-1 1 0,1 0 0,0 0 0,0-1 0,0 1 0,0 0 0,0-1 0,0 1 0,0 0 0,0-1 0,0 1 0,0 0 0,0 0 0,1-1 0,-1 1 0,0 0 0,0-1 0,0 1 0,0 0 0,0 0 0,0-1 0,1 1 0,-1 0 0,0 0 0,0-1 0,0 1 0,1 0 0,-1 0 0,14 1 0,13 11 0,21 14-136,2-2-1,0-2 1,1-3-1,1-2 1,1-2-1,1-2 1,-1-3-1,2-2 0,55 1 1,-20-5-6690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3:43:21.64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1030 24575,'4'-37'0,"66"-290"0,31-125 0,-95 430 0,-2 0 0,1 1 0,2-1 0,0 1 0,1 0 0,1 1 0,1 0 0,16-24 0,-26 44 0,0 0 0,0 0 0,0 0 0,0-1 0,0 1 0,1 0 0,-1 0 0,0 0 0,0 0 0,0 0 0,0 0 0,0 0 0,1 0 0,-1 0 0,0 0 0,0 0 0,0 0 0,0 0 0,0 0 0,1 0 0,-1 0 0,0 0 0,0 0 0,0 0 0,0 0 0,0 0 0,1 0 0,-1 0 0,0 1 0,0-1 0,0 0 0,0 0 0,0 0 0,0 0 0,1 0 0,-1 0 0,0 0 0,0 0 0,0 1 0,0-1 0,0 0 0,0 0 0,0 0 0,0 0 0,0 0 0,0 1 0,0-1 0,0 0 0,0 0 0,0 0 0,0 0 0,0 0 0,0 1 0,0-1 0,0 0 0,0 0 0,0 0 0,4 19 0,0 19 0,0 237 0,-6-172 0,5 0 0,27 177 0,-28-269 0,0-1 0,1 1 0,0-1 0,1 0 0,0 1 0,1-2 0,8 16 0,-10-22 0,-1 0 0,0-1 0,1 1 0,-1-1 0,1 1 0,0-1 0,-1 0 0,1 0 0,0 0 0,1-1 0,-1 1 0,0-1 0,0 1 0,1-1 0,-1 0 0,0 0 0,1-1 0,-1 1 0,1-1 0,0 0 0,-1 1 0,1-2 0,-1 1 0,1 0 0,-1-1 0,7-1 0,7-3 0,0-1 0,0-1 0,-1 0 0,0-1 0,0-1 0,-1 0 0,0-1 0,15-13 0,11-12 0,51-56 0,-63 58 0,-2-1 0,-1-1 0,27-49 0,51-121 0,-85 165 0,2-3 0,35-55 0,-47 85 0,0 1 0,1 0 0,0 0 0,0 1 0,2 0 0,-1 0 0,1 2 0,17-12 0,-26 19 0,0 1 0,0-1 0,1 1 0,-1-1 0,0 1 0,1 0 0,-1 0 0,0 0 0,1 1 0,-1-1 0,1 1 0,-1 0 0,1 0 0,-1 0 0,1 0 0,-1 1 0,1 0 0,4 1 0,-3 0 0,-1 0 0,1 0 0,0 1 0,-1 0 0,0 0 0,0 0 0,0 1 0,0-1 0,0 1 0,0 0 0,2 5 0,7 9 0,-2 1 0,0 0 0,-2 0 0,13 37 0,0 13 17,-2 0 0,-4 1-1,8 77 1,6 220-469,-21-233-528,0 1-5846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95" units="cm"/>
          <inkml:channel name="Y" type="integer" max="14847" units="cm"/>
          <inkml:channel name="T" type="integer" max="2.14748E9" units="dev"/>
        </inkml:traceFormat>
        <inkml:channelProperties>
          <inkml:channelProperty channel="X" name="resolution" value="159.99879" units="1/cm"/>
          <inkml:channelProperty channel="Y" name="resolution" value="160.00647" units="1/cm"/>
          <inkml:channelProperty channel="T" name="resolution" value="1" units="1/dev"/>
        </inkml:channelProperties>
      </inkml:inkSource>
      <inkml:timestamp xml:id="ts0" timeString="2023-09-13T14:19:26.70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12210 4221 0,'-3'-2'0,"-1"-2"16,4 0-16,-1 3 15,2 2-15,3 2 16,5 2-16,3 4 15,2 1-15,9 7 16,11 6-16,7 8 0,5 3 16,2 6-16,-4 0 15,-12-8-15,7 13 16,-8-8-16,-2 1 16,-1 2-16,-1 0 15,-4 0-15,0 0 16,-7-4-16,-8-22 15</inkml:trace>
  <inkml:trace contextRef="#ctx0" brushRef="#br0" timeOffset="382.79">13236 3987 0,'-2'2'0,"-4"5"15,-4 8-15,-5 13 16,-20 38-16,-6 9 15,-9 16-15,-2 9 16,-6 3-16,-3 7 16,-5 3-16,-2 7 15,9-25-15,2 1 16,-6-1-16,3-3 0,-2-5 16,8-12-16,21-34 15,8-8-15,12-8 16,15-9-16,5-8 15,7-10-15,9-13 16</inkml:trace>
  <inkml:trace contextRef="#ctx0" brushRef="#br0" timeOffset="883.51">13280 4942 0,'3'0'0,"2"2"16,6-1-16,7 0 15,5-1-15,12 0 16,11-2-16,12-6 15,-4-9-15,3-8 16,-10-6-16,-10 3 16,13-13-16,-19 5 15,-2 0-15,-8-5 16,-6 0-16,-15 16 0,-5 1 16,-11 6-16,-3 3 15,-14 6-15,-4 10 16,-26 8-16,6 10 15,-4 12-15,-8 7 16,7 14-16,12-2 16,1 6-16,5 3 15,13 7-15,6 2 16,13-2-16,14-5 16,12-25-16,7-2 15,18 1-15,7-12 16,11-8-16,25-7 15,-15-14-15</inkml:trace>
  <inkml:trace contextRef="#ctx0" brushRef="#br0" timeOffset="1318.26">14606 4490 0,'-5'-9'16,"-5"-4"-16,-4 1 15,-11 2-15,-17 1 16,-26 13-16,-11 23 16,7 11-16,14 5 15,14-5-15,6 6 0,8-1 16,13 2-16,17-18 15,8 0-15,15 6 16,6-7-16,9-2 16,3 0-16,21 6 15,-14-8-15,4 1 16,14 8-16,-17-3 16,-5 8-16,-15 7 15,-18 4-15,-17-16 16,-15 10-16,-10-6 15,-13-2-15,-22 9 16,-11-1-16,-7-7 16,14-11-16,0-3 15,2-2-15,8-1 0,28-12 16</inkml:trace>
  <inkml:trace contextRef="#ctx0" brushRef="#br0" timeOffset="-128709.31">2812 7385 0,'-2'0'0,"0"0"0,-2 0 0,2 2 0,-3-2 0,4 1 0,-3 0 0,1 1 0,2 0 0,0-1 0,0 1 0,-2-1 15,3 2-15,0-2 16,0 1-16,3 0 16,-3 0-16,1 1 15,0-2-15,0 2 16,-1-2-16,0 0 15,3 1-15,-3-1 16,0 1-16,2 0 16,-2-1-16,0 0 15,0 1-15,0-1 0,0 0 16,0 0-16,0 1 16,2-2-16,-2 1 15,0-1-15,1 1 16,-1-1-16,3 0 15,-1-1-15,3-2 16,-2 0-16</inkml:trace>
  <inkml:trace contextRef="#ctx0" brushRef="#br0" timeOffset="-128074.68">4109 7324 0,'0'0'0,"-4"-1"16,2-1-16,-2 2 15,1 0-15,1 0 16,2 2-16,0 0 16,0 2-16</inkml:trace>
  <inkml:trace contextRef="#ctx0" brushRef="#br0" timeOffset="-127655.9">5960 7235 0,'0'2'15,"0"-2"-15,0 1 16,3 0-16,-2 2 16,6-2-16,1 0 15</inkml:trace>
  <inkml:trace contextRef="#ctx0" brushRef="#br0" timeOffset="-126873.34">8535 7276 0,'0'0'0,"0"0"15,0-1-15,0 1 16,0 0-16,1 0 16,-1 0-16,0 0 15,0 0-15,0 0 16,0 0-16,0 0 16,0 0-16,3-1 15,-1 1-15,0 1 16,7-1-16</inkml:trace>
  <inkml:trace contextRef="#ctx0" brushRef="#br0" timeOffset="-113649.86">3229 7496 0,'-2'-1'16,"-2"-1"-16,0 1 15,0 0-15,0 1 16,4 0-16,-3 4 16,3 1-16,-2 2 0,2 1 15</inkml:trace>
  <inkml:trace contextRef="#ctx0" brushRef="#br0" timeOffset="-113400">4055 7415 0,'2'1'0,"0"4"0,1 1 15,-2 1-15,1 3 16,1 2-16,-1 1 16,6-4-16</inkml:trace>
  <inkml:trace contextRef="#ctx0" brushRef="#br0" timeOffset="-110644.58">11695 6101 0,'-4'-4'0,"0"0"16,-1 1-16,4 1 15,1 4-15,1 3 16,4 4-16,0 3 15,6 3-15,2 4 16,7 13-16,12 9 16,3 5-16,0 0 15,1-6-15,-7-10 16,10 4-16,-2-11 0,13 6 16,-11-11-1,-3-6-15</inkml:trace>
  <inkml:trace contextRef="#ctx0" brushRef="#br0" timeOffset="-110259.78">12660 5811 0,'-4'-1'0,"-2"1"0,-2 2 16,-5 9-16,-4 8 15,-31 34-15,-9 18 16,-8 18-16,3 6 15,-3 10-15,1 4 16,0 3-16,12-19 16,-13 29-16,13-24 15,1-2-15,3-4 16,6-4-16,21-32 16,3 1-16,18-15 15,8-13-15,5-17 16</inkml:trace>
  <inkml:trace contextRef="#ctx0" brushRef="#br0" timeOffset="-109710.1">12554 6752 0,'2'0'0,"6"0"0,6 0 15,6-3-15,9 0 16,12-2-16,27-5 15,-13-3-15,-2-9 16,1-5-16,-16 2 16,-1-5-16,-1 1 15,-6-5-15,0-3 16,-10 1-16,-16 7 16,-6 4-16,-12 5 15,-11-1-15,-9 14 16,-6 8-16,-25 12 15,-2 10-15,-3 5 0,20 9 16,-31 27-16,29-13 16,11 6-16,-1 2 15,15 5-15,17 1 16,15-19-16,11 4 16,8-26-16,17 4 15,4-13-15,4-9 16,8-6-16,24-9 15,14-8-15,2-6 16,-18-1-16,2-6 16</inkml:trace>
  <inkml:trace contextRef="#ctx0" brushRef="#br0" timeOffset="-109290.33">13967 6219 0,'-7'-5'0,"-9"-4"15,0 4-15,-20 1 16,-26 5-16,7 17 16,-4 14-16,-4 9 15,14 7-15,14-8 16,5 2-16,3 0 15,15 1-15,12-20 16,4 4-16,17 4 16,6-7-16,8-5 0,5-1 15,1-2-15,17 1 16,-9-1-16,-2 1 16,3 2-16,-7 6 15,-10 6-15,-10 5 16,-23-14-16,-2 5 15,-19 4-15,-9-4 16,-8 0-16,-22 5 16,-11-5-16,-2-6 15,-5 0-15,10-7 16,-2 1-16,0 2 16,8-1-16</inkml:trace>
  <inkml:trace contextRef="#ctx0" brushRef="#br0" timeOffset="-103833.43">2802 9011 0,'0'0'0,"-2"0"16,2 0-16,0 1 15,0 1-15,2 0 0,3 2 16,0-1-16,3-2 16</inkml:trace>
  <inkml:trace contextRef="#ctx0" brushRef="#br0" timeOffset="-103449.65">4065 8943 0,'0'0'0,"-1"-1"15,1 1-15,-1-1 16,0 1-16,1-2 0,2 1 16,2-2-16</inkml:trace>
  <inkml:trace contextRef="#ctx0" brushRef="#br0" timeOffset="-95635.72">2864 9066 0,'-2'0'0,"-1"0"15,-2-1-15,0 0 16,2-1-16,-2 1 15,3 0-15,1 0 16,1 1-16,1-2 16,4 1-16,0-2 15,2 1-15,1-1 16,3 1-16,3-2 0,1 1 16,0 1-1,1-1-15,10-1 0,3 2 16,7-3-16,3 1 15,-3 0-15,1 1 16,-8 2-16,10 1 16,7 0-16,-1 1 15,-7 2-15,12 0 16,-11-1-16,1 2 16,-2 0-16,-1 1 15,4-1-15,11 1 16,-9-3-16,-1-2 0,-1 0 15,3 0 1,-2-1-16,-1 1 0,3 0 16,-1 3-16,1-1 15,-1 2-15,3 1 16,-3 2-16,-1-1 16,2 1-16,-1-1 15,0 0-15,1-2 16,-2-1-16,2 1 15,-5 0-15,0-1 16,-2 1-16,-8-1 16,7 3-16,-13-3 15,12 3-15,-12-2 16,8 1-16,-15-1 16,-1-1-16,1-1 15,-3 1-15,0-1 0,-1 2 16,-1-1-16,-3-1 15,-2 1-15,-2-1 16,1 1-16,-2-2 16,0 1-16,-3-1 15,0 0-15,0-1 16,0 0-16,0 0 16,0 0-16,0 0 15,0 0-15,0 0 16,0 0-16,0 0 15,0 0-15,0 0 16,0-1-16,0 1 16,0 0-16,2 0 0,-2 0 15,1 1-15,1 0 16,1 1-16,1 0 16,2 1-16,0 1 15,-1-2-15</inkml:trace>
  <inkml:trace contextRef="#ctx0" brushRef="#br0" timeOffset="-94517.36">5406 9101 0,'0'-1'0,"0"1"16,0 0-16,2 0 16,2 0-16,0 0 15,7 0-15,-1-2 16,3 4-16,3-4 15,-3 2-15,3 0 16,2 2-16,12-4 16,7 4-16,5-2 15,3 1-15,5 0 0,2 1 16,-6-1-16,-7-1 16,15 0-16,6-1 15,-10 1-15,18 0 16,-16-2-16,0 1 15,23 0-15,-13-2 16,1-1-16,-1-1 16,1 0-16,15-3 15,-10 2-15,-1-2 16,-5 2-16,0-2 16,2-1-16,3 0 15,-3-1-15,-4 0 16,-4 1-16,0 0 15,-2 1-15,-12 5 0,-3 1 16,10 0-16,-23 2 16,3-1-16,0 1 15,-6 0-15,-2 0 16,-5 0-16,-1 3 16,-2-3-16,-5 1 15,-3 0-15,0-1 16,-3 0-16,-2 0 15,-2-1-15,-3 0 16,0-2-16,-6 1 16,1-1-16,-3 0 15,-3 1-15,-7-1 16,-14 0-16,-12-3 16,-3 1-16,-5 0 0,1-1 15,12 1-15,-12-3 16,11 1-16,-1 1 15,-17 0-15,-3 2 16,12 4-16,-1 4 16,-4 1-16,-14 2 15,15 0-15,-4-1 16,2 1-16,2-1 16,2-1-16,-2-1 15,1 1-15,0 0 16,5 2-16,2-2 15,0 3-15,13-3 16,-13 5-16,-4 0 0,8-1 16,4 0-16,11-5 15,0 1-15,-8-2 16,12-1-16,1 0 16,-2-1-16,4-1 15,-7 0-15,12 0 16,2 1-16,4 0 15,-1-1-15,2 2 16,1-2-16,1 0 16,2 0-16,-3 0 15,6 0-15,-2 0 16,4-2-16,1 2 16,2 0-16,2 0 15,3 0-15,-3-3 16</inkml:trace>
  <inkml:trace contextRef="#ctx0" brushRef="#br0" timeOffset="-43846.12">8471 9065 0,'0'0'0,"0"0"0,0 0 0,0 0 0,2 1 0,1 1 0,2 0 0,3 1 0,3-2 0,1 2 0,4-1 16,3-1-16,9 1 0,9-1 16,9 0-16,3-1 15,3 0-15,-1-1 16,0 0-16,7-1 15,4 0-15,-10-2 16,14 0-16,-12 2 16,25-1-16,-15 0 15,19 2-15,-20 1 16,5 1-16,26 1 16,-24-1-16,0-2 15,1-1-15,2 1 16,-1-1-16,-4-2 0,-3 0 15,-5 1 1,-2 3-16,-14 2 0,-3 0 16,-5 1-16,-4 1 15,-1-1-15,-11 1 16,-4 4-16,-3-4 16,-5 0-16,0-2 15,-5 0-15,0-1 16,-3-1-16,0-1 15,-1-1-15,-4 1 16,3-4-16</inkml:trace>
  <inkml:trace contextRef="#ctx0" brushRef="#br0" timeOffset="-35965.59">8591 9142 0,'-3'0'0,"2"-1"16,0-1-16,0 1 16,1 1-16,0-1 15,2 0-15,2-1 16,2 1-16,3-2 15,3 0-15,2-3 16,3 3-16,8-5 16,6 0-16,3-1 0,-2 3 15,9-1-15,6 2 16,0 4-16,3 2 16,-10 2-16,16 3 15,-15-2-15,4 1 16,17 3-16,-11-3 15,17 1-15,-13-2 16,-2 1-16,22 2 16,-15-2-16,2-2 15,17-1-15,-19-1 16,7 2-16,1 0 16,0-2-16,-1 3 15,-1 0-15,1 1 16,-5 0-16,2 1 0,-5 1 15,-22-4-15,12 4 16,-13-1-16,-5-1 16,0 2-16,-6-1 15,-2 2-15,-5-2 16,-5 1-16,-3-2 16,1-1-16,-3-2 15,-2 1-15,-2-2 16,-4-1-16,0 0 15,-2-1-15,-2-2 16,-5 1-16,-2 1 16,-2 1-16,-10-2 15,-31 1-15,-6 1 16,2 1-16,-5 1 16,10-1-16,7 0 0,-16-1 15,17-1-15,-4 0 16,-3-2-16,0 2 15,-16 1-15,13 1 16,-2 2-16,1-2 16,-21 1-16,21 0 15,0-4-15,1 0 16,1-2-16,2-2 16,2-1-16,0 2 15,12 1-15,-11 2 16,-1-1-16,16 2 15,-13-1-15,3 1 16,11 0-16,-9 0 16,16-2-16,-3-2 0,3-2 15,2 2-15,-9-1 16,14 2-16,-2 2 16,3 3-16,-1 0 15,2 0-15,1 1 16,-1-2-16,0 0 15,5 0-15,-2 0 16,3-2-16,3 1 16,1-1-16,-1 0 15,6 1-15,-4-2 16,4 3-16,2-1 16,0 1-16,0-1 15,0 1-15,2 1 0,1-1 16,-2 1-16,6-1 15,3 2-15,3-1 16,-2-2-16</inkml:trace>
  <inkml:trace contextRef="#ctx0" brushRef="#br0" timeOffset="-31291.24">11487 9211 0,'-6'-4'0,"4"-1"16,-4-1-16,4-2 15,-1 0-15,6 1 16,1 0-16,4 1 0,3 1 16,3 0-16,3 1 15,4 0-15,13-2 16,15-2-16,4-1 16,6 0-16,-1 4 15,4 0-15,4 1 16,5-1-16,-15-2 15,22-2-15,10-4 16,-15 1-16,20-4 16,-16 5-16,35-2 15,-31 8-15,-4 2 16,-1 3-16,3 3 16,-7 1-16,-3 1 0,-29-1 15,3 2-15,13 3 16,-19-3-16,-3 1 15,-5-2-15,-9-1 16,-1-2-16,-1 2 16,-3-3-16,-1 2 15,-5-2-15,-1 2 16,-2-2-16,-1 2 16,0-2-16,-4 0 15,1 1-15,-2-1 16,2-1-16,-2 1 15,0-1-15,0 0 16,0 0-16,0 0 16,3 0-16,-3 0 15,0 0-15,1-1 0,-1 1 16,0 0-16,0-1 16,0 1-16,1 0 15,-1-2-15,0 2 16,0 0-16,0 0 15,0 0-15,0 0 16,0 0-16,0 0 16,0 0-16,0 0 15,0 0-15,-1 0 16,1 0-16,0 0 16,0 0-16,0 0 15,0 0-15,0 0 0,0 0 16,0 0-16,0 0 15,0 0-15,0 0 16,0 0-16,0 0 16,0 0-16,0 0 15,0-1-15,0 1 16,0 0-16,0 0 16,0 0-16,0-1 15,0 1-15,0 0 16,0 0-16,0-2 15,0 2-15,0 0 16,0-1-16,0 1 16,0-1-16,0 1 15,0 0-15,0-1 0,0 1 16,0 0-16,0 0 16,0-2-16,0 2 15,0 0-15,0 0 16,0-1-16,0 1 15,0 0-15,0 0 16,0-1-16,0 1 16,0 0-16,0 0 15,0 0-15,0 0 16,0-2-16,0 2 16,0 0-16,0 0 15,0 0-15,0 0 16,0 0-16,0-1 15,0 1-15,0 0 0,0 0 16,0 0-16,0 0 16,0 0-16,0 0 15,0 0-15,0 0 16,0 0-16,0-1 16,0 1-16,0 0 15,0 0-15,0 0 16,0 0-16,0 0 15,1 0-15,-1 0 16,0 0-16,0-1 16,0 1-16,0 0 15,0 0-15,0 0 16,0 0-16,0 0 0,0 0 16,0 0-16,0 0 15,0 0-15,0 0 16,0-2-16,1 2 15,-1 0-15,0 0 16,0 0-16,0 0 16,0 0-16,0 0 15,0 0-15,0 0 16,0 0-16,0 0 16,0 0-16,0 0 15,0 0-15,0 0 16,0-1-16,0 1 15,0 0-15,0 0 16,0 0-16,0 0 16,0 0-16,0 0 0,0 0 15,0 0-15,0 0 16,0 0-16,0 0 16,0 0-16,0 0 15,0 0-15,0 0 16,0 0-16,0 0 15,0 0-15,0 1 16,0-1-16,0 0 16,0 0-16,0 0 15,0 0-15,0 0 16,0 0-16,0 0 16,0 0-16,0 0 0,0 0 15,0 0 1,0 0-16,0 0 0,0 0 15,0 0-15,0 0 16,0 0-16,0 0 16,0 0-16,0 0 15,0 0-15,0 0 16,0 0-16,0 0 16,0 0-16,0 0 15,0 0-15,0 0 16,0 0-16,0 0 15,0 0-15,0 0 16,2 0-16,-2 0 16,0-1-16,0 1 15,0 0-15,0 0 16,0 0-16,0 0 0,0 0 16,0-1-16,0 1 15,0 0-15,0 0 16,0 0-16,0 0 15,0 0-15,3 0 16,-3-2-16,0 2 16,0 0-16,0 0 15,0 0-15,0 2 16,2-1-16,-2 0 16</inkml:trace>
  <inkml:trace contextRef="#ctx0" brushRef="#br0" timeOffset="-26165.15">14571 7977 0,'-4'-3'0,"-4"-3"15,-2 0-15,1-1 16,0 1-16,1 2 15,3 1-15,-1 5 16,3 4-16,-2 9 0,1 6 16,-4 16-16,-3 14 15,3 8-15,0 8 16,3-4-16,4 0 16,-1-12-16,0 21 15,-1-14-15,1 1 16,0-1-16,-4-2 15,-4 3-15,-1-1 16,-2-3-16,0-5 16,5-22-16,-2-10 15,5-7-15,0-6 16,1-3-16,2-3 16,0-4-16,2-4 15,-2-9-15,2-10 0,2-35 16,0-8-16,4-1 15,4-2-15,3-4 16,0 12-16,2-15 16,-4 17-16,2 0 15,-3 0-15,1 0 16,-1 2-16,1 4 16,-3 5-16,0 20 15,-1 12-15,1 5 16,0 5-16,2 2 15,1 2-15,5 5 16,1 3-16,10 7 16,-2 2-16,2 12 0,12 20 15,-6 13-15,-4 4 16,2 4-16,1 13 16,-4 0-16,-2-11 15,-2 3-15,7 19 16,-5-21-16,-1-2 15,2-3-15,2-3 16,-6-22-16,-1-11 16,-5-9-16,-1-9 15,-6-4-15,1-4 16,-7-5-16,0-10 16,1-14-16,-1-35 15,0-9-15,0-6 16,4-13-16,3-6 0,1 25 15,5-28-15,-1 27 16,1-1-16,2 7 16,1 4-16,-4 24 15,4 2-15,10-4 16,-13 21-16</inkml:trace>
  <inkml:trace contextRef="#ctx0" brushRef="#br0" timeOffset="-25698.4">15494 8441 0,'-4'13'15,"-5"5"-15,1 12 16,-2 11-16,2 15 16,12 10-16,8-2 15,3-8-15,6-16 16,-1-1-16,12-7 16,1-7-16,2-7 15,4-11-15,3-11 16,-3-8-16,17-13 15,-16-1-15,7-18 0,-13 1 16,11-21-16,-22 8 16,-5-1-16,-7-2 15,-9 1-15,-18 7 16,-10 11-16,-3 21 16,-14 4-16,-7 10 15,-6 12-15,-21 13 16,22 7-16,3 5 15,-19 20-15,25-6 16,4 8-16,8 3 16,6-4-16</inkml:trace>
  <inkml:trace contextRef="#ctx0" brushRef="#br0" timeOffset="-3974.74">2756 10837 0,'-4'0'16,"2"0"-16,0 0 15,-2 0-15,2 0 16,0 0-16,-1 0 16,2 0-16,0 1 15,1-1-15,0 0 16,1 2-16,-1-2 16,1 0-16,-1 0 15,0 1-15,3-1 16,-3 0-16,0 0 0,0 1 15,0-1-15,2 0 16,-2 0-16,0 0 16,0 1-16,0-1 15,0 0-15,0 0 16,0 0-16,0 0 16,0 0-16,0 0 15,0 0-15,0 0 16,0 0-16,0 0 15,0 0-15,2-1 16,1-3-16</inkml:trace>
  <inkml:trace contextRef="#ctx0" brushRef="#br0" timeOffset="2684.48">2991 10779 0,'-1'2'16,"1"0"-16,-1-1 15,2-1-15,1 2 16,3-1-16,1-2 16,3 1-16,3-2 15,3 1-15,-1 0 16,3 0-16,6-1 0,1 1 16,10 1-1,0 0-15,7 0 0,-1 1 16,-2 1-16,10 0 15,-15 1-15,13 2 16,-1-1-16,-8-2 16,-1 3-16,14 0 15,-11-1-15,3 0 16,12 1-16,-10-2 16,-2-1-16,2 0 15,0 0-15,12 1 16,-10-1-16,-1 1 15,-1 1-15,2-2 16,-1 1-16,1 0 16,-1 0-16,3 0 0,-2-1 15,-1 0-15,-1-1 16,0-1-16,1-1 16,-2-1-16,1 1 15,0 0-15,0 1 16,-1-1-16,1-1 15,1 2-15,-1 0 16,-1 2-16,-1-2 16,0 0-16,2 0 15,-2-2-15,0 0 16,2 1-16,0-2 16,-2 0-16,2 1 15,2 2-15,-1-1 16,-3-1-16,2 1 0,1-2 15,-4 1-15,6-1 16,-3 2-16,-2 0 16,2 1-16,-2 1 15,-1 0-15,1 1 16,2-2-16,-2 0 16,0 1-16,0-1 15,-1 1-15,1-1 16,2-1-16,-2 0 15,1-1-15,0 1 16,1 1-16,0-1 16,1 1-16,2 0 15,-1 0-15,-2 1 16,3-1-16,0 0 0,-2 1 16,3-1-16,-3 2 15,1-2-15,-1 0 16,3 0-16,1 1 15,-2 0-15,0 3 16,1-1-16,2-2 16,-3 0-16,2-1 15,-2 0-15,3 1 16,-3-1-16,2 2 16,-2-1-16,3 0 15,-3-2-15,-1 1 16,2-3-16,-1 1 15,1-1-15,0-1 0,0 2 16,-3-2-16,3 1 16,0 2-16,0-1 15,-1-2-15,1 1 16,0-1-16,1 2 16,0-1-16,1 2 15,-3 0-15,3 2 16,-3-2-16,-1-1 15,1 1-15,1-2 16,-4 1-16,2 1 16,-1 1-16,-1 0 15,2 0-15,-1-2 16,-6 1-16,-8-2 16,11 1-16,-13 1 0,9-2 15,-11 2-15,1 0 16,-5-1-16,-4 2 15,-1 2-15,0-1 16,-4-1-16,-4 1 16,0 0-16,-2-1 15,-1 2-15,-1-1 16,0 0-16,-1 0 16,-3-1-16,0 2 15,1-2-15,-2 1 16,-1 0-16,2-1 15,-2 0-15,0 0 16,0 2-16,0-2 0,0 0 16,0 0-16,0 0 15,0-2-15,0 4 16,0-2-16,0 0 16,0 0-16,0 1 15,0-1-15,0 1 16,0-1-16,0 0 15,0 1-15,0-1 16,0 0-16,0 0 16,0 0-16,0 0 15,0 0-15,0 0 16,0 0-16,0-1 16,0 1-16,0 0 15,0 0-15,0 0 0,0-1 16,0 2-16,0-1 15,0 0-15,0 0 16,0 0-16,0 0 16,0 0-16,0 0 15,0 0-15,0 0 16,0-1-16,0 2 16,0-1-16,0-1 15,0 1-15,0 0 16,-2 0-16,2 0 15,0 0-15,0 0 16,0 0-16,0 0 16,0 0-16,0 0 15,0 0-15,0 0 0,0 0 16,0 0-16,0 0 16,0 0-16,0 0 15,0 0-15,0 0 16,0 0-16,0 0 15,0 0-15,0 0 16,0 0-16,0 0 16,0 0-16,0 0 15,0 0-15,0 0 16,0 0-16,0-1 16,0 1-16,0 0 15,0 0-15,0 0 16,0 0-16,0 0 0,0 0 15,0 0-15,0 0 16,0 0-16,0 0 16,0-2-16,0 2 15,0 0-15,0 0 16,0 0-16,0 0 16,0 0-16,0 0 15,0 0-15,0 0 16,0 0-16,0 0 15,0 0-15,0 0 16,0 0-16,0 0 16,0-1-16,0 1 15,0 0-15,0 0 16,0 0-16,0 0 16,0 0-16,0 0 15,0-1-15,0 1 0,0 0 16,0 0-16,0 0 15,0 0-15,0 0 16,0 0-16,0 0 16,0 0-16,0 0 15,0 0-15,0 0 16,0 0-16,0 0 16,0 0-16,0-2 15,0 2-15,0 0 16,0 0-16,0 0 15,0 0-15,0 0 16,0 0-16,0 0 16,0 0-16,0 0 0,0 0 15,0 0-15,0 0 16,0 0-16,0 0 16,0 0-16,0 0 15,0 0-15,0 0 16,0 0-16,0 0 15,0 0-15,0 0 16,0 0-16,0 0 16,0 0-16,0 0 15,0 0-15,0 0 16,0 0-16,0 0 16,0 0-16,0 0 15,0 0-15,0 0 16,0 0-16,0 0 0,0 0 15,0 0-15,0 0 16,0 0-16,0 0 16,0 0-16,0 0 15,0 0-15,0 0 16,0 0-16,0 0 16,0 0-16,0 0 15,0 0-15,0 0 16,0 0-16,0 0 15,0 0-15,0 0 16,0 0-16,0 0 16,0 0-16,0 0 15,0 0-15,0 0 0,0 0 16,0 0-16,0 0 16,0 0-16,0 0 15,0 0-15,0 0 16,0 0-16,0 0 15,0 0-15,0 0 16,0 0-16,0 0 16,0 0-16,0 0 15,0 0-15,0 0 16,0 0-16,0 0 16,0 0-16,0 0 15,0 0-15,0 0 16,0 0-16,0 0 15,0 0-15,0 0 0,0 0 16,0 0-16,0 0 16,0 0-16,0 0 15,0 0-15,0 0 16,0 0-16,0 0 16,0 0-16,0 0 15,0 0-15,0 0 16,0 0-16,0 0 15,0 0-15,0 0 16,0 0-16,0 0 16,0 0-16,0 0 15,0 0-15,0 0 16,0 0-16,0 0 16,0 0-16,0 0 0,0 0 15,0 0-15,0 2 16,0-2-16,2 0 15,0 1-15,3 2 16,1-2-16,4 1 16,3 0-16,1 0 15,4 0-15,3-2 16,2 1-16,-5 0 16,11 0-16,5 1 15,5-2-15,5-2 16,3 1-16,0-1 15,-1-1-15,-9 2 16,12-1-16,-7 1 0,16 0 16,-14 0-16,1-1 15,13 2-15,-13-1 16,20 0-16,-9 1 16,-2 0-16,16 2 15,-13 0-15,3 0 16,2 1-16,19-1 15,-15 0-15,-1-2 16,3 0-16,-1 0 16,5 0-16,17-2 15,-18 2-15,-1-1 16,1 2-16,1 1 16,1 0-16,2 1 15,1 1-15,0-2 0,0 2 16,-1-3-16,3 3 15,0-1-15,-2 1 16,-1 1-16,1 0 16,-3 3-16,0-2 15,-3 3-15,-3-1 16,-20-3-16,16 1 16,-19-3-16,11 2 15,-13-3-15,-4 1 16,9 1-16,-21-2 15,0 2-15,1 0 16,-4 0-16,0 0 16,-7-3-16,1 2 0,-3-2 15,-1 1-15,-3 0 16,-2-1-16,0 0 16,1 1-16,-3-1 15,-2 0-15,3 0 16,-4-1-16,2 2 15,0-1-15,-2 0 16,-1-1-16,3 2 16,-4-1-16,1-1 15,1 1-15,-1-1 16,1 1-16,0 1 16,-1-2-16,0 1 15,1-1-15,-2 1 16,4-1-16,-3 2 0,0-2 15,-1 1-15,2-1 16,-1 0-16,0 0 16,-1 0-16,1 0 15,-2 0-15,1-1 16,-1 1-16,0 1 16,0-1-16,2 0 15,-2 0-15,0 0 16,0 0-16,0 0 15,0 0-15,0 1 16,0-1-16,0 0 16,0 0-16,0 0 15,0 0-15,0 0 16,0 0-16,0 0 0,0 0 16,0 0-16,-2 0 15,2 0-15,0 0 16,0 0-16,0 1 15,0-1-15,0 0 16,0 0-16,0 0 16,0 0-16,0 0 15,0-1-15,0 1 16,0 0-16,0 0 16,0 0-16,0-1 15,0 1-15,0 0 16,0 0-16,0 0 15,0 0-15,0 0 0,0 0 16,0 1 0,0-1-16,0 0 0,0 0 15,2 0-15,-2 0 16,0 0-16,0 0 16,0 0-16,2 0 15,1 0-15,-1 1 16,1-1-16,3 0 15,1-1-15,3 0 16,3 1-16,1-3 16,1 3-16,4-1 15,6 0-15,-3-1 16,9 1-16,0 0 16,11 1-16,-3 0 0,11 0 15,2 1-15,-6-1 16,-7 0-16,15 0 15,-12 0-15,16 0 16,-12-1-16,15 1 16,-15 0-16,4-1 15,15-2-15,-16 2 16,3-2-16,1 1 16,-2-2-16,-3 0 15,1 0-15,-1 0 16,-5 0-16,-14 2 15,0 1-15,9-2 16,-17 2-16,1-1 16,-2 2-16,-7 2 15,2-2-15,-2 0 0,-2 1 16,-3-1-16,0 0 16,-3 0-16,0 1 15,-3-1-15,1 0 16,-2 0-16,-1 0 15,0 0-15,2 0 16,-2 0-16,0 0 16,3 2-16,2-2 15,0 0-15,1 1 16,4 0-16,0 0 16,5 1-16,2-2 15,1 1-15,10 0 16,11 1-16,8-1 15,8 0-15,9-2 0,-6 0 16,4-3-16,9 0 16,-17 0-16,28-2 15,6 0-15,5-1 16,-14 0-16,46-4 16,-3-2-16,-23 0 15,42-5-15,-24 3 16,39-5-16,-34 6 15,9 3-15,-1 3 16,1 3-16,-2 2 16,-4 3-16,-5 2 15,-2 3-15,-9 1 16,-29 1-16,22 0 0,-24 0 16,11 2-16,-24-2 15,18 4-15,-29-5 16,2 3-16,-4-1 15,-3 0-15,-10-2 16,-9-1-16,-8 0 16,-4-1-16,-7-1 15,-4-1-15,-1-1 16,-4 1-16,1-2 16,-2 0-16,0 0 15,-1 0-15,0 0 16,-1 0-16,1 0 15,0 0-15,-1 0 16,1 0-16,0 0 0,-3 0 16,3 0-16,-5 2 15,-8 5-15</inkml:trace>
  <inkml:trace contextRef="#ctx0" brushRef="#br0" timeOffset="4403.52">6879 11147 0,'-2'-1'0,"2"0"16,0 1-16,5-1 16,6 1-16,7-2 15,8 0-15,16-2 16,43-5-16,6-4 16,-2-1-16,13-4 15,8-3-15,2 1 16,10 1-16,-18 7 15,41 1-15,-33 3 0,40 0 16,-30 6-16,5 0 16,1 2-16,3 3 15,-9 0-15,-7-2 16,-3 1-16,-17 3 16,-39 1-16,3 1 15,-6 1-15,-12 0 16,-9-3-16,-1 4 15,-16 2-15,-1 2 16,-7-4-16</inkml:trace>
  <inkml:trace contextRef="#ctx0" brushRef="#br0" timeOffset="33587.94">6823 7343 0,'-8'0'0,"0"1"16,1-1-16,-1 0 15,2 0-15,4 0 16,-1 2-16,3-2 15,5 1-15,1 0 16,4 2-16,0-2 16,5 0-16,4 1 0,7-2 15,14 0-15,0-2 16,11 0-16,11-3 16,-5-2-16,8-2 15,5 0-15,3 0 16,-11 2-16,25-4 15,2 2-15,-14 2 16,32-4-16,-19 2 16,1-1-16,29-4 15,-28 5-15,7 1 16,4 3-16,5 0 16,27 5-16,-31 1 15,5 2-15,0 0 0,1 3 16,-3 2-16,1 1 15,-1 2-15,-3 2 16,-1 0-16,-4 0 16,-4-3-16,-4-1 15,-27-7-15,27 1 16,-6-3-16,-33 0 16,7 1-16,-3 2 15,9-1-15,-37 0 16,3 2-16,-6-2 15,-9 1-15,-2-1 16,-1 1-16,-5-2 16,-4-1-16,0 1 15,1-1-15,-3 0 0,0 2 16,0-1-16</inkml:trace>
  <inkml:trace contextRef="#ctx0" brushRef="#br0" timeOffset="36760.14">8546 6037 0,'-11'-8'0,"-6"-2"16,-1-4-16,-7-3 16,-7-2-16,-11-3 15,-5 4-15,-12 3 16,4 6-16,15 2 0,-24 1 15,3 1-15,12 0 16,0-3-16,-22-2 16,20 2-16,-6-1 15,-30 0-15,22 5 16,-4 4-16,-28 5 16,24 4-16,-4 3 15,2 3-15,1 3 16,-1 3-16,1-1 15,0 3-15,-1 4 16,3 3-16,2 4 16,7 6-16,1 5 15,1 4-15,9 1 16,4 6-16,4 1 0,10 1 16,14-13-16,-2 14 15,17-18-15,-2 18 16,8-20-16,0 18 15,6-3-15,6-2 16,5 1-16,8-8 16,6 0-16,0-2 15,9-4-15,1-1 16,5 0-16,20 9 16,-8-14-16,2-1 15,23 10-15,8-3 16,-13-10-16,29 1 15,-26-9-15,7-3 0,29 4 16,-17-6-16,2 4 16,4-1-16,32 10 15,-29-3-15,0 0 16,3-1-16,5 0 16,3-3-16,3-6 15,5-3-15,1-3 16,4-2-16,-3-4 15,-5-2-15,2 1 16,-6 0-16,-2 0 16,-4 3-16,-31-3 15,20-1-15,-4-4 16,-3 1-16,-3-5 16,-3-11-16,-2-7 0,-21 1 15,15-11-15,-24 7 16,12-13-16,-32 7 15,5-7-15,-12-5 16,10-11-16,-17 15 16,4-14-16,-13 10 15,-6-16-15,0 1 16,-9 13-16,-7-15 16,-2 2-16,-7 1 15,-14 4-15,0 3 16,-2 1-16,-8 1 15,-3-1-15,-2 1 16,-2-3-16,-5 2 16,-13-11-16,9 17 0,-7-1 15,-19-7-15,11 23 16,-30-9-16,22 13 16,-10 2-16,-1 2 15,-30-1-15,27 9 16,-4 1-16,3 4 15,-1 0-15,-1 0 16,-3 0-16,-1 3 16,1 5-16,1 4 15,3 1-15,8 3 16,27-6-16,3-1 16,12-1-16,5-1 15,6 4-15,1 13 0,-9 15 16,20-2-16,-8 10 15</inkml:trace>
  <inkml:trace contextRef="#ctx0" brushRef="#br0" timeOffset="38212.31">8620 9536 0,'-11'-9'0,"-5"-5"15,-5-4-15,-2-4 16,-3-6-16,-11-7 16,-10-2-16,-2 7 15,-5 10-15,10 10 0,-16-3 16,12 6-16,-4 4 15,-13-1-15,13 2 16,0 2-16,-23 4 16,14 1-16,-22 7 15,19 2-15,-7 7 16,-12 9-16,20-5 16,-7 2-16,-1 0 15,6-2-15,0 2 16,1 4-16,-7 0 15,5-2-15,4 1 16,0 8-16,5 3 16,2 3-16,5 5 0,2 0 15,3 1-15,3 1 16,11-10-16,-5 15 16,9 3-16,19-16 15,-2 15-15,5-12 16,2 14-16,3-1 15,10-2-15,4 0 16,9-3-16,6-1 16,0-2-16,7 2 15,1-3-15,4 0 16,30 11-16,-15-17 16,4-2-16,23 6 15,-6-14-15,27 7 16,-24-15-16,8-1 0,3-7 15,32-2-15,-24-7 16,7-2-16,2-4 16,1 0-16,3-3 15,32 0-15,-36-3 16,4-3-16,-2-4 16,0-6-16,2-3 15,-6-3-15,1-5 16,0-2-16,-4-5 15,-6 0-15,-11-2 16,-20 4-16,17-14 16,-8-4-16,-25 5 15,10-17-15,-3-1 16,-29 9-16,6-16 0,-12 13 16,-2-17-16,-10-1 15,-7 18-15,-3-18 16,-18 6-16,-1 1 15,-4 0-15,0 3 16,-4 2-16,-6-1 16,-12 5-16,-9 6 15,-7 5-15,-3 5 16,1 3-16,-13 7 16,-36-2-16,29 16 15,6 3-15,-4 1 16,-2 2-16,2 5 15,9 5-15,0-2 0,1 2 16,27 3-16,3 4 16,9 1-16,7 0 15,7 3-15,1 7 16,5 1-16,1-9 16</inkml:trace>
  <inkml:trace contextRef="#ctx0" brushRef="#br0" timeOffset="42153.05">6625 7240 0,'-3'-1'0,"-2"-1"0,3-2 15,-4 1-15,4-1 16,-2 2-16,0-2 15,1 1-15,0 1 16,1 1-16,-1-1 16,1 1-16,1 0 15,1 1-15,0 0 16,1 0-16,-1 0 16,2 0-16,-2 0 15,0 0-15,3 0 16,-1 0-16,1-2 15,2-1-15,1-4 0</inkml:trace>
  <inkml:trace contextRef="#ctx0" brushRef="#br0" timeOffset="42535.85">7093 7140 0,'-2'0'16,"-1"0"-16,0-1 16,1 0-16,-3 1 15,5 0-15,0 1 16,0 3-16,2 0 15,1 1-15,2 0 16,4-2-16</inkml:trace>
  <inkml:trace contextRef="#ctx0" brushRef="#br0" timeOffset="42903.64">7680 7121 0,'-3'-1'0,"0"0"16,1-1-16,-2 1 16,4 1-16,1 1 15,2 3-15,-1-1 16,6 2-16,2-3 15,3-2-15,1 2 16</inkml:trace>
  <inkml:trace contextRef="#ctx0" brushRef="#br0" timeOffset="43170.47">8508 7043 0,'-6'-1'16,"0"1"-16,-1-2 0,4 2 15,2 0-15,2 3 16,2 2-16,2 1 16,3 2-16</inkml:trace>
  <inkml:trace contextRef="#ctx0" brushRef="#br0" timeOffset="44506.71">6790 10560 0,'-6'0'15,"-5"-1"-15,1 1 16,2 0-16,0 0 16,1 0-16,1 0 15,4 1-15,-1-1 16,3-1-16,5-3 15</inkml:trace>
  <inkml:trace contextRef="#ctx0" brushRef="#br0" timeOffset="44808.53">7190 10538 0,'-3'-1'0,"-4"-1"15,1 1-15,1 0 16,5 0-16,3-5 16,5-1-16,4 0 15,-1-2-15</inkml:trace>
  <inkml:trace contextRef="#ctx0" brushRef="#br0" timeOffset="45157.33">7801 10537 0,'-2'0'0,"-1"0"16,1-2-16,4 1 0,4-4 15,4 0-15,1-3 16</inkml:trace>
  <inkml:trace contextRef="#ctx0" brushRef="#br0" timeOffset="45441.17">8439 10601 0,'-2'0'0,"2"2"15,6 2-15,3 0 16</inkml:trace>
  <inkml:trace contextRef="#ctx0" brushRef="#br0" timeOffset="52236.28">10085 10934 0,'-2'0'0,"-3"3"16,-1-2-16,-2 2 16,1-2-16,2 2 15,-1-2-15,-1 2 16,1-2-16,1 1 16,3 0-16,-1-1 15,0-1-15,3 1 16,0-1-16,0 0 15,0-1-15,0 1 16,3 0-16,-3 0 16,0-1-16,2 1 15,-2 0-15,1-2 16,-1 2-16,1-1 0,-1 1 16,1-1-16,-1 1 15,0-1-15,0 1 16,0-2-16,3 2 15,-3-1-15,0 1 16,0-1-16,0 1 16,0-2-16,2 2 15,-2-1-15,0 1 16,0-1-16,0 1 16,0 0-16,0 0 15,0 0-15,0-1 16,0 1-16,0 0 15,0 0-15,0 0 0,-2 0 16,2-2-16,0 2 16,0 0-16,0 0 15,0 2-15,0-2 16,0 0-16,0 0 16,0 0-16,-3 0 15,3 0-15,0 0 16,0 0-16,0 1 15,0-1-15,-1 0 16,1 0-16,0 0 16,-1 1-16,1-1 15,0 0-15,0 0 16,0 0-16,0 0 16,0 1-16,1-1 0,-1 0 15,0 0-15,0 0 16,0 0-16,0 0 15,0 0-15,0-1 16,0 1-16,0 0 16,0 0-16,0 0 15,1 0-15,-1-1 16,0 1-16,3-1 16,1 1-16,0-2 15,4 0-15,-1-2 16</inkml:trace>
  <inkml:trace contextRef="#ctx0" brushRef="#br0" timeOffset="55377.48">10028 10847 0,'-1'-1'0,"-1"0"15,0-1-15,-1 1 16,1-1-16,0 0 16,1 1-16,-2 0 15,3-1-15,0 2 16,0-1-16,0 1 0,0 0 15,3 0 1,-2 0-16,0 1 0,0-1 16,-1 0-16,2 2 15,1-2-15,-1 1 16,1 0-16,2 2 16,3-1-16,3 1 15,-1 1-15,0 0 16,3-1-16,-3 1 15,4 1-15,1-1 16,1 1-16,3 1 16,-2-1-16,-1-1 15,8 1-15,1 0 16,-1 1-16,3-1 16,0 1-16,-3-3 15,8 2-15,-9-2 0,13 1 16,-2 0-16,5-2 15,-3 1-15,-7-3 16,11 1-16,-9 0 16,10-1-16,-1 0 15,-7 2-15,19-2 16,-15 0-16,13 1 16,-10 0-16,-1 2 15,14 1-15,-9-2 16,-2 0-16,4-4 15,-1 1-15,-1-3 16,6 0-16,-3 0 0,3 2 16,11-2-16,-14 3 15,1-1-15,-1 2 16,-1 0-16,4-2 16,-1-2-16,1 0 15,17-3-15,-15 0 16,1-1-16,1-1 15,1 0-15,0 2 16,2 0-16,0 1 16,0 1-16,1 1 15,0 0-15,-2 2 16,2-2-16,-4 1 16,2-1-16,-2 0 15,0-1-15,2-1 16,-5-2-16,0-1 0,0-1 15,-2 1-15,-2 0 16,-14 4-16,2 0 16,-4 0-16,9-1 15,-15 3-15,-1-1 16,-1 0-16,-3 3 16,-6-1-16,2 1 15,-3 0-15,-1 1 16,-1-2-16,-3 2 15,0-1-15,0 1 16,-3 0-16,-3 0 16,3 0-16,-4 0 15,1 0-15,-2 1 0,0-1 16,0 0-16,-2 2 16,2-2-16,0 0 15,-3 0-15,2 0 16,-1 1-16,0-1 15,-1 0-15,0 0 16,-2 0-16,2 1 16,-4 1-16,-6 0 15,-3 2-15,-15 1 16,-5 2-16,-1-1 16,4 0-16,-2 0 15,-1 0-15,-1-2 16,-2 0-16,-7-1 15,-4 1-15,3 0 0,10-1 16,-14 1-16,12-2 16,-13 2-16,7 0 15,-12 0-15,12-2 16,-1 0-16,-2 0 16,-14 1-16,12-1 15,-1 1-15,-14 1 16,13-2-16,-4 2 15,0 0-15,0 0 16,0-2-16,-17 5 16,15-3-16,-2 2 15,4-2-15,-2 1 16,0 0-16,2-1 16,-2-1-16,-2 0 0,0 1 15,2-1-15,-3-1 16,3 1-16,4 0 15,-2-1-15,0-1 16,4-1-16,-4 0 16,7-1-16,-3 0 15,3 2-15,0 0 16,12 2-16,-13-2 16,17 0-16,-12 1 15,-2-2-15,2 0 16,12-2-16,2 1 15,-9-4-15,9 1 16,4-1-16,-10-4 0,11 3 16,-8-5-16,13 4 15,-2-2-15,4 1 16,1 2-16,3 1 16,2-1-16,-1 1 15,1 0-15,1 1 16,4-1-16,0 1 15,-1 2-15,4-2 16,-2 1-16,3 1 16,0 0-16,1 0 15,1 1-15,1 1 16,0-2-16,1 2 16,0 0-16,0 0 15,0 0-15,1 2 0,-1-2 16,0 0-16,0 0 15,1 0-15,-1 0 16,0 0-16,0 0 16,0 0-16,0 0 15,0 0-15,0 0 16,0 0-16,0 0 16,0 0-16,2 0 15,-2-2-15,0 2 16,3 0-16,-3 2 15,2-2-15,0 1 16,2 0-16,-2 0 16,4 2-16,-2 0 15,5 0-15,1 1 16,0 1-16,1 1 0,4-3 16,-1 4-16,-2-2 15,4 0-15,5 3 16,2 1-16,4 1 15,3 0-15,1 1 16,1-1-16,8 1 16,-11-3-16,17 2 15,-5-1-15,-6-1 16,11 0-16,-9-2 16,-1 2-16,0 0 15,11 3-15,-10-2 16,1 1-16,14 4 15,-13-2-15,2 0 16,10 2-16,-10-5 0,1-2 16,0 0-16,2 0 15,-2 0-15,2 2 16,-1 1-16,11 3 16,-10-2-16,-3-2 15,1 0-15,-3-1 16,5 0-16,-1-3 15,1 0-15,-1 0 16,-1-1-16,1 0 16,1-3-16,-1-2 15,3 0-15,-3-1 16,-1 1-16,0 0 16,-1 1-16,1-1 0,3-2 15,-4-1-15,0 0 16,-2 0-16,0-1 15,1 1-15,-1-1 16,-12 3-16,8-3 16,-12 2-16,1 0 15,8-2-15,-17 4 16,3 0-16,-3 1 16,-1 1-16,-4 0 15,1 2-15,-3-2 16,-4 2-16,2-1 15,-3 0-15,-1-1 16,-2 0-16,2 0 16,-2 1-16,0-1 0,-2-1 15,2 1-15,0-1 16,-2 0-16,2 0 16,0 0-16,0 2 15,0-2-15,5-2 16,0 1-16,-3-3 15</inkml:trace>
  <inkml:trace contextRef="#ctx0" brushRef="#br0" timeOffset="57295.4">13544 10945 0,'6'0'16,"3"0"-16,1-2 15,4 1-15,1 0 16,1 0-16,9-2 16,4 0-16,8 1 15,7-1-15,-2 1 0,3-1 16,-1 2-16,-9 2 16,13-1-16,-11 1 15,17 2-15,-12-3 16,-1 1-16,1-1 15,13-1-15,-13 0 16,17-1-16,-14 1 16,1 1-16,1-1 15,0 2-15,2-1 16,-2 0-16,0-1 16,-5 1-16,-2-1 15,-15-1-15,1 2 16,-2-1-16,-4 2 15,-3 1-15,-2 0 0,-3-1 16,1 1-16,-4-1 16,-2-1-16,-1 1 15,1-1-15,-4 2 16,2-2-16,-3 0 16,-1 1-16,1-1 15,-2 0-15,0 0 16,0 0-16,0 0 15,0 0-15,0 0 16,0-1-16,0 1 16,0 0-16,0 0 15,0 0-15,0 0 16,-2 0-16,2 0 0,0 0 16,0-2-16,0 2 15,0 0-15,0 0 16,0 0-16,0 0 15,0 0-15,0 0 16,0 0-16,0 0 16,0 0-16,0 0 15,0 0-15,0 0 16,0 0-16,0 0 16,0 0-16,0 0 15,0 0-15,0 0 16,0 0-16,0 0 15,0 0-15,0 0 16,0 0-16,0 0 0,0 0 16,0 0-16,0 0 15,0 0-15,0 0 16,0 0-16,0 0 16,2 0-16,-1 0 15,3 0-15,4 0 16,3 0-16,5-1 15,-3 0-15,4-1 16,7-1-16,10-2 16,10-2-16,1-1 15,2 1-15,-3 0 16,5 0-16,2-1 16,2 0-16,-5 3 15,14-4-15,-13 3 0,16-3 16,8-4-16,-13 4 15,3 0-15,20-4 16,-15 4-16,2 0 16,23-1-16,-19 0 15,3-1-15,-1 1 16,2 1-16,2-1 16,4 3-16,-2 1 15,3 0-15,2-1 16,-2 1-16,0-1 15,2 2-15,27-1 16,-26 2-16,-4 1 16,2 2-16,3-2 0,1 2 15,-8 0-15,1 3 16,0 1-16,-4 2 16,-19 0-16,11 3 15,-21-2-15,16 2 16,-2-1-16,-27-4 15,5 1-15,12 0 16,-27-1-16,2-1 16,1 1-16,-6-2 15,1 0-15,-6 1 16,-3-4-16,-3 2 16,-3 0-16,-2 0 15,-1 0-15,-3 0 16,0-1-16,0 1 15,-2 0-15,0 0 16,-2 0-16,3 0 0,-3 0 16,0-1-16,0 1 15,0 0-15,0 0 16,0-2-16,0 2 16,2 0-16,-2 0 15,0 0-15,0-1 16,0 1-16,0 0 15,1 0-15,-1 0 16,0 0-16,0 0 16,0 0-16,0 0 15,0-1-15,0 1 16,0-1-16,2 1 16,-2 0-16,0-2 0,0 2 15,0 0-15,0 0 16,0-1-16,0 1 15,0 0-15,0 0 16,0 0-16,0 0 16,0 0-16,0 0 15,0 0-15,0-1 16,0 1-16,0 0 16,0 0-16,0 0 15,0 0-15,0 0 16,0 0-16,0 0 15,0 0-15,0-1 0,0 1 16,0 0 0,0 0-16,0 1 0</inkml:trace>
  <inkml:trace contextRef="#ctx0" brushRef="#br0" timeOffset="61218.15">19418 10439 0,'-7'7'15,"-1"3"-15,-3-1 16,3 0-16,0-1 16,2-2-16,0-2 0,2-2 15,-1 0-15,5-4 16,-2-5-16,2-7 16,0-7-16,5-38 15,1-18-15,2-9 16,2 0-16,5-10 15,4-3-15,-1 22 16,5-18-16,-4 22 16,-1 1-16,-1 7 15,-3 19-15,-1 6 16,0 8-16,-1 10 16,2 8-16,-1 6 15,-3 4-15,3 5 0,0 7 16,1 8-16,9 9 15,1 16-15,1 17 16,4 11-16,-3 1 16,0 3-16,8 14 15,0 2-15,-8-16 16,0 4-16,13 23 16,-5-22-16,-3 0 15,0-2-15,3-7 16,-11-21-16,-5-10 15,-4-13-15,-1-11 16,-3-8-16,-2-3 16,1-5-16,-5-4 15,2-4-15,-1-12 0,3-11 16,2-41-16,-2-17 16,-3-4-16,-2-7 15,2-11-15,3-13 16,7-5-16,11 30 15,3-3-15,-1 1 16,3 6-16,2 6 16,2 10-16,-1 29 15,-5 10-15,4 2 16,-6 12-16,-4 11 16,0 10-16</inkml:trace>
  <inkml:trace contextRef="#ctx0" brushRef="#br0" timeOffset="61685.88">20660 10226 0,'5'13'16,"3"11"-16,11 15 16,4 8-16,6 2 0,7-3 15,3-11-15,-8-16 16,1-6-16,18-4 15,-10-12-15,11-6 16,-13-11-16,-3-8 16,11-17-16,-17 0 15,7-18-15,-18 9 16,-4-2-16,-7-3 16,-12 1-16,-7 1 15,-10 7-15,-7 11 16,-13 13-16,-2 11 15,-2 11-15,-4 14 16,-2 11-16,3 5 16,-11 23-16,15 1 0,2 4 15,8 1-15</inkml:trace>
  <inkml:trace contextRef="#ctx0" brushRef="#br0" timeOffset="93056.9">2682 12759 0,'-2'1'15,"-7"1"-15,3-1 0,0 0 16,-2 2-16,3-2 15,2 0-15,0 2 16,3-3-16,0 2 16,3 1-16,-1 0 15,1 0-15,2 3 16,1-3-16,2 3 16,0-1-16,2 0 15,1 0-15,1 0 16,5-1-16,-2 0 15,1 0-15,1-1 16,7 3-16,4-1 16,-4-1-16,4 1 15,-5 0-15,6-1 16,0 0-16,-5-2 0,10 1 16,-11-3-16,3 1 15,-3 0-15,4-1 16,4 2-16,-3-2 15,6 0-15,-6 0 16,1 0-16,-2 1 16,-1-1-16,2 1 15,1 2-15,10-2 16,-2 1-16,-7 0 16,0-2-16,0 1 15,-1-1-15,16-1 16,-12 1-16,-1 0 15,1-2-15,-2 2 16,-2 0-16,2 0 0,3 0 16,-2 0-16,2-1 15,-1 0-15,1 0 16,-2-2-16,1 1 16,3-1-16,-1 0 15,-2 1-15,-2-1 16,3-1-16,-2 1 15,2-1-15,2-1 16,-3 1-16,-1-1 16,4-1-16,-2 3 15,0-3-15,0 3 16,-2-3-16,-2 3 16,-9-1-16,8-1 15,-8 1-15,8-1 0,-9 2 16,-1-1-16,-2 3 15,-3 0-15,-1-1 16,-1 1-16,-1 1 16,-1-1-16,-1 1 15,-2 0-15,1 0 16,-1 0-16,-1-1 16,-1 1-16,-2 0 15,-1 0-15,2 0 16,-3 0-16,0 0 15,2 0-15,-3 1 16,0-1-16,2 0 16,-2 1-16,2-1 0,-2 1 15,1-1-15,0 2 16,1-2-16,-2 1 16,2-1-16,-2 1 15,2-1-15,1 2 16,-2-2-16,0 1 15,0-1-15,1 1 47,1-1-47,-1 1 0,-1-1 0,1 2 16,1-2-16,-3 0 0,2 1 0,0-1 16,0 0-16,-2 0 15,0 1-15,2-1 16,0 0-16,-2 2 0,5-2 15,-4 1-15,4 0 16,-1-1-16,2 1 16,0 2-16,1-2 15,-2 0-15,3 2 16,1 0-16,-3-1 16,5 1-16,-1 1 15,1-1-15,-1 0 16,3 1-16,-2 0 15,4 0-15,1-1 16,2 0-16,0 0 16,-2-1-16,5 1 15,2-1-15,-4 1 16,6-1-16,-6 1 0,7 1 16,2 0-16,1-2 15,-5 1-15,6-1 16,-6 2-16,-1-1 15,-2-1-15,3 2 16,0-1-16,9 1 16,-9-2-16,12 1 15,-10-2-15,-2 0 16,2 1-16,0-1 16,-1 0-16,2 0 15,-2 2-15,2-2 16,-1 1-16,-3 0 15,4-1-15,-4 2 0,2-3 16,0 1-16,0 1 16,4-2-16,-3 1 15,0-1-15,3 1 16,7-1-16,0 0 16,-2 0-16,9 0 15,-12-1-15,10 0 16,-5-2-16,20-1 15,-15 3-15,11-2 16,-13 1-16,18-2 16,-10 0-16,-3-1 15,1 0-15,4 0 16,19-4-16,-16 4 16,5-2-16,21-1 0,-20 3 15,2-2-15,2-2 16,1-2-16,20-4 15,-18 2-15,0 2 16,0-2-16,5-1 16,3-1-16,0 1 15,24-4-15,-27 8 16,1-1-16,4-1 16,-3-1-16,1 0 15,0 2-15,0-3 16,-3 2-16,1 1 15,-3 0-15,-4 4 16,-19 3-16,15-3 16,3 4-16,-27 0 0,3 0 15,13 2-15,-23 0 16,2 0-16,-5-2 16,-5 2-16,-2-1 15,-2 1-15,-3-1 16,-4-1-16,1 2 15,-2-1-15,-3 1 16,-2 0-16,0 1 16,-2-1-16,-2 1 15,2 0-15,0-2 16,-2 2-16,0 0 16,0 0-16,1 0 15,0 2-15,-1-2 0,4 1 16,1-1-16,1 1 15,4 0-15,1 1 16,3-1-16,3 0 16,-3 2-16,3-1 15,10 2-15,8 1 16,8 2-16,7-1 16,-6 2-16,5 1 15,3 1-15,3 0 16,-9 1-16,17 3 15,-11-3-15,21 2 16,-16-3-16,19 2 16,-14-3-16,6-1 15,23 2-15,-20-4 16,4 2-16,3-2 0,21 2 16,-19-3-16,4 0 15,2 1-15,4-3 16,26 0-16,-25-3 15,3-1-15,1-3 16,5 0-16,1 0 16,3-2-16,0-2 15,4-2-15,4-4 16,-3-2-16,-2 1 16,2-1-16,6 1 15,-3 0-15,0-2 16,2 3-16,-4 0 0,2 1 15,0-2-15,0-1 16,-2 3-16,-2 1 16,-1-1-16,0 0 15,-10 1-15,-4 1 16,3-3-16,-3 0 16,-35 5-16,30-8 15,-6-1-15,-30 5 16,2-2-16,19-5 15,-34 9-15,3-1 16,-3 2-16,-10 4 16,-1-1-16,-10 3 15,-5 4-15,-5-1 16,0 0-16,-3 1 16,-4-1-16,-1-1 15,0 2-15,0-1 0,-1-2 16,-2 2-16,1-1 15,2-1-15,0 0 16,2 0-16,4-3 16,1-1-16</inkml:trace>
  <inkml:trace contextRef="#ctx0" brushRef="#br0" timeOffset="95895.29">15127 11441 0,'2'4'0,"2"1"0,0 3 16,7 2-16,1 4 16,2-1-16,17 13 15,5 7-15,6 8 16,3 5-16,-7-3 16,-12-11-16,14 15 15,-9-13-15,5-5 16,-2-4-16,5-16 15,0-11-15</inkml:trace>
  <inkml:trace contextRef="#ctx0" brushRef="#br0" timeOffset="96179.11">16036 11402 0,'-3'-7'0,"1"-3"0,-2-3 15,0-1-15,-2 2 16,1 5-16,-3 4 16,-2 7-16,-4 11 15,-27 32-15,-6 23 16,-5 24-16,5 12 16,-5 14-16,2 10 15,-2 10-15,0 1 16,9-21-16,-15 44 15,12-40-15,4 1 16,5-6-16,6-6 0,10-33 16,8-17-16,18-30 15</inkml:trace>
  <inkml:trace contextRef="#ctx0" brushRef="#br0" timeOffset="96680.83">16194 12414 0,'6'2'0,"6"1"0,12-4 15,12-1-15,30-4 16,1-8-16,-9-7 16,0-4-16,-18 2 15,15-16-15,-13 7 16,-5-3-16,-4-7 16,-7-2-16,-15 1 15,-16 21-15,-6 5 16,-7-1-16,-16 8 15,-7 14-15,-19 13 16,-3 12-16,-13 16 16,7 14-16,13-9 0,-10 19 15,16-10-15,13 0 16,18-1-16,12-22 16,12 1-16,5 1 15,17 1-15,6-5 16,11-15-16,4-10 15,4-5-15,26-16 16,5-19-16,0-7 16,-10-1-16</inkml:trace>
  <inkml:trace contextRef="#ctx0" brushRef="#br0" timeOffset="97029.63">17450 11848 0,'-3'-5'0,"-4"-5"0,-4-2 16,0 3-16,-7 1 15,-2 5-15,-13-3 16,-6 10-16,3 9 16,7 8-16,9-1 15,2 7-15,7 1 16,4 4-16,7 11 15,7-10-15,9 26 16,10-6-16,2-6 16,-1-7-16,10 6 15,-6-9-15,2 1 16,1-2-16,-5 2 0,-13 3 16,-11 1-16,-20-1 15,-2-1-15,-12 1 16,-17 11-16,-7 2 15,-8-1-15,-13 6 16,17-17-16</inkml:trace>
  <inkml:trace contextRef="#ctx0" brushRef="#br0" timeOffset="143703.9">5904 16186 0,'-2'0'0,"1"0"0,0 1 0,1-1 0,0 0 0,2-1 0,2-1 0,4-4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5.17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1481 24575,'5'-31'0,"0"0"0,17-52 0,-1 5 0,132-789 0,-105 596 0,-38 222 0,-9 56 0,0 0 0,1 0 0,0 0 0,0-1 0,1 1 0,0-1 0,0 0 0,0 0 0,1 0 0,-1 0 0,9 9 0,5 10 0,103 189 0,130 324 0,-245-526 0,-3-4 0,1 0 0,0-1 0,0 0 0,1 0 0,-1 0 0,2 0 0,-1 0 0,1-1 0,0 0 0,0 0 0,0 0 0,11 8 0,-14-13 0,-1-1 0,1 0 0,0 0 0,-1 0 0,1 0 0,0 0 0,-1 0 0,1 0 0,-1-1 0,1 1 0,0 0 0,-1-1 0,1 1 0,-1-1 0,1 0 0,-1 1 0,0-1 0,1 0 0,-1 0 0,0 0 0,1 0 0,-1 0 0,0 0 0,0-1 0,0 1 0,0 0 0,0-1 0,0 1 0,0 0 0,0-3 0,31-52 0,-28 47 0,27-56 0,-4-1 0,23-83 0,23-141 0,-33 122 0,-36 150 0,26-85 0,-27 93 0,1 0 0,0 1 0,1 0 0,0 0 0,0 0 0,1 1 0,0-1 0,8-7 0,-13 16 0,-1-1 0,1 0 0,-1 1 0,1 0 0,-1-1 0,1 1 0,-1-1 0,1 1 0,0 0 0,-1-1 0,1 1 0,-1 0 0,1 0 0,0-1 0,0 1 0,-1 0 0,1 0 0,0 0 0,-1 0 0,1 0 0,0 0 0,-1 0 0,1 0 0,0 0 0,-1 0 0,1 0 0,0 0 0,-1 1 0,1-1 0,0 0 0,-1 0 0,1 1 0,0 0 0,17 24 0,1 38 0,-19-61 0,25 146 0,-7 1 0,-2 153 0,9 81 0,-16-305 0,4 0 0,42 138 0,-49-197 30,1-1 0,0 0 0,17 28 0,-22-42-104,1 0-1,-1 0 1,1 0 0,0 0 0,1-1-1,-1 1 1,1-1 0,-1 0 0,1 0-1,0 0 1,0 0 0,0-1 0,0 0-1,1 1 1,-1-2 0,1 1 0,-1 0-1,1-1 1,9 2 0,10-4-6752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5.69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24575,'16'34'0,"-11"-24"0,90 159 0,-82-148 0,1-1 0,1 0 0,1-2 0,1 0 0,33 29 0,-43-42-170,0 0-1,1-1 0,-1 0 1,1 0-1,0 0 0,0-1 1,10 2-1,13 1-6655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59:08.98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83 24575,'0'-1'0,"2"-2"0,3-1 0,5-3 0,6-1 0,10-2 0,13-1 0,13-2 0,6-1 0,-7 3-8191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6.0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276 0 24575,'-21'93'0,"-16"153"0,26-153 0,-167 1017 0,153-965-1365,21-101-5461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6.47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0 133 24575,'1'17'0,"1"-1"0,1 1 0,6 21 0,3 19 0,24 339 0,-20-170 0,7-466 0,-15 132 0,10-90 0,-13 163 0,2 0 0,1 0 0,18-48 0,-22 73 0,0 0 0,0 1 0,1-1 0,0 1 0,0 0 0,1 1 0,0-1 0,1 1 0,0 1 0,0-1 0,1 1 0,0 0 0,0 1 0,1 0 0,-1 0 0,1 1 0,0 0 0,1 0 0,-1 1 0,1 1 0,0-1 0,0 1 0,0 1 0,0 0 0,1 1 0,-1 0 0,1 0 0,-1 1 0,0 0 0,1 1 0,-1 0 0,0 1 0,1 0 0,-1 1 0,0 0 0,0 0 0,9 6 0,5 3 0,-1 0 0,0 2 0,-1 1 0,-1 1 0,0 0 0,-1 2 0,-1 0 0,-1 1 0,0 1 0,-2 1 0,0 0 0,24 46 0,-15-19 0,-3 1 0,-2 1 0,-2 1 0,-2 0 0,13 74 0,-25-97-119,0-5 203,1 0 1,10 30-1,-14-48-184,1 0 0,1 1 0,-1-1 0,1 0 0,0 0 0,0 0 0,0-1 0,1 1 0,0-1 1,0 0-1,0 0 0,0 0 0,1 0 0,8 5 0,10 1-6726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7.9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658 48 24575,'-3'-3'0,"0"0"0,0 1 0,-1 0 0,1-1 0,-1 1 0,1 1 0,-1-1 0,0 0 0,0 1 0,0 0 0,0 0 0,0 0 0,0 1 0,-7-1 0,-59 2 0,44 2 0,0 2 0,0 1 0,1 1 0,0 0 0,0 3 0,1 0 0,0 1 0,1 1 0,0 1 0,1 1 0,0 1 0,-34 32 0,39-31 0,1-1 0,0 2 0,2 0 0,0 1 0,1 0 0,0 1 0,2 1 0,0-1 0,2 2 0,0 0 0,1 0 0,1 0 0,1 1 0,1 0 0,-3 29 0,7-44 0,1 1 0,0-1 0,0 0 0,1 0 0,-1 1 0,2-1 0,-1 0 0,1 0 0,0 0 0,1 0 0,-1 0 0,1-1 0,6 9 0,-7-11 0,1-1 0,0 0 0,0 0 0,0 0 0,0 0 0,1-1 0,-1 1 0,1-1 0,0 0 0,0 0 0,-1 0 0,1-1 0,0 1 0,0-1 0,1 0 0,-1 0 0,0 0 0,0-1 0,0 0 0,1 1 0,-1-2 0,0 1 0,0 0 0,5-2 0,12-2 0,0-1 0,0-1 0,0 0 0,-1-2 0,0-1 0,-1 0 0,0-1 0,0-1 0,-1-1 0,-1-1 0,27-24 0,-10 5 0,-2-1 0,-1-2 0,-2-1 0,35-57 0,14-46 0,-71 123 0,0 0 0,-1-1 0,0 0 0,-2 0 0,0 0 0,-1 0 0,1-19 0,-3 96 0,2-1 0,3 1 0,2-1 0,3 0 0,3-1 0,34 93 0,-43-138 0,1 0 0,0 0 0,1-1 0,1 0 0,0-1 0,0 1 0,16 14 0,-22-23 0,0-1 0,1 0 0,-1 0 0,1 0 0,0 0 0,0-1 0,-1 1 0,1-1 0,0 1 0,0-1 0,1 0 0,-1 0 0,0 0 0,0-1 0,0 1 0,0-1 0,1 0 0,-1 0 0,0 0 0,0 0 0,1-1 0,-1 1 0,0-1 0,0 1 0,0-1 0,0 0 0,0-1 0,0 1 0,0 0 0,0-1 0,0 0 0,0 0 0,-1 0 0,1 0 0,-1 0 0,1 0 0,2-5 0,9-8 0,-2 0 0,1-2 0,-2 1 0,-1-1 0,0-1 0,-1 0 0,0-1 0,-2 1 0,7-25 0,-2-4 0,-2 0 0,8-83 0,-17-56 0,-2 164 0,3 41 0,1-1 0,1 1 0,9 25 0,2 10 0,-9-27 0,54 262 0,-47-213 0,4 142 0,-19-299 0,8-212 0,-3 262 0,1 0 0,2 0 0,0 1 0,2 0 0,2 0 0,1 0 0,21-41 0,-28 64 0,0 0 0,0 0 0,1 1 0,0-1 0,0 1 0,1 0 0,-1 1 0,1-1 0,1 1 0,-1 1 0,1-1 0,0 1 0,0 0 0,0 0 0,0 1 0,0 0 0,9-2 0,-7 3 0,-1 1 0,1 1 0,0-1 0,-1 1 0,1 1 0,-1-1 0,1 1 0,0 1 0,-1 0 0,0 0 0,1 1 0,-1 0 0,0 0 0,-1 1 0,15 8 0,-2 2 0,1 1 0,-2 1 0,0 1 0,-1 0 0,-1 2 0,0 0 0,-1 0 0,-2 2 0,0 0 0,-1 1 0,-1 0 0,-1 0 0,-1 2 0,9 31 0,-2 1 0,-3 1 0,-2 1 0,-3 0 0,-3 0 0,0 63 0,35-344 0,-26 106 0,-11 70 0,2 0 0,2 1 0,2 0 0,2 0 0,19-47 0,-29 87 0,1 0 0,0 1 0,0-1 0,1 1 0,-1 0 0,1 0 0,0 0 0,1 0 0,-1 1 0,1 0 0,0 0 0,0 0 0,0 0 0,0 1 0,1 0 0,-1 0 0,1 0 0,0 1 0,9-3 0,-7 4 0,0 0 0,0 0 0,0 1 0,1 0 0,-1 0 0,0 1 0,0 0 0,0 0 0,0 1 0,0 0 0,0 1 0,0 0 0,-1 0 0,12 7 0,6 5 0,0 1 0,-2 2 0,0 0 0,-1 1 0,-1 2 0,0 0 0,-2 1 0,23 33 0,-9-4 0,-1 1 0,-3 2 0,23 56 0,-28-45 0,-16-41 0,1-1 0,0 0 0,17 27 0,-25-49 4,0 1 0,0 0-1,0-1 1,1 1 0,-1-1 0,0 1-1,1-1 1,-1 0 0,1 0 0,0 0-1,-1 0 1,1 0 0,0 0 0,0 0-1,0 0 1,-1 0 0,1-1 0,0 1-1,0-1 1,0 0 0,0 1 0,0-1-1,0 0 1,0 0 0,0 0 0,0-1-1,0 1 1,0 0 0,0-1-1,0 1 1,3-2 0,3-2-216,-1 1 0,1-1 0,-1 0-1,0-1 1,0 0 0,7-6 0,5-6-6614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8.4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0 513 24575,'83'-26'0,"-1"-5"0,98-50 0,-158 69 0,-1 0 0,0-1 0,-1-1 0,-1-1 0,0-1 0,-1-1 0,-1 0 0,0-1 0,-2-1 0,0 0 0,-1-1 0,-1-1 0,11-23 0,-21 39 0,-1-1 0,1-1 0,-2 1 0,1 0 0,0 0 0,-1-1 0,-1 1 0,1-1 0,-1-8 0,0 13 0,0 0 0,-1 0 0,1-1 0,-1 1 0,1 0 0,-1 0 0,0 0 0,0 1 0,0-1 0,0 0 0,0 0 0,0 0 0,-1 1 0,1-1 0,-1 0 0,1 1 0,-1-1 0,1 1 0,-1 0 0,0 0 0,0 0 0,0-1 0,1 2 0,-1-1 0,0 0 0,0 0 0,0 0 0,-1 1 0,1 0 0,0-1 0,-4 1 0,-7-1 0,1 1 0,-1 0 0,0 1 0,1 1 0,-1 0 0,1 0 0,-1 1 0,1 1 0,0 0 0,-15 8 0,-2 2 0,1 1 0,-50 37 0,54-34 0,1 2 0,0 0 0,2 2 0,0 0 0,2 1 0,0 2 0,2 0 0,1 0 0,-18 38 0,28-49 0,0 0 0,2 1 0,-1-1 0,2 1 0,0 0 0,1 0 0,0 0 0,1 30 0,2-33 0,1-1 0,0 1 0,0-1 0,1 0 0,1 0 0,0 0 0,0 0 0,1-1 0,1 1 0,-1-1 0,2 0 0,13 16 0,-4-9 0,0-2 0,1 0 0,0-1 0,1-1 0,1 0 0,0-2 0,1 0 0,0-1 0,0-1 0,38 11 0,-16-8 0,1-2 0,-1-2 0,1-2 0,71 1 0,-66-8-455,-1-2 0,65-12 0,-24-4-6371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8.7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24575,'2'3'0,"0"-1"0,0 1 0,0 0 0,-1 0 0,1 0 0,-1 0 0,0 0 0,0 0 0,0 0 0,1 7 0,-1-6 0,16 74 4,-3 1-1,7 153 1,-8-71-1380,-12-143-5450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9.10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 24575,'0'0'0,"1"-2"0,2 1 0,4 0 0,4 1 0,6 3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39.45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392 12 24575,'-3'-1'0,"0"-1"0,0 1 0,0-1 0,0 1 0,-1 0 0,1 0 0,-1 0 0,1 1 0,0-1 0,-1 1 0,1 0 0,-1 0 0,-5 1 0,2-1 0,-22-1 0,-1 2 0,1 1 0,-43 8 0,60-7 0,1-1 0,-1 2 0,1 0 0,-1 0 0,1 1 0,1 0 0,-1 1 0,1 0 0,0 0 0,0 1 0,-12 12 0,19-16 0,0 0 0,0 1 0,1 0 0,-1-1 0,1 1 0,0 0 0,0 0 0,0 0 0,0 1 0,1-1 0,-1 0 0,1 1 0,0-1 0,1 1 0,-1-1 0,1 1 0,0-1 0,0 1 0,0-1 0,1 1 0,-1-1 0,1 1 0,0-1 0,1 1 0,-1-1 0,1 0 0,0 0 0,0 0 0,0 0 0,4 6 0,5 6 0,1 0 0,0-1 0,2 0 0,-1-1 0,26 21 0,25 13 0,102 59 0,9 5 0,-147-91 0,-1 0 0,-1 2 0,44 50 0,-65-67 0,0 0 0,-1 0 0,0 1 0,0-1 0,-1 1 0,1-1 0,-1 1 0,-1 0 0,3 9 0,-4-12 0,-1-1 0,0 0 0,0 0 0,0 0 0,0 0 0,0 0 0,0 0 0,-1 0 0,0 0 0,0 0 0,0 0 0,0 0 0,0 0 0,0 0 0,-1-1 0,1 1 0,-1 0 0,0-1 0,0 1 0,0-1 0,0 0 0,0 0 0,0 0 0,-4 3 0,-5 3 0,-1 0 0,0-1 0,-1 0 0,1-1 0,-1-1 0,-21 7 0,-89 17 0,96-23 0,-167 28-1365,107-22-5461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43.0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164 1 24575,'-6'47'0,"-74"443"0,63-326 0,3 167 0,12-135 0,25-319 0,-14 38 0,-3 0 0,-9-132 0,-46-169 0,42 347 0,-14-105 0,19 129 0,2-1 0,0 1 0,1-1 0,0 1 0,2-1 0,0 1 0,5-18 0,-8 33 0,0-1 0,0 1 0,1-1 0,-1 1 0,0 0 0,0-1 0,0 1 0,1-1 0,-1 1 0,0 0 0,0-1 0,1 1 0,-1 0 0,0-1 0,0 1 0,1 0 0,-1-1 0,1 1 0,-1 0 0,0 0 0,1-1 0,-1 1 0,1 0 0,-1 0 0,0 0 0,1-1 0,-1 1 0,1 0 0,-1 0 0,1 0 0,-1 0 0,0 0 0,2 0 0,15 11 0,23 39 0,-21-25 0,99 99 0,6-6 0,197 148 0,-197-163 0,-4 6 0,115 136 0,-221-230 0,-10-8 0,1-1 0,0 0 0,0-1 0,0 1 0,1-1 0,0 0 0,0 0 0,1-1 0,-1 0 0,1 0 0,12 5 0,-18-9 0,0 0 0,0 0 0,0 0 0,0 0 0,-1-1 0,1 1 0,0 0 0,0-1 0,0 1 0,-1 0 0,1-1 0,0 1 0,-1-1 0,1 1 0,0-1 0,-1 1 0,1-1 0,0 0 0,-1 1 0,1-1 0,-1 0 0,0 1 0,1-1 0,-1 0 0,1 0 0,-1 1 0,0-1 0,0 0 0,1 0 0,-1 0 0,0-1 0,6-32 0,-5 28 0,10-95 0,-4-169 0,-29-102 0,19 332 0,2 20-98,-2-7 175,2-1 0,3-54 0,-1 76-143,-1 1 1,1 0 0,0 0 0,0 0 0,0 0 0,1 0 0,0 0 0,0 0 0,0 0-1,0 0 1,1 1 0,0-1 0,0 1 0,0 0 0,1 0 0,-1 0 0,1 0 0,0 1-1,0 0 1,0-1 0,0 1 0,7-3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43.77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690 137 24575,'0'-5'0,"0"0"0,-1-1 0,0 1 0,0 0 0,0-1 0,-1 1 0,0 0 0,0 0 0,0 0 0,0 0 0,-1 1 0,0-1 0,0 1 0,0-1 0,-1 1 0,1 0 0,-1 0 0,0 1 0,0-1 0,0 1 0,-1 0 0,1 0 0,-1 0 0,0 0 0,0 1 0,0 0 0,0 0 0,-10-2 0,-3-1 0,-1 1 0,1 0 0,-1 2 0,1 0 0,-1 2 0,0 0 0,-20 2 0,17 1 0,1 1 0,0 1 0,0 1 0,0 1 0,1 0 0,0 2 0,0 0 0,1 1 0,0 1 0,1 1 0,0 1 0,1 0 0,0 1 0,-22 25 0,27-26 0,1 0 0,1 1 0,0 0 0,1 1 0,0 0 0,1 1 0,1 0 0,0 0 0,1 0 0,1 1 0,1 0 0,0 0 0,1 0 0,1 0 0,0 1 0,2-1 0,0 0 0,3 28 0,-2-38 0,0 0 0,1-1 0,-1 1 0,1 0 0,0-1 0,1 1 0,0-1 0,0 0 0,0 0 0,1 0 0,0 0 0,0 0 0,0-1 0,1 0 0,0 0 0,0 0 0,0 0 0,0-1 0,1 0 0,10 6 0,-8-7 0,-1 0 0,0-1 0,1 0 0,-1-1 0,1 0 0,0 0 0,0 0 0,-1-1 0,1 0 0,0 0 0,0-1 0,-1 0 0,1-1 0,-1 1 0,1-2 0,-1 1 0,1-1 0,9-5 0,10-6 0,0-2 0,-1-1 0,-1-1 0,0-1 0,-2-1 0,0-1 0,-2-1 0,31-39 0,-31 33 0,-1-1 0,-1-1 0,-2-1 0,0 0 0,-3-1 0,-1-1 0,13-45 0,-25 73 0,2-2 0,-1-1 0,0 0 0,-1 1 0,0-1 0,0 0 0,0 1 0,-1-1 0,0 0 0,-1 0 0,-2-11 0,-2 65 0,5 12 30,4-1 0,2 1 0,14 59 0,-17-101-123,1 1 0,1-1 1,0 0-1,1-1 0,1 1 0,1-1 0,0-1 0,0 1 1,2-2-1,0 1 0,0-1 0,1 0 0,1-1 1,0-1-1,15 11 0,10 0-6733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2:38:44.55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19 10 24575,'-4'-9'0,"1"9"0,-2 22 0,2 40 0,3-60 0,-3 200 0,9 1 0,53 334 0,-51-478 0,7 32 0,-15-96 0,0 1 0,1-1 0,0 1 0,-1 0 0,2-1 0,-1 1 0,3-7 0,2-5 0,8-41 0,2 2 0,3 0 0,45-89 0,-54 127 0,0 2 0,0-1 0,2 1 0,0 1 0,0 0 0,25-21 0,-27 28 0,0-1 0,0 2 0,1 0 0,0 0 0,0 1 0,0 0 0,1 1 0,-1 0 0,1 1 0,0 0 0,17-1 0,-5 3 0,-1 1 0,1 1 0,-1 1 0,0 2 0,1 0 0,-2 1 0,1 1 0,-1 1 0,0 1 0,0 1 0,-1 1 0,40 25 0,-51-27 0,0-1 0,0 1 0,0 1 0,-1 0 0,-1 0 0,1 0 0,-1 1 0,-1 1 0,0-1 0,-1 1 0,7 14 0,-10-16 0,0 1 0,0-1 0,-1 0 0,0 1 0,-1-1 0,0 1 0,-1 0 0,0-1 0,0 1 0,-1 0 0,0-1 0,-1 1 0,0-1 0,-1 1 0,1-1 0,-6 11 0,1-6 0,-1-1 0,0 0 0,0 0 0,-1-1 0,-1 0 0,0 0 0,-1-1 0,0 0 0,0-1 0,-1-1 0,-1 1 0,1-2 0,-1 0 0,-1-1 0,0 0 0,-16 6 0,-10 1 0,-1-1 0,0-1 0,0-3 0,-70 7 0,64-11-227,0-3-1,-1-1 1,1-3-1,0-1 1,-91-19-1,95 9-6598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9/18/2023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9" Type="http://schemas.openxmlformats.org/officeDocument/2006/relationships/image" Target="../media/image24.png"/><Relationship Id="rId21" Type="http://schemas.openxmlformats.org/officeDocument/2006/relationships/image" Target="../media/image15.png"/><Relationship Id="rId34" Type="http://schemas.openxmlformats.org/officeDocument/2006/relationships/customXml" Target="../ink/ink18.xml"/><Relationship Id="rId42" Type="http://schemas.openxmlformats.org/officeDocument/2006/relationships/customXml" Target="../ink/ink22.xml"/><Relationship Id="rId47" Type="http://schemas.openxmlformats.org/officeDocument/2006/relationships/image" Target="../media/image28.png"/><Relationship Id="rId50" Type="http://schemas.openxmlformats.org/officeDocument/2006/relationships/customXml" Target="../ink/ink26.xml"/><Relationship Id="rId55" Type="http://schemas.openxmlformats.org/officeDocument/2006/relationships/image" Target="../media/image32.png"/><Relationship Id="rId63" Type="http://schemas.openxmlformats.org/officeDocument/2006/relationships/image" Target="../media/image36.png"/><Relationship Id="rId7" Type="http://schemas.openxmlformats.org/officeDocument/2006/relationships/image" Target="../media/image8.png"/><Relationship Id="rId2" Type="http://schemas.openxmlformats.org/officeDocument/2006/relationships/customXml" Target="../ink/ink2.xml"/><Relationship Id="rId16" Type="http://schemas.openxmlformats.org/officeDocument/2006/relationships/customXml" Target="../ink/ink9.xml"/><Relationship Id="rId29" Type="http://schemas.openxmlformats.org/officeDocument/2006/relationships/image" Target="../media/image19.png"/><Relationship Id="rId11" Type="http://schemas.openxmlformats.org/officeDocument/2006/relationships/image" Target="../media/image10.png"/><Relationship Id="rId24" Type="http://schemas.openxmlformats.org/officeDocument/2006/relationships/customXml" Target="../ink/ink13.xml"/><Relationship Id="rId32" Type="http://schemas.openxmlformats.org/officeDocument/2006/relationships/customXml" Target="../ink/ink17.xml"/><Relationship Id="rId37" Type="http://schemas.openxmlformats.org/officeDocument/2006/relationships/image" Target="../media/image23.png"/><Relationship Id="rId40" Type="http://schemas.openxmlformats.org/officeDocument/2006/relationships/customXml" Target="../ink/ink21.xml"/><Relationship Id="rId45" Type="http://schemas.openxmlformats.org/officeDocument/2006/relationships/image" Target="../media/image27.png"/><Relationship Id="rId53" Type="http://schemas.openxmlformats.org/officeDocument/2006/relationships/image" Target="../media/image31.png"/><Relationship Id="rId58" Type="http://schemas.openxmlformats.org/officeDocument/2006/relationships/customXml" Target="../ink/ink30.xml"/><Relationship Id="rId5" Type="http://schemas.openxmlformats.org/officeDocument/2006/relationships/image" Target="../media/image7.png"/><Relationship Id="rId61" Type="http://schemas.openxmlformats.org/officeDocument/2006/relationships/image" Target="../media/image35.png"/><Relationship Id="rId19" Type="http://schemas.openxmlformats.org/officeDocument/2006/relationships/image" Target="../media/image14.png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18.png"/><Relationship Id="rId30" Type="http://schemas.openxmlformats.org/officeDocument/2006/relationships/customXml" Target="../ink/ink16.xml"/><Relationship Id="rId35" Type="http://schemas.openxmlformats.org/officeDocument/2006/relationships/image" Target="../media/image22.png"/><Relationship Id="rId43" Type="http://schemas.openxmlformats.org/officeDocument/2006/relationships/image" Target="../media/image26.png"/><Relationship Id="rId48" Type="http://schemas.openxmlformats.org/officeDocument/2006/relationships/customXml" Target="../ink/ink25.xml"/><Relationship Id="rId56" Type="http://schemas.openxmlformats.org/officeDocument/2006/relationships/customXml" Target="../ink/ink29.xml"/><Relationship Id="rId8" Type="http://schemas.openxmlformats.org/officeDocument/2006/relationships/customXml" Target="../ink/ink5.xml"/><Relationship Id="rId51" Type="http://schemas.openxmlformats.org/officeDocument/2006/relationships/image" Target="../media/image30.png"/><Relationship Id="rId3" Type="http://schemas.openxmlformats.org/officeDocument/2006/relationships/image" Target="../media/image6.png"/><Relationship Id="rId12" Type="http://schemas.openxmlformats.org/officeDocument/2006/relationships/customXml" Target="../ink/ink7.xml"/><Relationship Id="rId17" Type="http://schemas.openxmlformats.org/officeDocument/2006/relationships/image" Target="../media/image13.png"/><Relationship Id="rId25" Type="http://schemas.openxmlformats.org/officeDocument/2006/relationships/image" Target="../media/image17.png"/><Relationship Id="rId33" Type="http://schemas.openxmlformats.org/officeDocument/2006/relationships/image" Target="../media/image21.png"/><Relationship Id="rId38" Type="http://schemas.openxmlformats.org/officeDocument/2006/relationships/customXml" Target="../ink/ink20.xml"/><Relationship Id="rId46" Type="http://schemas.openxmlformats.org/officeDocument/2006/relationships/customXml" Target="../ink/ink24.xml"/><Relationship Id="rId59" Type="http://schemas.openxmlformats.org/officeDocument/2006/relationships/image" Target="../media/image34.png"/><Relationship Id="rId20" Type="http://schemas.openxmlformats.org/officeDocument/2006/relationships/customXml" Target="../ink/ink11.xml"/><Relationship Id="rId41" Type="http://schemas.openxmlformats.org/officeDocument/2006/relationships/image" Target="../media/image25.png"/><Relationship Id="rId54" Type="http://schemas.openxmlformats.org/officeDocument/2006/relationships/customXml" Target="../ink/ink28.xml"/><Relationship Id="rId62" Type="http://schemas.openxmlformats.org/officeDocument/2006/relationships/customXml" Target="../ink/ink3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28" Type="http://schemas.openxmlformats.org/officeDocument/2006/relationships/customXml" Target="../ink/ink15.xml"/><Relationship Id="rId36" Type="http://schemas.openxmlformats.org/officeDocument/2006/relationships/customXml" Target="../ink/ink19.xml"/><Relationship Id="rId49" Type="http://schemas.openxmlformats.org/officeDocument/2006/relationships/image" Target="../media/image29.png"/><Relationship Id="rId57" Type="http://schemas.openxmlformats.org/officeDocument/2006/relationships/image" Target="../media/image33.png"/><Relationship Id="rId10" Type="http://schemas.openxmlformats.org/officeDocument/2006/relationships/customXml" Target="../ink/ink6.xml"/><Relationship Id="rId31" Type="http://schemas.openxmlformats.org/officeDocument/2006/relationships/image" Target="../media/image20.png"/><Relationship Id="rId44" Type="http://schemas.openxmlformats.org/officeDocument/2006/relationships/customXml" Target="../ink/ink23.xml"/><Relationship Id="rId52" Type="http://schemas.openxmlformats.org/officeDocument/2006/relationships/customXml" Target="../ink/ink27.xml"/><Relationship Id="rId60" Type="http://schemas.openxmlformats.org/officeDocument/2006/relationships/customXml" Target="../ink/ink31.xml"/><Relationship Id="rId4" Type="http://schemas.openxmlformats.org/officeDocument/2006/relationships/customXml" Target="../ink/ink3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8.png"/><Relationship Id="rId21" Type="http://schemas.openxmlformats.org/officeDocument/2006/relationships/customXml" Target="../ink/ink42.xml"/><Relationship Id="rId42" Type="http://schemas.openxmlformats.org/officeDocument/2006/relationships/image" Target="../media/image56.png"/><Relationship Id="rId47" Type="http://schemas.openxmlformats.org/officeDocument/2006/relationships/customXml" Target="../ink/ink55.xml"/><Relationship Id="rId63" Type="http://schemas.openxmlformats.org/officeDocument/2006/relationships/customXml" Target="../ink/ink63.xml"/><Relationship Id="rId68" Type="http://schemas.openxmlformats.org/officeDocument/2006/relationships/image" Target="../media/image69.png"/><Relationship Id="rId84" Type="http://schemas.openxmlformats.org/officeDocument/2006/relationships/image" Target="../media/image77.png"/><Relationship Id="rId89" Type="http://schemas.openxmlformats.org/officeDocument/2006/relationships/customXml" Target="../ink/ink76.xml"/><Relationship Id="rId16" Type="http://schemas.openxmlformats.org/officeDocument/2006/relationships/image" Target="../media/image43.png"/><Relationship Id="rId107" Type="http://schemas.openxmlformats.org/officeDocument/2006/relationships/customXml" Target="../ink/ink85.xml"/><Relationship Id="rId11" Type="http://schemas.openxmlformats.org/officeDocument/2006/relationships/customXml" Target="../ink/ink37.xml"/><Relationship Id="rId32" Type="http://schemas.openxmlformats.org/officeDocument/2006/relationships/image" Target="../media/image51.png"/><Relationship Id="rId37" Type="http://schemas.openxmlformats.org/officeDocument/2006/relationships/customXml" Target="../ink/ink50.xml"/><Relationship Id="rId53" Type="http://schemas.openxmlformats.org/officeDocument/2006/relationships/customXml" Target="../ink/ink58.xml"/><Relationship Id="rId58" Type="http://schemas.openxmlformats.org/officeDocument/2006/relationships/image" Target="../media/image64.png"/><Relationship Id="rId74" Type="http://schemas.openxmlformats.org/officeDocument/2006/relationships/image" Target="../media/image72.png"/><Relationship Id="rId79" Type="http://schemas.openxmlformats.org/officeDocument/2006/relationships/customXml" Target="../ink/ink71.xml"/><Relationship Id="rId102" Type="http://schemas.openxmlformats.org/officeDocument/2006/relationships/image" Target="../media/image86.png"/><Relationship Id="rId5" Type="http://schemas.openxmlformats.org/officeDocument/2006/relationships/customXml" Target="../ink/ink34.xml"/><Relationship Id="rId90" Type="http://schemas.openxmlformats.org/officeDocument/2006/relationships/image" Target="../media/image80.png"/><Relationship Id="rId95" Type="http://schemas.openxmlformats.org/officeDocument/2006/relationships/customXml" Target="../ink/ink79.xml"/><Relationship Id="rId22" Type="http://schemas.openxmlformats.org/officeDocument/2006/relationships/image" Target="../media/image46.png"/><Relationship Id="rId27" Type="http://schemas.openxmlformats.org/officeDocument/2006/relationships/customXml" Target="../ink/ink45.xml"/><Relationship Id="rId43" Type="http://schemas.openxmlformats.org/officeDocument/2006/relationships/customXml" Target="../ink/ink53.xml"/><Relationship Id="rId48" Type="http://schemas.openxmlformats.org/officeDocument/2006/relationships/image" Target="../media/image59.png"/><Relationship Id="rId64" Type="http://schemas.openxmlformats.org/officeDocument/2006/relationships/image" Target="../media/image67.png"/><Relationship Id="rId69" Type="http://schemas.openxmlformats.org/officeDocument/2006/relationships/customXml" Target="../ink/ink66.xml"/><Relationship Id="rId80" Type="http://schemas.openxmlformats.org/officeDocument/2006/relationships/image" Target="../media/image75.png"/><Relationship Id="rId85" Type="http://schemas.openxmlformats.org/officeDocument/2006/relationships/customXml" Target="../ink/ink74.xml"/><Relationship Id="rId12" Type="http://schemas.openxmlformats.org/officeDocument/2006/relationships/image" Target="../media/image41.png"/><Relationship Id="rId17" Type="http://schemas.openxmlformats.org/officeDocument/2006/relationships/customXml" Target="../ink/ink40.xml"/><Relationship Id="rId33" Type="http://schemas.openxmlformats.org/officeDocument/2006/relationships/customXml" Target="../ink/ink48.xml"/><Relationship Id="rId38" Type="http://schemas.openxmlformats.org/officeDocument/2006/relationships/image" Target="../media/image54.png"/><Relationship Id="rId59" Type="http://schemas.openxmlformats.org/officeDocument/2006/relationships/customXml" Target="../ink/ink61.xml"/><Relationship Id="rId103" Type="http://schemas.openxmlformats.org/officeDocument/2006/relationships/customXml" Target="../ink/ink83.xml"/><Relationship Id="rId108" Type="http://schemas.openxmlformats.org/officeDocument/2006/relationships/image" Target="../media/image89.png"/><Relationship Id="rId54" Type="http://schemas.openxmlformats.org/officeDocument/2006/relationships/image" Target="../media/image62.png"/><Relationship Id="rId70" Type="http://schemas.openxmlformats.org/officeDocument/2006/relationships/image" Target="../media/image70.png"/><Relationship Id="rId75" Type="http://schemas.openxmlformats.org/officeDocument/2006/relationships/customXml" Target="../ink/ink69.xml"/><Relationship Id="rId91" Type="http://schemas.openxmlformats.org/officeDocument/2006/relationships/customXml" Target="../ink/ink77.xml"/><Relationship Id="rId96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5" Type="http://schemas.openxmlformats.org/officeDocument/2006/relationships/customXml" Target="../ink/ink39.xml"/><Relationship Id="rId23" Type="http://schemas.openxmlformats.org/officeDocument/2006/relationships/customXml" Target="../ink/ink43.xml"/><Relationship Id="rId28" Type="http://schemas.openxmlformats.org/officeDocument/2006/relationships/image" Target="../media/image49.png"/><Relationship Id="rId36" Type="http://schemas.openxmlformats.org/officeDocument/2006/relationships/image" Target="../media/image53.png"/><Relationship Id="rId49" Type="http://schemas.openxmlformats.org/officeDocument/2006/relationships/customXml" Target="../ink/ink56.xml"/><Relationship Id="rId57" Type="http://schemas.openxmlformats.org/officeDocument/2006/relationships/customXml" Target="../ink/ink60.xml"/><Relationship Id="rId106" Type="http://schemas.openxmlformats.org/officeDocument/2006/relationships/image" Target="../media/image88.png"/><Relationship Id="rId10" Type="http://schemas.openxmlformats.org/officeDocument/2006/relationships/image" Target="../media/image40.png"/><Relationship Id="rId31" Type="http://schemas.openxmlformats.org/officeDocument/2006/relationships/customXml" Target="../ink/ink47.xml"/><Relationship Id="rId44" Type="http://schemas.openxmlformats.org/officeDocument/2006/relationships/image" Target="../media/image57.png"/><Relationship Id="rId52" Type="http://schemas.openxmlformats.org/officeDocument/2006/relationships/image" Target="../media/image61.png"/><Relationship Id="rId60" Type="http://schemas.openxmlformats.org/officeDocument/2006/relationships/image" Target="../media/image65.png"/><Relationship Id="rId65" Type="http://schemas.openxmlformats.org/officeDocument/2006/relationships/customXml" Target="../ink/ink64.xml"/><Relationship Id="rId73" Type="http://schemas.openxmlformats.org/officeDocument/2006/relationships/customXml" Target="../ink/ink68.xml"/><Relationship Id="rId78" Type="http://schemas.openxmlformats.org/officeDocument/2006/relationships/image" Target="../media/image74.png"/><Relationship Id="rId81" Type="http://schemas.openxmlformats.org/officeDocument/2006/relationships/customXml" Target="../ink/ink72.xml"/><Relationship Id="rId86" Type="http://schemas.openxmlformats.org/officeDocument/2006/relationships/image" Target="../media/image78.png"/><Relationship Id="rId94" Type="http://schemas.openxmlformats.org/officeDocument/2006/relationships/image" Target="../media/image82.png"/><Relationship Id="rId99" Type="http://schemas.openxmlformats.org/officeDocument/2006/relationships/customXml" Target="../ink/ink81.xml"/><Relationship Id="rId101" Type="http://schemas.openxmlformats.org/officeDocument/2006/relationships/customXml" Target="../ink/ink82.xml"/><Relationship Id="rId4" Type="http://schemas.openxmlformats.org/officeDocument/2006/relationships/image" Target="../media/image810.png"/><Relationship Id="rId9" Type="http://schemas.openxmlformats.org/officeDocument/2006/relationships/customXml" Target="../ink/ink36.xml"/><Relationship Id="rId13" Type="http://schemas.openxmlformats.org/officeDocument/2006/relationships/customXml" Target="../ink/ink38.xml"/><Relationship Id="rId18" Type="http://schemas.openxmlformats.org/officeDocument/2006/relationships/image" Target="../media/image44.png"/><Relationship Id="rId39" Type="http://schemas.openxmlformats.org/officeDocument/2006/relationships/customXml" Target="../ink/ink51.xml"/><Relationship Id="rId109" Type="http://schemas.openxmlformats.org/officeDocument/2006/relationships/customXml" Target="../ink/ink86.xml"/><Relationship Id="rId34" Type="http://schemas.openxmlformats.org/officeDocument/2006/relationships/image" Target="../media/image52.png"/><Relationship Id="rId50" Type="http://schemas.openxmlformats.org/officeDocument/2006/relationships/image" Target="../media/image60.png"/><Relationship Id="rId55" Type="http://schemas.openxmlformats.org/officeDocument/2006/relationships/customXml" Target="../ink/ink59.xml"/><Relationship Id="rId76" Type="http://schemas.openxmlformats.org/officeDocument/2006/relationships/image" Target="../media/image73.png"/><Relationship Id="rId97" Type="http://schemas.openxmlformats.org/officeDocument/2006/relationships/customXml" Target="../ink/ink80.xml"/><Relationship Id="rId104" Type="http://schemas.openxmlformats.org/officeDocument/2006/relationships/image" Target="../media/image87.png"/><Relationship Id="rId7" Type="http://schemas.openxmlformats.org/officeDocument/2006/relationships/customXml" Target="../ink/ink35.xml"/><Relationship Id="rId71" Type="http://schemas.openxmlformats.org/officeDocument/2006/relationships/customXml" Target="../ink/ink67.xml"/><Relationship Id="rId92" Type="http://schemas.openxmlformats.org/officeDocument/2006/relationships/image" Target="../media/image81.png"/><Relationship Id="rId2" Type="http://schemas.openxmlformats.org/officeDocument/2006/relationships/image" Target="../media/image37.png"/><Relationship Id="rId29" Type="http://schemas.openxmlformats.org/officeDocument/2006/relationships/customXml" Target="../ink/ink46.xml"/><Relationship Id="rId24" Type="http://schemas.openxmlformats.org/officeDocument/2006/relationships/image" Target="../media/image47.png"/><Relationship Id="rId40" Type="http://schemas.openxmlformats.org/officeDocument/2006/relationships/image" Target="../media/image55.png"/><Relationship Id="rId45" Type="http://schemas.openxmlformats.org/officeDocument/2006/relationships/customXml" Target="../ink/ink54.xml"/><Relationship Id="rId66" Type="http://schemas.openxmlformats.org/officeDocument/2006/relationships/image" Target="../media/image68.png"/><Relationship Id="rId87" Type="http://schemas.openxmlformats.org/officeDocument/2006/relationships/customXml" Target="../ink/ink75.xml"/><Relationship Id="rId110" Type="http://schemas.openxmlformats.org/officeDocument/2006/relationships/image" Target="../media/image90.png"/><Relationship Id="rId61" Type="http://schemas.openxmlformats.org/officeDocument/2006/relationships/customXml" Target="../ink/ink62.xml"/><Relationship Id="rId82" Type="http://schemas.openxmlformats.org/officeDocument/2006/relationships/image" Target="../media/image76.png"/><Relationship Id="rId19" Type="http://schemas.openxmlformats.org/officeDocument/2006/relationships/customXml" Target="../ink/ink41.xml"/><Relationship Id="rId14" Type="http://schemas.openxmlformats.org/officeDocument/2006/relationships/image" Target="../media/image42.png"/><Relationship Id="rId30" Type="http://schemas.openxmlformats.org/officeDocument/2006/relationships/image" Target="../media/image50.png"/><Relationship Id="rId35" Type="http://schemas.openxmlformats.org/officeDocument/2006/relationships/customXml" Target="../ink/ink49.xml"/><Relationship Id="rId56" Type="http://schemas.openxmlformats.org/officeDocument/2006/relationships/image" Target="../media/image63.png"/><Relationship Id="rId77" Type="http://schemas.openxmlformats.org/officeDocument/2006/relationships/customXml" Target="../ink/ink70.xml"/><Relationship Id="rId100" Type="http://schemas.openxmlformats.org/officeDocument/2006/relationships/image" Target="../media/image85.png"/><Relationship Id="rId105" Type="http://schemas.openxmlformats.org/officeDocument/2006/relationships/customXml" Target="../ink/ink84.xml"/><Relationship Id="rId8" Type="http://schemas.openxmlformats.org/officeDocument/2006/relationships/image" Target="../media/image39.png"/><Relationship Id="rId51" Type="http://schemas.openxmlformats.org/officeDocument/2006/relationships/customXml" Target="../ink/ink57.xml"/><Relationship Id="rId72" Type="http://schemas.openxmlformats.org/officeDocument/2006/relationships/image" Target="../media/image71.png"/><Relationship Id="rId93" Type="http://schemas.openxmlformats.org/officeDocument/2006/relationships/customXml" Target="../ink/ink78.xml"/><Relationship Id="rId98" Type="http://schemas.openxmlformats.org/officeDocument/2006/relationships/image" Target="../media/image84.png"/><Relationship Id="rId3" Type="http://schemas.openxmlformats.org/officeDocument/2006/relationships/customXml" Target="../ink/ink33.xml"/><Relationship Id="rId25" Type="http://schemas.openxmlformats.org/officeDocument/2006/relationships/customXml" Target="../ink/ink44.xml"/><Relationship Id="rId46" Type="http://schemas.openxmlformats.org/officeDocument/2006/relationships/image" Target="../media/image58.png"/><Relationship Id="rId67" Type="http://schemas.openxmlformats.org/officeDocument/2006/relationships/customXml" Target="../ink/ink65.xml"/><Relationship Id="rId20" Type="http://schemas.openxmlformats.org/officeDocument/2006/relationships/image" Target="../media/image45.png"/><Relationship Id="rId41" Type="http://schemas.openxmlformats.org/officeDocument/2006/relationships/customXml" Target="../ink/ink52.xml"/><Relationship Id="rId62" Type="http://schemas.openxmlformats.org/officeDocument/2006/relationships/image" Target="../media/image66.png"/><Relationship Id="rId83" Type="http://schemas.openxmlformats.org/officeDocument/2006/relationships/customXml" Target="../ink/ink73.xml"/><Relationship Id="rId88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customXml" Target="../ink/ink8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145.xml"/><Relationship Id="rId21" Type="http://schemas.openxmlformats.org/officeDocument/2006/relationships/customXml" Target="../ink/ink97.xml"/><Relationship Id="rId63" Type="http://schemas.openxmlformats.org/officeDocument/2006/relationships/customXml" Target="../ink/ink118.xml"/><Relationship Id="rId159" Type="http://schemas.openxmlformats.org/officeDocument/2006/relationships/customXml" Target="../ink/ink166.xml"/><Relationship Id="rId170" Type="http://schemas.openxmlformats.org/officeDocument/2006/relationships/image" Target="../media/image175.png"/><Relationship Id="rId226" Type="http://schemas.openxmlformats.org/officeDocument/2006/relationships/image" Target="../media/image203.png"/><Relationship Id="rId268" Type="http://schemas.openxmlformats.org/officeDocument/2006/relationships/image" Target="../media/image224.png"/><Relationship Id="rId32" Type="http://schemas.openxmlformats.org/officeDocument/2006/relationships/image" Target="../media/image106.png"/><Relationship Id="rId74" Type="http://schemas.openxmlformats.org/officeDocument/2006/relationships/image" Target="../media/image127.png"/><Relationship Id="rId128" Type="http://schemas.openxmlformats.org/officeDocument/2006/relationships/image" Target="../media/image154.png"/><Relationship Id="rId5" Type="http://schemas.openxmlformats.org/officeDocument/2006/relationships/customXml" Target="../ink/ink89.xml"/><Relationship Id="rId181" Type="http://schemas.openxmlformats.org/officeDocument/2006/relationships/customXml" Target="../ink/ink177.xml"/><Relationship Id="rId237" Type="http://schemas.openxmlformats.org/officeDocument/2006/relationships/customXml" Target="../ink/ink205.xml"/><Relationship Id="rId279" Type="http://schemas.openxmlformats.org/officeDocument/2006/relationships/customXml" Target="../ink/ink226.xml"/><Relationship Id="rId43" Type="http://schemas.openxmlformats.org/officeDocument/2006/relationships/customXml" Target="../ink/ink108.xml"/><Relationship Id="rId139" Type="http://schemas.openxmlformats.org/officeDocument/2006/relationships/customXml" Target="../ink/ink156.xml"/><Relationship Id="rId290" Type="http://schemas.openxmlformats.org/officeDocument/2006/relationships/image" Target="../media/image235.png"/><Relationship Id="rId85" Type="http://schemas.openxmlformats.org/officeDocument/2006/relationships/customXml" Target="../ink/ink129.xml"/><Relationship Id="rId150" Type="http://schemas.openxmlformats.org/officeDocument/2006/relationships/image" Target="../media/image165.png"/><Relationship Id="rId192" Type="http://schemas.openxmlformats.org/officeDocument/2006/relationships/image" Target="../media/image186.png"/><Relationship Id="rId206" Type="http://schemas.openxmlformats.org/officeDocument/2006/relationships/image" Target="../media/image193.png"/><Relationship Id="rId248" Type="http://schemas.openxmlformats.org/officeDocument/2006/relationships/image" Target="../media/image214.png"/><Relationship Id="rId269" Type="http://schemas.openxmlformats.org/officeDocument/2006/relationships/customXml" Target="../ink/ink221.xml"/><Relationship Id="rId12" Type="http://schemas.openxmlformats.org/officeDocument/2006/relationships/image" Target="../media/image96.png"/><Relationship Id="rId33" Type="http://schemas.openxmlformats.org/officeDocument/2006/relationships/customXml" Target="../ink/ink103.xml"/><Relationship Id="rId108" Type="http://schemas.openxmlformats.org/officeDocument/2006/relationships/image" Target="../media/image144.png"/><Relationship Id="rId129" Type="http://schemas.openxmlformats.org/officeDocument/2006/relationships/customXml" Target="../ink/ink151.xml"/><Relationship Id="rId280" Type="http://schemas.openxmlformats.org/officeDocument/2006/relationships/image" Target="../media/image230.png"/><Relationship Id="rId54" Type="http://schemas.openxmlformats.org/officeDocument/2006/relationships/image" Target="../media/image117.png"/><Relationship Id="rId75" Type="http://schemas.openxmlformats.org/officeDocument/2006/relationships/customXml" Target="../ink/ink124.xml"/><Relationship Id="rId96" Type="http://schemas.openxmlformats.org/officeDocument/2006/relationships/image" Target="../media/image138.png"/><Relationship Id="rId140" Type="http://schemas.openxmlformats.org/officeDocument/2006/relationships/image" Target="../media/image160.png"/><Relationship Id="rId161" Type="http://schemas.openxmlformats.org/officeDocument/2006/relationships/customXml" Target="../ink/ink167.xml"/><Relationship Id="rId182" Type="http://schemas.openxmlformats.org/officeDocument/2006/relationships/image" Target="../media/image181.png"/><Relationship Id="rId217" Type="http://schemas.openxmlformats.org/officeDocument/2006/relationships/customXml" Target="../ink/ink195.xml"/><Relationship Id="rId6" Type="http://schemas.openxmlformats.org/officeDocument/2006/relationships/image" Target="../media/image93.png"/><Relationship Id="rId238" Type="http://schemas.openxmlformats.org/officeDocument/2006/relationships/image" Target="../media/image209.png"/><Relationship Id="rId259" Type="http://schemas.openxmlformats.org/officeDocument/2006/relationships/customXml" Target="../ink/ink216.xml"/><Relationship Id="rId23" Type="http://schemas.openxmlformats.org/officeDocument/2006/relationships/customXml" Target="../ink/ink98.xml"/><Relationship Id="rId119" Type="http://schemas.openxmlformats.org/officeDocument/2006/relationships/customXml" Target="../ink/ink146.xml"/><Relationship Id="rId270" Type="http://schemas.openxmlformats.org/officeDocument/2006/relationships/image" Target="../media/image225.png"/><Relationship Id="rId291" Type="http://schemas.openxmlformats.org/officeDocument/2006/relationships/customXml" Target="../ink/ink232.xml"/><Relationship Id="rId44" Type="http://schemas.openxmlformats.org/officeDocument/2006/relationships/image" Target="../media/image112.png"/><Relationship Id="rId65" Type="http://schemas.openxmlformats.org/officeDocument/2006/relationships/customXml" Target="../ink/ink119.xml"/><Relationship Id="rId86" Type="http://schemas.openxmlformats.org/officeDocument/2006/relationships/image" Target="../media/image133.png"/><Relationship Id="rId130" Type="http://schemas.openxmlformats.org/officeDocument/2006/relationships/image" Target="../media/image155.png"/><Relationship Id="rId151" Type="http://schemas.openxmlformats.org/officeDocument/2006/relationships/customXml" Target="../ink/ink162.xml"/><Relationship Id="rId172" Type="http://schemas.openxmlformats.org/officeDocument/2006/relationships/image" Target="../media/image176.png"/><Relationship Id="rId193" Type="http://schemas.openxmlformats.org/officeDocument/2006/relationships/customXml" Target="../ink/ink183.xml"/><Relationship Id="rId207" Type="http://schemas.openxmlformats.org/officeDocument/2006/relationships/customXml" Target="../ink/ink190.xml"/><Relationship Id="rId228" Type="http://schemas.openxmlformats.org/officeDocument/2006/relationships/image" Target="../media/image204.png"/><Relationship Id="rId249" Type="http://schemas.openxmlformats.org/officeDocument/2006/relationships/customXml" Target="../ink/ink211.xml"/><Relationship Id="rId13" Type="http://schemas.openxmlformats.org/officeDocument/2006/relationships/customXml" Target="../ink/ink93.xml"/><Relationship Id="rId109" Type="http://schemas.openxmlformats.org/officeDocument/2006/relationships/customXml" Target="../ink/ink141.xml"/><Relationship Id="rId260" Type="http://schemas.openxmlformats.org/officeDocument/2006/relationships/image" Target="../media/image220.png"/><Relationship Id="rId281" Type="http://schemas.openxmlformats.org/officeDocument/2006/relationships/customXml" Target="../ink/ink227.xml"/><Relationship Id="rId34" Type="http://schemas.openxmlformats.org/officeDocument/2006/relationships/image" Target="../media/image107.png"/><Relationship Id="rId55" Type="http://schemas.openxmlformats.org/officeDocument/2006/relationships/customXml" Target="../ink/ink114.xml"/><Relationship Id="rId76" Type="http://schemas.openxmlformats.org/officeDocument/2006/relationships/image" Target="../media/image128.png"/><Relationship Id="rId97" Type="http://schemas.openxmlformats.org/officeDocument/2006/relationships/customXml" Target="../ink/ink135.xml"/><Relationship Id="rId120" Type="http://schemas.openxmlformats.org/officeDocument/2006/relationships/image" Target="../media/image150.png"/><Relationship Id="rId141" Type="http://schemas.openxmlformats.org/officeDocument/2006/relationships/customXml" Target="../ink/ink157.xml"/><Relationship Id="rId7" Type="http://schemas.openxmlformats.org/officeDocument/2006/relationships/customXml" Target="../ink/ink90.xml"/><Relationship Id="rId162" Type="http://schemas.openxmlformats.org/officeDocument/2006/relationships/image" Target="../media/image171.png"/><Relationship Id="rId183" Type="http://schemas.openxmlformats.org/officeDocument/2006/relationships/customXml" Target="../ink/ink178.xml"/><Relationship Id="rId218" Type="http://schemas.openxmlformats.org/officeDocument/2006/relationships/image" Target="../media/image199.png"/><Relationship Id="rId239" Type="http://schemas.openxmlformats.org/officeDocument/2006/relationships/customXml" Target="../ink/ink206.xml"/><Relationship Id="rId250" Type="http://schemas.openxmlformats.org/officeDocument/2006/relationships/image" Target="../media/image215.png"/><Relationship Id="rId271" Type="http://schemas.openxmlformats.org/officeDocument/2006/relationships/customXml" Target="../ink/ink222.xml"/><Relationship Id="rId292" Type="http://schemas.openxmlformats.org/officeDocument/2006/relationships/image" Target="../media/image236.png"/><Relationship Id="rId24" Type="http://schemas.openxmlformats.org/officeDocument/2006/relationships/image" Target="../media/image102.png"/><Relationship Id="rId45" Type="http://schemas.openxmlformats.org/officeDocument/2006/relationships/customXml" Target="../ink/ink109.xml"/><Relationship Id="rId66" Type="http://schemas.openxmlformats.org/officeDocument/2006/relationships/image" Target="../media/image123.png"/><Relationship Id="rId87" Type="http://schemas.openxmlformats.org/officeDocument/2006/relationships/customXml" Target="../ink/ink130.xml"/><Relationship Id="rId110" Type="http://schemas.openxmlformats.org/officeDocument/2006/relationships/image" Target="../media/image145.png"/><Relationship Id="rId131" Type="http://schemas.openxmlformats.org/officeDocument/2006/relationships/customXml" Target="../ink/ink152.xml"/><Relationship Id="rId152" Type="http://schemas.openxmlformats.org/officeDocument/2006/relationships/image" Target="../media/image166.png"/><Relationship Id="rId173" Type="http://schemas.openxmlformats.org/officeDocument/2006/relationships/customXml" Target="../ink/ink173.xml"/><Relationship Id="rId194" Type="http://schemas.openxmlformats.org/officeDocument/2006/relationships/image" Target="../media/image187.png"/><Relationship Id="rId208" Type="http://schemas.openxmlformats.org/officeDocument/2006/relationships/image" Target="../media/image194.png"/><Relationship Id="rId229" Type="http://schemas.openxmlformats.org/officeDocument/2006/relationships/customXml" Target="../ink/ink201.xml"/><Relationship Id="rId240" Type="http://schemas.openxmlformats.org/officeDocument/2006/relationships/image" Target="../media/image210.png"/><Relationship Id="rId261" Type="http://schemas.openxmlformats.org/officeDocument/2006/relationships/customXml" Target="../ink/ink217.xml"/><Relationship Id="rId14" Type="http://schemas.openxmlformats.org/officeDocument/2006/relationships/image" Target="../media/image97.png"/><Relationship Id="rId35" Type="http://schemas.openxmlformats.org/officeDocument/2006/relationships/customXml" Target="../ink/ink104.xml"/><Relationship Id="rId56" Type="http://schemas.openxmlformats.org/officeDocument/2006/relationships/image" Target="../media/image118.png"/><Relationship Id="rId77" Type="http://schemas.openxmlformats.org/officeDocument/2006/relationships/customXml" Target="../ink/ink125.xml"/><Relationship Id="rId100" Type="http://schemas.openxmlformats.org/officeDocument/2006/relationships/image" Target="../media/image140.png"/><Relationship Id="rId282" Type="http://schemas.openxmlformats.org/officeDocument/2006/relationships/image" Target="../media/image231.png"/><Relationship Id="rId8" Type="http://schemas.openxmlformats.org/officeDocument/2006/relationships/image" Target="../media/image94.png"/><Relationship Id="rId98" Type="http://schemas.openxmlformats.org/officeDocument/2006/relationships/image" Target="../media/image139.png"/><Relationship Id="rId121" Type="http://schemas.openxmlformats.org/officeDocument/2006/relationships/customXml" Target="../ink/ink147.xml"/><Relationship Id="rId142" Type="http://schemas.openxmlformats.org/officeDocument/2006/relationships/image" Target="../media/image161.png"/><Relationship Id="rId163" Type="http://schemas.openxmlformats.org/officeDocument/2006/relationships/customXml" Target="../ink/ink168.xml"/><Relationship Id="rId184" Type="http://schemas.openxmlformats.org/officeDocument/2006/relationships/image" Target="../media/image182.png"/><Relationship Id="rId219" Type="http://schemas.openxmlformats.org/officeDocument/2006/relationships/customXml" Target="../ink/ink196.xml"/><Relationship Id="rId230" Type="http://schemas.openxmlformats.org/officeDocument/2006/relationships/image" Target="../media/image205.png"/><Relationship Id="rId251" Type="http://schemas.openxmlformats.org/officeDocument/2006/relationships/customXml" Target="../ink/ink212.xml"/><Relationship Id="rId25" Type="http://schemas.openxmlformats.org/officeDocument/2006/relationships/customXml" Target="../ink/ink99.xml"/><Relationship Id="rId46" Type="http://schemas.openxmlformats.org/officeDocument/2006/relationships/image" Target="../media/image113.png"/><Relationship Id="rId67" Type="http://schemas.openxmlformats.org/officeDocument/2006/relationships/customXml" Target="../ink/ink120.xml"/><Relationship Id="rId272" Type="http://schemas.openxmlformats.org/officeDocument/2006/relationships/image" Target="../media/image226.png"/><Relationship Id="rId88" Type="http://schemas.openxmlformats.org/officeDocument/2006/relationships/image" Target="../media/image134.png"/><Relationship Id="rId111" Type="http://schemas.openxmlformats.org/officeDocument/2006/relationships/customXml" Target="../ink/ink142.xml"/><Relationship Id="rId132" Type="http://schemas.openxmlformats.org/officeDocument/2006/relationships/image" Target="../media/image156.png"/><Relationship Id="rId153" Type="http://schemas.openxmlformats.org/officeDocument/2006/relationships/customXml" Target="../ink/ink163.xml"/><Relationship Id="rId174" Type="http://schemas.openxmlformats.org/officeDocument/2006/relationships/image" Target="../media/image177.png"/><Relationship Id="rId195" Type="http://schemas.openxmlformats.org/officeDocument/2006/relationships/customXml" Target="../ink/ink184.xml"/><Relationship Id="rId209" Type="http://schemas.openxmlformats.org/officeDocument/2006/relationships/customXml" Target="../ink/ink191.xml"/><Relationship Id="rId220" Type="http://schemas.openxmlformats.org/officeDocument/2006/relationships/image" Target="../media/image200.png"/><Relationship Id="rId241" Type="http://schemas.openxmlformats.org/officeDocument/2006/relationships/customXml" Target="../ink/ink207.xml"/><Relationship Id="rId15" Type="http://schemas.openxmlformats.org/officeDocument/2006/relationships/customXml" Target="../ink/ink94.xml"/><Relationship Id="rId36" Type="http://schemas.openxmlformats.org/officeDocument/2006/relationships/image" Target="../media/image108.png"/><Relationship Id="rId57" Type="http://schemas.openxmlformats.org/officeDocument/2006/relationships/customXml" Target="../ink/ink115.xml"/><Relationship Id="rId262" Type="http://schemas.openxmlformats.org/officeDocument/2006/relationships/image" Target="../media/image221.png"/><Relationship Id="rId283" Type="http://schemas.openxmlformats.org/officeDocument/2006/relationships/customXml" Target="../ink/ink228.xml"/><Relationship Id="rId78" Type="http://schemas.openxmlformats.org/officeDocument/2006/relationships/image" Target="../media/image129.png"/><Relationship Id="rId99" Type="http://schemas.openxmlformats.org/officeDocument/2006/relationships/customXml" Target="../ink/ink136.xml"/><Relationship Id="rId101" Type="http://schemas.openxmlformats.org/officeDocument/2006/relationships/customXml" Target="../ink/ink137.xml"/><Relationship Id="rId122" Type="http://schemas.openxmlformats.org/officeDocument/2006/relationships/image" Target="../media/image151.png"/><Relationship Id="rId143" Type="http://schemas.openxmlformats.org/officeDocument/2006/relationships/customXml" Target="../ink/ink158.xml"/><Relationship Id="rId164" Type="http://schemas.openxmlformats.org/officeDocument/2006/relationships/image" Target="../media/image172.png"/><Relationship Id="rId185" Type="http://schemas.openxmlformats.org/officeDocument/2006/relationships/customXml" Target="../ink/ink179.xml"/><Relationship Id="rId9" Type="http://schemas.openxmlformats.org/officeDocument/2006/relationships/customXml" Target="../ink/ink91.xml"/><Relationship Id="rId210" Type="http://schemas.openxmlformats.org/officeDocument/2006/relationships/image" Target="../media/image195.png"/><Relationship Id="rId26" Type="http://schemas.openxmlformats.org/officeDocument/2006/relationships/image" Target="../media/image103.png"/><Relationship Id="rId231" Type="http://schemas.openxmlformats.org/officeDocument/2006/relationships/customXml" Target="../ink/ink202.xml"/><Relationship Id="rId252" Type="http://schemas.openxmlformats.org/officeDocument/2006/relationships/image" Target="../media/image216.png"/><Relationship Id="rId273" Type="http://schemas.openxmlformats.org/officeDocument/2006/relationships/customXml" Target="../ink/ink223.xml"/><Relationship Id="rId47" Type="http://schemas.openxmlformats.org/officeDocument/2006/relationships/customXml" Target="../ink/ink110.xml"/><Relationship Id="rId68" Type="http://schemas.openxmlformats.org/officeDocument/2006/relationships/image" Target="../media/image124.png"/><Relationship Id="rId89" Type="http://schemas.openxmlformats.org/officeDocument/2006/relationships/customXml" Target="../ink/ink131.xml"/><Relationship Id="rId112" Type="http://schemas.openxmlformats.org/officeDocument/2006/relationships/image" Target="../media/image146.png"/><Relationship Id="rId133" Type="http://schemas.openxmlformats.org/officeDocument/2006/relationships/customXml" Target="../ink/ink153.xml"/><Relationship Id="rId154" Type="http://schemas.openxmlformats.org/officeDocument/2006/relationships/image" Target="../media/image167.png"/><Relationship Id="rId175" Type="http://schemas.openxmlformats.org/officeDocument/2006/relationships/customXml" Target="../ink/ink174.xml"/><Relationship Id="rId196" Type="http://schemas.openxmlformats.org/officeDocument/2006/relationships/image" Target="../media/image188.png"/><Relationship Id="rId200" Type="http://schemas.openxmlformats.org/officeDocument/2006/relationships/image" Target="../media/image190.png"/><Relationship Id="rId16" Type="http://schemas.openxmlformats.org/officeDocument/2006/relationships/image" Target="../media/image98.png"/><Relationship Id="rId221" Type="http://schemas.openxmlformats.org/officeDocument/2006/relationships/customXml" Target="../ink/ink197.xml"/><Relationship Id="rId242" Type="http://schemas.openxmlformats.org/officeDocument/2006/relationships/image" Target="../media/image211.png"/><Relationship Id="rId263" Type="http://schemas.openxmlformats.org/officeDocument/2006/relationships/customXml" Target="../ink/ink218.xml"/><Relationship Id="rId284" Type="http://schemas.openxmlformats.org/officeDocument/2006/relationships/image" Target="../media/image232.png"/><Relationship Id="rId37" Type="http://schemas.openxmlformats.org/officeDocument/2006/relationships/customXml" Target="../ink/ink105.xml"/><Relationship Id="rId58" Type="http://schemas.openxmlformats.org/officeDocument/2006/relationships/image" Target="../media/image119.png"/><Relationship Id="rId79" Type="http://schemas.openxmlformats.org/officeDocument/2006/relationships/customXml" Target="../ink/ink126.xml"/><Relationship Id="rId102" Type="http://schemas.openxmlformats.org/officeDocument/2006/relationships/image" Target="../media/image141.png"/><Relationship Id="rId123" Type="http://schemas.openxmlformats.org/officeDocument/2006/relationships/customXml" Target="../ink/ink148.xml"/><Relationship Id="rId144" Type="http://schemas.openxmlformats.org/officeDocument/2006/relationships/image" Target="../media/image162.png"/><Relationship Id="rId90" Type="http://schemas.openxmlformats.org/officeDocument/2006/relationships/image" Target="../media/image135.png"/><Relationship Id="rId165" Type="http://schemas.openxmlformats.org/officeDocument/2006/relationships/customXml" Target="../ink/ink169.xml"/><Relationship Id="rId186" Type="http://schemas.openxmlformats.org/officeDocument/2006/relationships/image" Target="../media/image183.png"/><Relationship Id="rId211" Type="http://schemas.openxmlformats.org/officeDocument/2006/relationships/customXml" Target="../ink/ink192.xml"/><Relationship Id="rId232" Type="http://schemas.openxmlformats.org/officeDocument/2006/relationships/image" Target="../media/image206.png"/><Relationship Id="rId253" Type="http://schemas.openxmlformats.org/officeDocument/2006/relationships/customXml" Target="../ink/ink213.xml"/><Relationship Id="rId274" Type="http://schemas.openxmlformats.org/officeDocument/2006/relationships/image" Target="../media/image227.png"/><Relationship Id="rId27" Type="http://schemas.openxmlformats.org/officeDocument/2006/relationships/customXml" Target="../ink/ink100.xml"/><Relationship Id="rId48" Type="http://schemas.openxmlformats.org/officeDocument/2006/relationships/image" Target="../media/image114.png"/><Relationship Id="rId69" Type="http://schemas.openxmlformats.org/officeDocument/2006/relationships/customXml" Target="../ink/ink121.xml"/><Relationship Id="rId113" Type="http://schemas.openxmlformats.org/officeDocument/2006/relationships/customXml" Target="../ink/ink143.xml"/><Relationship Id="rId134" Type="http://schemas.openxmlformats.org/officeDocument/2006/relationships/image" Target="../media/image157.png"/><Relationship Id="rId80" Type="http://schemas.openxmlformats.org/officeDocument/2006/relationships/image" Target="../media/image130.png"/><Relationship Id="rId155" Type="http://schemas.openxmlformats.org/officeDocument/2006/relationships/customXml" Target="../ink/ink164.xml"/><Relationship Id="rId176" Type="http://schemas.openxmlformats.org/officeDocument/2006/relationships/image" Target="../media/image178.png"/><Relationship Id="rId197" Type="http://schemas.openxmlformats.org/officeDocument/2006/relationships/customXml" Target="../ink/ink185.xml"/><Relationship Id="rId201" Type="http://schemas.openxmlformats.org/officeDocument/2006/relationships/customXml" Target="../ink/ink187.xml"/><Relationship Id="rId222" Type="http://schemas.openxmlformats.org/officeDocument/2006/relationships/image" Target="../media/image201.png"/><Relationship Id="rId243" Type="http://schemas.openxmlformats.org/officeDocument/2006/relationships/customXml" Target="../ink/ink208.xml"/><Relationship Id="rId264" Type="http://schemas.openxmlformats.org/officeDocument/2006/relationships/image" Target="../media/image222.png"/><Relationship Id="rId285" Type="http://schemas.openxmlformats.org/officeDocument/2006/relationships/customXml" Target="../ink/ink229.xml"/><Relationship Id="rId17" Type="http://schemas.openxmlformats.org/officeDocument/2006/relationships/customXml" Target="../ink/ink95.xml"/><Relationship Id="rId38" Type="http://schemas.openxmlformats.org/officeDocument/2006/relationships/image" Target="../media/image109.png"/><Relationship Id="rId59" Type="http://schemas.openxmlformats.org/officeDocument/2006/relationships/customXml" Target="../ink/ink116.xml"/><Relationship Id="rId103" Type="http://schemas.openxmlformats.org/officeDocument/2006/relationships/customXml" Target="../ink/ink138.xml"/><Relationship Id="rId124" Type="http://schemas.openxmlformats.org/officeDocument/2006/relationships/image" Target="../media/image152.png"/><Relationship Id="rId70" Type="http://schemas.openxmlformats.org/officeDocument/2006/relationships/image" Target="../media/image125.png"/><Relationship Id="rId91" Type="http://schemas.openxmlformats.org/officeDocument/2006/relationships/customXml" Target="../ink/ink132.xml"/><Relationship Id="rId145" Type="http://schemas.openxmlformats.org/officeDocument/2006/relationships/customXml" Target="../ink/ink159.xml"/><Relationship Id="rId166" Type="http://schemas.openxmlformats.org/officeDocument/2006/relationships/image" Target="../media/image173.png"/><Relationship Id="rId187" Type="http://schemas.openxmlformats.org/officeDocument/2006/relationships/customXml" Target="../ink/ink180.xml"/><Relationship Id="rId1" Type="http://schemas.openxmlformats.org/officeDocument/2006/relationships/slideLayout" Target="../slideLayouts/slideLayout7.xml"/><Relationship Id="rId212" Type="http://schemas.openxmlformats.org/officeDocument/2006/relationships/image" Target="../media/image196.png"/><Relationship Id="rId233" Type="http://schemas.openxmlformats.org/officeDocument/2006/relationships/customXml" Target="../ink/ink203.xml"/><Relationship Id="rId254" Type="http://schemas.openxmlformats.org/officeDocument/2006/relationships/image" Target="../media/image217.png"/><Relationship Id="rId28" Type="http://schemas.openxmlformats.org/officeDocument/2006/relationships/image" Target="../media/image104.png"/><Relationship Id="rId49" Type="http://schemas.openxmlformats.org/officeDocument/2006/relationships/customXml" Target="../ink/ink111.xml"/><Relationship Id="rId114" Type="http://schemas.openxmlformats.org/officeDocument/2006/relationships/image" Target="../media/image147.png"/><Relationship Id="rId275" Type="http://schemas.openxmlformats.org/officeDocument/2006/relationships/customXml" Target="../ink/ink224.xml"/><Relationship Id="rId60" Type="http://schemas.openxmlformats.org/officeDocument/2006/relationships/image" Target="../media/image120.png"/><Relationship Id="rId81" Type="http://schemas.openxmlformats.org/officeDocument/2006/relationships/customXml" Target="../ink/ink127.xml"/><Relationship Id="rId135" Type="http://schemas.openxmlformats.org/officeDocument/2006/relationships/customXml" Target="../ink/ink154.xml"/><Relationship Id="rId156" Type="http://schemas.openxmlformats.org/officeDocument/2006/relationships/image" Target="../media/image168.png"/><Relationship Id="rId177" Type="http://schemas.openxmlformats.org/officeDocument/2006/relationships/customXml" Target="../ink/ink175.xml"/><Relationship Id="rId198" Type="http://schemas.openxmlformats.org/officeDocument/2006/relationships/image" Target="../media/image189.png"/><Relationship Id="rId202" Type="http://schemas.openxmlformats.org/officeDocument/2006/relationships/image" Target="../media/image191.png"/><Relationship Id="rId223" Type="http://schemas.openxmlformats.org/officeDocument/2006/relationships/customXml" Target="../ink/ink198.xml"/><Relationship Id="rId244" Type="http://schemas.openxmlformats.org/officeDocument/2006/relationships/image" Target="../media/image212.png"/><Relationship Id="rId18" Type="http://schemas.openxmlformats.org/officeDocument/2006/relationships/image" Target="../media/image99.png"/><Relationship Id="rId39" Type="http://schemas.openxmlformats.org/officeDocument/2006/relationships/customXml" Target="../ink/ink106.xml"/><Relationship Id="rId265" Type="http://schemas.openxmlformats.org/officeDocument/2006/relationships/customXml" Target="../ink/ink219.xml"/><Relationship Id="rId286" Type="http://schemas.openxmlformats.org/officeDocument/2006/relationships/image" Target="../media/image233.png"/><Relationship Id="rId50" Type="http://schemas.openxmlformats.org/officeDocument/2006/relationships/image" Target="../media/image115.png"/><Relationship Id="rId104" Type="http://schemas.openxmlformats.org/officeDocument/2006/relationships/image" Target="../media/image142.png"/><Relationship Id="rId125" Type="http://schemas.openxmlformats.org/officeDocument/2006/relationships/customXml" Target="../ink/ink149.xml"/><Relationship Id="rId146" Type="http://schemas.openxmlformats.org/officeDocument/2006/relationships/image" Target="../media/image163.png"/><Relationship Id="rId167" Type="http://schemas.openxmlformats.org/officeDocument/2006/relationships/customXml" Target="../ink/ink170.xml"/><Relationship Id="rId188" Type="http://schemas.openxmlformats.org/officeDocument/2006/relationships/image" Target="../media/image184.png"/><Relationship Id="rId71" Type="http://schemas.openxmlformats.org/officeDocument/2006/relationships/customXml" Target="../ink/ink122.xml"/><Relationship Id="rId92" Type="http://schemas.openxmlformats.org/officeDocument/2006/relationships/image" Target="../media/image136.png"/><Relationship Id="rId213" Type="http://schemas.openxmlformats.org/officeDocument/2006/relationships/customXml" Target="../ink/ink193.xml"/><Relationship Id="rId234" Type="http://schemas.openxmlformats.org/officeDocument/2006/relationships/image" Target="../media/image207.png"/><Relationship Id="rId2" Type="http://schemas.openxmlformats.org/officeDocument/2006/relationships/image" Target="../media/image91.png"/><Relationship Id="rId29" Type="http://schemas.openxmlformats.org/officeDocument/2006/relationships/customXml" Target="../ink/ink101.xml"/><Relationship Id="rId255" Type="http://schemas.openxmlformats.org/officeDocument/2006/relationships/customXml" Target="../ink/ink214.xml"/><Relationship Id="rId276" Type="http://schemas.openxmlformats.org/officeDocument/2006/relationships/image" Target="../media/image228.png"/><Relationship Id="rId40" Type="http://schemas.openxmlformats.org/officeDocument/2006/relationships/image" Target="../media/image110.png"/><Relationship Id="rId115" Type="http://schemas.openxmlformats.org/officeDocument/2006/relationships/customXml" Target="../ink/ink144.xml"/><Relationship Id="rId136" Type="http://schemas.openxmlformats.org/officeDocument/2006/relationships/image" Target="../media/image158.png"/><Relationship Id="rId157" Type="http://schemas.openxmlformats.org/officeDocument/2006/relationships/customXml" Target="../ink/ink165.xml"/><Relationship Id="rId178" Type="http://schemas.openxmlformats.org/officeDocument/2006/relationships/image" Target="../media/image179.png"/><Relationship Id="rId61" Type="http://schemas.openxmlformats.org/officeDocument/2006/relationships/customXml" Target="../ink/ink117.xml"/><Relationship Id="rId82" Type="http://schemas.openxmlformats.org/officeDocument/2006/relationships/image" Target="../media/image131.png"/><Relationship Id="rId199" Type="http://schemas.openxmlformats.org/officeDocument/2006/relationships/customXml" Target="../ink/ink186.xml"/><Relationship Id="rId203" Type="http://schemas.openxmlformats.org/officeDocument/2006/relationships/customXml" Target="../ink/ink188.xml"/><Relationship Id="rId19" Type="http://schemas.openxmlformats.org/officeDocument/2006/relationships/customXml" Target="../ink/ink96.xml"/><Relationship Id="rId224" Type="http://schemas.openxmlformats.org/officeDocument/2006/relationships/image" Target="../media/image202.png"/><Relationship Id="rId245" Type="http://schemas.openxmlformats.org/officeDocument/2006/relationships/customXml" Target="../ink/ink209.xml"/><Relationship Id="rId266" Type="http://schemas.openxmlformats.org/officeDocument/2006/relationships/image" Target="../media/image223.png"/><Relationship Id="rId287" Type="http://schemas.openxmlformats.org/officeDocument/2006/relationships/customXml" Target="../ink/ink230.xml"/><Relationship Id="rId30" Type="http://schemas.openxmlformats.org/officeDocument/2006/relationships/image" Target="../media/image105.png"/><Relationship Id="rId105" Type="http://schemas.openxmlformats.org/officeDocument/2006/relationships/customXml" Target="../ink/ink139.xml"/><Relationship Id="rId126" Type="http://schemas.openxmlformats.org/officeDocument/2006/relationships/image" Target="../media/image153.png"/><Relationship Id="rId147" Type="http://schemas.openxmlformats.org/officeDocument/2006/relationships/customXml" Target="../ink/ink160.xml"/><Relationship Id="rId168" Type="http://schemas.openxmlformats.org/officeDocument/2006/relationships/image" Target="../media/image174.png"/><Relationship Id="rId51" Type="http://schemas.openxmlformats.org/officeDocument/2006/relationships/customXml" Target="../ink/ink112.xml"/><Relationship Id="rId72" Type="http://schemas.openxmlformats.org/officeDocument/2006/relationships/image" Target="../media/image126.png"/><Relationship Id="rId93" Type="http://schemas.openxmlformats.org/officeDocument/2006/relationships/customXml" Target="../ink/ink133.xml"/><Relationship Id="rId189" Type="http://schemas.openxmlformats.org/officeDocument/2006/relationships/customXml" Target="../ink/ink181.xml"/><Relationship Id="rId3" Type="http://schemas.openxmlformats.org/officeDocument/2006/relationships/customXml" Target="../ink/ink88.xml"/><Relationship Id="rId214" Type="http://schemas.openxmlformats.org/officeDocument/2006/relationships/image" Target="../media/image197.png"/><Relationship Id="rId235" Type="http://schemas.openxmlformats.org/officeDocument/2006/relationships/customXml" Target="../ink/ink204.xml"/><Relationship Id="rId256" Type="http://schemas.openxmlformats.org/officeDocument/2006/relationships/image" Target="../media/image218.png"/><Relationship Id="rId277" Type="http://schemas.openxmlformats.org/officeDocument/2006/relationships/customXml" Target="../ink/ink225.xml"/><Relationship Id="rId116" Type="http://schemas.openxmlformats.org/officeDocument/2006/relationships/image" Target="../media/image148.png"/><Relationship Id="rId137" Type="http://schemas.openxmlformats.org/officeDocument/2006/relationships/customXml" Target="../ink/ink155.xml"/><Relationship Id="rId158" Type="http://schemas.openxmlformats.org/officeDocument/2006/relationships/image" Target="../media/image169.png"/><Relationship Id="rId20" Type="http://schemas.openxmlformats.org/officeDocument/2006/relationships/image" Target="../media/image100.png"/><Relationship Id="rId41" Type="http://schemas.openxmlformats.org/officeDocument/2006/relationships/customXml" Target="../ink/ink107.xml"/><Relationship Id="rId62" Type="http://schemas.openxmlformats.org/officeDocument/2006/relationships/image" Target="../media/image121.png"/><Relationship Id="rId83" Type="http://schemas.openxmlformats.org/officeDocument/2006/relationships/customXml" Target="../ink/ink128.xml"/><Relationship Id="rId179" Type="http://schemas.openxmlformats.org/officeDocument/2006/relationships/customXml" Target="../ink/ink176.xml"/><Relationship Id="rId190" Type="http://schemas.openxmlformats.org/officeDocument/2006/relationships/image" Target="../media/image185.png"/><Relationship Id="rId204" Type="http://schemas.openxmlformats.org/officeDocument/2006/relationships/image" Target="../media/image192.png"/><Relationship Id="rId225" Type="http://schemas.openxmlformats.org/officeDocument/2006/relationships/customXml" Target="../ink/ink199.xml"/><Relationship Id="rId246" Type="http://schemas.openxmlformats.org/officeDocument/2006/relationships/image" Target="../media/image213.png"/><Relationship Id="rId267" Type="http://schemas.openxmlformats.org/officeDocument/2006/relationships/customXml" Target="../ink/ink220.xml"/><Relationship Id="rId288" Type="http://schemas.openxmlformats.org/officeDocument/2006/relationships/image" Target="../media/image234.png"/><Relationship Id="rId106" Type="http://schemas.openxmlformats.org/officeDocument/2006/relationships/image" Target="../media/image143.png"/><Relationship Id="rId127" Type="http://schemas.openxmlformats.org/officeDocument/2006/relationships/customXml" Target="../ink/ink150.xml"/><Relationship Id="rId10" Type="http://schemas.openxmlformats.org/officeDocument/2006/relationships/image" Target="../media/image95.png"/><Relationship Id="rId31" Type="http://schemas.openxmlformats.org/officeDocument/2006/relationships/customXml" Target="../ink/ink102.xml"/><Relationship Id="rId52" Type="http://schemas.openxmlformats.org/officeDocument/2006/relationships/image" Target="../media/image116.png"/><Relationship Id="rId73" Type="http://schemas.openxmlformats.org/officeDocument/2006/relationships/customXml" Target="../ink/ink123.xml"/><Relationship Id="rId94" Type="http://schemas.openxmlformats.org/officeDocument/2006/relationships/image" Target="../media/image137.png"/><Relationship Id="rId148" Type="http://schemas.openxmlformats.org/officeDocument/2006/relationships/image" Target="../media/image164.png"/><Relationship Id="rId169" Type="http://schemas.openxmlformats.org/officeDocument/2006/relationships/customXml" Target="../ink/ink171.xml"/><Relationship Id="rId4" Type="http://schemas.openxmlformats.org/officeDocument/2006/relationships/image" Target="../media/image92.png"/><Relationship Id="rId180" Type="http://schemas.openxmlformats.org/officeDocument/2006/relationships/image" Target="../media/image180.png"/><Relationship Id="rId215" Type="http://schemas.openxmlformats.org/officeDocument/2006/relationships/customXml" Target="../ink/ink194.xml"/><Relationship Id="rId236" Type="http://schemas.openxmlformats.org/officeDocument/2006/relationships/image" Target="../media/image208.png"/><Relationship Id="rId257" Type="http://schemas.openxmlformats.org/officeDocument/2006/relationships/customXml" Target="../ink/ink215.xml"/><Relationship Id="rId278" Type="http://schemas.openxmlformats.org/officeDocument/2006/relationships/image" Target="../media/image229.png"/><Relationship Id="rId42" Type="http://schemas.openxmlformats.org/officeDocument/2006/relationships/image" Target="../media/image111.png"/><Relationship Id="rId84" Type="http://schemas.openxmlformats.org/officeDocument/2006/relationships/image" Target="../media/image132.png"/><Relationship Id="rId138" Type="http://schemas.openxmlformats.org/officeDocument/2006/relationships/image" Target="../media/image159.png"/><Relationship Id="rId191" Type="http://schemas.openxmlformats.org/officeDocument/2006/relationships/customXml" Target="../ink/ink182.xml"/><Relationship Id="rId205" Type="http://schemas.openxmlformats.org/officeDocument/2006/relationships/customXml" Target="../ink/ink189.xml"/><Relationship Id="rId247" Type="http://schemas.openxmlformats.org/officeDocument/2006/relationships/customXml" Target="../ink/ink210.xml"/><Relationship Id="rId107" Type="http://schemas.openxmlformats.org/officeDocument/2006/relationships/customXml" Target="../ink/ink140.xml"/><Relationship Id="rId289" Type="http://schemas.openxmlformats.org/officeDocument/2006/relationships/customXml" Target="../ink/ink231.xml"/><Relationship Id="rId11" Type="http://schemas.openxmlformats.org/officeDocument/2006/relationships/customXml" Target="../ink/ink92.xml"/><Relationship Id="rId53" Type="http://schemas.openxmlformats.org/officeDocument/2006/relationships/customXml" Target="../ink/ink113.xml"/><Relationship Id="rId149" Type="http://schemas.openxmlformats.org/officeDocument/2006/relationships/customXml" Target="../ink/ink161.xml"/><Relationship Id="rId95" Type="http://schemas.openxmlformats.org/officeDocument/2006/relationships/customXml" Target="../ink/ink134.xml"/><Relationship Id="rId160" Type="http://schemas.openxmlformats.org/officeDocument/2006/relationships/image" Target="../media/image170.png"/><Relationship Id="rId216" Type="http://schemas.openxmlformats.org/officeDocument/2006/relationships/image" Target="../media/image198.png"/><Relationship Id="rId258" Type="http://schemas.openxmlformats.org/officeDocument/2006/relationships/image" Target="../media/image219.png"/><Relationship Id="rId22" Type="http://schemas.openxmlformats.org/officeDocument/2006/relationships/image" Target="../media/image101.png"/><Relationship Id="rId64" Type="http://schemas.openxmlformats.org/officeDocument/2006/relationships/image" Target="../media/image122.png"/><Relationship Id="rId118" Type="http://schemas.openxmlformats.org/officeDocument/2006/relationships/image" Target="../media/image149.png"/><Relationship Id="rId171" Type="http://schemas.openxmlformats.org/officeDocument/2006/relationships/customXml" Target="../ink/ink172.xml"/><Relationship Id="rId227" Type="http://schemas.openxmlformats.org/officeDocument/2006/relationships/customXml" Target="../ink/ink2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33190" y="10293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10001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3190" y="40050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7824" y="3946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4" name="Picture 13" descr="Free College Kleve photo and picture">
            <a:extLst>
              <a:ext uri="{FF2B5EF4-FFF2-40B4-BE49-F238E27FC236}">
                <a16:creationId xmlns:a16="http://schemas.microsoft.com/office/drawing/2014/main" id="{3549496B-FE76-4DCF-B96E-2042C8C631E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77" y="4131088"/>
            <a:ext cx="3192393" cy="210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32DC4BE-ED6F-428E-8745-51EB340C25A6}"/>
              </a:ext>
            </a:extLst>
          </p:cNvPr>
          <p:cNvPicPr/>
          <p:nvPr/>
        </p:nvPicPr>
        <p:blipFill rotWithShape="1">
          <a:blip r:embed="rId3"/>
          <a:srcRect l="50258" t="14236" r="16919"/>
          <a:stretch/>
        </p:blipFill>
        <p:spPr bwMode="auto">
          <a:xfrm>
            <a:off x="1093293" y="958461"/>
            <a:ext cx="1487170" cy="2590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Free Notepad Pencil photo and picture">
            <a:extLst>
              <a:ext uri="{FF2B5EF4-FFF2-40B4-BE49-F238E27FC236}">
                <a16:creationId xmlns:a16="http://schemas.microsoft.com/office/drawing/2014/main" id="{8EE00112-2E94-420B-A974-8E7855118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865257"/>
            <a:ext cx="3362746" cy="225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Student School photo and picture">
            <a:extLst>
              <a:ext uri="{FF2B5EF4-FFF2-40B4-BE49-F238E27FC236}">
                <a16:creationId xmlns:a16="http://schemas.microsoft.com/office/drawing/2014/main" id="{89D31021-7842-4B3E-A45E-CE6232319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040" y="4025735"/>
            <a:ext cx="3362746" cy="224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>
                <a:latin typeface="Century Gothic" pitchFamily="34" charset="0"/>
              </a:rPr>
              <a:t>Esra</a:t>
            </a:r>
            <a:endParaRPr lang="en-GB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600" dirty="0">
                <a:latin typeface="Century Gothic" panose="020B0502020202020204" pitchFamily="34" charset="0"/>
              </a:rPr>
              <a:t>My name is </a:t>
            </a:r>
            <a:r>
              <a:rPr lang="en-GB" sz="3600" dirty="0" err="1">
                <a:latin typeface="Century Gothic" panose="020B0502020202020204" pitchFamily="34" charset="0"/>
              </a:rPr>
              <a:t>Esra</a:t>
            </a:r>
            <a:r>
              <a:rPr lang="en-GB" sz="3600" dirty="0">
                <a:latin typeface="Century Gothic" panose="020B0502020202020204" pitchFamily="34" charset="0"/>
              </a:rPr>
              <a:t>. I am a student. I go to college. I am not late for my class. I have a pencil and paper. I do my homework. I speak English in class. 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08499127-2209-4D09-E68A-B22B086F8E21}"/>
                  </a:ext>
                </a:extLst>
              </p14:cNvPr>
              <p14:cNvContentPartPr/>
              <p14:nvPr/>
            </p14:nvContentPartPr>
            <p14:xfrm>
              <a:off x="-291240" y="2321640"/>
              <a:ext cx="9095400" cy="37310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08499127-2209-4D09-E68A-B22B086F8E2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300600" y="2312280"/>
                <a:ext cx="9114120" cy="37497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>
                <a:latin typeface="Century Gothic" pitchFamily="34" charset="0"/>
              </a:rPr>
              <a:t>Esra</a:t>
            </a:r>
            <a:endParaRPr lang="en-GB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600" dirty="0">
                <a:latin typeface="Century Gothic" panose="020B0502020202020204" pitchFamily="34" charset="0"/>
              </a:rPr>
              <a:t>My name is </a:t>
            </a:r>
            <a:r>
              <a:rPr lang="en-GB" sz="3600" dirty="0" err="1">
                <a:latin typeface="Century Gothic" panose="020B0502020202020204" pitchFamily="34" charset="0"/>
              </a:rPr>
              <a:t>Esra</a:t>
            </a:r>
            <a:r>
              <a:rPr lang="en-GB" sz="3600" dirty="0">
                <a:latin typeface="Century Gothic" panose="020B0502020202020204" pitchFamily="34" charset="0"/>
              </a:rPr>
              <a:t>. I am a student. I go to college. I am not late for my class. I have a pencil and paper. I do my homework. I speak English in class. 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E3E400-8FF1-47A2-A0C9-D6FE8B27B569}"/>
              </a:ext>
            </a:extLst>
          </p:cNvPr>
          <p:cNvSpPr txBox="1"/>
          <p:nvPr/>
        </p:nvSpPr>
        <p:spPr>
          <a:xfrm>
            <a:off x="1835696" y="141763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4886F1-C849-46D6-ACD0-314D41B1701C}"/>
              </a:ext>
            </a:extLst>
          </p:cNvPr>
          <p:cNvSpPr txBox="1"/>
          <p:nvPr/>
        </p:nvSpPr>
        <p:spPr>
          <a:xfrm>
            <a:off x="4830376" y="1369367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A82E7B-AF65-43E0-9419-15451FBB758E}"/>
              </a:ext>
            </a:extLst>
          </p:cNvPr>
          <p:cNvSpPr txBox="1"/>
          <p:nvPr/>
        </p:nvSpPr>
        <p:spPr>
          <a:xfrm>
            <a:off x="683568" y="234888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72E343-8CA6-4D39-BCCE-7BE7AE4E72C1}"/>
              </a:ext>
            </a:extLst>
          </p:cNvPr>
          <p:cNvSpPr txBox="1"/>
          <p:nvPr/>
        </p:nvSpPr>
        <p:spPr>
          <a:xfrm>
            <a:off x="2627784" y="234888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3CED39-A210-4737-B33E-D52A554DEF2A}"/>
              </a:ext>
            </a:extLst>
          </p:cNvPr>
          <p:cNvSpPr txBox="1"/>
          <p:nvPr/>
        </p:nvSpPr>
        <p:spPr>
          <a:xfrm>
            <a:off x="5046400" y="234887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D5D106-CE3A-4533-9865-47FF2D5EF80A}"/>
              </a:ext>
            </a:extLst>
          </p:cNvPr>
          <p:cNvSpPr txBox="1"/>
          <p:nvPr/>
        </p:nvSpPr>
        <p:spPr>
          <a:xfrm>
            <a:off x="7032968" y="234887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2DF520-0FFB-4EB9-A321-CCF2502B5669}"/>
              </a:ext>
            </a:extLst>
          </p:cNvPr>
          <p:cNvSpPr txBox="1"/>
          <p:nvPr/>
        </p:nvSpPr>
        <p:spPr>
          <a:xfrm>
            <a:off x="2483768" y="30836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87E854-4896-49E0-91DA-35E209C1C3E0}"/>
              </a:ext>
            </a:extLst>
          </p:cNvPr>
          <p:cNvSpPr txBox="1"/>
          <p:nvPr/>
        </p:nvSpPr>
        <p:spPr>
          <a:xfrm>
            <a:off x="5544044" y="30836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018FA0-C8F0-4CA5-A005-1373D71790AC}"/>
              </a:ext>
            </a:extLst>
          </p:cNvPr>
          <p:cNvSpPr txBox="1"/>
          <p:nvPr/>
        </p:nvSpPr>
        <p:spPr>
          <a:xfrm>
            <a:off x="736432" y="386954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CDAE07-1B5D-45B7-988E-0CAE52B4D56A}"/>
              </a:ext>
            </a:extLst>
          </p:cNvPr>
          <p:cNvSpPr txBox="1"/>
          <p:nvPr/>
        </p:nvSpPr>
        <p:spPr>
          <a:xfrm>
            <a:off x="6816944" y="4047458"/>
            <a:ext cx="707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E0E55E5-23E0-A8C1-7EF7-30B0ED9FD14E}"/>
                  </a:ext>
                </a:extLst>
              </p14:cNvPr>
              <p14:cNvContentPartPr/>
              <p14:nvPr/>
            </p14:nvContentPartPr>
            <p14:xfrm>
              <a:off x="509760" y="3202560"/>
              <a:ext cx="4860720" cy="16862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E0E55E5-23E0-A8C1-7EF7-30B0ED9FD14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0400" y="1899360"/>
                <a:ext cx="7788960" cy="325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69B2EC04-4B78-40F6-F626-5E3972271FDA}"/>
                  </a:ext>
                </a:extLst>
              </p14:cNvPr>
              <p14:cNvContentPartPr/>
              <p14:nvPr/>
            </p14:nvContentPartPr>
            <p14:xfrm>
              <a:off x="522453" y="3193196"/>
              <a:ext cx="455400" cy="14364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69B2EC04-4B78-40F6-F626-5E3972271FD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6333" y="3187076"/>
                <a:ext cx="467640" cy="1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9151BE2-28F3-4FB6-5BD0-C7D9E98F16F5}"/>
                  </a:ext>
                </a:extLst>
              </p14:cNvPr>
              <p14:cNvContentPartPr/>
              <p14:nvPr/>
            </p14:nvContentPartPr>
            <p14:xfrm>
              <a:off x="1328853" y="2315516"/>
              <a:ext cx="336600" cy="363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9151BE2-28F3-4FB6-5BD0-C7D9E98F16F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22733" y="2309396"/>
                <a:ext cx="348840" cy="4860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3D036042-0F39-AF6D-6591-04D362475D16}"/>
              </a:ext>
            </a:extLst>
          </p:cNvPr>
          <p:cNvGrpSpPr/>
          <p:nvPr/>
        </p:nvGrpSpPr>
        <p:grpSpPr>
          <a:xfrm>
            <a:off x="2343693" y="1843916"/>
            <a:ext cx="243000" cy="693000"/>
            <a:chOff x="2343693" y="1843916"/>
            <a:chExt cx="243000" cy="693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8158D99B-5820-16AC-2703-5C2509ABF595}"/>
                    </a:ext>
                  </a:extLst>
                </p14:cNvPr>
                <p14:cNvContentPartPr/>
                <p14:nvPr/>
              </p14:nvContentPartPr>
              <p14:xfrm>
                <a:off x="2483733" y="1843916"/>
                <a:ext cx="102960" cy="69300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8158D99B-5820-16AC-2703-5C2509ABF59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477613" y="1837796"/>
                  <a:ext cx="115200" cy="70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C2665384-4669-5DB8-8336-FED66B6783E7}"/>
                    </a:ext>
                  </a:extLst>
                </p14:cNvPr>
                <p14:cNvContentPartPr/>
                <p14:nvPr/>
              </p14:nvContentPartPr>
              <p14:xfrm>
                <a:off x="2343693" y="1884236"/>
                <a:ext cx="154800" cy="58860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C2665384-4669-5DB8-8336-FED66B6783E7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37573" y="1878116"/>
                  <a:ext cx="167040" cy="600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D1D99E73-F7B5-E9A2-8401-E3A28C8AC958}"/>
                  </a:ext>
                </a:extLst>
              </p14:cNvPr>
              <p14:cNvContentPartPr/>
              <p14:nvPr/>
            </p14:nvContentPartPr>
            <p14:xfrm>
              <a:off x="7435173" y="4751996"/>
              <a:ext cx="395640" cy="7632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D1D99E73-F7B5-E9A2-8401-E3A28C8AC95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429053" y="4745876"/>
                <a:ext cx="407880" cy="88560"/>
              </a:xfrm>
              <a:prstGeom prst="rect">
                <a:avLst/>
              </a:prstGeom>
            </p:spPr>
          </p:pic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FC429672-AA9F-EFB7-F5CE-8F7C021C2DD5}"/>
              </a:ext>
            </a:extLst>
          </p:cNvPr>
          <p:cNvGrpSpPr/>
          <p:nvPr/>
        </p:nvGrpSpPr>
        <p:grpSpPr>
          <a:xfrm>
            <a:off x="5003373" y="3090236"/>
            <a:ext cx="638640" cy="81360"/>
            <a:chOff x="5003373" y="3090236"/>
            <a:chExt cx="638640" cy="81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090C6C5C-8DC6-5702-4DFD-B488A6BFBD53}"/>
                    </a:ext>
                  </a:extLst>
                </p14:cNvPr>
                <p14:cNvContentPartPr/>
                <p14:nvPr/>
              </p14:nvContentPartPr>
              <p14:xfrm>
                <a:off x="5003373" y="3138476"/>
                <a:ext cx="124920" cy="3312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090C6C5C-8DC6-5702-4DFD-B488A6BFBD5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97253" y="3132356"/>
                  <a:ext cx="13716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BA6DFB75-91E9-BCD6-6C88-B49344CC2D6C}"/>
                    </a:ext>
                  </a:extLst>
                </p14:cNvPr>
                <p14:cNvContentPartPr/>
                <p14:nvPr/>
              </p14:nvContentPartPr>
              <p14:xfrm>
                <a:off x="5266893" y="3090236"/>
                <a:ext cx="93960" cy="2988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BA6DFB75-91E9-BCD6-6C88-B49344CC2D6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260773" y="3084116"/>
                  <a:ext cx="10620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1B2D5A13-81B0-2269-099C-39646CB76D98}"/>
                    </a:ext>
                  </a:extLst>
                </p14:cNvPr>
                <p14:cNvContentPartPr/>
                <p14:nvPr/>
              </p14:nvContentPartPr>
              <p14:xfrm>
                <a:off x="5523213" y="3100676"/>
                <a:ext cx="118800" cy="4788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1B2D5A13-81B0-2269-099C-39646CB76D9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517093" y="3094556"/>
                  <a:ext cx="131040" cy="60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D5B4CFB-3764-FE91-CEC7-E2F1EEA235A1}"/>
              </a:ext>
            </a:extLst>
          </p:cNvPr>
          <p:cNvGrpSpPr/>
          <p:nvPr/>
        </p:nvGrpSpPr>
        <p:grpSpPr>
          <a:xfrm>
            <a:off x="4661373" y="2267636"/>
            <a:ext cx="671760" cy="91080"/>
            <a:chOff x="4661373" y="2267636"/>
            <a:chExt cx="671760" cy="91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EEE9B680-6269-A6A8-1A99-F2691ACE8A39}"/>
                    </a:ext>
                  </a:extLst>
                </p14:cNvPr>
                <p14:cNvContentPartPr/>
                <p14:nvPr/>
              </p14:nvContentPartPr>
              <p14:xfrm>
                <a:off x="4661373" y="2339636"/>
                <a:ext cx="140040" cy="1908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EEE9B680-6269-A6A8-1A99-F2691ACE8A3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655253" y="2333516"/>
                  <a:ext cx="152280" cy="3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E2FED7F-770E-C7B9-C346-6E269270E664}"/>
                    </a:ext>
                  </a:extLst>
                </p14:cNvPr>
                <p14:cNvContentPartPr/>
                <p14:nvPr/>
              </p14:nvContentPartPr>
              <p14:xfrm>
                <a:off x="4991493" y="2267636"/>
                <a:ext cx="341640" cy="756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DE2FED7F-770E-C7B9-C346-6E269270E664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985373" y="2261516"/>
                  <a:ext cx="353880" cy="19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303A2AC5-CF8B-17C0-FC34-080FCCB697C2}"/>
                  </a:ext>
                </a:extLst>
              </p14:cNvPr>
              <p14:cNvContentPartPr/>
              <p14:nvPr/>
            </p14:nvContentPartPr>
            <p14:xfrm>
              <a:off x="3270333" y="2706836"/>
              <a:ext cx="262800" cy="49896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303A2AC5-CF8B-17C0-FC34-080FCCB697C2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64213" y="2700716"/>
                <a:ext cx="275040" cy="511200"/>
              </a:xfrm>
              <a:prstGeom prst="rect">
                <a:avLst/>
              </a:prstGeom>
            </p:spPr>
          </p:pic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76FDB6C4-9591-EE87-7AE1-8DAE88D9316C}"/>
              </a:ext>
            </a:extLst>
          </p:cNvPr>
          <p:cNvGrpSpPr/>
          <p:nvPr/>
        </p:nvGrpSpPr>
        <p:grpSpPr>
          <a:xfrm>
            <a:off x="1835733" y="3130916"/>
            <a:ext cx="336600" cy="111240"/>
            <a:chOff x="1835733" y="3130916"/>
            <a:chExt cx="336600" cy="111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AE5D5F65-5A0A-4F35-F972-36C860688802}"/>
                    </a:ext>
                  </a:extLst>
                </p14:cNvPr>
                <p14:cNvContentPartPr/>
                <p14:nvPr/>
              </p14:nvContentPartPr>
              <p14:xfrm>
                <a:off x="1835733" y="3158636"/>
                <a:ext cx="336600" cy="8352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AE5D5F65-5A0A-4F35-F972-36C86068880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829613" y="3152516"/>
                  <a:ext cx="34884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482E43D-9B42-0B3D-F59C-F9DE6F45E846}"/>
                    </a:ext>
                  </a:extLst>
                </p14:cNvPr>
                <p14:cNvContentPartPr/>
                <p14:nvPr/>
              </p14:nvContentPartPr>
              <p14:xfrm>
                <a:off x="1996653" y="3130916"/>
                <a:ext cx="8280" cy="115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482E43D-9B42-0B3D-F59C-F9DE6F45E846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990533" y="3124796"/>
                  <a:ext cx="20520" cy="23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DFA8860B-5EE0-7B20-4E90-55E535AD7C7E}"/>
                  </a:ext>
                </a:extLst>
              </p14:cNvPr>
              <p14:cNvContentPartPr/>
              <p14:nvPr/>
            </p14:nvContentPartPr>
            <p14:xfrm>
              <a:off x="2974053" y="3227036"/>
              <a:ext cx="337320" cy="47880"/>
            </p14:xfrm>
          </p:contentPart>
        </mc:Choice>
        <mc:Fallback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DFA8860B-5EE0-7B20-4E90-55E535AD7C7E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967933" y="3220916"/>
                <a:ext cx="349560" cy="6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EB940E03-26E5-4F34-2961-96AF5AE3D694}"/>
                  </a:ext>
                </a:extLst>
              </p14:cNvPr>
              <p14:cNvContentPartPr/>
              <p14:nvPr/>
            </p14:nvContentPartPr>
            <p14:xfrm>
              <a:off x="817653" y="3332516"/>
              <a:ext cx="21240" cy="3348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EB940E03-26E5-4F34-2961-96AF5AE3D694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811533" y="3326396"/>
                <a:ext cx="33480" cy="4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A81B76D5-3A3B-A6B1-C036-D550206EB350}"/>
                  </a:ext>
                </a:extLst>
              </p14:cNvPr>
              <p14:cNvContentPartPr/>
              <p14:nvPr/>
            </p14:nvContentPartPr>
            <p14:xfrm>
              <a:off x="443253" y="3264476"/>
              <a:ext cx="438840" cy="71640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A81B76D5-3A3B-A6B1-C036-D550206EB350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37133" y="3258356"/>
                <a:ext cx="451080" cy="8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48E03D85-458A-8553-9FE6-A9461DA26F98}"/>
                  </a:ext>
                </a:extLst>
              </p14:cNvPr>
              <p14:cNvContentPartPr/>
              <p14:nvPr/>
            </p14:nvContentPartPr>
            <p14:xfrm>
              <a:off x="2935533" y="3254396"/>
              <a:ext cx="321840" cy="42120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48E03D85-458A-8553-9FE6-A9461DA26F98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929413" y="3248276"/>
                <a:ext cx="334080" cy="54360"/>
              </a:xfrm>
              <a:prstGeom prst="rect">
                <a:avLst/>
              </a:prstGeom>
            </p:spPr>
          </p:pic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7F1E9F14-669C-828D-DF9D-CE4936E4D4AA}"/>
              </a:ext>
            </a:extLst>
          </p:cNvPr>
          <p:cNvGrpSpPr/>
          <p:nvPr/>
        </p:nvGrpSpPr>
        <p:grpSpPr>
          <a:xfrm>
            <a:off x="693453" y="351716"/>
            <a:ext cx="1602720" cy="855360"/>
            <a:chOff x="693453" y="351716"/>
            <a:chExt cx="1602720" cy="855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AA66DE11-A99C-F9E9-DEEB-3CA2416B8297}"/>
                    </a:ext>
                  </a:extLst>
                </p14:cNvPr>
                <p14:cNvContentPartPr/>
                <p14:nvPr/>
              </p14:nvContentPartPr>
              <p14:xfrm>
                <a:off x="693453" y="413276"/>
                <a:ext cx="411840" cy="73512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AA66DE11-A99C-F9E9-DEEB-3CA2416B829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87333" y="407156"/>
                  <a:ext cx="424080" cy="74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C4BD534A-0C6B-7954-C60A-5A553A243FB7}"/>
                    </a:ext>
                  </a:extLst>
                </p14:cNvPr>
                <p14:cNvContentPartPr/>
                <p14:nvPr/>
              </p14:nvContentPartPr>
              <p14:xfrm>
                <a:off x="1299333" y="387356"/>
                <a:ext cx="277200" cy="8197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C4BD534A-0C6B-7954-C60A-5A553A243FB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293213" y="381236"/>
                  <a:ext cx="289440" cy="83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B00B214-32B9-ED73-7115-0CEDE2F9C4EC}"/>
                    </a:ext>
                  </a:extLst>
                </p14:cNvPr>
                <p14:cNvContentPartPr/>
                <p14:nvPr/>
              </p14:nvContentPartPr>
              <p14:xfrm>
                <a:off x="1772733" y="351716"/>
                <a:ext cx="523440" cy="44172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B00B214-32B9-ED73-7115-0CEDE2F9C4EC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766613" y="345596"/>
                  <a:ext cx="535680" cy="45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81CF8C39-6593-EE95-1453-32446912A7BA}"/>
                    </a:ext>
                  </a:extLst>
                </p14:cNvPr>
                <p14:cNvContentPartPr/>
                <p14:nvPr/>
              </p14:nvContentPartPr>
              <p14:xfrm>
                <a:off x="903693" y="880556"/>
                <a:ext cx="720" cy="180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81CF8C39-6593-EE95-1453-32446912A7BA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897573" y="874436"/>
                  <a:ext cx="12960" cy="1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C6BD3EEC-1061-3EF7-E013-652158C34CDA}"/>
                    </a:ext>
                  </a:extLst>
                </p14:cNvPr>
                <p14:cNvContentPartPr/>
                <p14:nvPr/>
              </p14:nvContentPartPr>
              <p14:xfrm>
                <a:off x="809373" y="851036"/>
                <a:ext cx="1080" cy="1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C6BD3EEC-1061-3EF7-E013-652158C34CD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803253" y="844916"/>
                  <a:ext cx="13320" cy="14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852A5BB-386A-DFA5-85E2-80981B550811}"/>
              </a:ext>
            </a:extLst>
          </p:cNvPr>
          <p:cNvGrpSpPr/>
          <p:nvPr/>
        </p:nvGrpSpPr>
        <p:grpSpPr>
          <a:xfrm>
            <a:off x="442173" y="3202556"/>
            <a:ext cx="289440" cy="100080"/>
            <a:chOff x="442173" y="3202556"/>
            <a:chExt cx="289440" cy="100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9A66A4B-B8CF-0720-CF7E-DCDED0855A2A}"/>
                    </a:ext>
                  </a:extLst>
                </p14:cNvPr>
                <p14:cNvContentPartPr/>
                <p14:nvPr/>
              </p14:nvContentPartPr>
              <p14:xfrm>
                <a:off x="566733" y="3202556"/>
                <a:ext cx="164880" cy="2304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9A66A4B-B8CF-0720-CF7E-DCDED0855A2A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60613" y="3196436"/>
                  <a:ext cx="17712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825C0FF2-1BE7-A677-192C-5C8F14B43003}"/>
                    </a:ext>
                  </a:extLst>
                </p14:cNvPr>
                <p14:cNvContentPartPr/>
                <p14:nvPr/>
              </p14:nvContentPartPr>
              <p14:xfrm>
                <a:off x="442173" y="3265196"/>
                <a:ext cx="157320" cy="374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825C0FF2-1BE7-A677-192C-5C8F14B43003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36053" y="3259076"/>
                  <a:ext cx="169560" cy="49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69BBEF6-2520-9D59-1B07-4D4A898575D8}"/>
              </a:ext>
            </a:extLst>
          </p:cNvPr>
          <p:cNvGrpSpPr/>
          <p:nvPr/>
        </p:nvGrpSpPr>
        <p:grpSpPr>
          <a:xfrm>
            <a:off x="5276253" y="3920396"/>
            <a:ext cx="984960" cy="252000"/>
            <a:chOff x="5276253" y="3920396"/>
            <a:chExt cx="984960" cy="252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D1EFF3A4-1E35-6AC2-2308-F557869009A5}"/>
                    </a:ext>
                  </a:extLst>
                </p14:cNvPr>
                <p14:cNvContentPartPr/>
                <p14:nvPr/>
              </p14:nvContentPartPr>
              <p14:xfrm>
                <a:off x="5512053" y="4056476"/>
                <a:ext cx="749160" cy="11592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D1EFF3A4-1E35-6AC2-2308-F557869009A5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505933" y="4050356"/>
                  <a:ext cx="761400" cy="12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C8DB4E72-56BC-C25C-0309-7C4C044F8D34}"/>
                    </a:ext>
                  </a:extLst>
                </p14:cNvPr>
                <p14:cNvContentPartPr/>
                <p14:nvPr/>
              </p14:nvContentPartPr>
              <p14:xfrm>
                <a:off x="5337093" y="3943796"/>
                <a:ext cx="199080" cy="5508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C8DB4E72-56BC-C25C-0309-7C4C044F8D34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330973" y="3937676"/>
                  <a:ext cx="211320" cy="6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EDE7785E-BA85-96B9-4C0F-83C59DBEE32E}"/>
                    </a:ext>
                  </a:extLst>
                </p14:cNvPr>
                <p14:cNvContentPartPr/>
                <p14:nvPr/>
              </p14:nvContentPartPr>
              <p14:xfrm>
                <a:off x="5429973" y="3956756"/>
                <a:ext cx="18000" cy="468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EDE7785E-BA85-96B9-4C0F-83C59DBEE32E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423853" y="3950636"/>
                  <a:ext cx="30240" cy="1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A18B05A-E069-FCCC-F433-75F310E061C6}"/>
                    </a:ext>
                  </a:extLst>
                </p14:cNvPr>
                <p14:cNvContentPartPr/>
                <p14:nvPr/>
              </p14:nvContentPartPr>
              <p14:xfrm>
                <a:off x="5276253" y="3920396"/>
                <a:ext cx="313920" cy="3276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A18B05A-E069-FCCC-F433-75F310E061C6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5270133" y="3914276"/>
                  <a:ext cx="326160" cy="45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1B5FBD83-F60A-875D-F2BA-60752B04F9B0}"/>
                  </a:ext>
                </a:extLst>
              </p14:cNvPr>
              <p14:cNvContentPartPr/>
              <p14:nvPr/>
            </p14:nvContentPartPr>
            <p14:xfrm>
              <a:off x="6688533" y="3196436"/>
              <a:ext cx="183240" cy="27000"/>
            </p14:xfrm>
          </p:contentPart>
        </mc:Choice>
        <mc:Fallback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1B5FBD83-F60A-875D-F2BA-60752B04F9B0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6682413" y="3190316"/>
                <a:ext cx="19548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0B000A68-BFBE-3CC6-12C2-0B87565D8908}"/>
                  </a:ext>
                </a:extLst>
              </p14:cNvPr>
              <p14:cNvContentPartPr/>
              <p14:nvPr/>
            </p14:nvContentPartPr>
            <p14:xfrm>
              <a:off x="801813" y="4886276"/>
              <a:ext cx="2880" cy="108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0B000A68-BFBE-3CC6-12C2-0B87565D8908}"/>
                  </a:ext>
                </a:extLst>
              </p:cNvPr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795693" y="4880156"/>
                <a:ext cx="15120" cy="1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1626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B6CA80-9432-4DFA-9957-4A924DFFD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2" y="1124744"/>
            <a:ext cx="8407916" cy="374441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8641BD53-F2EB-2F3A-301E-67380B05BA65}"/>
                  </a:ext>
                </a:extLst>
              </p14:cNvPr>
              <p14:cNvContentPartPr/>
              <p14:nvPr/>
            </p14:nvContentPartPr>
            <p14:xfrm>
              <a:off x="705240" y="1690200"/>
              <a:ext cx="4198320" cy="20714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8641BD53-F2EB-2F3A-301E-67380B05BA6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880" y="1680840"/>
                <a:ext cx="4217040" cy="209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589C0F06-EF5D-427E-FC1E-81BEFD9BE443}"/>
                  </a:ext>
                </a:extLst>
              </p14:cNvPr>
              <p14:cNvContentPartPr/>
              <p14:nvPr/>
            </p14:nvContentPartPr>
            <p14:xfrm>
              <a:off x="2589573" y="3259436"/>
              <a:ext cx="275400" cy="23868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589C0F06-EF5D-427E-FC1E-81BEFD9BE44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3453" y="3253316"/>
                <a:ext cx="287640" cy="25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8FC1B32-6568-3315-7EE8-5300841F11FA}"/>
                  </a:ext>
                </a:extLst>
              </p14:cNvPr>
              <p14:cNvContentPartPr/>
              <p14:nvPr/>
            </p14:nvContentPartPr>
            <p14:xfrm>
              <a:off x="2764533" y="3807716"/>
              <a:ext cx="5400" cy="1692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8FC1B32-6568-3315-7EE8-5300841F11F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58413" y="3801596"/>
                <a:ext cx="17640" cy="2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D7DDD752-F735-8B25-14F7-341B76F27D1B}"/>
                  </a:ext>
                </a:extLst>
              </p14:cNvPr>
              <p14:cNvContentPartPr/>
              <p14:nvPr/>
            </p14:nvContentPartPr>
            <p14:xfrm>
              <a:off x="1477533" y="435596"/>
              <a:ext cx="484200" cy="35892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D7DDD752-F735-8B25-14F7-341B76F27D1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14893" y="372596"/>
                <a:ext cx="609840" cy="4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C79B0797-4880-1F93-B573-94C689670122}"/>
                  </a:ext>
                </a:extLst>
              </p14:cNvPr>
              <p14:cNvContentPartPr/>
              <p14:nvPr/>
            </p14:nvContentPartPr>
            <p14:xfrm>
              <a:off x="4732653" y="101876"/>
              <a:ext cx="2717280" cy="17071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C79B0797-4880-1F93-B573-94C689670122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728333" y="97556"/>
                <a:ext cx="2725920" cy="171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DA67020A-8311-A1BB-6DDF-C8F1A4CF28D9}"/>
                  </a:ext>
                </a:extLst>
              </p14:cNvPr>
              <p14:cNvContentPartPr/>
              <p14:nvPr/>
            </p14:nvContentPartPr>
            <p14:xfrm>
              <a:off x="5639853" y="253796"/>
              <a:ext cx="116280" cy="123912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DA67020A-8311-A1BB-6DDF-C8F1A4CF28D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635533" y="249476"/>
                <a:ext cx="124920" cy="124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546446C-6DE4-555C-5E32-C13FF19702C4}"/>
                  </a:ext>
                </a:extLst>
              </p14:cNvPr>
              <p14:cNvContentPartPr/>
              <p14:nvPr/>
            </p14:nvContentPartPr>
            <p14:xfrm>
              <a:off x="6216573" y="500756"/>
              <a:ext cx="396360" cy="12020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546446C-6DE4-555C-5E32-C13FF19702C4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212253" y="496436"/>
                <a:ext cx="405000" cy="121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65B604B3-4517-B612-72BC-E235F86D4125}"/>
                  </a:ext>
                </a:extLst>
              </p14:cNvPr>
              <p14:cNvContentPartPr/>
              <p14:nvPr/>
            </p14:nvContentPartPr>
            <p14:xfrm>
              <a:off x="6176613" y="515516"/>
              <a:ext cx="237960" cy="115632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5B604B3-4517-B612-72BC-E235F86D4125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158613" y="497876"/>
                <a:ext cx="273600" cy="119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780D7659-914D-4F65-A3AE-0F5C102AC2D6}"/>
                  </a:ext>
                </a:extLst>
              </p14:cNvPr>
              <p14:cNvContentPartPr/>
              <p14:nvPr/>
            </p14:nvContentPartPr>
            <p14:xfrm>
              <a:off x="5712573" y="1185116"/>
              <a:ext cx="490320" cy="465120"/>
            </p14:xfrm>
          </p:contentPart>
        </mc:Choice>
        <mc:Fallback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780D7659-914D-4F65-A3AE-0F5C102AC2D6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694573" y="1167116"/>
                <a:ext cx="525960" cy="500760"/>
              </a:xfrm>
              <a:prstGeom prst="rect">
                <a:avLst/>
              </a:prstGeom>
            </p:spPr>
          </p:pic>
        </mc:Fallback>
      </mc:AlternateContent>
      <p:grpSp>
        <p:nvGrpSpPr>
          <p:cNvPr id="45" name="Group 44">
            <a:extLst>
              <a:ext uri="{FF2B5EF4-FFF2-40B4-BE49-F238E27FC236}">
                <a16:creationId xmlns:a16="http://schemas.microsoft.com/office/drawing/2014/main" id="{46712D3C-CAE9-4302-4872-D25EA14B68F8}"/>
              </a:ext>
            </a:extLst>
          </p:cNvPr>
          <p:cNvGrpSpPr/>
          <p:nvPr/>
        </p:nvGrpSpPr>
        <p:grpSpPr>
          <a:xfrm>
            <a:off x="5701413" y="242636"/>
            <a:ext cx="790560" cy="1292040"/>
            <a:chOff x="5701413" y="242636"/>
            <a:chExt cx="790560" cy="1292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2E8FA1BA-84FF-16EA-8F67-39F13264E990}"/>
                    </a:ext>
                  </a:extLst>
                </p14:cNvPr>
                <p14:cNvContentPartPr/>
                <p14:nvPr/>
              </p14:nvContentPartPr>
              <p14:xfrm>
                <a:off x="5701413" y="1407956"/>
                <a:ext cx="330480" cy="11052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2E8FA1BA-84FF-16EA-8F67-39F13264E990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683773" y="1389956"/>
                  <a:ext cx="36612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25B4D0C8-3B07-6692-F067-2D8C3418162D}"/>
                    </a:ext>
                  </a:extLst>
                </p14:cNvPr>
                <p14:cNvContentPartPr/>
                <p14:nvPr/>
              </p14:nvContentPartPr>
              <p14:xfrm>
                <a:off x="5780253" y="251276"/>
                <a:ext cx="711720" cy="38844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25B4D0C8-3B07-6692-F067-2D8C3418162D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762613" y="233636"/>
                  <a:ext cx="747360" cy="42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1BC5EB01-F4A5-95BA-3FAC-6047FFA710F8}"/>
                    </a:ext>
                  </a:extLst>
                </p14:cNvPr>
                <p14:cNvContentPartPr/>
                <p14:nvPr/>
              </p14:nvContentPartPr>
              <p14:xfrm>
                <a:off x="5786373" y="242636"/>
                <a:ext cx="309240" cy="691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1BC5EB01-F4A5-95BA-3FAC-6047FFA710F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768733" y="224996"/>
                  <a:ext cx="34488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08477F50-7924-9A78-0EAE-BA69C0CC0909}"/>
                    </a:ext>
                  </a:extLst>
                </p14:cNvPr>
                <p14:cNvContentPartPr/>
                <p14:nvPr/>
              </p14:nvContentPartPr>
              <p14:xfrm>
                <a:off x="6062133" y="509036"/>
                <a:ext cx="255240" cy="91080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08477F50-7924-9A78-0EAE-BA69C0CC0909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6044493" y="491036"/>
                  <a:ext cx="290880" cy="9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E3307034-AA27-8D87-5168-02AF35348122}"/>
                    </a:ext>
                  </a:extLst>
                </p14:cNvPr>
                <p14:cNvContentPartPr/>
                <p14:nvPr/>
              </p14:nvContentPartPr>
              <p14:xfrm>
                <a:off x="6160773" y="707396"/>
                <a:ext cx="65880" cy="58464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E3307034-AA27-8D87-5168-02AF35348122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6143133" y="689396"/>
                  <a:ext cx="101520" cy="62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10A68E74-F111-C34C-BF68-EC326F8CBC20}"/>
                    </a:ext>
                  </a:extLst>
                </p14:cNvPr>
                <p14:cNvContentPartPr/>
                <p14:nvPr/>
              </p14:nvContentPartPr>
              <p14:xfrm>
                <a:off x="6116493" y="618116"/>
                <a:ext cx="160560" cy="70668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10A68E74-F111-C34C-BF68-EC326F8CBC20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6098853" y="600476"/>
                  <a:ext cx="196200" cy="74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48A16ECB-405A-B11D-DAB4-AF57BFC17CA7}"/>
                    </a:ext>
                  </a:extLst>
                </p14:cNvPr>
                <p14:cNvContentPartPr/>
                <p14:nvPr/>
              </p14:nvContentPartPr>
              <p14:xfrm>
                <a:off x="6074013" y="752396"/>
                <a:ext cx="124560" cy="65736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48A16ECB-405A-B11D-DAB4-AF57BFC17CA7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6056013" y="734756"/>
                  <a:ext cx="160200" cy="69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205C7CBF-EE0E-2664-FA0A-8F52AA9F1366}"/>
                    </a:ext>
                  </a:extLst>
                </p14:cNvPr>
                <p14:cNvContentPartPr/>
                <p14:nvPr/>
              </p14:nvContentPartPr>
              <p14:xfrm>
                <a:off x="6098853" y="1010516"/>
                <a:ext cx="36360" cy="52416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205C7CBF-EE0E-2664-FA0A-8F52AA9F136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6080853" y="992516"/>
                  <a:ext cx="72000" cy="55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7C0E4A72-5B29-B6D7-30B5-266A06E607F8}"/>
                    </a:ext>
                  </a:extLst>
                </p14:cNvPr>
                <p14:cNvContentPartPr/>
                <p14:nvPr/>
              </p14:nvContentPartPr>
              <p14:xfrm>
                <a:off x="6143853" y="1205276"/>
                <a:ext cx="24480" cy="28044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7C0E4A72-5B29-B6D7-30B5-266A06E607F8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125853" y="1187636"/>
                  <a:ext cx="60120" cy="31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349AFF14-C193-B45E-8E1E-39883CC7123A}"/>
                    </a:ext>
                  </a:extLst>
                </p14:cNvPr>
                <p14:cNvContentPartPr/>
                <p14:nvPr/>
              </p14:nvContentPartPr>
              <p14:xfrm>
                <a:off x="6472893" y="1471676"/>
                <a:ext cx="360" cy="180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349AFF14-C193-B45E-8E1E-39883CC7123A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454893" y="1453676"/>
                  <a:ext cx="36000" cy="37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87EF40D1-1E99-7E8B-C143-542B9C803129}"/>
                  </a:ext>
                </a:extLst>
              </p14:cNvPr>
              <p14:cNvContentPartPr/>
              <p14:nvPr/>
            </p14:nvContentPartPr>
            <p14:xfrm>
              <a:off x="5688813" y="280796"/>
              <a:ext cx="640080" cy="1164600"/>
            </p14:xfrm>
          </p:contentPart>
        </mc:Choice>
        <mc:Fallback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87EF40D1-1E99-7E8B-C143-542B9C803129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670813" y="262796"/>
                <a:ext cx="675720" cy="120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E2372EA8-ED23-2353-B5C5-BFA8AF138CCF}"/>
                  </a:ext>
                </a:extLst>
              </p14:cNvPr>
              <p14:cNvContentPartPr/>
              <p14:nvPr/>
            </p14:nvContentPartPr>
            <p14:xfrm>
              <a:off x="468453" y="462596"/>
              <a:ext cx="222120" cy="654840"/>
            </p14:xfrm>
          </p:contentPart>
        </mc:Choice>
        <mc:Fallback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E2372EA8-ED23-2353-B5C5-BFA8AF138CCF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50453" y="444596"/>
                <a:ext cx="257760" cy="69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B11C7922-07D8-3492-3778-69CD6710748D}"/>
                  </a:ext>
                </a:extLst>
              </p14:cNvPr>
              <p14:cNvContentPartPr/>
              <p14:nvPr/>
            </p14:nvContentPartPr>
            <p14:xfrm>
              <a:off x="7075533" y="350996"/>
              <a:ext cx="269640" cy="552960"/>
            </p14:xfrm>
          </p:contentPart>
        </mc:Choice>
        <mc:Fallback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B11C7922-07D8-3492-3778-69CD6710748D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7057893" y="333356"/>
                <a:ext cx="305280" cy="58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13C8EA75-4A4D-EA43-1A30-25199A7AC5EA}"/>
                  </a:ext>
                </a:extLst>
              </p14:cNvPr>
              <p14:cNvContentPartPr/>
              <p14:nvPr/>
            </p14:nvContentPartPr>
            <p14:xfrm>
              <a:off x="6243933" y="597956"/>
              <a:ext cx="951840" cy="1176840"/>
            </p14:xfrm>
          </p:contentPart>
        </mc:Choice>
        <mc:Fallback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13C8EA75-4A4D-EA43-1A30-25199A7AC5EA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226293" y="579956"/>
                <a:ext cx="987480" cy="1212480"/>
              </a:xfrm>
              <a:prstGeom prst="rect">
                <a:avLst/>
              </a:prstGeom>
            </p:spPr>
          </p:pic>
        </mc:Fallback>
      </mc:AlternateContent>
      <p:grpSp>
        <p:nvGrpSpPr>
          <p:cNvPr id="63" name="Group 62">
            <a:extLst>
              <a:ext uri="{FF2B5EF4-FFF2-40B4-BE49-F238E27FC236}">
                <a16:creationId xmlns:a16="http://schemas.microsoft.com/office/drawing/2014/main" id="{F01905CD-93DB-EF3F-E163-783DD9C2E777}"/>
              </a:ext>
            </a:extLst>
          </p:cNvPr>
          <p:cNvGrpSpPr/>
          <p:nvPr/>
        </p:nvGrpSpPr>
        <p:grpSpPr>
          <a:xfrm>
            <a:off x="6282453" y="245876"/>
            <a:ext cx="1163520" cy="1490040"/>
            <a:chOff x="6282453" y="245876"/>
            <a:chExt cx="1163520" cy="1490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E5762FB2-FC13-19FE-63A4-C0A0156565BA}"/>
                    </a:ext>
                  </a:extLst>
                </p14:cNvPr>
                <p14:cNvContentPartPr/>
                <p14:nvPr/>
              </p14:nvContentPartPr>
              <p14:xfrm>
                <a:off x="6422133" y="245876"/>
                <a:ext cx="1023840" cy="42552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E5762FB2-FC13-19FE-63A4-C0A0156565BA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6404493" y="228236"/>
                  <a:ext cx="105948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14790E49-49FD-0EB4-BFCC-8D1B41A95E45}"/>
                    </a:ext>
                  </a:extLst>
                </p14:cNvPr>
                <p14:cNvContentPartPr/>
                <p14:nvPr/>
              </p14:nvContentPartPr>
              <p14:xfrm>
                <a:off x="7222773" y="382316"/>
                <a:ext cx="120960" cy="27828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14790E49-49FD-0EB4-BFCC-8D1B41A95E4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7205133" y="364316"/>
                  <a:ext cx="1566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F30AEE66-D278-27B6-CDEF-37EC2CD739B0}"/>
                    </a:ext>
                  </a:extLst>
                </p14:cNvPr>
                <p14:cNvContentPartPr/>
                <p14:nvPr/>
              </p14:nvContentPartPr>
              <p14:xfrm>
                <a:off x="7204413" y="383756"/>
                <a:ext cx="118080" cy="20736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F30AEE66-D278-27B6-CDEF-37EC2CD739B0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7186413" y="365756"/>
                  <a:ext cx="15372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27A898FB-3C1B-60F6-C76E-AD2FB17A01F9}"/>
                    </a:ext>
                  </a:extLst>
                </p14:cNvPr>
                <p14:cNvContentPartPr/>
                <p14:nvPr/>
              </p14:nvContentPartPr>
              <p14:xfrm>
                <a:off x="7216653" y="339836"/>
                <a:ext cx="103680" cy="18108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27A898FB-3C1B-60F6-C76E-AD2FB17A01F9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7198653" y="321836"/>
                  <a:ext cx="139320" cy="21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5AB3520C-20C4-BF36-FF98-17BDAB3BB20D}"/>
                    </a:ext>
                  </a:extLst>
                </p14:cNvPr>
                <p14:cNvContentPartPr/>
                <p14:nvPr/>
              </p14:nvContentPartPr>
              <p14:xfrm>
                <a:off x="7154013" y="374756"/>
                <a:ext cx="137160" cy="16416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5AB3520C-20C4-BF36-FF98-17BDAB3BB20D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136013" y="357116"/>
                  <a:ext cx="17280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35E23636-071A-13D4-9601-DF690D5C2CBF}"/>
                    </a:ext>
                  </a:extLst>
                </p14:cNvPr>
                <p14:cNvContentPartPr/>
                <p14:nvPr/>
              </p14:nvContentPartPr>
              <p14:xfrm>
                <a:off x="7276773" y="338396"/>
                <a:ext cx="62640" cy="18036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35E23636-071A-13D4-9601-DF690D5C2CB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258773" y="320756"/>
                  <a:ext cx="9828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D8A74883-7801-9E9C-9FE5-91C52FDC9CA9}"/>
                    </a:ext>
                  </a:extLst>
                </p14:cNvPr>
                <p14:cNvContentPartPr/>
                <p14:nvPr/>
              </p14:nvContentPartPr>
              <p14:xfrm>
                <a:off x="7321053" y="348836"/>
                <a:ext cx="51840" cy="19008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D8A74883-7801-9E9C-9FE5-91C52FDC9CA9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303413" y="330836"/>
                  <a:ext cx="8748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0C1737AF-31F6-4F18-D668-2B59C2417637}"/>
                    </a:ext>
                  </a:extLst>
                </p14:cNvPr>
                <p14:cNvContentPartPr/>
                <p14:nvPr/>
              </p14:nvContentPartPr>
              <p14:xfrm>
                <a:off x="7331133" y="361796"/>
                <a:ext cx="39240" cy="10944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0C1737AF-31F6-4F18-D668-2B59C2417637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313133" y="343796"/>
                  <a:ext cx="74880" cy="14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D25AA7E5-E319-CA3B-823B-A545CAA84E16}"/>
                    </a:ext>
                  </a:extLst>
                </p14:cNvPr>
                <p14:cNvContentPartPr/>
                <p14:nvPr/>
              </p14:nvContentPartPr>
              <p14:xfrm>
                <a:off x="6994533" y="367916"/>
                <a:ext cx="374760" cy="76896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D25AA7E5-E319-CA3B-823B-A545CAA84E16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976533" y="350276"/>
                  <a:ext cx="410400" cy="80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FCD20AF-9ADF-8BFF-8C55-848443BCD559}"/>
                    </a:ext>
                  </a:extLst>
                </p14:cNvPr>
                <p14:cNvContentPartPr/>
                <p14:nvPr/>
              </p14:nvContentPartPr>
              <p14:xfrm>
                <a:off x="6932973" y="717836"/>
                <a:ext cx="256320" cy="93528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5FCD20AF-9ADF-8BFF-8C55-848443BCD559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914973" y="700196"/>
                  <a:ext cx="291960" cy="97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2D17D917-D157-8542-A6FC-26BB7BAD3B7B}"/>
                    </a:ext>
                  </a:extLst>
                </p14:cNvPr>
                <p14:cNvContentPartPr/>
                <p14:nvPr/>
              </p14:nvContentPartPr>
              <p14:xfrm>
                <a:off x="6903093" y="1613876"/>
                <a:ext cx="5760" cy="2232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2D17D917-D157-8542-A6FC-26BB7BAD3B7B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6885093" y="1596236"/>
                  <a:ext cx="41400" cy="5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B81DB9EB-59C1-9746-99F2-3989FA2AAE13}"/>
                    </a:ext>
                  </a:extLst>
                </p14:cNvPr>
                <p14:cNvContentPartPr/>
                <p14:nvPr/>
              </p14:nvContentPartPr>
              <p14:xfrm>
                <a:off x="6282453" y="450716"/>
                <a:ext cx="938520" cy="128520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B81DB9EB-59C1-9746-99F2-3989FA2AAE1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6264813" y="432716"/>
                  <a:ext cx="974160" cy="1320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3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F8FA03BD-4739-23BB-656A-03D0A11E10C1}"/>
                  </a:ext>
                </a:extLst>
              </p14:cNvPr>
              <p14:cNvContentPartPr/>
              <p14:nvPr/>
            </p14:nvContentPartPr>
            <p14:xfrm>
              <a:off x="4730493" y="1630076"/>
              <a:ext cx="233640" cy="1446840"/>
            </p14:xfrm>
          </p:contentPart>
        </mc:Choice>
        <mc:Fallback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F8FA03BD-4739-23BB-656A-03D0A11E10C1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4726173" y="1625756"/>
                <a:ext cx="242280" cy="145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5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F2F3A7A8-B269-3210-7451-3DE83B1D4670}"/>
                  </a:ext>
                </a:extLst>
              </p14:cNvPr>
              <p14:cNvContentPartPr/>
              <p14:nvPr/>
            </p14:nvContentPartPr>
            <p14:xfrm>
              <a:off x="5606373" y="434876"/>
              <a:ext cx="129600" cy="959760"/>
            </p14:xfrm>
          </p:contentPart>
        </mc:Choice>
        <mc:Fallback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F2F3A7A8-B269-3210-7451-3DE83B1D4670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5602053" y="430556"/>
                <a:ext cx="138240" cy="968400"/>
              </a:xfrm>
              <a:prstGeom prst="rect">
                <a:avLst/>
              </a:prstGeom>
            </p:spPr>
          </p:pic>
        </mc:Fallback>
      </mc:AlternateContent>
      <p:grpSp>
        <p:nvGrpSpPr>
          <p:cNvPr id="72" name="Group 71">
            <a:extLst>
              <a:ext uri="{FF2B5EF4-FFF2-40B4-BE49-F238E27FC236}">
                <a16:creationId xmlns:a16="http://schemas.microsoft.com/office/drawing/2014/main" id="{39AA2C71-199E-0564-4AB5-D3BCEB9312EB}"/>
              </a:ext>
            </a:extLst>
          </p:cNvPr>
          <p:cNvGrpSpPr/>
          <p:nvPr/>
        </p:nvGrpSpPr>
        <p:grpSpPr>
          <a:xfrm>
            <a:off x="7643613" y="522716"/>
            <a:ext cx="1140840" cy="1083240"/>
            <a:chOff x="7643613" y="522716"/>
            <a:chExt cx="1140840" cy="1083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BD6E5F29-BD1C-23F5-2E95-B7499FEFFE6E}"/>
                    </a:ext>
                  </a:extLst>
                </p14:cNvPr>
                <p14:cNvContentPartPr/>
                <p14:nvPr/>
              </p14:nvContentPartPr>
              <p14:xfrm>
                <a:off x="7643613" y="655196"/>
                <a:ext cx="331200" cy="95076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BD6E5F29-BD1C-23F5-2E95-B7499FEFFE6E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7639293" y="650876"/>
                  <a:ext cx="339840" cy="95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F1140EA3-8A2F-F76B-F66D-A46B4844E852}"/>
                    </a:ext>
                  </a:extLst>
                </p14:cNvPr>
                <p14:cNvContentPartPr/>
                <p14:nvPr/>
              </p14:nvContentPartPr>
              <p14:xfrm>
                <a:off x="7647573" y="544676"/>
                <a:ext cx="589320" cy="105012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F1140EA3-8A2F-F76B-F66D-A46B4844E852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7643253" y="540356"/>
                  <a:ext cx="597960" cy="105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CC64561F-2E31-C712-7729-B14CB6B00662}"/>
                    </a:ext>
                  </a:extLst>
                </p14:cNvPr>
                <p14:cNvContentPartPr/>
                <p14:nvPr/>
              </p14:nvContentPartPr>
              <p14:xfrm>
                <a:off x="7940253" y="522716"/>
                <a:ext cx="794520" cy="415440"/>
              </p14:xfrm>
            </p:contentPart>
          </mc:Choice>
          <mc:Fallback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CC64561F-2E31-C712-7729-B14CB6B00662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7935933" y="518396"/>
                  <a:ext cx="803160" cy="42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BC813830-6EE4-C744-86BA-5A039933ABD4}"/>
                    </a:ext>
                  </a:extLst>
                </p14:cNvPr>
                <p14:cNvContentPartPr/>
                <p14:nvPr/>
              </p14:nvContentPartPr>
              <p14:xfrm>
                <a:off x="8260293" y="885236"/>
                <a:ext cx="524160" cy="63288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BC813830-6EE4-C744-86BA-5A039933ABD4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8255973" y="880916"/>
                  <a:ext cx="532800" cy="641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7BD71D1-EE73-716D-3B4A-E721813498B9}"/>
              </a:ext>
            </a:extLst>
          </p:cNvPr>
          <p:cNvGrpSpPr/>
          <p:nvPr/>
        </p:nvGrpSpPr>
        <p:grpSpPr>
          <a:xfrm>
            <a:off x="1785333" y="128516"/>
            <a:ext cx="3930120" cy="1855440"/>
            <a:chOff x="1785333" y="128516"/>
            <a:chExt cx="3930120" cy="1855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4D2C0FB1-7B3A-99F1-F40A-9BC990B31AAB}"/>
                    </a:ext>
                  </a:extLst>
                </p14:cNvPr>
                <p14:cNvContentPartPr/>
                <p14:nvPr/>
              </p14:nvContentPartPr>
              <p14:xfrm>
                <a:off x="3512613" y="183956"/>
                <a:ext cx="635040" cy="68184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4D2C0FB1-7B3A-99F1-F40A-9BC990B31AAB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3508293" y="179636"/>
                  <a:ext cx="643680" cy="69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222B7AB-5B0B-DCE9-F693-C0A9E917D608}"/>
                    </a:ext>
                  </a:extLst>
                </p14:cNvPr>
                <p14:cNvContentPartPr/>
                <p14:nvPr/>
              </p14:nvContentPartPr>
              <p14:xfrm>
                <a:off x="4856853" y="128516"/>
                <a:ext cx="32400" cy="170568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222B7AB-5B0B-DCE9-F693-C0A9E917D608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852533" y="124196"/>
                  <a:ext cx="41040" cy="171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CE976B7-1C0E-CD3A-65D5-167069CC5A9D}"/>
                    </a:ext>
                  </a:extLst>
                </p14:cNvPr>
                <p14:cNvContentPartPr/>
                <p14:nvPr/>
              </p14:nvContentPartPr>
              <p14:xfrm>
                <a:off x="4926333" y="194756"/>
                <a:ext cx="789120" cy="136908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CE976B7-1C0E-CD3A-65D5-167069CC5A9D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4863333" y="131756"/>
                  <a:ext cx="914760" cy="149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48200AE2-3A99-6F6B-CB51-A3E5EBD88020}"/>
                    </a:ext>
                  </a:extLst>
                </p14:cNvPr>
                <p14:cNvContentPartPr/>
                <p14:nvPr/>
              </p14:nvContentPartPr>
              <p14:xfrm>
                <a:off x="5066373" y="194756"/>
                <a:ext cx="11160" cy="147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48200AE2-3A99-6F6B-CB51-A3E5EBD88020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5003733" y="132116"/>
                  <a:ext cx="13680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597B2988-B79F-DE72-10F8-A50F2AF8DD8E}"/>
                    </a:ext>
                  </a:extLst>
                </p14:cNvPr>
                <p14:cNvContentPartPr/>
                <p14:nvPr/>
              </p14:nvContentPartPr>
              <p14:xfrm>
                <a:off x="4990413" y="150476"/>
                <a:ext cx="59040" cy="5040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597B2988-B79F-DE72-10F8-A50F2AF8DD8E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7773" y="87476"/>
                  <a:ext cx="18468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DC2F4938-F8F3-3FB1-8FF4-C3BC9E9BF92B}"/>
                    </a:ext>
                  </a:extLst>
                </p14:cNvPr>
                <p14:cNvContentPartPr/>
                <p14:nvPr/>
              </p14:nvContentPartPr>
              <p14:xfrm>
                <a:off x="5446893" y="487796"/>
                <a:ext cx="52560" cy="85608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DC2F4938-F8F3-3FB1-8FF4-C3BC9E9BF92B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5384253" y="424796"/>
                  <a:ext cx="178200" cy="98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08FD2655-B323-14B0-C04D-1B8476344896}"/>
                    </a:ext>
                  </a:extLst>
                </p14:cNvPr>
                <p14:cNvContentPartPr/>
                <p14:nvPr/>
              </p14:nvContentPartPr>
              <p14:xfrm>
                <a:off x="5373093" y="456836"/>
                <a:ext cx="62280" cy="90360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08FD2655-B323-14B0-C04D-1B847634489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5310453" y="394196"/>
                  <a:ext cx="187920" cy="10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6104FFF5-1DA1-3EE9-038D-A123FB83B367}"/>
                    </a:ext>
                  </a:extLst>
                </p14:cNvPr>
                <p14:cNvContentPartPr/>
                <p14:nvPr/>
              </p14:nvContentPartPr>
              <p14:xfrm>
                <a:off x="5256453" y="424076"/>
                <a:ext cx="112680" cy="95652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6104FFF5-1DA1-3EE9-038D-A123FB83B367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5193453" y="361076"/>
                  <a:ext cx="238320" cy="108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BEC7C77F-2CCE-C63C-8205-A00BFB80C133}"/>
                    </a:ext>
                  </a:extLst>
                </p14:cNvPr>
                <p14:cNvContentPartPr/>
                <p14:nvPr/>
              </p14:nvContentPartPr>
              <p14:xfrm>
                <a:off x="5136933" y="433436"/>
                <a:ext cx="115560" cy="97776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BEC7C77F-2CCE-C63C-8205-A00BFB80C133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5074293" y="370436"/>
                  <a:ext cx="241200" cy="110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7669C7D6-B8EE-A9D8-ED48-2E7FAA9CA644}"/>
                    </a:ext>
                  </a:extLst>
                </p14:cNvPr>
                <p14:cNvContentPartPr/>
                <p14:nvPr/>
              </p14:nvContentPartPr>
              <p14:xfrm>
                <a:off x="5086893" y="392396"/>
                <a:ext cx="83520" cy="105408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7669C7D6-B8EE-A9D8-ED48-2E7FAA9CA644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5024253" y="329756"/>
                  <a:ext cx="209160" cy="11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530611D5-1831-3B09-3ABE-1BD26BCDB887}"/>
                    </a:ext>
                  </a:extLst>
                </p14:cNvPr>
                <p14:cNvContentPartPr/>
                <p14:nvPr/>
              </p14:nvContentPartPr>
              <p14:xfrm>
                <a:off x="5018853" y="328316"/>
                <a:ext cx="20160" cy="22176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530611D5-1831-3B09-3ABE-1BD26BCDB887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955853" y="265316"/>
                  <a:ext cx="145800" cy="34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0A828535-43C3-800E-4FF5-566161DE755B}"/>
                    </a:ext>
                  </a:extLst>
                </p14:cNvPr>
                <p14:cNvContentPartPr/>
                <p14:nvPr/>
              </p14:nvContentPartPr>
              <p14:xfrm>
                <a:off x="1785333" y="554396"/>
                <a:ext cx="2913840" cy="126900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0A828535-43C3-800E-4FF5-566161DE755B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1781013" y="550076"/>
                  <a:ext cx="2922480" cy="127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05ED663D-5839-C1DD-3D10-F6F735794065}"/>
                    </a:ext>
                  </a:extLst>
                </p14:cNvPr>
                <p14:cNvContentPartPr/>
                <p14:nvPr/>
              </p14:nvContentPartPr>
              <p14:xfrm>
                <a:off x="2935173" y="1547636"/>
                <a:ext cx="536400" cy="43632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05ED663D-5839-C1DD-3D10-F6F735794065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2930853" y="1543316"/>
                  <a:ext cx="545040" cy="444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779750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B5CC6F-4636-450D-834D-833CD7455DE1}"/>
              </a:ext>
            </a:extLst>
          </p:cNvPr>
          <p:cNvSpPr/>
          <p:nvPr/>
        </p:nvSpPr>
        <p:spPr>
          <a:xfrm>
            <a:off x="323528" y="620688"/>
            <a:ext cx="8424936" cy="3937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3200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Yes or no?</a:t>
            </a:r>
            <a:endParaRPr lang="en-GB" sz="32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My name is </a:t>
            </a:r>
            <a:r>
              <a:rPr lang="en-GB" sz="3200" dirty="0" err="1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Esra</a:t>
            </a:r>
            <a:r>
              <a:rPr lang="en-GB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I am a student.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I am late every day.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I don’t study English at home.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I am a good student.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3B1D37D9-06E1-A02C-8C8D-8DD2553CDE5A}"/>
                  </a:ext>
                </a:extLst>
              </p14:cNvPr>
              <p14:cNvContentPartPr/>
              <p14:nvPr/>
            </p14:nvContentPartPr>
            <p14:xfrm>
              <a:off x="950400" y="1435320"/>
              <a:ext cx="6698520" cy="43923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3B1D37D9-06E1-A02C-8C8D-8DD2553CDE5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1040" y="1425960"/>
                <a:ext cx="6717240" cy="44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8831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C960FCC-92F2-4970-BBEE-2B65486669B9}"/>
              </a:ext>
            </a:extLst>
          </p:cNvPr>
          <p:cNvSpPr/>
          <p:nvPr/>
        </p:nvSpPr>
        <p:spPr>
          <a:xfrm>
            <a:off x="251520" y="404664"/>
            <a:ext cx="8424936" cy="5332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     have     do     class      not     am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name is </a:t>
            </a:r>
            <a:r>
              <a:rPr lang="en-GB" sz="2800" dirty="0" err="1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Esra</a:t>
            </a: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I ____ a student. I ____ to college. I am ______ late for my class. I ________ a pencil and paper. I ____ my homework. I speak English in __________. </a:t>
            </a:r>
          </a:p>
        </p:txBody>
      </p:sp>
    </p:spTree>
    <p:extLst>
      <p:ext uri="{BB962C8B-B14F-4D97-AF65-F5344CB8AC3E}">
        <p14:creationId xmlns:p14="http://schemas.microsoft.com/office/powerpoint/2010/main" val="1430531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150017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My name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E9A09CC-3686-1806-071E-302EF31760A7}"/>
              </a:ext>
            </a:extLst>
          </p:cNvPr>
          <p:cNvGrpSpPr/>
          <p:nvPr/>
        </p:nvGrpSpPr>
        <p:grpSpPr>
          <a:xfrm>
            <a:off x="892533" y="2487227"/>
            <a:ext cx="873000" cy="919800"/>
            <a:chOff x="892533" y="2487227"/>
            <a:chExt cx="873000" cy="919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5A68E3CF-947D-B496-2A39-2CAAE4D97100}"/>
                    </a:ext>
                  </a:extLst>
                </p14:cNvPr>
                <p14:cNvContentPartPr/>
                <p14:nvPr/>
              </p14:nvContentPartPr>
              <p14:xfrm>
                <a:off x="892533" y="2487227"/>
                <a:ext cx="545760" cy="578520"/>
              </p14:xfrm>
            </p:contentPart>
          </mc:Choice>
          <mc:Fallback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5A68E3CF-947D-B496-2A39-2CAAE4D9710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74533" y="2469587"/>
                  <a:ext cx="581400" cy="61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70701F86-77B1-3F38-92C2-FD04E6157382}"/>
                    </a:ext>
                  </a:extLst>
                </p14:cNvPr>
                <p14:cNvContentPartPr/>
                <p14:nvPr/>
              </p14:nvContentPartPr>
              <p14:xfrm>
                <a:off x="1539093" y="2832467"/>
                <a:ext cx="123840" cy="14328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70701F86-77B1-3F38-92C2-FD04E6157382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521453" y="2814827"/>
                  <a:ext cx="15948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0D9D05D2-70DB-11FF-B3AB-D50C51EF1A4E}"/>
                    </a:ext>
                  </a:extLst>
                </p14:cNvPr>
                <p14:cNvContentPartPr/>
                <p14:nvPr/>
              </p14:nvContentPartPr>
              <p14:xfrm>
                <a:off x="1665813" y="2783507"/>
                <a:ext cx="99720" cy="6235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0D9D05D2-70DB-11FF-B3AB-D50C51EF1A4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647813" y="2765507"/>
                  <a:ext cx="135360" cy="659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316D58C-D607-F58E-E45B-5C12650F8F4E}"/>
              </a:ext>
            </a:extLst>
          </p:cNvPr>
          <p:cNvGrpSpPr/>
          <p:nvPr/>
        </p:nvGrpSpPr>
        <p:grpSpPr>
          <a:xfrm>
            <a:off x="2270253" y="2702867"/>
            <a:ext cx="1789920" cy="359640"/>
            <a:chOff x="2270253" y="2702867"/>
            <a:chExt cx="1789920" cy="359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D5D3D8AB-9E1E-5D65-F25F-EE5AD2DA88F1}"/>
                    </a:ext>
                  </a:extLst>
                </p14:cNvPr>
                <p14:cNvContentPartPr/>
                <p14:nvPr/>
              </p14:nvContentPartPr>
              <p14:xfrm>
                <a:off x="2270253" y="2738507"/>
                <a:ext cx="369360" cy="32400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D5D3D8AB-9E1E-5D65-F25F-EE5AD2DA88F1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252253" y="2720867"/>
                  <a:ext cx="405000" cy="35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F499884-8D9C-F2D7-2250-17460241B27C}"/>
                    </a:ext>
                  </a:extLst>
                </p14:cNvPr>
                <p14:cNvContentPartPr/>
                <p14:nvPr/>
              </p14:nvContentPartPr>
              <p14:xfrm>
                <a:off x="2679933" y="2749307"/>
                <a:ext cx="1021320" cy="27828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F499884-8D9C-F2D7-2250-17460241B27C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662293" y="2731307"/>
                  <a:ext cx="105696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8630D85D-9D7D-07D0-65EF-C53A8C87CF57}"/>
                    </a:ext>
                  </a:extLst>
                </p14:cNvPr>
                <p14:cNvContentPartPr/>
                <p14:nvPr/>
              </p14:nvContentPartPr>
              <p14:xfrm>
                <a:off x="3730413" y="2702867"/>
                <a:ext cx="329760" cy="31896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8630D85D-9D7D-07D0-65EF-C53A8C87CF57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712413" y="2685227"/>
                  <a:ext cx="365400" cy="354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4E2B78C-B6E1-25C2-6C94-11BFCBA3143D}"/>
              </a:ext>
            </a:extLst>
          </p:cNvPr>
          <p:cNvGrpSpPr/>
          <p:nvPr/>
        </p:nvGrpSpPr>
        <p:grpSpPr>
          <a:xfrm>
            <a:off x="4490373" y="2628347"/>
            <a:ext cx="519840" cy="405720"/>
            <a:chOff x="4490373" y="2628347"/>
            <a:chExt cx="51984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7386A782-3CC0-AE7A-53CE-90EDBD622742}"/>
                    </a:ext>
                  </a:extLst>
                </p14:cNvPr>
                <p14:cNvContentPartPr/>
                <p14:nvPr/>
              </p14:nvContentPartPr>
              <p14:xfrm>
                <a:off x="4569933" y="2755427"/>
                <a:ext cx="30600" cy="22032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7386A782-3CC0-AE7A-53CE-90EDBD62274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551933" y="2737427"/>
                  <a:ext cx="6624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65A3334B-5DAA-F9F5-F5A2-3C3A9AF3C4C8}"/>
                    </a:ext>
                  </a:extLst>
                </p14:cNvPr>
                <p14:cNvContentPartPr/>
                <p14:nvPr/>
              </p14:nvContentPartPr>
              <p14:xfrm>
                <a:off x="4490373" y="2628347"/>
                <a:ext cx="14040" cy="216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65A3334B-5DAA-F9F5-F5A2-3C3A9AF3C4C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472373" y="2610707"/>
                  <a:ext cx="4968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844D167-7000-1715-118C-4BB2C65587FA}"/>
                    </a:ext>
                  </a:extLst>
                </p14:cNvPr>
                <p14:cNvContentPartPr/>
                <p14:nvPr/>
              </p14:nvContentPartPr>
              <p14:xfrm>
                <a:off x="4751373" y="2668307"/>
                <a:ext cx="258840" cy="36576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844D167-7000-1715-118C-4BB2C65587F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733733" y="2650667"/>
                  <a:ext cx="294480" cy="401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26BA49C-AAC7-9C42-DA55-F73C2C071115}"/>
              </a:ext>
            </a:extLst>
          </p:cNvPr>
          <p:cNvGrpSpPr/>
          <p:nvPr/>
        </p:nvGrpSpPr>
        <p:grpSpPr>
          <a:xfrm>
            <a:off x="5387133" y="2538347"/>
            <a:ext cx="1348920" cy="488520"/>
            <a:chOff x="5387133" y="2538347"/>
            <a:chExt cx="1348920" cy="488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A7C99BFF-8D69-32F3-BB8D-1BFE597BEDAC}"/>
                    </a:ext>
                  </a:extLst>
                </p14:cNvPr>
                <p14:cNvContentPartPr/>
                <p14:nvPr/>
              </p14:nvContentPartPr>
              <p14:xfrm>
                <a:off x="5387133" y="2584067"/>
                <a:ext cx="476280" cy="44280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A7C99BFF-8D69-32F3-BB8D-1BFE597BEDA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369493" y="2566067"/>
                  <a:ext cx="511920" cy="47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DCA26D35-AA59-6A12-EFB0-0736EDB4012C}"/>
                    </a:ext>
                  </a:extLst>
                </p14:cNvPr>
                <p14:cNvContentPartPr/>
                <p14:nvPr/>
              </p14:nvContentPartPr>
              <p14:xfrm>
                <a:off x="5951613" y="2717627"/>
                <a:ext cx="307440" cy="2289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DCA26D35-AA59-6A12-EFB0-0736EDB4012C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933973" y="2699987"/>
                  <a:ext cx="343080" cy="26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FBDC985A-0027-791A-1F5B-2686528EA131}"/>
                    </a:ext>
                  </a:extLst>
                </p14:cNvPr>
                <p14:cNvContentPartPr/>
                <p14:nvPr/>
              </p14:nvContentPartPr>
              <p14:xfrm>
                <a:off x="6402693" y="2538347"/>
                <a:ext cx="333360" cy="45576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FBDC985A-0027-791A-1F5B-2686528EA131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385053" y="2520707"/>
                  <a:ext cx="369000" cy="491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9E1032-A43C-1D1E-C2D1-A41B68F986BE}"/>
              </a:ext>
            </a:extLst>
          </p:cNvPr>
          <p:cNvGrpSpPr/>
          <p:nvPr/>
        </p:nvGrpSpPr>
        <p:grpSpPr>
          <a:xfrm>
            <a:off x="8801013" y="2669027"/>
            <a:ext cx="734040" cy="332640"/>
            <a:chOff x="8801013" y="2669027"/>
            <a:chExt cx="734040" cy="332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D2ABF62-F347-0AA1-56B6-0C861D4E3DFE}"/>
                    </a:ext>
                  </a:extLst>
                </p14:cNvPr>
                <p14:cNvContentPartPr/>
                <p14:nvPr/>
              </p14:nvContentPartPr>
              <p14:xfrm>
                <a:off x="8801013" y="2689907"/>
                <a:ext cx="313920" cy="3117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D2ABF62-F347-0AA1-56B6-0C861D4E3DFE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8783373" y="2671907"/>
                  <a:ext cx="349560" cy="34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5A74685-3773-BD7C-8A2C-D6446AC28B31}"/>
                    </a:ext>
                  </a:extLst>
                </p14:cNvPr>
                <p14:cNvContentPartPr/>
                <p14:nvPr/>
              </p14:nvContentPartPr>
              <p14:xfrm>
                <a:off x="9189093" y="2669027"/>
                <a:ext cx="345960" cy="32472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D5A74685-3773-BD7C-8A2C-D6446AC28B31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9171453" y="2651027"/>
                  <a:ext cx="381600" cy="360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32814356-F6DC-9FBC-E746-89E3001298B4}"/>
                  </a:ext>
                </a:extLst>
              </p14:cNvPr>
              <p14:cNvContentPartPr/>
              <p14:nvPr/>
            </p14:nvContentPartPr>
            <p14:xfrm>
              <a:off x="792453" y="3684227"/>
              <a:ext cx="459360" cy="41580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32814356-F6DC-9FBC-E746-89E3001298B4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74813" y="3666227"/>
                <a:ext cx="495000" cy="451440"/>
              </a:xfrm>
              <a:prstGeom prst="rect">
                <a:avLst/>
              </a:prstGeom>
            </p:spPr>
          </p:pic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F63D0CEB-6F9F-D327-54E9-F06DD7FA7A86}"/>
              </a:ext>
            </a:extLst>
          </p:cNvPr>
          <p:cNvGrpSpPr/>
          <p:nvPr/>
        </p:nvGrpSpPr>
        <p:grpSpPr>
          <a:xfrm>
            <a:off x="5456613" y="3541667"/>
            <a:ext cx="467280" cy="532800"/>
            <a:chOff x="5456613" y="3541667"/>
            <a:chExt cx="467280" cy="532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B59F7468-DD6E-B096-99E3-C9BADF59D979}"/>
                    </a:ext>
                  </a:extLst>
                </p14:cNvPr>
                <p14:cNvContentPartPr/>
                <p14:nvPr/>
              </p14:nvContentPartPr>
              <p14:xfrm>
                <a:off x="5682693" y="3596747"/>
                <a:ext cx="7560" cy="39708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B59F7468-DD6E-B096-99E3-C9BADF59D979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665053" y="3579107"/>
                  <a:ext cx="4320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BC1E8D96-D450-D93F-2B32-8A398D62B1AB}"/>
                    </a:ext>
                  </a:extLst>
                </p14:cNvPr>
                <p14:cNvContentPartPr/>
                <p14:nvPr/>
              </p14:nvContentPartPr>
              <p14:xfrm>
                <a:off x="5456613" y="3541667"/>
                <a:ext cx="460800" cy="12672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BC1E8D96-D450-D93F-2B32-8A398D62B1AB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438613" y="3524027"/>
                  <a:ext cx="496440" cy="16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A487C720-29BE-F02C-040A-406B59134D3F}"/>
                    </a:ext>
                  </a:extLst>
                </p14:cNvPr>
                <p14:cNvContentPartPr/>
                <p14:nvPr/>
              </p14:nvContentPartPr>
              <p14:xfrm>
                <a:off x="5484333" y="3968267"/>
                <a:ext cx="439560" cy="10620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A487C720-29BE-F02C-040A-406B59134D3F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466333" y="3950267"/>
                  <a:ext cx="475200" cy="141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6C90C9E-444F-4BA8-033B-573D84A59839}"/>
              </a:ext>
            </a:extLst>
          </p:cNvPr>
          <p:cNvGrpSpPr/>
          <p:nvPr/>
        </p:nvGrpSpPr>
        <p:grpSpPr>
          <a:xfrm>
            <a:off x="6502053" y="3639947"/>
            <a:ext cx="2356920" cy="871920"/>
            <a:chOff x="6502053" y="3639947"/>
            <a:chExt cx="2356920" cy="871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0940B974-0AD9-F7A8-3682-F9AB3A7FD192}"/>
                    </a:ext>
                  </a:extLst>
                </p14:cNvPr>
                <p14:cNvContentPartPr/>
                <p14:nvPr/>
              </p14:nvContentPartPr>
              <p14:xfrm>
                <a:off x="6502053" y="3787547"/>
                <a:ext cx="496800" cy="72432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0940B974-0AD9-F7A8-3682-F9AB3A7FD19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484413" y="3769907"/>
                  <a:ext cx="532440" cy="75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E1267F62-563C-84AF-817C-8200BAC20307}"/>
                    </a:ext>
                  </a:extLst>
                </p14:cNvPr>
                <p14:cNvContentPartPr/>
                <p14:nvPr/>
              </p14:nvContentPartPr>
              <p14:xfrm>
                <a:off x="7065453" y="3787547"/>
                <a:ext cx="430920" cy="25632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E1267F62-563C-84AF-817C-8200BAC20307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047813" y="3769547"/>
                  <a:ext cx="46656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F8E950CC-ADF8-0DF4-4C6C-C17336D453E1}"/>
                    </a:ext>
                  </a:extLst>
                </p14:cNvPr>
                <p14:cNvContentPartPr/>
                <p14:nvPr/>
              </p14:nvContentPartPr>
              <p14:xfrm>
                <a:off x="8088573" y="3639947"/>
                <a:ext cx="43560" cy="42012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F8E950CC-ADF8-0DF4-4C6C-C17336D453E1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8070573" y="3622307"/>
                  <a:ext cx="79200" cy="45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842B25DE-91BA-5DD3-FEAA-5071F691607F}"/>
                    </a:ext>
                  </a:extLst>
                </p14:cNvPr>
                <p14:cNvContentPartPr/>
                <p14:nvPr/>
              </p14:nvContentPartPr>
              <p14:xfrm>
                <a:off x="7843773" y="3687107"/>
                <a:ext cx="1015200" cy="3394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842B25DE-91BA-5DD3-FEAA-5071F691607F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825773" y="3669467"/>
                  <a:ext cx="1050840" cy="375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776D885-A27B-F299-5BD1-D2331EF93D49}"/>
              </a:ext>
            </a:extLst>
          </p:cNvPr>
          <p:cNvGrpSpPr/>
          <p:nvPr/>
        </p:nvGrpSpPr>
        <p:grpSpPr>
          <a:xfrm>
            <a:off x="868413" y="4632827"/>
            <a:ext cx="2664000" cy="855720"/>
            <a:chOff x="868413" y="4632827"/>
            <a:chExt cx="2664000" cy="85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8A794768-1D5D-BAC1-7BE8-E2733002DFE2}"/>
                    </a:ext>
                  </a:extLst>
                </p14:cNvPr>
                <p14:cNvContentPartPr/>
                <p14:nvPr/>
              </p14:nvContentPartPr>
              <p14:xfrm>
                <a:off x="868413" y="4779707"/>
                <a:ext cx="386640" cy="392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8A794768-1D5D-BAC1-7BE8-E2733002DFE2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850413" y="4761707"/>
                  <a:ext cx="422280" cy="42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67C57CB-E022-0F1E-513D-D4701A5A2DD2}"/>
                    </a:ext>
                  </a:extLst>
                </p14:cNvPr>
                <p14:cNvContentPartPr/>
                <p14:nvPr/>
              </p14:nvContentPartPr>
              <p14:xfrm>
                <a:off x="1271613" y="4841267"/>
                <a:ext cx="444240" cy="29268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67C57CB-E022-0F1E-513D-D4701A5A2DD2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253613" y="4823627"/>
                  <a:ext cx="479880" cy="32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CC1F8BFF-8089-BF66-0AB1-948F92028DB7}"/>
                    </a:ext>
                  </a:extLst>
                </p14:cNvPr>
                <p14:cNvContentPartPr/>
                <p14:nvPr/>
              </p14:nvContentPartPr>
              <p14:xfrm>
                <a:off x="1814853" y="4659467"/>
                <a:ext cx="141840" cy="47880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CC1F8BFF-8089-BF66-0AB1-948F92028DB7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797213" y="4641827"/>
                  <a:ext cx="177480" cy="51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47E5634F-F7EA-F9F2-878F-EFA0352C784E}"/>
                    </a:ext>
                  </a:extLst>
                </p14:cNvPr>
                <p14:cNvContentPartPr/>
                <p14:nvPr/>
              </p14:nvContentPartPr>
              <p14:xfrm>
                <a:off x="1999173" y="4632827"/>
                <a:ext cx="155160" cy="52164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47E5634F-F7EA-F9F2-878F-EFA0352C784E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981533" y="4615187"/>
                  <a:ext cx="190800" cy="55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196AB91B-5821-BAB0-B49C-9AC7FD7B7568}"/>
                    </a:ext>
                  </a:extLst>
                </p14:cNvPr>
                <p14:cNvContentPartPr/>
                <p14:nvPr/>
              </p14:nvContentPartPr>
              <p14:xfrm>
                <a:off x="2273133" y="4805627"/>
                <a:ext cx="322560" cy="34344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196AB91B-5821-BAB0-B49C-9AC7FD7B7568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255493" y="4787627"/>
                  <a:ext cx="358200" cy="37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500A5720-1B3F-F68F-F26C-BFD2FE9F66A4}"/>
                    </a:ext>
                  </a:extLst>
                </p14:cNvPr>
                <p14:cNvContentPartPr/>
                <p14:nvPr/>
              </p14:nvContentPartPr>
              <p14:xfrm>
                <a:off x="2682093" y="4827947"/>
                <a:ext cx="423000" cy="66060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500A5720-1B3F-F68F-F26C-BFD2FE9F66A4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2664093" y="4809947"/>
                  <a:ext cx="458640" cy="69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0259BE69-5FED-D231-4553-74392663550B}"/>
                    </a:ext>
                  </a:extLst>
                </p14:cNvPr>
                <p14:cNvContentPartPr/>
                <p14:nvPr/>
              </p14:nvContentPartPr>
              <p14:xfrm>
                <a:off x="3148293" y="4773227"/>
                <a:ext cx="384120" cy="3405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0259BE69-5FED-D231-4553-74392663550B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130653" y="4755227"/>
                  <a:ext cx="419760" cy="376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394" name="Group 16393">
            <a:extLst>
              <a:ext uri="{FF2B5EF4-FFF2-40B4-BE49-F238E27FC236}">
                <a16:creationId xmlns:a16="http://schemas.microsoft.com/office/drawing/2014/main" id="{CB1773D4-EAC0-38F3-AC7F-6FDEDD978214}"/>
              </a:ext>
            </a:extLst>
          </p:cNvPr>
          <p:cNvGrpSpPr/>
          <p:nvPr/>
        </p:nvGrpSpPr>
        <p:grpSpPr>
          <a:xfrm>
            <a:off x="3938853" y="4616987"/>
            <a:ext cx="598320" cy="588240"/>
            <a:chOff x="3938853" y="4616987"/>
            <a:chExt cx="598320" cy="588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3B434CFF-055C-0663-9D8E-7503D63D074C}"/>
                    </a:ext>
                  </a:extLst>
                </p14:cNvPr>
                <p14:cNvContentPartPr/>
                <p14:nvPr/>
              </p14:nvContentPartPr>
              <p14:xfrm>
                <a:off x="3938853" y="4624187"/>
                <a:ext cx="598320" cy="33192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3B434CFF-055C-0663-9D8E-7503D63D074C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921213" y="4606187"/>
                  <a:ext cx="633960" cy="36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86AE97EA-C080-9A18-C8A5-1D45E60CF686}"/>
                    </a:ext>
                  </a:extLst>
                </p14:cNvPr>
                <p14:cNvContentPartPr/>
                <p14:nvPr/>
              </p14:nvContentPartPr>
              <p14:xfrm>
                <a:off x="4292013" y="4616987"/>
                <a:ext cx="87480" cy="58824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86AE97EA-C080-9A18-C8A5-1D45E60CF686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4274013" y="4599347"/>
                  <a:ext cx="123120" cy="623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9D0EAA81-4533-7ED8-070A-1123E69D9866}"/>
                  </a:ext>
                </a:extLst>
              </p14:cNvPr>
              <p14:cNvContentPartPr/>
              <p14:nvPr/>
            </p14:nvContentPartPr>
            <p14:xfrm>
              <a:off x="5084013" y="4577747"/>
              <a:ext cx="530280" cy="653400"/>
            </p14:xfrm>
          </p:contentPart>
        </mc:Choice>
        <mc:Fallback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9D0EAA81-4533-7ED8-070A-1123E69D9866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5066373" y="4560107"/>
                <a:ext cx="565920" cy="68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A846B156-86AB-41F7-3845-159A8E6DC572}"/>
                  </a:ext>
                </a:extLst>
              </p14:cNvPr>
              <p14:cNvContentPartPr/>
              <p14:nvPr/>
            </p14:nvContentPartPr>
            <p14:xfrm>
              <a:off x="5705733" y="4803827"/>
              <a:ext cx="475920" cy="304200"/>
            </p14:xfrm>
          </p:contentPart>
        </mc:Choice>
        <mc:Fallback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A846B156-86AB-41F7-3845-159A8E6DC572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5688093" y="4785827"/>
                <a:ext cx="511560" cy="33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FEAFB895-2671-745C-558F-805D44FE7C29}"/>
                  </a:ext>
                </a:extLst>
              </p14:cNvPr>
              <p14:cNvContentPartPr/>
              <p14:nvPr/>
            </p14:nvContentPartPr>
            <p14:xfrm>
              <a:off x="6172653" y="4830107"/>
              <a:ext cx="356760" cy="174240"/>
            </p14:xfrm>
          </p:contentPart>
        </mc:Choice>
        <mc:Fallback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FEAFB895-2671-745C-558F-805D44FE7C29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6155013" y="4812107"/>
                <a:ext cx="392400" cy="20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669DDB15-BFB7-4C52-9CA5-4EB878E5AAE9}"/>
                  </a:ext>
                </a:extLst>
              </p14:cNvPr>
              <p14:cNvContentPartPr/>
              <p14:nvPr/>
            </p14:nvContentPartPr>
            <p14:xfrm>
              <a:off x="6455973" y="4779347"/>
              <a:ext cx="96120" cy="769320"/>
            </p14:xfrm>
          </p:contentPart>
        </mc:Choice>
        <mc:Fallback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669DDB15-BFB7-4C52-9CA5-4EB878E5AAE9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6438333" y="4761347"/>
                <a:ext cx="131760" cy="80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3">
            <p14:nvContentPartPr>
              <p14:cNvPr id="16384" name="Ink 16383">
                <a:extLst>
                  <a:ext uri="{FF2B5EF4-FFF2-40B4-BE49-F238E27FC236}">
                    <a16:creationId xmlns:a16="http://schemas.microsoft.com/office/drawing/2014/main" id="{89D7909B-86F4-03A5-CE9E-EAE62022CDE5}"/>
                  </a:ext>
                </a:extLst>
              </p14:cNvPr>
              <p14:cNvContentPartPr/>
              <p14:nvPr/>
            </p14:nvContentPartPr>
            <p14:xfrm>
              <a:off x="6636693" y="4724987"/>
              <a:ext cx="334800" cy="379440"/>
            </p14:xfrm>
          </p:contentPart>
        </mc:Choice>
        <mc:Fallback>
          <p:pic>
            <p:nvPicPr>
              <p:cNvPr id="16384" name="Ink 16383">
                <a:extLst>
                  <a:ext uri="{FF2B5EF4-FFF2-40B4-BE49-F238E27FC236}">
                    <a16:creationId xmlns:a16="http://schemas.microsoft.com/office/drawing/2014/main" id="{89D7909B-86F4-03A5-CE9E-EAE62022CDE5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6618693" y="4706987"/>
                <a:ext cx="370440" cy="41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5">
            <p14:nvContentPartPr>
              <p14:cNvPr id="16385" name="Ink 16384">
                <a:extLst>
                  <a:ext uri="{FF2B5EF4-FFF2-40B4-BE49-F238E27FC236}">
                    <a16:creationId xmlns:a16="http://schemas.microsoft.com/office/drawing/2014/main" id="{D8F9DC42-75D4-E878-81A9-CC8C80472C81}"/>
                  </a:ext>
                </a:extLst>
              </p14:cNvPr>
              <p14:cNvContentPartPr/>
              <p14:nvPr/>
            </p14:nvContentPartPr>
            <p14:xfrm>
              <a:off x="7276053" y="4750187"/>
              <a:ext cx="473040" cy="372960"/>
            </p14:xfrm>
          </p:contentPart>
        </mc:Choice>
        <mc:Fallback>
          <p:pic>
            <p:nvPicPr>
              <p:cNvPr id="16385" name="Ink 16384">
                <a:extLst>
                  <a:ext uri="{FF2B5EF4-FFF2-40B4-BE49-F238E27FC236}">
                    <a16:creationId xmlns:a16="http://schemas.microsoft.com/office/drawing/2014/main" id="{D8F9DC42-75D4-E878-81A9-CC8C80472C81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7258053" y="4732547"/>
                <a:ext cx="508680" cy="408600"/>
              </a:xfrm>
              <a:prstGeom prst="rect">
                <a:avLst/>
              </a:prstGeom>
            </p:spPr>
          </p:pic>
        </mc:Fallback>
      </mc:AlternateContent>
      <p:grpSp>
        <p:nvGrpSpPr>
          <p:cNvPr id="16399" name="Group 16398">
            <a:extLst>
              <a:ext uri="{FF2B5EF4-FFF2-40B4-BE49-F238E27FC236}">
                <a16:creationId xmlns:a16="http://schemas.microsoft.com/office/drawing/2014/main" id="{443BD2C9-99FA-172E-7605-AEC05A9D79CF}"/>
              </a:ext>
            </a:extLst>
          </p:cNvPr>
          <p:cNvGrpSpPr/>
          <p:nvPr/>
        </p:nvGrpSpPr>
        <p:grpSpPr>
          <a:xfrm>
            <a:off x="813693" y="5738387"/>
            <a:ext cx="397440" cy="431280"/>
            <a:chOff x="813693" y="5738387"/>
            <a:chExt cx="397440" cy="431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16395" name="Ink 16394">
                  <a:extLst>
                    <a:ext uri="{FF2B5EF4-FFF2-40B4-BE49-F238E27FC236}">
                      <a16:creationId xmlns:a16="http://schemas.microsoft.com/office/drawing/2014/main" id="{E0DFD45F-4F16-9EAE-FA51-5FFE7EB7A4E3}"/>
                    </a:ext>
                  </a:extLst>
                </p14:cNvPr>
                <p14:cNvContentPartPr/>
                <p14:nvPr/>
              </p14:nvContentPartPr>
              <p14:xfrm>
                <a:off x="991533" y="5863307"/>
                <a:ext cx="9720" cy="274320"/>
              </p14:xfrm>
            </p:contentPart>
          </mc:Choice>
          <mc:Fallback>
            <p:pic>
              <p:nvPicPr>
                <p:cNvPr id="16395" name="Ink 16394">
                  <a:extLst>
                    <a:ext uri="{FF2B5EF4-FFF2-40B4-BE49-F238E27FC236}">
                      <a16:creationId xmlns:a16="http://schemas.microsoft.com/office/drawing/2014/main" id="{E0DFD45F-4F16-9EAE-FA51-5FFE7EB7A4E3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973893" y="5845307"/>
                  <a:ext cx="45360" cy="30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16396" name="Ink 16395">
                  <a:extLst>
                    <a:ext uri="{FF2B5EF4-FFF2-40B4-BE49-F238E27FC236}">
                      <a16:creationId xmlns:a16="http://schemas.microsoft.com/office/drawing/2014/main" id="{2296FA4D-A88D-4A41-4865-F747DBB5B1D5}"/>
                    </a:ext>
                  </a:extLst>
                </p14:cNvPr>
                <p14:cNvContentPartPr/>
                <p14:nvPr/>
              </p14:nvContentPartPr>
              <p14:xfrm>
                <a:off x="813693" y="5738387"/>
                <a:ext cx="361440" cy="98280"/>
              </p14:xfrm>
            </p:contentPart>
          </mc:Choice>
          <mc:Fallback>
            <p:pic>
              <p:nvPicPr>
                <p:cNvPr id="16396" name="Ink 16395">
                  <a:extLst>
                    <a:ext uri="{FF2B5EF4-FFF2-40B4-BE49-F238E27FC236}">
                      <a16:creationId xmlns:a16="http://schemas.microsoft.com/office/drawing/2014/main" id="{2296FA4D-A88D-4A41-4865-F747DBB5B1D5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795693" y="5720747"/>
                  <a:ext cx="397080" cy="13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16397" name="Ink 16396">
                  <a:extLst>
                    <a:ext uri="{FF2B5EF4-FFF2-40B4-BE49-F238E27FC236}">
                      <a16:creationId xmlns:a16="http://schemas.microsoft.com/office/drawing/2014/main" id="{EFF4FA42-83C2-B912-E495-8FE1C726106B}"/>
                    </a:ext>
                  </a:extLst>
                </p14:cNvPr>
                <p14:cNvContentPartPr/>
                <p14:nvPr/>
              </p14:nvContentPartPr>
              <p14:xfrm>
                <a:off x="859053" y="6063827"/>
                <a:ext cx="352080" cy="105840"/>
              </p14:xfrm>
            </p:contentPart>
          </mc:Choice>
          <mc:Fallback>
            <p:pic>
              <p:nvPicPr>
                <p:cNvPr id="16397" name="Ink 16396">
                  <a:extLst>
                    <a:ext uri="{FF2B5EF4-FFF2-40B4-BE49-F238E27FC236}">
                      <a16:creationId xmlns:a16="http://schemas.microsoft.com/office/drawing/2014/main" id="{EFF4FA42-83C2-B912-E495-8FE1C726106B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841413" y="6045827"/>
                  <a:ext cx="387720" cy="141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19" name="Group 16418">
            <a:extLst>
              <a:ext uri="{FF2B5EF4-FFF2-40B4-BE49-F238E27FC236}">
                <a16:creationId xmlns:a16="http://schemas.microsoft.com/office/drawing/2014/main" id="{E617AF05-37F0-CEB9-6284-47DFDDA351C6}"/>
              </a:ext>
            </a:extLst>
          </p:cNvPr>
          <p:cNvGrpSpPr/>
          <p:nvPr/>
        </p:nvGrpSpPr>
        <p:grpSpPr>
          <a:xfrm>
            <a:off x="8370093" y="5668907"/>
            <a:ext cx="459360" cy="474120"/>
            <a:chOff x="8370093" y="5668907"/>
            <a:chExt cx="459360" cy="474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16416" name="Ink 16415">
                  <a:extLst>
                    <a:ext uri="{FF2B5EF4-FFF2-40B4-BE49-F238E27FC236}">
                      <a16:creationId xmlns:a16="http://schemas.microsoft.com/office/drawing/2014/main" id="{B673F668-14B5-15C6-16C9-ACDE9BCF0D07}"/>
                    </a:ext>
                  </a:extLst>
                </p14:cNvPr>
                <p14:cNvContentPartPr/>
                <p14:nvPr/>
              </p14:nvContentPartPr>
              <p14:xfrm>
                <a:off x="8555853" y="5782667"/>
                <a:ext cx="23760" cy="360360"/>
              </p14:xfrm>
            </p:contentPart>
          </mc:Choice>
          <mc:Fallback>
            <p:pic>
              <p:nvPicPr>
                <p:cNvPr id="16416" name="Ink 16415">
                  <a:extLst>
                    <a:ext uri="{FF2B5EF4-FFF2-40B4-BE49-F238E27FC236}">
                      <a16:creationId xmlns:a16="http://schemas.microsoft.com/office/drawing/2014/main" id="{B673F668-14B5-15C6-16C9-ACDE9BCF0D07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8538213" y="5764667"/>
                  <a:ext cx="59400" cy="39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16417" name="Ink 16416">
                  <a:extLst>
                    <a:ext uri="{FF2B5EF4-FFF2-40B4-BE49-F238E27FC236}">
                      <a16:creationId xmlns:a16="http://schemas.microsoft.com/office/drawing/2014/main" id="{5B0A4399-73E4-F562-8535-D731D5843B0E}"/>
                    </a:ext>
                  </a:extLst>
                </p14:cNvPr>
                <p14:cNvContentPartPr/>
                <p14:nvPr/>
              </p14:nvContentPartPr>
              <p14:xfrm>
                <a:off x="8370093" y="5668907"/>
                <a:ext cx="351000" cy="94320"/>
              </p14:xfrm>
            </p:contentPart>
          </mc:Choice>
          <mc:Fallback>
            <p:pic>
              <p:nvPicPr>
                <p:cNvPr id="16417" name="Ink 16416">
                  <a:extLst>
                    <a:ext uri="{FF2B5EF4-FFF2-40B4-BE49-F238E27FC236}">
                      <a16:creationId xmlns:a16="http://schemas.microsoft.com/office/drawing/2014/main" id="{5B0A4399-73E4-F562-8535-D731D5843B0E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8352453" y="5650907"/>
                  <a:ext cx="38664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16418" name="Ink 16417">
                  <a:extLst>
                    <a:ext uri="{FF2B5EF4-FFF2-40B4-BE49-F238E27FC236}">
                      <a16:creationId xmlns:a16="http://schemas.microsoft.com/office/drawing/2014/main" id="{40182D01-848B-E434-7D73-6582C544674A}"/>
                    </a:ext>
                  </a:extLst>
                </p14:cNvPr>
                <p14:cNvContentPartPr/>
                <p14:nvPr/>
              </p14:nvContentPartPr>
              <p14:xfrm>
                <a:off x="8372613" y="6058787"/>
                <a:ext cx="456840" cy="56520"/>
              </p14:xfrm>
            </p:contentPart>
          </mc:Choice>
          <mc:Fallback>
            <p:pic>
              <p:nvPicPr>
                <p:cNvPr id="16418" name="Ink 16417">
                  <a:extLst>
                    <a:ext uri="{FF2B5EF4-FFF2-40B4-BE49-F238E27FC236}">
                      <a16:creationId xmlns:a16="http://schemas.microsoft.com/office/drawing/2014/main" id="{40182D01-848B-E434-7D73-6582C544674A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8354973" y="6041147"/>
                  <a:ext cx="492480" cy="92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22" name="Group 16421">
            <a:extLst>
              <a:ext uri="{FF2B5EF4-FFF2-40B4-BE49-F238E27FC236}">
                <a16:creationId xmlns:a16="http://schemas.microsoft.com/office/drawing/2014/main" id="{6135EF66-F9B4-FF9B-2090-33DA9B5060CD}"/>
              </a:ext>
            </a:extLst>
          </p:cNvPr>
          <p:cNvGrpSpPr/>
          <p:nvPr/>
        </p:nvGrpSpPr>
        <p:grpSpPr>
          <a:xfrm>
            <a:off x="815853" y="6906227"/>
            <a:ext cx="1099440" cy="310320"/>
            <a:chOff x="815853" y="6906227"/>
            <a:chExt cx="1099440" cy="310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16420" name="Ink 16419">
                  <a:extLst>
                    <a:ext uri="{FF2B5EF4-FFF2-40B4-BE49-F238E27FC236}">
                      <a16:creationId xmlns:a16="http://schemas.microsoft.com/office/drawing/2014/main" id="{23DA55BA-70CE-A287-565F-C283056F62D2}"/>
                    </a:ext>
                  </a:extLst>
                </p14:cNvPr>
                <p14:cNvContentPartPr/>
                <p14:nvPr/>
              </p14:nvContentPartPr>
              <p14:xfrm>
                <a:off x="815853" y="6906227"/>
                <a:ext cx="387000" cy="310320"/>
              </p14:xfrm>
            </p:contentPart>
          </mc:Choice>
          <mc:Fallback>
            <p:pic>
              <p:nvPicPr>
                <p:cNvPr id="16420" name="Ink 16419">
                  <a:extLst>
                    <a:ext uri="{FF2B5EF4-FFF2-40B4-BE49-F238E27FC236}">
                      <a16:creationId xmlns:a16="http://schemas.microsoft.com/office/drawing/2014/main" id="{23DA55BA-70CE-A287-565F-C283056F62D2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798213" y="6888227"/>
                  <a:ext cx="422640" cy="34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16421" name="Ink 16420">
                  <a:extLst>
                    <a:ext uri="{FF2B5EF4-FFF2-40B4-BE49-F238E27FC236}">
                      <a16:creationId xmlns:a16="http://schemas.microsoft.com/office/drawing/2014/main" id="{01E30783-256A-8861-0FF4-5E5A9AB68D52}"/>
                    </a:ext>
                  </a:extLst>
                </p14:cNvPr>
                <p14:cNvContentPartPr/>
                <p14:nvPr/>
              </p14:nvContentPartPr>
              <p14:xfrm>
                <a:off x="1319133" y="6913427"/>
                <a:ext cx="596160" cy="290880"/>
              </p14:xfrm>
            </p:contentPart>
          </mc:Choice>
          <mc:Fallback>
            <p:pic>
              <p:nvPicPr>
                <p:cNvPr id="16421" name="Ink 16420">
                  <a:extLst>
                    <a:ext uri="{FF2B5EF4-FFF2-40B4-BE49-F238E27FC236}">
                      <a16:creationId xmlns:a16="http://schemas.microsoft.com/office/drawing/2014/main" id="{01E30783-256A-8861-0FF4-5E5A9AB68D52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1301493" y="6895787"/>
                  <a:ext cx="631800" cy="326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34" name="Group 16433">
            <a:extLst>
              <a:ext uri="{FF2B5EF4-FFF2-40B4-BE49-F238E27FC236}">
                <a16:creationId xmlns:a16="http://schemas.microsoft.com/office/drawing/2014/main" id="{174F3091-1C8A-1A48-02AA-3CBEC6A45508}"/>
              </a:ext>
            </a:extLst>
          </p:cNvPr>
          <p:cNvGrpSpPr/>
          <p:nvPr/>
        </p:nvGrpSpPr>
        <p:grpSpPr>
          <a:xfrm>
            <a:off x="2325693" y="6737747"/>
            <a:ext cx="1171440" cy="510120"/>
            <a:chOff x="2325693" y="6737747"/>
            <a:chExt cx="1171440" cy="510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16423" name="Ink 16422">
                  <a:extLst>
                    <a:ext uri="{FF2B5EF4-FFF2-40B4-BE49-F238E27FC236}">
                      <a16:creationId xmlns:a16="http://schemas.microsoft.com/office/drawing/2014/main" id="{CDA31654-F194-32E9-8F26-C2D12E5EB2B5}"/>
                    </a:ext>
                  </a:extLst>
                </p14:cNvPr>
                <p14:cNvContentPartPr/>
                <p14:nvPr/>
              </p14:nvContentPartPr>
              <p14:xfrm>
                <a:off x="2325693" y="6821627"/>
                <a:ext cx="383400" cy="425520"/>
              </p14:xfrm>
            </p:contentPart>
          </mc:Choice>
          <mc:Fallback>
            <p:pic>
              <p:nvPicPr>
                <p:cNvPr id="16423" name="Ink 16422">
                  <a:extLst>
                    <a:ext uri="{FF2B5EF4-FFF2-40B4-BE49-F238E27FC236}">
                      <a16:creationId xmlns:a16="http://schemas.microsoft.com/office/drawing/2014/main" id="{CDA31654-F194-32E9-8F26-C2D12E5EB2B5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2308053" y="6803987"/>
                  <a:ext cx="41904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16424" name="Ink 16423">
                  <a:extLst>
                    <a:ext uri="{FF2B5EF4-FFF2-40B4-BE49-F238E27FC236}">
                      <a16:creationId xmlns:a16="http://schemas.microsoft.com/office/drawing/2014/main" id="{81F667FE-D6C6-2779-8880-39EB77ADDAA8}"/>
                    </a:ext>
                  </a:extLst>
                </p14:cNvPr>
                <p14:cNvContentPartPr/>
                <p14:nvPr/>
              </p14:nvContentPartPr>
              <p14:xfrm>
                <a:off x="2762733" y="6849347"/>
                <a:ext cx="348840" cy="398520"/>
              </p14:xfrm>
            </p:contentPart>
          </mc:Choice>
          <mc:Fallback>
            <p:pic>
              <p:nvPicPr>
                <p:cNvPr id="16424" name="Ink 16423">
                  <a:extLst>
                    <a:ext uri="{FF2B5EF4-FFF2-40B4-BE49-F238E27FC236}">
                      <a16:creationId xmlns:a16="http://schemas.microsoft.com/office/drawing/2014/main" id="{81F667FE-D6C6-2779-8880-39EB77ADDAA8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745093" y="6831347"/>
                  <a:ext cx="384480" cy="43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16425" name="Ink 16424">
                  <a:extLst>
                    <a:ext uri="{FF2B5EF4-FFF2-40B4-BE49-F238E27FC236}">
                      <a16:creationId xmlns:a16="http://schemas.microsoft.com/office/drawing/2014/main" id="{3C59E908-F75E-2512-B577-AE7F7F49E113}"/>
                    </a:ext>
                  </a:extLst>
                </p14:cNvPr>
                <p14:cNvContentPartPr/>
                <p14:nvPr/>
              </p14:nvContentPartPr>
              <p14:xfrm>
                <a:off x="3290493" y="6737747"/>
                <a:ext cx="25920" cy="440640"/>
              </p14:xfrm>
            </p:contentPart>
          </mc:Choice>
          <mc:Fallback>
            <p:pic>
              <p:nvPicPr>
                <p:cNvPr id="16425" name="Ink 16424">
                  <a:extLst>
                    <a:ext uri="{FF2B5EF4-FFF2-40B4-BE49-F238E27FC236}">
                      <a16:creationId xmlns:a16="http://schemas.microsoft.com/office/drawing/2014/main" id="{3C59E908-F75E-2512-B577-AE7F7F49E113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272493" y="6719747"/>
                  <a:ext cx="61560" cy="47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16426" name="Ink 16425">
                  <a:extLst>
                    <a:ext uri="{FF2B5EF4-FFF2-40B4-BE49-F238E27FC236}">
                      <a16:creationId xmlns:a16="http://schemas.microsoft.com/office/drawing/2014/main" id="{CAABF133-781C-39C2-1E42-BFA4B725BCA3}"/>
                    </a:ext>
                  </a:extLst>
                </p14:cNvPr>
                <p14:cNvContentPartPr/>
                <p14:nvPr/>
              </p14:nvContentPartPr>
              <p14:xfrm>
                <a:off x="3194733" y="6905507"/>
                <a:ext cx="302400" cy="56880"/>
              </p14:xfrm>
            </p:contentPart>
          </mc:Choice>
          <mc:Fallback>
            <p:pic>
              <p:nvPicPr>
                <p:cNvPr id="16426" name="Ink 16425">
                  <a:extLst>
                    <a:ext uri="{FF2B5EF4-FFF2-40B4-BE49-F238E27FC236}">
                      <a16:creationId xmlns:a16="http://schemas.microsoft.com/office/drawing/2014/main" id="{CAABF133-781C-39C2-1E42-BFA4B725BCA3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176733" y="6887867"/>
                  <a:ext cx="338040" cy="92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45" name="Group 16444">
            <a:extLst>
              <a:ext uri="{FF2B5EF4-FFF2-40B4-BE49-F238E27FC236}">
                <a16:creationId xmlns:a16="http://schemas.microsoft.com/office/drawing/2014/main" id="{EF01F2E8-BA40-567E-14D0-E87C44BAFDA7}"/>
              </a:ext>
            </a:extLst>
          </p:cNvPr>
          <p:cNvGrpSpPr/>
          <p:nvPr/>
        </p:nvGrpSpPr>
        <p:grpSpPr>
          <a:xfrm>
            <a:off x="5888973" y="6752507"/>
            <a:ext cx="432720" cy="442800"/>
            <a:chOff x="5888973" y="6752507"/>
            <a:chExt cx="432720" cy="442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16435" name="Ink 16434">
                  <a:extLst>
                    <a:ext uri="{FF2B5EF4-FFF2-40B4-BE49-F238E27FC236}">
                      <a16:creationId xmlns:a16="http://schemas.microsoft.com/office/drawing/2014/main" id="{DD7AFA09-0103-FC8C-73E8-A75D37098D15}"/>
                    </a:ext>
                  </a:extLst>
                </p14:cNvPr>
                <p14:cNvContentPartPr/>
                <p14:nvPr/>
              </p14:nvContentPartPr>
              <p14:xfrm>
                <a:off x="6083733" y="6805427"/>
                <a:ext cx="40320" cy="328320"/>
              </p14:xfrm>
            </p:contentPart>
          </mc:Choice>
          <mc:Fallback>
            <p:pic>
              <p:nvPicPr>
                <p:cNvPr id="16435" name="Ink 16434">
                  <a:extLst>
                    <a:ext uri="{FF2B5EF4-FFF2-40B4-BE49-F238E27FC236}">
                      <a16:creationId xmlns:a16="http://schemas.microsoft.com/office/drawing/2014/main" id="{DD7AFA09-0103-FC8C-73E8-A75D37098D15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065733" y="6787787"/>
                  <a:ext cx="75960" cy="36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16436" name="Ink 16435">
                  <a:extLst>
                    <a:ext uri="{FF2B5EF4-FFF2-40B4-BE49-F238E27FC236}">
                      <a16:creationId xmlns:a16="http://schemas.microsoft.com/office/drawing/2014/main" id="{1B24E635-5B51-93D9-1449-3274927BF32A}"/>
                    </a:ext>
                  </a:extLst>
                </p14:cNvPr>
                <p14:cNvContentPartPr/>
                <p14:nvPr/>
              </p14:nvContentPartPr>
              <p14:xfrm>
                <a:off x="5888973" y="6752507"/>
                <a:ext cx="343800" cy="99360"/>
              </p14:xfrm>
            </p:contentPart>
          </mc:Choice>
          <mc:Fallback>
            <p:pic>
              <p:nvPicPr>
                <p:cNvPr id="16436" name="Ink 16435">
                  <a:extLst>
                    <a:ext uri="{FF2B5EF4-FFF2-40B4-BE49-F238E27FC236}">
                      <a16:creationId xmlns:a16="http://schemas.microsoft.com/office/drawing/2014/main" id="{1B24E635-5B51-93D9-1449-3274927BF32A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5870973" y="6734507"/>
                  <a:ext cx="37944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16437" name="Ink 16436">
                  <a:extLst>
                    <a:ext uri="{FF2B5EF4-FFF2-40B4-BE49-F238E27FC236}">
                      <a16:creationId xmlns:a16="http://schemas.microsoft.com/office/drawing/2014/main" id="{EF3580E6-733D-FBC0-A8BE-30B0E57218F2}"/>
                    </a:ext>
                  </a:extLst>
                </p14:cNvPr>
                <p14:cNvContentPartPr/>
                <p14:nvPr/>
              </p14:nvContentPartPr>
              <p14:xfrm>
                <a:off x="5943693" y="7113587"/>
                <a:ext cx="378000" cy="81720"/>
              </p14:xfrm>
            </p:contentPart>
          </mc:Choice>
          <mc:Fallback>
            <p:pic>
              <p:nvPicPr>
                <p:cNvPr id="16437" name="Ink 16436">
                  <a:extLst>
                    <a:ext uri="{FF2B5EF4-FFF2-40B4-BE49-F238E27FC236}">
                      <a16:creationId xmlns:a16="http://schemas.microsoft.com/office/drawing/2014/main" id="{EF3580E6-733D-FBC0-A8BE-30B0E57218F2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5926053" y="7095587"/>
                  <a:ext cx="413640" cy="117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44" name="Group 16443">
            <a:extLst>
              <a:ext uri="{FF2B5EF4-FFF2-40B4-BE49-F238E27FC236}">
                <a16:creationId xmlns:a16="http://schemas.microsoft.com/office/drawing/2014/main" id="{3D9BBF05-E88D-33F4-96F6-3D5A96802B64}"/>
              </a:ext>
            </a:extLst>
          </p:cNvPr>
          <p:cNvGrpSpPr/>
          <p:nvPr/>
        </p:nvGrpSpPr>
        <p:grpSpPr>
          <a:xfrm>
            <a:off x="6782853" y="6793187"/>
            <a:ext cx="1746720" cy="630000"/>
            <a:chOff x="6782853" y="6793187"/>
            <a:chExt cx="1746720" cy="630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16438" name="Ink 16437">
                  <a:extLst>
                    <a:ext uri="{FF2B5EF4-FFF2-40B4-BE49-F238E27FC236}">
                      <a16:creationId xmlns:a16="http://schemas.microsoft.com/office/drawing/2014/main" id="{056A6591-51B1-DAC6-340B-3EDADC51A70C}"/>
                    </a:ext>
                  </a:extLst>
                </p14:cNvPr>
                <p14:cNvContentPartPr/>
                <p14:nvPr/>
              </p14:nvContentPartPr>
              <p14:xfrm>
                <a:off x="6782853" y="6856547"/>
                <a:ext cx="253440" cy="371520"/>
              </p14:xfrm>
            </p:contentPart>
          </mc:Choice>
          <mc:Fallback>
            <p:pic>
              <p:nvPicPr>
                <p:cNvPr id="16438" name="Ink 16437">
                  <a:extLst>
                    <a:ext uri="{FF2B5EF4-FFF2-40B4-BE49-F238E27FC236}">
                      <a16:creationId xmlns:a16="http://schemas.microsoft.com/office/drawing/2014/main" id="{056A6591-51B1-DAC6-340B-3EDADC51A70C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6764853" y="6838907"/>
                  <a:ext cx="289080" cy="40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16439" name="Ink 16438">
                  <a:extLst>
                    <a:ext uri="{FF2B5EF4-FFF2-40B4-BE49-F238E27FC236}">
                      <a16:creationId xmlns:a16="http://schemas.microsoft.com/office/drawing/2014/main" id="{B430BF16-8DEA-6A60-C956-C3C6601174C0}"/>
                    </a:ext>
                  </a:extLst>
                </p14:cNvPr>
                <p14:cNvContentPartPr/>
                <p14:nvPr/>
              </p14:nvContentPartPr>
              <p14:xfrm>
                <a:off x="7147173" y="6793187"/>
                <a:ext cx="201600" cy="630000"/>
              </p14:xfrm>
            </p:contentPart>
          </mc:Choice>
          <mc:Fallback>
            <p:pic>
              <p:nvPicPr>
                <p:cNvPr id="16439" name="Ink 16438">
                  <a:extLst>
                    <a:ext uri="{FF2B5EF4-FFF2-40B4-BE49-F238E27FC236}">
                      <a16:creationId xmlns:a16="http://schemas.microsoft.com/office/drawing/2014/main" id="{B430BF16-8DEA-6A60-C956-C3C6601174C0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7129173" y="6775547"/>
                  <a:ext cx="237240" cy="66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1">
              <p14:nvContentPartPr>
                <p14:cNvPr id="16440" name="Ink 16439">
                  <a:extLst>
                    <a:ext uri="{FF2B5EF4-FFF2-40B4-BE49-F238E27FC236}">
                      <a16:creationId xmlns:a16="http://schemas.microsoft.com/office/drawing/2014/main" id="{A5C1C058-F8DA-8312-05B3-F3F714D3DF37}"/>
                    </a:ext>
                  </a:extLst>
                </p14:cNvPr>
                <p14:cNvContentPartPr/>
                <p14:nvPr/>
              </p14:nvContentPartPr>
              <p14:xfrm>
                <a:off x="7394133" y="6882467"/>
                <a:ext cx="336960" cy="329400"/>
              </p14:xfrm>
            </p:contentPart>
          </mc:Choice>
          <mc:Fallback>
            <p:pic>
              <p:nvPicPr>
                <p:cNvPr id="16440" name="Ink 16439">
                  <a:extLst>
                    <a:ext uri="{FF2B5EF4-FFF2-40B4-BE49-F238E27FC236}">
                      <a16:creationId xmlns:a16="http://schemas.microsoft.com/office/drawing/2014/main" id="{A5C1C058-F8DA-8312-05B3-F3F714D3DF37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7376133" y="6864467"/>
                  <a:ext cx="372600" cy="36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3">
              <p14:nvContentPartPr>
                <p14:cNvPr id="16441" name="Ink 16440">
                  <a:extLst>
                    <a:ext uri="{FF2B5EF4-FFF2-40B4-BE49-F238E27FC236}">
                      <a16:creationId xmlns:a16="http://schemas.microsoft.com/office/drawing/2014/main" id="{27C30370-0D56-6A47-4A3C-67BA6068C7C8}"/>
                    </a:ext>
                  </a:extLst>
                </p14:cNvPr>
                <p14:cNvContentPartPr/>
                <p14:nvPr/>
              </p14:nvContentPartPr>
              <p14:xfrm>
                <a:off x="7751253" y="6877787"/>
                <a:ext cx="330480" cy="349560"/>
              </p14:xfrm>
            </p:contentPart>
          </mc:Choice>
          <mc:Fallback>
            <p:pic>
              <p:nvPicPr>
                <p:cNvPr id="16441" name="Ink 16440">
                  <a:extLst>
                    <a:ext uri="{FF2B5EF4-FFF2-40B4-BE49-F238E27FC236}">
                      <a16:creationId xmlns:a16="http://schemas.microsoft.com/office/drawing/2014/main" id="{27C30370-0D56-6A47-4A3C-67BA6068C7C8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7733613" y="6860147"/>
                  <a:ext cx="366120" cy="38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5">
              <p14:nvContentPartPr>
                <p14:cNvPr id="16442" name="Ink 16441">
                  <a:extLst>
                    <a:ext uri="{FF2B5EF4-FFF2-40B4-BE49-F238E27FC236}">
                      <a16:creationId xmlns:a16="http://schemas.microsoft.com/office/drawing/2014/main" id="{5B995C42-9DE5-1227-B60F-13F98EC21179}"/>
                    </a:ext>
                  </a:extLst>
                </p14:cNvPr>
                <p14:cNvContentPartPr/>
                <p14:nvPr/>
              </p14:nvContentPartPr>
              <p14:xfrm>
                <a:off x="8215653" y="6815867"/>
                <a:ext cx="12240" cy="404280"/>
              </p14:xfrm>
            </p:contentPart>
          </mc:Choice>
          <mc:Fallback>
            <p:pic>
              <p:nvPicPr>
                <p:cNvPr id="16442" name="Ink 16441">
                  <a:extLst>
                    <a:ext uri="{FF2B5EF4-FFF2-40B4-BE49-F238E27FC236}">
                      <a16:creationId xmlns:a16="http://schemas.microsoft.com/office/drawing/2014/main" id="{5B995C42-9DE5-1227-B60F-13F98EC21179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8198013" y="6797867"/>
                  <a:ext cx="47880" cy="43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7">
              <p14:nvContentPartPr>
                <p14:cNvPr id="16443" name="Ink 16442">
                  <a:extLst>
                    <a:ext uri="{FF2B5EF4-FFF2-40B4-BE49-F238E27FC236}">
                      <a16:creationId xmlns:a16="http://schemas.microsoft.com/office/drawing/2014/main" id="{E6C66F28-7192-F6C9-B285-CFA459B99845}"/>
                    </a:ext>
                  </a:extLst>
                </p14:cNvPr>
                <p14:cNvContentPartPr/>
                <p14:nvPr/>
              </p14:nvContentPartPr>
              <p14:xfrm>
                <a:off x="8228973" y="6809387"/>
                <a:ext cx="300600" cy="369000"/>
              </p14:xfrm>
            </p:contentPart>
          </mc:Choice>
          <mc:Fallback>
            <p:pic>
              <p:nvPicPr>
                <p:cNvPr id="16443" name="Ink 16442">
                  <a:extLst>
                    <a:ext uri="{FF2B5EF4-FFF2-40B4-BE49-F238E27FC236}">
                      <a16:creationId xmlns:a16="http://schemas.microsoft.com/office/drawing/2014/main" id="{E6C66F28-7192-F6C9-B285-CFA459B99845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8211333" y="6791747"/>
                  <a:ext cx="336240" cy="404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56" name="Group 16455">
            <a:extLst>
              <a:ext uri="{FF2B5EF4-FFF2-40B4-BE49-F238E27FC236}">
                <a16:creationId xmlns:a16="http://schemas.microsoft.com/office/drawing/2014/main" id="{62AB57B3-BF58-03D8-B1B2-F7102B618D38}"/>
              </a:ext>
            </a:extLst>
          </p:cNvPr>
          <p:cNvGrpSpPr/>
          <p:nvPr/>
        </p:nvGrpSpPr>
        <p:grpSpPr>
          <a:xfrm>
            <a:off x="868053" y="7552067"/>
            <a:ext cx="2122920" cy="1060920"/>
            <a:chOff x="868053" y="7552067"/>
            <a:chExt cx="2122920" cy="1060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9">
              <p14:nvContentPartPr>
                <p14:cNvPr id="16446" name="Ink 16445">
                  <a:extLst>
                    <a:ext uri="{FF2B5EF4-FFF2-40B4-BE49-F238E27FC236}">
                      <a16:creationId xmlns:a16="http://schemas.microsoft.com/office/drawing/2014/main" id="{5C69C023-8154-6161-5D56-691310F02089}"/>
                    </a:ext>
                  </a:extLst>
                </p14:cNvPr>
                <p14:cNvContentPartPr/>
                <p14:nvPr/>
              </p14:nvContentPartPr>
              <p14:xfrm>
                <a:off x="870573" y="7809827"/>
                <a:ext cx="187560" cy="541440"/>
              </p14:xfrm>
            </p:contentPart>
          </mc:Choice>
          <mc:Fallback>
            <p:pic>
              <p:nvPicPr>
                <p:cNvPr id="16446" name="Ink 16445">
                  <a:extLst>
                    <a:ext uri="{FF2B5EF4-FFF2-40B4-BE49-F238E27FC236}">
                      <a16:creationId xmlns:a16="http://schemas.microsoft.com/office/drawing/2014/main" id="{5C69C023-8154-6161-5D56-691310F02089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852933" y="7792187"/>
                  <a:ext cx="223200" cy="57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1">
              <p14:nvContentPartPr>
                <p14:cNvPr id="16447" name="Ink 16446">
                  <a:extLst>
                    <a:ext uri="{FF2B5EF4-FFF2-40B4-BE49-F238E27FC236}">
                      <a16:creationId xmlns:a16="http://schemas.microsoft.com/office/drawing/2014/main" id="{2EDCF005-3827-6605-FAC4-C58D4450A4EF}"/>
                    </a:ext>
                  </a:extLst>
                </p14:cNvPr>
                <p14:cNvContentPartPr/>
                <p14:nvPr/>
              </p14:nvContentPartPr>
              <p14:xfrm>
                <a:off x="868053" y="7891187"/>
                <a:ext cx="268920" cy="83160"/>
              </p14:xfrm>
            </p:contentPart>
          </mc:Choice>
          <mc:Fallback>
            <p:pic>
              <p:nvPicPr>
                <p:cNvPr id="16447" name="Ink 16446">
                  <a:extLst>
                    <a:ext uri="{FF2B5EF4-FFF2-40B4-BE49-F238E27FC236}">
                      <a16:creationId xmlns:a16="http://schemas.microsoft.com/office/drawing/2014/main" id="{2EDCF005-3827-6605-FAC4-C58D4450A4EF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850053" y="7873547"/>
                  <a:ext cx="30456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3">
              <p14:nvContentPartPr>
                <p14:cNvPr id="16448" name="Ink 16447">
                  <a:extLst>
                    <a:ext uri="{FF2B5EF4-FFF2-40B4-BE49-F238E27FC236}">
                      <a16:creationId xmlns:a16="http://schemas.microsoft.com/office/drawing/2014/main" id="{59F1E80B-0708-85FC-229D-CFEB53C57C0E}"/>
                    </a:ext>
                  </a:extLst>
                </p14:cNvPr>
                <p14:cNvContentPartPr/>
                <p14:nvPr/>
              </p14:nvContentPartPr>
              <p14:xfrm>
                <a:off x="1170093" y="7919627"/>
                <a:ext cx="238680" cy="432720"/>
              </p14:xfrm>
            </p:contentPart>
          </mc:Choice>
          <mc:Fallback>
            <p:pic>
              <p:nvPicPr>
                <p:cNvPr id="16448" name="Ink 16447">
                  <a:extLst>
                    <a:ext uri="{FF2B5EF4-FFF2-40B4-BE49-F238E27FC236}">
                      <a16:creationId xmlns:a16="http://schemas.microsoft.com/office/drawing/2014/main" id="{59F1E80B-0708-85FC-229D-CFEB53C57C0E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1152093" y="7901987"/>
                  <a:ext cx="274320" cy="46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5">
              <p14:nvContentPartPr>
                <p14:cNvPr id="16449" name="Ink 16448">
                  <a:extLst>
                    <a:ext uri="{FF2B5EF4-FFF2-40B4-BE49-F238E27FC236}">
                      <a16:creationId xmlns:a16="http://schemas.microsoft.com/office/drawing/2014/main" id="{72A61162-6478-8102-5CE3-72925584A1E2}"/>
                    </a:ext>
                  </a:extLst>
                </p14:cNvPr>
                <p14:cNvContentPartPr/>
                <p14:nvPr/>
              </p14:nvContentPartPr>
              <p14:xfrm>
                <a:off x="950493" y="7625147"/>
                <a:ext cx="372960" cy="178920"/>
              </p14:xfrm>
            </p:contentPart>
          </mc:Choice>
          <mc:Fallback>
            <p:pic>
              <p:nvPicPr>
                <p:cNvPr id="16449" name="Ink 16448">
                  <a:extLst>
                    <a:ext uri="{FF2B5EF4-FFF2-40B4-BE49-F238E27FC236}">
                      <a16:creationId xmlns:a16="http://schemas.microsoft.com/office/drawing/2014/main" id="{72A61162-6478-8102-5CE3-72925584A1E2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932493" y="7607507"/>
                  <a:ext cx="408600" cy="21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7">
              <p14:nvContentPartPr>
                <p14:cNvPr id="16450" name="Ink 16449">
                  <a:extLst>
                    <a:ext uri="{FF2B5EF4-FFF2-40B4-BE49-F238E27FC236}">
                      <a16:creationId xmlns:a16="http://schemas.microsoft.com/office/drawing/2014/main" id="{1CE9A6EF-4E65-B84E-34E4-2E110D0DFE1B}"/>
                    </a:ext>
                  </a:extLst>
                </p14:cNvPr>
                <p14:cNvContentPartPr/>
                <p14:nvPr/>
              </p14:nvContentPartPr>
              <p14:xfrm>
                <a:off x="1357653" y="7911347"/>
                <a:ext cx="397080" cy="701640"/>
              </p14:xfrm>
            </p:contentPart>
          </mc:Choice>
          <mc:Fallback>
            <p:pic>
              <p:nvPicPr>
                <p:cNvPr id="16450" name="Ink 16449">
                  <a:extLst>
                    <a:ext uri="{FF2B5EF4-FFF2-40B4-BE49-F238E27FC236}">
                      <a16:creationId xmlns:a16="http://schemas.microsoft.com/office/drawing/2014/main" id="{1CE9A6EF-4E65-B84E-34E4-2E110D0DFE1B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1340013" y="7893707"/>
                  <a:ext cx="432720" cy="73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9">
              <p14:nvContentPartPr>
                <p14:cNvPr id="16451" name="Ink 16450">
                  <a:extLst>
                    <a:ext uri="{FF2B5EF4-FFF2-40B4-BE49-F238E27FC236}">
                      <a16:creationId xmlns:a16="http://schemas.microsoft.com/office/drawing/2014/main" id="{EE921B3A-ADDE-5DC8-4D75-A7519F44CED0}"/>
                    </a:ext>
                  </a:extLst>
                </p14:cNvPr>
                <p14:cNvContentPartPr/>
                <p14:nvPr/>
              </p14:nvContentPartPr>
              <p14:xfrm>
                <a:off x="1954173" y="7602467"/>
                <a:ext cx="68400" cy="711000"/>
              </p14:xfrm>
            </p:contentPart>
          </mc:Choice>
          <mc:Fallback>
            <p:pic>
              <p:nvPicPr>
                <p:cNvPr id="16451" name="Ink 16450">
                  <a:extLst>
                    <a:ext uri="{FF2B5EF4-FFF2-40B4-BE49-F238E27FC236}">
                      <a16:creationId xmlns:a16="http://schemas.microsoft.com/office/drawing/2014/main" id="{EE921B3A-ADDE-5DC8-4D75-A7519F44CED0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1936173" y="7584827"/>
                  <a:ext cx="104040" cy="74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1">
              <p14:nvContentPartPr>
                <p14:cNvPr id="16452" name="Ink 16451">
                  <a:extLst>
                    <a:ext uri="{FF2B5EF4-FFF2-40B4-BE49-F238E27FC236}">
                      <a16:creationId xmlns:a16="http://schemas.microsoft.com/office/drawing/2014/main" id="{E2A36346-7571-C237-CA66-D58FDBA43251}"/>
                    </a:ext>
                  </a:extLst>
                </p14:cNvPr>
                <p14:cNvContentPartPr/>
                <p14:nvPr/>
              </p14:nvContentPartPr>
              <p14:xfrm>
                <a:off x="2189973" y="7982627"/>
                <a:ext cx="7200" cy="223200"/>
              </p14:xfrm>
            </p:contentPart>
          </mc:Choice>
          <mc:Fallback>
            <p:pic>
              <p:nvPicPr>
                <p:cNvPr id="16452" name="Ink 16451">
                  <a:extLst>
                    <a:ext uri="{FF2B5EF4-FFF2-40B4-BE49-F238E27FC236}">
                      <a16:creationId xmlns:a16="http://schemas.microsoft.com/office/drawing/2014/main" id="{E2A36346-7571-C237-CA66-D58FDBA43251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2172333" y="7964627"/>
                  <a:ext cx="42840" cy="25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3">
              <p14:nvContentPartPr>
                <p14:cNvPr id="16453" name="Ink 16452">
                  <a:extLst>
                    <a:ext uri="{FF2B5EF4-FFF2-40B4-BE49-F238E27FC236}">
                      <a16:creationId xmlns:a16="http://schemas.microsoft.com/office/drawing/2014/main" id="{E4E75C1E-A665-A946-4599-B8CA35C5F1C1}"/>
                    </a:ext>
                  </a:extLst>
                </p14:cNvPr>
                <p14:cNvContentPartPr/>
                <p14:nvPr/>
              </p14:nvContentPartPr>
              <p14:xfrm>
                <a:off x="2362053" y="7790747"/>
                <a:ext cx="201240" cy="410760"/>
              </p14:xfrm>
            </p:contentPart>
          </mc:Choice>
          <mc:Fallback>
            <p:pic>
              <p:nvPicPr>
                <p:cNvPr id="16453" name="Ink 16452">
                  <a:extLst>
                    <a:ext uri="{FF2B5EF4-FFF2-40B4-BE49-F238E27FC236}">
                      <a16:creationId xmlns:a16="http://schemas.microsoft.com/office/drawing/2014/main" id="{E4E75C1E-A665-A946-4599-B8CA35C5F1C1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2344053" y="7773107"/>
                  <a:ext cx="236880" cy="44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5">
              <p14:nvContentPartPr>
                <p14:cNvPr id="16454" name="Ink 16453">
                  <a:extLst>
                    <a:ext uri="{FF2B5EF4-FFF2-40B4-BE49-F238E27FC236}">
                      <a16:creationId xmlns:a16="http://schemas.microsoft.com/office/drawing/2014/main" id="{E4E98EA4-CD74-2527-27D3-85BC1CFD5AFB}"/>
                    </a:ext>
                  </a:extLst>
                </p14:cNvPr>
                <p14:cNvContentPartPr/>
                <p14:nvPr/>
              </p14:nvContentPartPr>
              <p14:xfrm>
                <a:off x="2188893" y="7670867"/>
                <a:ext cx="12600" cy="16560"/>
              </p14:xfrm>
            </p:contentPart>
          </mc:Choice>
          <mc:Fallback>
            <p:pic>
              <p:nvPicPr>
                <p:cNvPr id="16454" name="Ink 16453">
                  <a:extLst>
                    <a:ext uri="{FF2B5EF4-FFF2-40B4-BE49-F238E27FC236}">
                      <a16:creationId xmlns:a16="http://schemas.microsoft.com/office/drawing/2014/main" id="{E4E98EA4-CD74-2527-27D3-85BC1CFD5AFB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2170893" y="7653227"/>
                  <a:ext cx="4824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7">
              <p14:nvContentPartPr>
                <p14:cNvPr id="16455" name="Ink 16454">
                  <a:extLst>
                    <a:ext uri="{FF2B5EF4-FFF2-40B4-BE49-F238E27FC236}">
                      <a16:creationId xmlns:a16="http://schemas.microsoft.com/office/drawing/2014/main" id="{E22E199A-8973-28CC-CC66-327A076EE49D}"/>
                    </a:ext>
                  </a:extLst>
                </p14:cNvPr>
                <p14:cNvContentPartPr/>
                <p14:nvPr/>
              </p14:nvContentPartPr>
              <p14:xfrm>
                <a:off x="2619813" y="7552067"/>
                <a:ext cx="371160" cy="745200"/>
              </p14:xfrm>
            </p:contentPart>
          </mc:Choice>
          <mc:Fallback>
            <p:pic>
              <p:nvPicPr>
                <p:cNvPr id="16455" name="Ink 16454">
                  <a:extLst>
                    <a:ext uri="{FF2B5EF4-FFF2-40B4-BE49-F238E27FC236}">
                      <a16:creationId xmlns:a16="http://schemas.microsoft.com/office/drawing/2014/main" id="{E22E199A-8973-28CC-CC66-327A076EE49D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2602173" y="7534067"/>
                  <a:ext cx="406800" cy="780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78" name="Group 16477">
            <a:extLst>
              <a:ext uri="{FF2B5EF4-FFF2-40B4-BE49-F238E27FC236}">
                <a16:creationId xmlns:a16="http://schemas.microsoft.com/office/drawing/2014/main" id="{E28EFFC5-FC01-D36A-E240-0973B5C56F1D}"/>
              </a:ext>
            </a:extLst>
          </p:cNvPr>
          <p:cNvGrpSpPr/>
          <p:nvPr/>
        </p:nvGrpSpPr>
        <p:grpSpPr>
          <a:xfrm>
            <a:off x="3175653" y="7601747"/>
            <a:ext cx="1161720" cy="665640"/>
            <a:chOff x="3175653" y="7601747"/>
            <a:chExt cx="1161720" cy="665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39">
              <p14:nvContentPartPr>
                <p14:cNvPr id="16457" name="Ink 16456">
                  <a:extLst>
                    <a:ext uri="{FF2B5EF4-FFF2-40B4-BE49-F238E27FC236}">
                      <a16:creationId xmlns:a16="http://schemas.microsoft.com/office/drawing/2014/main" id="{91EE9EB0-0139-F412-EDFA-81D889EAE761}"/>
                    </a:ext>
                  </a:extLst>
                </p14:cNvPr>
                <p14:cNvContentPartPr/>
                <p14:nvPr/>
              </p14:nvContentPartPr>
              <p14:xfrm>
                <a:off x="3175653" y="7856987"/>
                <a:ext cx="409680" cy="370080"/>
              </p14:xfrm>
            </p:contentPart>
          </mc:Choice>
          <mc:Fallback>
            <p:pic>
              <p:nvPicPr>
                <p:cNvPr id="16457" name="Ink 16456">
                  <a:extLst>
                    <a:ext uri="{FF2B5EF4-FFF2-40B4-BE49-F238E27FC236}">
                      <a16:creationId xmlns:a16="http://schemas.microsoft.com/office/drawing/2014/main" id="{91EE9EB0-0139-F412-EDFA-81D889EAE761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3158013" y="7839347"/>
                  <a:ext cx="445320" cy="40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1">
              <p14:nvContentPartPr>
                <p14:cNvPr id="16458" name="Ink 16457">
                  <a:extLst>
                    <a:ext uri="{FF2B5EF4-FFF2-40B4-BE49-F238E27FC236}">
                      <a16:creationId xmlns:a16="http://schemas.microsoft.com/office/drawing/2014/main" id="{178B1BF7-873B-CD7E-0D37-DD2579E99EC9}"/>
                    </a:ext>
                  </a:extLst>
                </p14:cNvPr>
                <p14:cNvContentPartPr/>
                <p14:nvPr/>
              </p14:nvContentPartPr>
              <p14:xfrm>
                <a:off x="3674253" y="7817387"/>
                <a:ext cx="292680" cy="387720"/>
              </p14:xfrm>
            </p:contentPart>
          </mc:Choice>
          <mc:Fallback>
            <p:pic>
              <p:nvPicPr>
                <p:cNvPr id="16458" name="Ink 16457">
                  <a:extLst>
                    <a:ext uri="{FF2B5EF4-FFF2-40B4-BE49-F238E27FC236}">
                      <a16:creationId xmlns:a16="http://schemas.microsoft.com/office/drawing/2014/main" id="{178B1BF7-873B-CD7E-0D37-DD2579E99EC9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3656613" y="7799747"/>
                  <a:ext cx="328320" cy="42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3">
              <p14:nvContentPartPr>
                <p14:cNvPr id="16459" name="Ink 16458">
                  <a:extLst>
                    <a:ext uri="{FF2B5EF4-FFF2-40B4-BE49-F238E27FC236}">
                      <a16:creationId xmlns:a16="http://schemas.microsoft.com/office/drawing/2014/main" id="{99E4238D-BFBD-5ACA-3BC2-A2964E1F22C1}"/>
                    </a:ext>
                  </a:extLst>
                </p14:cNvPr>
                <p14:cNvContentPartPr/>
                <p14:nvPr/>
              </p14:nvContentPartPr>
              <p14:xfrm>
                <a:off x="3966213" y="7601747"/>
                <a:ext cx="371160" cy="665640"/>
              </p14:xfrm>
            </p:contentPart>
          </mc:Choice>
          <mc:Fallback>
            <p:pic>
              <p:nvPicPr>
                <p:cNvPr id="16459" name="Ink 16458">
                  <a:extLst>
                    <a:ext uri="{FF2B5EF4-FFF2-40B4-BE49-F238E27FC236}">
                      <a16:creationId xmlns:a16="http://schemas.microsoft.com/office/drawing/2014/main" id="{99E4238D-BFBD-5ACA-3BC2-A2964E1F22C1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3948573" y="7584107"/>
                  <a:ext cx="406800" cy="701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45">
            <p14:nvContentPartPr>
              <p14:cNvPr id="16460" name="Ink 16459">
                <a:extLst>
                  <a:ext uri="{FF2B5EF4-FFF2-40B4-BE49-F238E27FC236}">
                    <a16:creationId xmlns:a16="http://schemas.microsoft.com/office/drawing/2014/main" id="{1452C148-654D-B27D-C5EC-8291D85C14BF}"/>
                  </a:ext>
                </a:extLst>
              </p14:cNvPr>
              <p14:cNvContentPartPr/>
              <p14:nvPr/>
            </p14:nvContentPartPr>
            <p14:xfrm>
              <a:off x="4861173" y="7914227"/>
              <a:ext cx="378720" cy="405720"/>
            </p14:xfrm>
          </p:contentPart>
        </mc:Choice>
        <mc:Fallback>
          <p:pic>
            <p:nvPicPr>
              <p:cNvPr id="16460" name="Ink 16459">
                <a:extLst>
                  <a:ext uri="{FF2B5EF4-FFF2-40B4-BE49-F238E27FC236}">
                    <a16:creationId xmlns:a16="http://schemas.microsoft.com/office/drawing/2014/main" id="{1452C148-654D-B27D-C5EC-8291D85C14BF}"/>
                  </a:ext>
                </a:extLst>
              </p:cNvPr>
              <p:cNvPicPr/>
              <p:nvPr/>
            </p:nvPicPr>
            <p:blipFill>
              <a:blip r:embed="rId146"/>
              <a:stretch>
                <a:fillRect/>
              </a:stretch>
            </p:blipFill>
            <p:spPr>
              <a:xfrm>
                <a:off x="4843533" y="7896227"/>
                <a:ext cx="414360" cy="441360"/>
              </a:xfrm>
              <a:prstGeom prst="rect">
                <a:avLst/>
              </a:prstGeom>
            </p:spPr>
          </p:pic>
        </mc:Fallback>
      </mc:AlternateContent>
      <p:grpSp>
        <p:nvGrpSpPr>
          <p:cNvPr id="16477" name="Group 16476">
            <a:extLst>
              <a:ext uri="{FF2B5EF4-FFF2-40B4-BE49-F238E27FC236}">
                <a16:creationId xmlns:a16="http://schemas.microsoft.com/office/drawing/2014/main" id="{53D029A5-6AE6-8CA1-0F7F-B29BF9F277AB}"/>
              </a:ext>
            </a:extLst>
          </p:cNvPr>
          <p:cNvGrpSpPr/>
          <p:nvPr/>
        </p:nvGrpSpPr>
        <p:grpSpPr>
          <a:xfrm>
            <a:off x="5925693" y="7667627"/>
            <a:ext cx="1486080" cy="626040"/>
            <a:chOff x="5925693" y="7667627"/>
            <a:chExt cx="1486080" cy="626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7">
              <p14:nvContentPartPr>
                <p14:cNvPr id="16461" name="Ink 16460">
                  <a:extLst>
                    <a:ext uri="{FF2B5EF4-FFF2-40B4-BE49-F238E27FC236}">
                      <a16:creationId xmlns:a16="http://schemas.microsoft.com/office/drawing/2014/main" id="{26B00352-7F9F-02B7-E826-3D881CFE64E7}"/>
                    </a:ext>
                  </a:extLst>
                </p14:cNvPr>
                <p14:cNvContentPartPr/>
                <p14:nvPr/>
              </p14:nvContentPartPr>
              <p14:xfrm>
                <a:off x="5925693" y="7755827"/>
                <a:ext cx="104040" cy="537840"/>
              </p14:xfrm>
            </p:contentPart>
          </mc:Choice>
          <mc:Fallback>
            <p:pic>
              <p:nvPicPr>
                <p:cNvPr id="16461" name="Ink 16460">
                  <a:extLst>
                    <a:ext uri="{FF2B5EF4-FFF2-40B4-BE49-F238E27FC236}">
                      <a16:creationId xmlns:a16="http://schemas.microsoft.com/office/drawing/2014/main" id="{26B00352-7F9F-02B7-E826-3D881CFE64E7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5907693" y="7738187"/>
                  <a:ext cx="139680" cy="57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9">
              <p14:nvContentPartPr>
                <p14:cNvPr id="16462" name="Ink 16461">
                  <a:extLst>
                    <a:ext uri="{FF2B5EF4-FFF2-40B4-BE49-F238E27FC236}">
                      <a16:creationId xmlns:a16="http://schemas.microsoft.com/office/drawing/2014/main" id="{98803941-3EF0-EB1D-0A5D-5275A9D97E86}"/>
                    </a:ext>
                  </a:extLst>
                </p14:cNvPr>
                <p14:cNvContentPartPr/>
                <p14:nvPr/>
              </p14:nvContentPartPr>
              <p14:xfrm>
                <a:off x="6197493" y="8009987"/>
                <a:ext cx="14040" cy="160920"/>
              </p14:xfrm>
            </p:contentPart>
          </mc:Choice>
          <mc:Fallback>
            <p:pic>
              <p:nvPicPr>
                <p:cNvPr id="16462" name="Ink 16461">
                  <a:extLst>
                    <a:ext uri="{FF2B5EF4-FFF2-40B4-BE49-F238E27FC236}">
                      <a16:creationId xmlns:a16="http://schemas.microsoft.com/office/drawing/2014/main" id="{98803941-3EF0-EB1D-0A5D-5275A9D97E86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6179493" y="7991987"/>
                  <a:ext cx="4968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1">
              <p14:nvContentPartPr>
                <p14:cNvPr id="16463" name="Ink 16462">
                  <a:extLst>
                    <a:ext uri="{FF2B5EF4-FFF2-40B4-BE49-F238E27FC236}">
                      <a16:creationId xmlns:a16="http://schemas.microsoft.com/office/drawing/2014/main" id="{B70EE90F-DEA5-2ADB-EF32-56D0FA4EB01F}"/>
                    </a:ext>
                  </a:extLst>
                </p14:cNvPr>
                <p14:cNvContentPartPr/>
                <p14:nvPr/>
              </p14:nvContentPartPr>
              <p14:xfrm>
                <a:off x="6212973" y="7744307"/>
                <a:ext cx="266400" cy="447480"/>
              </p14:xfrm>
            </p:contentPart>
          </mc:Choice>
          <mc:Fallback>
            <p:pic>
              <p:nvPicPr>
                <p:cNvPr id="16463" name="Ink 16462">
                  <a:extLst>
                    <a:ext uri="{FF2B5EF4-FFF2-40B4-BE49-F238E27FC236}">
                      <a16:creationId xmlns:a16="http://schemas.microsoft.com/office/drawing/2014/main" id="{B70EE90F-DEA5-2ADB-EF32-56D0FA4EB01F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6194973" y="7726307"/>
                  <a:ext cx="302040" cy="48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3">
              <p14:nvContentPartPr>
                <p14:cNvPr id="16464" name="Ink 16463">
                  <a:extLst>
                    <a:ext uri="{FF2B5EF4-FFF2-40B4-BE49-F238E27FC236}">
                      <a16:creationId xmlns:a16="http://schemas.microsoft.com/office/drawing/2014/main" id="{6770DDBD-AD99-FA1F-A45F-13BD3D443741}"/>
                    </a:ext>
                  </a:extLst>
                </p14:cNvPr>
                <p14:cNvContentPartPr/>
                <p14:nvPr/>
              </p14:nvContentPartPr>
              <p14:xfrm>
                <a:off x="6359493" y="7935107"/>
                <a:ext cx="270360" cy="61560"/>
              </p14:xfrm>
            </p:contentPart>
          </mc:Choice>
          <mc:Fallback>
            <p:pic>
              <p:nvPicPr>
                <p:cNvPr id="16464" name="Ink 16463">
                  <a:extLst>
                    <a:ext uri="{FF2B5EF4-FFF2-40B4-BE49-F238E27FC236}">
                      <a16:creationId xmlns:a16="http://schemas.microsoft.com/office/drawing/2014/main" id="{6770DDBD-AD99-FA1F-A45F-13BD3D443741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6341493" y="7917107"/>
                  <a:ext cx="306000" cy="9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5">
              <p14:nvContentPartPr>
                <p14:cNvPr id="16465" name="Ink 16464">
                  <a:extLst>
                    <a:ext uri="{FF2B5EF4-FFF2-40B4-BE49-F238E27FC236}">
                      <a16:creationId xmlns:a16="http://schemas.microsoft.com/office/drawing/2014/main" id="{877C5B78-6EE8-C5B6-559B-144AEFA2D9B1}"/>
                    </a:ext>
                  </a:extLst>
                </p14:cNvPr>
                <p14:cNvContentPartPr/>
                <p14:nvPr/>
              </p14:nvContentPartPr>
              <p14:xfrm>
                <a:off x="6689973" y="7751867"/>
                <a:ext cx="259560" cy="475200"/>
              </p14:xfrm>
            </p:contentPart>
          </mc:Choice>
          <mc:Fallback>
            <p:pic>
              <p:nvPicPr>
                <p:cNvPr id="16465" name="Ink 16464">
                  <a:extLst>
                    <a:ext uri="{FF2B5EF4-FFF2-40B4-BE49-F238E27FC236}">
                      <a16:creationId xmlns:a16="http://schemas.microsoft.com/office/drawing/2014/main" id="{877C5B78-6EE8-C5B6-559B-144AEFA2D9B1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6672333" y="7733867"/>
                  <a:ext cx="295200" cy="51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7">
              <p14:nvContentPartPr>
                <p14:cNvPr id="16466" name="Ink 16465">
                  <a:extLst>
                    <a:ext uri="{FF2B5EF4-FFF2-40B4-BE49-F238E27FC236}">
                      <a16:creationId xmlns:a16="http://schemas.microsoft.com/office/drawing/2014/main" id="{088D1DB3-C76A-BAF0-A6D8-DCDA7E097049}"/>
                    </a:ext>
                  </a:extLst>
                </p14:cNvPr>
                <p14:cNvContentPartPr/>
                <p14:nvPr/>
              </p14:nvContentPartPr>
              <p14:xfrm>
                <a:off x="6983013" y="7667627"/>
                <a:ext cx="126360" cy="543960"/>
              </p14:xfrm>
            </p:contentPart>
          </mc:Choice>
          <mc:Fallback>
            <p:pic>
              <p:nvPicPr>
                <p:cNvPr id="16466" name="Ink 16465">
                  <a:extLst>
                    <a:ext uri="{FF2B5EF4-FFF2-40B4-BE49-F238E27FC236}">
                      <a16:creationId xmlns:a16="http://schemas.microsoft.com/office/drawing/2014/main" id="{088D1DB3-C76A-BAF0-A6D8-DCDA7E097049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6965013" y="7649987"/>
                  <a:ext cx="162000" cy="57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9">
              <p14:nvContentPartPr>
                <p14:cNvPr id="16467" name="Ink 16466">
                  <a:extLst>
                    <a:ext uri="{FF2B5EF4-FFF2-40B4-BE49-F238E27FC236}">
                      <a16:creationId xmlns:a16="http://schemas.microsoft.com/office/drawing/2014/main" id="{3EF4DE58-06A1-8B37-4015-6C0A11EBEDAF}"/>
                    </a:ext>
                  </a:extLst>
                </p14:cNvPr>
                <p14:cNvContentPartPr/>
                <p14:nvPr/>
              </p14:nvContentPartPr>
              <p14:xfrm>
                <a:off x="7138893" y="7844027"/>
                <a:ext cx="272880" cy="331920"/>
              </p14:xfrm>
            </p:contentPart>
          </mc:Choice>
          <mc:Fallback>
            <p:pic>
              <p:nvPicPr>
                <p:cNvPr id="16467" name="Ink 16466">
                  <a:extLst>
                    <a:ext uri="{FF2B5EF4-FFF2-40B4-BE49-F238E27FC236}">
                      <a16:creationId xmlns:a16="http://schemas.microsoft.com/office/drawing/2014/main" id="{3EF4DE58-06A1-8B37-4015-6C0A11EBEDAF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7121253" y="7826027"/>
                  <a:ext cx="308520" cy="367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76" name="Group 16475">
            <a:extLst>
              <a:ext uri="{FF2B5EF4-FFF2-40B4-BE49-F238E27FC236}">
                <a16:creationId xmlns:a16="http://schemas.microsoft.com/office/drawing/2014/main" id="{A707F34D-3E7E-6B1E-8D04-0FB332C9398F}"/>
              </a:ext>
            </a:extLst>
          </p:cNvPr>
          <p:cNvGrpSpPr/>
          <p:nvPr/>
        </p:nvGrpSpPr>
        <p:grpSpPr>
          <a:xfrm>
            <a:off x="7901013" y="7539827"/>
            <a:ext cx="1675080" cy="731520"/>
            <a:chOff x="7901013" y="7539827"/>
            <a:chExt cx="1675080" cy="731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61">
              <p14:nvContentPartPr>
                <p14:cNvPr id="16468" name="Ink 16467">
                  <a:extLst>
                    <a:ext uri="{FF2B5EF4-FFF2-40B4-BE49-F238E27FC236}">
                      <a16:creationId xmlns:a16="http://schemas.microsoft.com/office/drawing/2014/main" id="{4A4700A0-03C7-D640-A903-13EDC5A30BF0}"/>
                    </a:ext>
                  </a:extLst>
                </p14:cNvPr>
                <p14:cNvContentPartPr/>
                <p14:nvPr/>
              </p14:nvContentPartPr>
              <p14:xfrm>
                <a:off x="7901013" y="7539827"/>
                <a:ext cx="372600" cy="731520"/>
              </p14:xfrm>
            </p:contentPart>
          </mc:Choice>
          <mc:Fallback>
            <p:pic>
              <p:nvPicPr>
                <p:cNvPr id="16468" name="Ink 16467">
                  <a:extLst>
                    <a:ext uri="{FF2B5EF4-FFF2-40B4-BE49-F238E27FC236}">
                      <a16:creationId xmlns:a16="http://schemas.microsoft.com/office/drawing/2014/main" id="{4A4700A0-03C7-D640-A903-13EDC5A30BF0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7883013" y="7521827"/>
                  <a:ext cx="408240" cy="76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3">
              <p14:nvContentPartPr>
                <p14:cNvPr id="16469" name="Ink 16468">
                  <a:extLst>
                    <a:ext uri="{FF2B5EF4-FFF2-40B4-BE49-F238E27FC236}">
                      <a16:creationId xmlns:a16="http://schemas.microsoft.com/office/drawing/2014/main" id="{A098E1C2-2764-A543-501E-32CC6F5AB6AD}"/>
                    </a:ext>
                  </a:extLst>
                </p14:cNvPr>
                <p14:cNvContentPartPr/>
                <p14:nvPr/>
              </p14:nvContentPartPr>
              <p14:xfrm>
                <a:off x="7973013" y="7929707"/>
                <a:ext cx="274680" cy="19080"/>
              </p14:xfrm>
            </p:contentPart>
          </mc:Choice>
          <mc:Fallback>
            <p:pic>
              <p:nvPicPr>
                <p:cNvPr id="16469" name="Ink 16468">
                  <a:extLst>
                    <a:ext uri="{FF2B5EF4-FFF2-40B4-BE49-F238E27FC236}">
                      <a16:creationId xmlns:a16="http://schemas.microsoft.com/office/drawing/2014/main" id="{A098E1C2-2764-A543-501E-32CC6F5AB6AD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7955013" y="7912067"/>
                  <a:ext cx="31032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5">
              <p14:nvContentPartPr>
                <p14:cNvPr id="16470" name="Ink 16469">
                  <a:extLst>
                    <a:ext uri="{FF2B5EF4-FFF2-40B4-BE49-F238E27FC236}">
                      <a16:creationId xmlns:a16="http://schemas.microsoft.com/office/drawing/2014/main" id="{D485CD46-128D-23F6-29A4-5FE34D2FB828}"/>
                    </a:ext>
                  </a:extLst>
                </p14:cNvPr>
                <p14:cNvContentPartPr/>
                <p14:nvPr/>
              </p14:nvContentPartPr>
              <p14:xfrm>
                <a:off x="8362893" y="7833227"/>
                <a:ext cx="292320" cy="381600"/>
              </p14:xfrm>
            </p:contentPart>
          </mc:Choice>
          <mc:Fallback>
            <p:pic>
              <p:nvPicPr>
                <p:cNvPr id="16470" name="Ink 16469">
                  <a:extLst>
                    <a:ext uri="{FF2B5EF4-FFF2-40B4-BE49-F238E27FC236}">
                      <a16:creationId xmlns:a16="http://schemas.microsoft.com/office/drawing/2014/main" id="{D485CD46-128D-23F6-29A4-5FE34D2FB828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8344893" y="7815587"/>
                  <a:ext cx="327960" cy="41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7">
              <p14:nvContentPartPr>
                <p14:cNvPr id="16471" name="Ink 16470">
                  <a:extLst>
                    <a:ext uri="{FF2B5EF4-FFF2-40B4-BE49-F238E27FC236}">
                      <a16:creationId xmlns:a16="http://schemas.microsoft.com/office/drawing/2014/main" id="{20AA9A2E-DE1F-E093-85AC-DF6D3AD932FB}"/>
                    </a:ext>
                  </a:extLst>
                </p14:cNvPr>
                <p14:cNvContentPartPr/>
                <p14:nvPr/>
              </p14:nvContentPartPr>
              <p14:xfrm>
                <a:off x="8507973" y="7948067"/>
                <a:ext cx="340920" cy="280080"/>
              </p14:xfrm>
            </p:contentPart>
          </mc:Choice>
          <mc:Fallback>
            <p:pic>
              <p:nvPicPr>
                <p:cNvPr id="16471" name="Ink 16470">
                  <a:extLst>
                    <a:ext uri="{FF2B5EF4-FFF2-40B4-BE49-F238E27FC236}">
                      <a16:creationId xmlns:a16="http://schemas.microsoft.com/office/drawing/2014/main" id="{20AA9A2E-DE1F-E093-85AC-DF6D3AD932FB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8490333" y="7930067"/>
                  <a:ext cx="376560" cy="31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16472" name="Ink 16471">
                  <a:extLst>
                    <a:ext uri="{FF2B5EF4-FFF2-40B4-BE49-F238E27FC236}">
                      <a16:creationId xmlns:a16="http://schemas.microsoft.com/office/drawing/2014/main" id="{AB6DCF60-6D55-8C76-1551-0C7247CBDDE5}"/>
                    </a:ext>
                  </a:extLst>
                </p14:cNvPr>
                <p14:cNvContentPartPr/>
                <p14:nvPr/>
              </p14:nvContentPartPr>
              <p14:xfrm>
                <a:off x="8803533" y="7635587"/>
                <a:ext cx="324720" cy="573840"/>
              </p14:xfrm>
            </p:contentPart>
          </mc:Choice>
          <mc:Fallback>
            <p:pic>
              <p:nvPicPr>
                <p:cNvPr id="16472" name="Ink 16471">
                  <a:extLst>
                    <a:ext uri="{FF2B5EF4-FFF2-40B4-BE49-F238E27FC236}">
                      <a16:creationId xmlns:a16="http://schemas.microsoft.com/office/drawing/2014/main" id="{AB6DCF60-6D55-8C76-1551-0C7247CBDDE5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8785893" y="7617587"/>
                  <a:ext cx="360360" cy="60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16473" name="Ink 16472">
                  <a:extLst>
                    <a:ext uri="{FF2B5EF4-FFF2-40B4-BE49-F238E27FC236}">
                      <a16:creationId xmlns:a16="http://schemas.microsoft.com/office/drawing/2014/main" id="{C1261613-7F4C-1512-3B29-E5498EC22BEA}"/>
                    </a:ext>
                  </a:extLst>
                </p14:cNvPr>
                <p14:cNvContentPartPr/>
                <p14:nvPr/>
              </p14:nvContentPartPr>
              <p14:xfrm>
                <a:off x="9200973" y="7974707"/>
                <a:ext cx="74520" cy="221040"/>
              </p14:xfrm>
            </p:contentPart>
          </mc:Choice>
          <mc:Fallback>
            <p:pic>
              <p:nvPicPr>
                <p:cNvPr id="16473" name="Ink 16472">
                  <a:extLst>
                    <a:ext uri="{FF2B5EF4-FFF2-40B4-BE49-F238E27FC236}">
                      <a16:creationId xmlns:a16="http://schemas.microsoft.com/office/drawing/2014/main" id="{C1261613-7F4C-1512-3B29-E5498EC22BEA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9183333" y="7957067"/>
                  <a:ext cx="110160" cy="25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16474" name="Ink 16473">
                  <a:extLst>
                    <a:ext uri="{FF2B5EF4-FFF2-40B4-BE49-F238E27FC236}">
                      <a16:creationId xmlns:a16="http://schemas.microsoft.com/office/drawing/2014/main" id="{5D8D13F6-0604-D481-F416-7C9B1E72289A}"/>
                    </a:ext>
                  </a:extLst>
                </p14:cNvPr>
                <p14:cNvContentPartPr/>
                <p14:nvPr/>
              </p14:nvContentPartPr>
              <p14:xfrm>
                <a:off x="9174333" y="7824227"/>
                <a:ext cx="76680" cy="50040"/>
              </p14:xfrm>
            </p:contentPart>
          </mc:Choice>
          <mc:Fallback>
            <p:pic>
              <p:nvPicPr>
                <p:cNvPr id="16474" name="Ink 16473">
                  <a:extLst>
                    <a:ext uri="{FF2B5EF4-FFF2-40B4-BE49-F238E27FC236}">
                      <a16:creationId xmlns:a16="http://schemas.microsoft.com/office/drawing/2014/main" id="{5D8D13F6-0604-D481-F416-7C9B1E72289A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9156693" y="7806227"/>
                  <a:ext cx="112320" cy="8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16475" name="Ink 16474">
                  <a:extLst>
                    <a:ext uri="{FF2B5EF4-FFF2-40B4-BE49-F238E27FC236}">
                      <a16:creationId xmlns:a16="http://schemas.microsoft.com/office/drawing/2014/main" id="{7B4DCA3A-F123-B31B-61D2-4A11316B66E1}"/>
                    </a:ext>
                  </a:extLst>
                </p14:cNvPr>
                <p14:cNvContentPartPr/>
                <p14:nvPr/>
              </p14:nvContentPartPr>
              <p14:xfrm>
                <a:off x="9348213" y="7997027"/>
                <a:ext cx="227880" cy="272880"/>
              </p14:xfrm>
            </p:contentPart>
          </mc:Choice>
          <mc:Fallback>
            <p:pic>
              <p:nvPicPr>
                <p:cNvPr id="16475" name="Ink 16474">
                  <a:extLst>
                    <a:ext uri="{FF2B5EF4-FFF2-40B4-BE49-F238E27FC236}">
                      <a16:creationId xmlns:a16="http://schemas.microsoft.com/office/drawing/2014/main" id="{7B4DCA3A-F123-B31B-61D2-4A11316B66E1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9330573" y="7979027"/>
                  <a:ext cx="263520" cy="308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89" name="Group 16488">
            <a:extLst>
              <a:ext uri="{FF2B5EF4-FFF2-40B4-BE49-F238E27FC236}">
                <a16:creationId xmlns:a16="http://schemas.microsoft.com/office/drawing/2014/main" id="{30BFF0DE-E28B-A072-8DCA-B0030035DA9E}"/>
              </a:ext>
            </a:extLst>
          </p:cNvPr>
          <p:cNvGrpSpPr/>
          <p:nvPr/>
        </p:nvGrpSpPr>
        <p:grpSpPr>
          <a:xfrm>
            <a:off x="983253" y="8764907"/>
            <a:ext cx="466200" cy="540360"/>
            <a:chOff x="983253" y="8764907"/>
            <a:chExt cx="466200" cy="540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16479" name="Ink 16478">
                  <a:extLst>
                    <a:ext uri="{FF2B5EF4-FFF2-40B4-BE49-F238E27FC236}">
                      <a16:creationId xmlns:a16="http://schemas.microsoft.com/office/drawing/2014/main" id="{FAA5B814-96D6-6885-4CA4-46E4F7BFFE91}"/>
                    </a:ext>
                  </a:extLst>
                </p14:cNvPr>
                <p14:cNvContentPartPr/>
                <p14:nvPr/>
              </p14:nvContentPartPr>
              <p14:xfrm>
                <a:off x="983253" y="9046427"/>
                <a:ext cx="39960" cy="230400"/>
              </p14:xfrm>
            </p:contentPart>
          </mc:Choice>
          <mc:Fallback>
            <p:pic>
              <p:nvPicPr>
                <p:cNvPr id="16479" name="Ink 16478">
                  <a:extLst>
                    <a:ext uri="{FF2B5EF4-FFF2-40B4-BE49-F238E27FC236}">
                      <a16:creationId xmlns:a16="http://schemas.microsoft.com/office/drawing/2014/main" id="{FAA5B814-96D6-6885-4CA4-46E4F7BFFE91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965613" y="9028787"/>
                  <a:ext cx="75600" cy="26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16480" name="Ink 16479">
                  <a:extLst>
                    <a:ext uri="{FF2B5EF4-FFF2-40B4-BE49-F238E27FC236}">
                      <a16:creationId xmlns:a16="http://schemas.microsoft.com/office/drawing/2014/main" id="{E0B2315D-E903-8E71-8C94-48D4D923E2D9}"/>
                    </a:ext>
                  </a:extLst>
                </p14:cNvPr>
                <p14:cNvContentPartPr/>
                <p14:nvPr/>
              </p14:nvContentPartPr>
              <p14:xfrm>
                <a:off x="1065693" y="8764907"/>
                <a:ext cx="7200" cy="12240"/>
              </p14:xfrm>
            </p:contentPart>
          </mc:Choice>
          <mc:Fallback>
            <p:pic>
              <p:nvPicPr>
                <p:cNvPr id="16480" name="Ink 16479">
                  <a:extLst>
                    <a:ext uri="{FF2B5EF4-FFF2-40B4-BE49-F238E27FC236}">
                      <a16:creationId xmlns:a16="http://schemas.microsoft.com/office/drawing/2014/main" id="{E0B2315D-E903-8E71-8C94-48D4D923E2D9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1047693" y="8747267"/>
                  <a:ext cx="4284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16481" name="Ink 16480">
                  <a:extLst>
                    <a:ext uri="{FF2B5EF4-FFF2-40B4-BE49-F238E27FC236}">
                      <a16:creationId xmlns:a16="http://schemas.microsoft.com/office/drawing/2014/main" id="{185C3887-37AC-1E39-9DC1-C30416A57B77}"/>
                    </a:ext>
                  </a:extLst>
                </p14:cNvPr>
                <p14:cNvContentPartPr/>
                <p14:nvPr/>
              </p14:nvContentPartPr>
              <p14:xfrm>
                <a:off x="1133373" y="8916107"/>
                <a:ext cx="316080" cy="389160"/>
              </p14:xfrm>
            </p:contentPart>
          </mc:Choice>
          <mc:Fallback>
            <p:pic>
              <p:nvPicPr>
                <p:cNvPr id="16481" name="Ink 16480">
                  <a:extLst>
                    <a:ext uri="{FF2B5EF4-FFF2-40B4-BE49-F238E27FC236}">
                      <a16:creationId xmlns:a16="http://schemas.microsoft.com/office/drawing/2014/main" id="{185C3887-37AC-1E39-9DC1-C30416A57B77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1115373" y="8898107"/>
                  <a:ext cx="351720" cy="424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91" name="Group 16490">
            <a:extLst>
              <a:ext uri="{FF2B5EF4-FFF2-40B4-BE49-F238E27FC236}">
                <a16:creationId xmlns:a16="http://schemas.microsoft.com/office/drawing/2014/main" id="{62E33D2A-F265-8CA3-5C77-96BA39DA9FBB}"/>
              </a:ext>
            </a:extLst>
          </p:cNvPr>
          <p:cNvGrpSpPr/>
          <p:nvPr/>
        </p:nvGrpSpPr>
        <p:grpSpPr>
          <a:xfrm>
            <a:off x="6929013" y="2555267"/>
            <a:ext cx="1425600" cy="458280"/>
            <a:chOff x="6929013" y="2555267"/>
            <a:chExt cx="1425600" cy="458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35E96EA1-D9E3-331A-05EB-7DFD2B22C550}"/>
                    </a:ext>
                  </a:extLst>
                </p14:cNvPr>
                <p14:cNvContentPartPr/>
                <p14:nvPr/>
              </p14:nvContentPartPr>
              <p14:xfrm>
                <a:off x="6929013" y="2708627"/>
                <a:ext cx="340560" cy="30492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35E96EA1-D9E3-331A-05EB-7DFD2B22C550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6911013" y="2690987"/>
                  <a:ext cx="376200" cy="34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77AC1C0D-23DC-8400-C6A4-D2AEAB4F654E}"/>
                    </a:ext>
                  </a:extLst>
                </p14:cNvPr>
                <p14:cNvContentPartPr/>
                <p14:nvPr/>
              </p14:nvContentPartPr>
              <p14:xfrm>
                <a:off x="7513293" y="2946947"/>
                <a:ext cx="1080" cy="432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77AC1C0D-23DC-8400-C6A4-D2AEAB4F654E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7495293" y="2929307"/>
                  <a:ext cx="36720" cy="3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467169E9-8E44-E5EC-DECD-69772F34CFFB}"/>
                    </a:ext>
                  </a:extLst>
                </p14:cNvPr>
                <p14:cNvContentPartPr/>
                <p14:nvPr/>
              </p14:nvContentPartPr>
              <p14:xfrm>
                <a:off x="8064813" y="2606747"/>
                <a:ext cx="22680" cy="30672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467169E9-8E44-E5EC-DECD-69772F34CFFB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8046813" y="2589107"/>
                  <a:ext cx="58320" cy="34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9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8EEAB9EE-0CCC-D29E-B84A-3BD65CB16452}"/>
                    </a:ext>
                  </a:extLst>
                </p14:cNvPr>
                <p14:cNvContentPartPr/>
                <p14:nvPr/>
              </p14:nvContentPartPr>
              <p14:xfrm>
                <a:off x="7823973" y="2555267"/>
                <a:ext cx="416880" cy="10332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8EEAB9EE-0CCC-D29E-B84A-3BD65CB16452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7805973" y="2537267"/>
                  <a:ext cx="45252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ABB02235-04B0-31C9-6745-5CC4F86F6F9A}"/>
                    </a:ext>
                  </a:extLst>
                </p14:cNvPr>
                <p14:cNvContentPartPr/>
                <p14:nvPr/>
              </p14:nvContentPartPr>
              <p14:xfrm>
                <a:off x="7854213" y="2926787"/>
                <a:ext cx="500400" cy="5796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ABB02235-04B0-31C9-6745-5CC4F86F6F9A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7836213" y="2909147"/>
                  <a:ext cx="53604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3">
              <p14:nvContentPartPr>
                <p14:cNvPr id="16490" name="Ink 16489">
                  <a:extLst>
                    <a:ext uri="{FF2B5EF4-FFF2-40B4-BE49-F238E27FC236}">
                      <a16:creationId xmlns:a16="http://schemas.microsoft.com/office/drawing/2014/main" id="{E60A78AE-47E0-1BBD-E0B2-FF8A44910CC5}"/>
                    </a:ext>
                  </a:extLst>
                </p14:cNvPr>
                <p14:cNvContentPartPr/>
                <p14:nvPr/>
              </p14:nvContentPartPr>
              <p14:xfrm>
                <a:off x="7461093" y="2900507"/>
                <a:ext cx="81000" cy="65880"/>
              </p14:xfrm>
            </p:contentPart>
          </mc:Choice>
          <mc:Fallback>
            <p:pic>
              <p:nvPicPr>
                <p:cNvPr id="16490" name="Ink 16489">
                  <a:extLst>
                    <a:ext uri="{FF2B5EF4-FFF2-40B4-BE49-F238E27FC236}">
                      <a16:creationId xmlns:a16="http://schemas.microsoft.com/office/drawing/2014/main" id="{E60A78AE-47E0-1BBD-E0B2-FF8A44910CC5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7443453" y="2882507"/>
                  <a:ext cx="116640" cy="101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93" name="Group 16492">
            <a:extLst>
              <a:ext uri="{FF2B5EF4-FFF2-40B4-BE49-F238E27FC236}">
                <a16:creationId xmlns:a16="http://schemas.microsoft.com/office/drawing/2014/main" id="{EE18FB90-A001-3B19-AB64-BE5AE301C82A}"/>
              </a:ext>
            </a:extLst>
          </p:cNvPr>
          <p:cNvGrpSpPr/>
          <p:nvPr/>
        </p:nvGrpSpPr>
        <p:grpSpPr>
          <a:xfrm>
            <a:off x="1797933" y="3518267"/>
            <a:ext cx="3075120" cy="606240"/>
            <a:chOff x="1797933" y="3518267"/>
            <a:chExt cx="3075120" cy="606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95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78137D09-F919-CFF7-B6BD-FFD249027A4B}"/>
                    </a:ext>
                  </a:extLst>
                </p14:cNvPr>
                <p14:cNvContentPartPr/>
                <p14:nvPr/>
              </p14:nvContentPartPr>
              <p14:xfrm>
                <a:off x="1797933" y="3689627"/>
                <a:ext cx="342720" cy="4078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78137D09-F919-CFF7-B6BD-FFD249027A4B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1780293" y="3671987"/>
                  <a:ext cx="378360" cy="44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7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99BE3451-758A-DD5B-D90C-E68DF3AB3397}"/>
                    </a:ext>
                  </a:extLst>
                </p14:cNvPr>
                <p14:cNvContentPartPr/>
                <p14:nvPr/>
              </p14:nvContentPartPr>
              <p14:xfrm>
                <a:off x="2273853" y="3669467"/>
                <a:ext cx="50400" cy="38592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99BE3451-758A-DD5B-D90C-E68DF3AB3397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2255853" y="3651827"/>
                  <a:ext cx="86040" cy="42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9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392BF15-E25A-8113-F094-F43634084AC8}"/>
                    </a:ext>
                  </a:extLst>
                </p14:cNvPr>
                <p14:cNvContentPartPr/>
                <p14:nvPr/>
              </p14:nvContentPartPr>
              <p14:xfrm>
                <a:off x="2146413" y="3773507"/>
                <a:ext cx="272160" cy="8424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392BF15-E25A-8113-F094-F43634084AC8}"/>
                    </a:ext>
                  </a:extLst>
                </p:cNvPr>
                <p:cNvPicPr/>
                <p:nvPr/>
              </p:nvPicPr>
              <p:blipFill>
                <a:blip r:embed="rId200"/>
                <a:stretch>
                  <a:fillRect/>
                </a:stretch>
              </p:blipFill>
              <p:spPr>
                <a:xfrm>
                  <a:off x="2128773" y="3755867"/>
                  <a:ext cx="30780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1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C21DD2C-34E1-1989-539F-58CCF2687B33}"/>
                    </a:ext>
                  </a:extLst>
                </p14:cNvPr>
                <p14:cNvContentPartPr/>
                <p14:nvPr/>
              </p14:nvContentPartPr>
              <p14:xfrm>
                <a:off x="2609733" y="3711227"/>
                <a:ext cx="354960" cy="3679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C21DD2C-34E1-1989-539F-58CCF2687B33}"/>
                    </a:ext>
                  </a:extLst>
                </p:cNvPr>
                <p:cNvPicPr/>
                <p:nvPr/>
              </p:nvPicPr>
              <p:blipFill>
                <a:blip r:embed="rId202"/>
                <a:stretch>
                  <a:fillRect/>
                </a:stretch>
              </p:blipFill>
              <p:spPr>
                <a:xfrm>
                  <a:off x="2591733" y="3693587"/>
                  <a:ext cx="390600" cy="40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3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56AD6F47-5879-7AA7-FBC3-6B60DC4F60A0}"/>
                    </a:ext>
                  </a:extLst>
                </p14:cNvPr>
                <p14:cNvContentPartPr/>
                <p14:nvPr/>
              </p14:nvContentPartPr>
              <p14:xfrm>
                <a:off x="3073413" y="3525827"/>
                <a:ext cx="415440" cy="59868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56AD6F47-5879-7AA7-FBC3-6B60DC4F60A0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3055413" y="3508187"/>
                  <a:ext cx="451080" cy="63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5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5E6D7668-3541-1F10-B37D-AB5B8F6033B9}"/>
                    </a:ext>
                  </a:extLst>
                </p14:cNvPr>
                <p14:cNvContentPartPr/>
                <p14:nvPr/>
              </p14:nvContentPartPr>
              <p14:xfrm>
                <a:off x="3560853" y="3714827"/>
                <a:ext cx="312480" cy="38196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5E6D7668-3541-1F10-B37D-AB5B8F6033B9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3543213" y="3697187"/>
                  <a:ext cx="348120" cy="4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7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43B310D-CE9F-56C9-5E7B-6E535DE95829}"/>
                    </a:ext>
                  </a:extLst>
                </p14:cNvPr>
                <p14:cNvContentPartPr/>
                <p14:nvPr/>
              </p14:nvContentPartPr>
              <p14:xfrm>
                <a:off x="4005093" y="3721307"/>
                <a:ext cx="324000" cy="39420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43B310D-CE9F-56C9-5E7B-6E535DE95829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3987093" y="3703667"/>
                  <a:ext cx="359640" cy="42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9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E7D78139-45D3-8C49-DC90-C2F39A6C362D}"/>
                    </a:ext>
                  </a:extLst>
                </p14:cNvPr>
                <p14:cNvContentPartPr/>
                <p14:nvPr/>
              </p14:nvContentPartPr>
              <p14:xfrm>
                <a:off x="4503333" y="3518267"/>
                <a:ext cx="51480" cy="53820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E7D78139-45D3-8C49-DC90-C2F39A6C362D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4485333" y="3500627"/>
                  <a:ext cx="87120" cy="57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1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86AD56D1-5C9F-A72B-5C4F-7DFA1320A3BF}"/>
                    </a:ext>
                  </a:extLst>
                </p14:cNvPr>
                <p14:cNvContentPartPr/>
                <p14:nvPr/>
              </p14:nvContentPartPr>
              <p14:xfrm>
                <a:off x="4389933" y="3660827"/>
                <a:ext cx="390960" cy="16092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86AD56D1-5C9F-A72B-5C4F-7DFA1320A3BF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4372293" y="3642827"/>
                  <a:ext cx="42660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3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A1F9CADC-F9AA-2DD8-4282-3D0F44A8FBFD}"/>
                    </a:ext>
                  </a:extLst>
                </p14:cNvPr>
                <p14:cNvContentPartPr/>
                <p14:nvPr/>
              </p14:nvContentPartPr>
              <p14:xfrm>
                <a:off x="4834533" y="4001387"/>
                <a:ext cx="1080" cy="468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A1F9CADC-F9AA-2DD8-4282-3D0F44A8FBFD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4816533" y="3983387"/>
                  <a:ext cx="3672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16492" name="Ink 16491">
                  <a:extLst>
                    <a:ext uri="{FF2B5EF4-FFF2-40B4-BE49-F238E27FC236}">
                      <a16:creationId xmlns:a16="http://schemas.microsoft.com/office/drawing/2014/main" id="{656F3D74-6120-AE04-E81E-3CEA89D9D0B6}"/>
                    </a:ext>
                  </a:extLst>
                </p14:cNvPr>
                <p14:cNvContentPartPr/>
                <p14:nvPr/>
              </p14:nvContentPartPr>
              <p14:xfrm>
                <a:off x="4815453" y="3990947"/>
                <a:ext cx="57600" cy="54720"/>
              </p14:xfrm>
            </p:contentPart>
          </mc:Choice>
          <mc:Fallback>
            <p:pic>
              <p:nvPicPr>
                <p:cNvPr id="16492" name="Ink 16491">
                  <a:extLst>
                    <a:ext uri="{FF2B5EF4-FFF2-40B4-BE49-F238E27FC236}">
                      <a16:creationId xmlns:a16="http://schemas.microsoft.com/office/drawing/2014/main" id="{656F3D74-6120-AE04-E81E-3CEA89D9D0B6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4797453" y="3972947"/>
                  <a:ext cx="93240" cy="90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95" name="Group 16494">
            <a:extLst>
              <a:ext uri="{FF2B5EF4-FFF2-40B4-BE49-F238E27FC236}">
                <a16:creationId xmlns:a16="http://schemas.microsoft.com/office/drawing/2014/main" id="{F54BE3C4-4700-9005-6EB9-D537B24BD369}"/>
              </a:ext>
            </a:extLst>
          </p:cNvPr>
          <p:cNvGrpSpPr/>
          <p:nvPr/>
        </p:nvGrpSpPr>
        <p:grpSpPr>
          <a:xfrm>
            <a:off x="8091093" y="4629587"/>
            <a:ext cx="1544400" cy="503640"/>
            <a:chOff x="8091093" y="4629587"/>
            <a:chExt cx="1544400" cy="503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16387" name="Ink 16386">
                  <a:extLst>
                    <a:ext uri="{FF2B5EF4-FFF2-40B4-BE49-F238E27FC236}">
                      <a16:creationId xmlns:a16="http://schemas.microsoft.com/office/drawing/2014/main" id="{B319D3AC-4773-07A3-3A3F-3298A1FE0DA2}"/>
                    </a:ext>
                  </a:extLst>
                </p14:cNvPr>
                <p14:cNvContentPartPr/>
                <p14:nvPr/>
              </p14:nvContentPartPr>
              <p14:xfrm>
                <a:off x="8091093" y="4653707"/>
                <a:ext cx="364680" cy="472320"/>
              </p14:xfrm>
            </p:contentPart>
          </mc:Choice>
          <mc:Fallback>
            <p:pic>
              <p:nvPicPr>
                <p:cNvPr id="16387" name="Ink 16386">
                  <a:extLst>
                    <a:ext uri="{FF2B5EF4-FFF2-40B4-BE49-F238E27FC236}">
                      <a16:creationId xmlns:a16="http://schemas.microsoft.com/office/drawing/2014/main" id="{B319D3AC-4773-07A3-3A3F-3298A1FE0DA2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8073453" y="4636067"/>
                  <a:ext cx="400320" cy="50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9">
              <p14:nvContentPartPr>
                <p14:cNvPr id="16388" name="Ink 16387">
                  <a:extLst>
                    <a:ext uri="{FF2B5EF4-FFF2-40B4-BE49-F238E27FC236}">
                      <a16:creationId xmlns:a16="http://schemas.microsoft.com/office/drawing/2014/main" id="{F8BB3008-202F-AE0F-B832-6B6B4E475843}"/>
                    </a:ext>
                  </a:extLst>
                </p14:cNvPr>
                <p14:cNvContentPartPr/>
                <p14:nvPr/>
              </p14:nvContentPartPr>
              <p14:xfrm>
                <a:off x="8534613" y="4670267"/>
                <a:ext cx="252720" cy="412200"/>
              </p14:xfrm>
            </p:contentPart>
          </mc:Choice>
          <mc:Fallback>
            <p:pic>
              <p:nvPicPr>
                <p:cNvPr id="16388" name="Ink 16387">
                  <a:extLst>
                    <a:ext uri="{FF2B5EF4-FFF2-40B4-BE49-F238E27FC236}">
                      <a16:creationId xmlns:a16="http://schemas.microsoft.com/office/drawing/2014/main" id="{F8BB3008-202F-AE0F-B832-6B6B4E475843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8516613" y="4652267"/>
                  <a:ext cx="288360" cy="44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1">
              <p14:nvContentPartPr>
                <p14:cNvPr id="16389" name="Ink 16388">
                  <a:extLst>
                    <a:ext uri="{FF2B5EF4-FFF2-40B4-BE49-F238E27FC236}">
                      <a16:creationId xmlns:a16="http://schemas.microsoft.com/office/drawing/2014/main" id="{793FB869-AB80-E199-55F9-A7B22DE0FE61}"/>
                    </a:ext>
                  </a:extLst>
                </p14:cNvPr>
                <p14:cNvContentPartPr/>
                <p14:nvPr/>
              </p14:nvContentPartPr>
              <p14:xfrm>
                <a:off x="8884533" y="4686107"/>
                <a:ext cx="235440" cy="381960"/>
              </p14:xfrm>
            </p:contentPart>
          </mc:Choice>
          <mc:Fallback>
            <p:pic>
              <p:nvPicPr>
                <p:cNvPr id="16389" name="Ink 16388">
                  <a:extLst>
                    <a:ext uri="{FF2B5EF4-FFF2-40B4-BE49-F238E27FC236}">
                      <a16:creationId xmlns:a16="http://schemas.microsoft.com/office/drawing/2014/main" id="{793FB869-AB80-E199-55F9-A7B22DE0FE61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8866533" y="4668107"/>
                  <a:ext cx="271080" cy="4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3">
              <p14:nvContentPartPr>
                <p14:cNvPr id="16390" name="Ink 16389">
                  <a:extLst>
                    <a:ext uri="{FF2B5EF4-FFF2-40B4-BE49-F238E27FC236}">
                      <a16:creationId xmlns:a16="http://schemas.microsoft.com/office/drawing/2014/main" id="{2373EB25-FC07-2878-0CA1-64B5A96A0142}"/>
                    </a:ext>
                  </a:extLst>
                </p14:cNvPr>
                <p14:cNvContentPartPr/>
                <p14:nvPr/>
              </p14:nvContentPartPr>
              <p14:xfrm>
                <a:off x="9294933" y="4629587"/>
                <a:ext cx="30240" cy="427680"/>
              </p14:xfrm>
            </p:contentPart>
          </mc:Choice>
          <mc:Fallback>
            <p:pic>
              <p:nvPicPr>
                <p:cNvPr id="16390" name="Ink 16389">
                  <a:extLst>
                    <a:ext uri="{FF2B5EF4-FFF2-40B4-BE49-F238E27FC236}">
                      <a16:creationId xmlns:a16="http://schemas.microsoft.com/office/drawing/2014/main" id="{2373EB25-FC07-2878-0CA1-64B5A96A0142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9276933" y="4611587"/>
                  <a:ext cx="65880" cy="46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5">
              <p14:nvContentPartPr>
                <p14:cNvPr id="16391" name="Ink 16390">
                  <a:extLst>
                    <a:ext uri="{FF2B5EF4-FFF2-40B4-BE49-F238E27FC236}">
                      <a16:creationId xmlns:a16="http://schemas.microsoft.com/office/drawing/2014/main" id="{A6338F7B-30A9-CF09-0305-5D1E13DFF28C}"/>
                    </a:ext>
                  </a:extLst>
                </p14:cNvPr>
                <p14:cNvContentPartPr/>
                <p14:nvPr/>
              </p14:nvContentPartPr>
              <p14:xfrm>
                <a:off x="9281973" y="4667027"/>
                <a:ext cx="326520" cy="466200"/>
              </p14:xfrm>
            </p:contentPart>
          </mc:Choice>
          <mc:Fallback>
            <p:pic>
              <p:nvPicPr>
                <p:cNvPr id="16391" name="Ink 16390">
                  <a:extLst>
                    <a:ext uri="{FF2B5EF4-FFF2-40B4-BE49-F238E27FC236}">
                      <a16:creationId xmlns:a16="http://schemas.microsoft.com/office/drawing/2014/main" id="{A6338F7B-30A9-CF09-0305-5D1E13DFF28C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9264333" y="4649387"/>
                  <a:ext cx="362160" cy="50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7">
              <p14:nvContentPartPr>
                <p14:cNvPr id="16392" name="Ink 16391">
                  <a:extLst>
                    <a:ext uri="{FF2B5EF4-FFF2-40B4-BE49-F238E27FC236}">
                      <a16:creationId xmlns:a16="http://schemas.microsoft.com/office/drawing/2014/main" id="{3F01F17E-5251-2456-3031-9D4C233C8A19}"/>
                    </a:ext>
                  </a:extLst>
                </p14:cNvPr>
                <p14:cNvContentPartPr/>
                <p14:nvPr/>
              </p14:nvContentPartPr>
              <p14:xfrm>
                <a:off x="9626493" y="4903907"/>
                <a:ext cx="1800" cy="4680"/>
              </p14:xfrm>
            </p:contentPart>
          </mc:Choice>
          <mc:Fallback>
            <p:pic>
              <p:nvPicPr>
                <p:cNvPr id="16392" name="Ink 16391">
                  <a:extLst>
                    <a:ext uri="{FF2B5EF4-FFF2-40B4-BE49-F238E27FC236}">
                      <a16:creationId xmlns:a16="http://schemas.microsoft.com/office/drawing/2014/main" id="{3F01F17E-5251-2456-3031-9D4C233C8A19}"/>
                    </a:ext>
                  </a:extLst>
                </p:cNvPr>
                <p:cNvPicPr/>
                <p:nvPr/>
              </p:nvPicPr>
              <p:blipFill>
                <a:blip r:embed="rId228"/>
                <a:stretch>
                  <a:fillRect/>
                </a:stretch>
              </p:blipFill>
              <p:spPr>
                <a:xfrm>
                  <a:off x="9608493" y="4886267"/>
                  <a:ext cx="3744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9">
              <p14:nvContentPartPr>
                <p14:cNvPr id="16494" name="Ink 16493">
                  <a:extLst>
                    <a:ext uri="{FF2B5EF4-FFF2-40B4-BE49-F238E27FC236}">
                      <a16:creationId xmlns:a16="http://schemas.microsoft.com/office/drawing/2014/main" id="{2286BA61-4260-424D-99F9-756AC66631BF}"/>
                    </a:ext>
                  </a:extLst>
                </p14:cNvPr>
                <p14:cNvContentPartPr/>
                <p14:nvPr/>
              </p14:nvContentPartPr>
              <p14:xfrm>
                <a:off x="9558093" y="4916147"/>
                <a:ext cx="77400" cy="55800"/>
              </p14:xfrm>
            </p:contentPart>
          </mc:Choice>
          <mc:Fallback>
            <p:pic>
              <p:nvPicPr>
                <p:cNvPr id="16494" name="Ink 16493">
                  <a:extLst>
                    <a:ext uri="{FF2B5EF4-FFF2-40B4-BE49-F238E27FC236}">
                      <a16:creationId xmlns:a16="http://schemas.microsoft.com/office/drawing/2014/main" id="{2286BA61-4260-424D-99F9-756AC66631BF}"/>
                    </a:ext>
                  </a:extLst>
                </p:cNvPr>
                <p:cNvPicPr/>
                <p:nvPr/>
              </p:nvPicPr>
              <p:blipFill>
                <a:blip r:embed="rId230"/>
                <a:stretch>
                  <a:fillRect/>
                </a:stretch>
              </p:blipFill>
              <p:spPr>
                <a:xfrm>
                  <a:off x="9540093" y="4898147"/>
                  <a:ext cx="113040" cy="91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97" name="Group 16496">
            <a:extLst>
              <a:ext uri="{FF2B5EF4-FFF2-40B4-BE49-F238E27FC236}">
                <a16:creationId xmlns:a16="http://schemas.microsoft.com/office/drawing/2014/main" id="{81801661-478B-9186-0952-8F3038EC64DF}"/>
              </a:ext>
            </a:extLst>
          </p:cNvPr>
          <p:cNvGrpSpPr/>
          <p:nvPr/>
        </p:nvGrpSpPr>
        <p:grpSpPr>
          <a:xfrm>
            <a:off x="1635933" y="5711387"/>
            <a:ext cx="6268320" cy="495720"/>
            <a:chOff x="1635933" y="5711387"/>
            <a:chExt cx="6268320" cy="49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31">
              <p14:nvContentPartPr>
                <p14:cNvPr id="16398" name="Ink 16397">
                  <a:extLst>
                    <a:ext uri="{FF2B5EF4-FFF2-40B4-BE49-F238E27FC236}">
                      <a16:creationId xmlns:a16="http://schemas.microsoft.com/office/drawing/2014/main" id="{84B2817A-4981-6A03-DC77-3CEE993BC842}"/>
                    </a:ext>
                  </a:extLst>
                </p14:cNvPr>
                <p14:cNvContentPartPr/>
                <p14:nvPr/>
              </p14:nvContentPartPr>
              <p14:xfrm>
                <a:off x="1635933" y="5712827"/>
                <a:ext cx="279360" cy="491040"/>
              </p14:xfrm>
            </p:contentPart>
          </mc:Choice>
          <mc:Fallback>
            <p:pic>
              <p:nvPicPr>
                <p:cNvPr id="16398" name="Ink 16397">
                  <a:extLst>
                    <a:ext uri="{FF2B5EF4-FFF2-40B4-BE49-F238E27FC236}">
                      <a16:creationId xmlns:a16="http://schemas.microsoft.com/office/drawing/2014/main" id="{84B2817A-4981-6A03-DC77-3CEE993BC842}"/>
                    </a:ext>
                  </a:extLst>
                </p:cNvPr>
                <p:cNvPicPr/>
                <p:nvPr/>
              </p:nvPicPr>
              <p:blipFill>
                <a:blip r:embed="rId232"/>
                <a:stretch>
                  <a:fillRect/>
                </a:stretch>
              </p:blipFill>
              <p:spPr>
                <a:xfrm>
                  <a:off x="1617933" y="5694827"/>
                  <a:ext cx="315000" cy="52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3">
              <p14:nvContentPartPr>
                <p14:cNvPr id="16400" name="Ink 16399">
                  <a:extLst>
                    <a:ext uri="{FF2B5EF4-FFF2-40B4-BE49-F238E27FC236}">
                      <a16:creationId xmlns:a16="http://schemas.microsoft.com/office/drawing/2014/main" id="{C45A1DB9-5261-0DC6-5C4A-2A904D5E75A6}"/>
                    </a:ext>
                  </a:extLst>
                </p14:cNvPr>
                <p14:cNvContentPartPr/>
                <p14:nvPr/>
              </p14:nvContentPartPr>
              <p14:xfrm>
                <a:off x="1982253" y="5900387"/>
                <a:ext cx="322920" cy="285480"/>
              </p14:xfrm>
            </p:contentPart>
          </mc:Choice>
          <mc:Fallback>
            <p:pic>
              <p:nvPicPr>
                <p:cNvPr id="16400" name="Ink 16399">
                  <a:extLst>
                    <a:ext uri="{FF2B5EF4-FFF2-40B4-BE49-F238E27FC236}">
                      <a16:creationId xmlns:a16="http://schemas.microsoft.com/office/drawing/2014/main" id="{C45A1DB9-5261-0DC6-5C4A-2A904D5E75A6}"/>
                    </a:ext>
                  </a:extLst>
                </p:cNvPr>
                <p:cNvPicPr/>
                <p:nvPr/>
              </p:nvPicPr>
              <p:blipFill>
                <a:blip r:embed="rId234"/>
                <a:stretch>
                  <a:fillRect/>
                </a:stretch>
              </p:blipFill>
              <p:spPr>
                <a:xfrm>
                  <a:off x="1964253" y="5882747"/>
                  <a:ext cx="358560" cy="32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5">
              <p14:nvContentPartPr>
                <p14:cNvPr id="16401" name="Ink 16400">
                  <a:extLst>
                    <a:ext uri="{FF2B5EF4-FFF2-40B4-BE49-F238E27FC236}">
                      <a16:creationId xmlns:a16="http://schemas.microsoft.com/office/drawing/2014/main" id="{A90CDF9A-FD9A-87F4-250C-C36F14E40FD0}"/>
                    </a:ext>
                  </a:extLst>
                </p14:cNvPr>
                <p14:cNvContentPartPr/>
                <p14:nvPr/>
              </p14:nvContentPartPr>
              <p14:xfrm>
                <a:off x="2351613" y="5852507"/>
                <a:ext cx="271800" cy="317880"/>
              </p14:xfrm>
            </p:contentPart>
          </mc:Choice>
          <mc:Fallback>
            <p:pic>
              <p:nvPicPr>
                <p:cNvPr id="16401" name="Ink 16400">
                  <a:extLst>
                    <a:ext uri="{FF2B5EF4-FFF2-40B4-BE49-F238E27FC236}">
                      <a16:creationId xmlns:a16="http://schemas.microsoft.com/office/drawing/2014/main" id="{A90CDF9A-FD9A-87F4-250C-C36F14E40FD0}"/>
                    </a:ext>
                  </a:extLst>
                </p:cNvPr>
                <p:cNvPicPr/>
                <p:nvPr/>
              </p:nvPicPr>
              <p:blipFill>
                <a:blip r:embed="rId236"/>
                <a:stretch>
                  <a:fillRect/>
                </a:stretch>
              </p:blipFill>
              <p:spPr>
                <a:xfrm>
                  <a:off x="2333613" y="5834867"/>
                  <a:ext cx="307440" cy="35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7">
              <p14:nvContentPartPr>
                <p14:cNvPr id="16402" name="Ink 16401">
                  <a:extLst>
                    <a:ext uri="{FF2B5EF4-FFF2-40B4-BE49-F238E27FC236}">
                      <a16:creationId xmlns:a16="http://schemas.microsoft.com/office/drawing/2014/main" id="{2C2DBE7C-04F0-89B3-70CA-771E7684C8FB}"/>
                    </a:ext>
                  </a:extLst>
                </p14:cNvPr>
                <p14:cNvContentPartPr/>
                <p14:nvPr/>
              </p14:nvContentPartPr>
              <p14:xfrm>
                <a:off x="2756613" y="5859347"/>
                <a:ext cx="291240" cy="337680"/>
              </p14:xfrm>
            </p:contentPart>
          </mc:Choice>
          <mc:Fallback>
            <p:pic>
              <p:nvPicPr>
                <p:cNvPr id="16402" name="Ink 16401">
                  <a:extLst>
                    <a:ext uri="{FF2B5EF4-FFF2-40B4-BE49-F238E27FC236}">
                      <a16:creationId xmlns:a16="http://schemas.microsoft.com/office/drawing/2014/main" id="{2C2DBE7C-04F0-89B3-70CA-771E7684C8FB}"/>
                    </a:ext>
                  </a:extLst>
                </p:cNvPr>
                <p:cNvPicPr/>
                <p:nvPr/>
              </p:nvPicPr>
              <p:blipFill>
                <a:blip r:embed="rId238"/>
                <a:stretch>
                  <a:fillRect/>
                </a:stretch>
              </p:blipFill>
              <p:spPr>
                <a:xfrm>
                  <a:off x="2738973" y="5841707"/>
                  <a:ext cx="326880" cy="37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9">
              <p14:nvContentPartPr>
                <p14:cNvPr id="16403" name="Ink 16402">
                  <a:extLst>
                    <a:ext uri="{FF2B5EF4-FFF2-40B4-BE49-F238E27FC236}">
                      <a16:creationId xmlns:a16="http://schemas.microsoft.com/office/drawing/2014/main" id="{BAEED22B-2E28-3BE5-A7F9-83F086675398}"/>
                    </a:ext>
                  </a:extLst>
                </p14:cNvPr>
                <p14:cNvContentPartPr/>
                <p14:nvPr/>
              </p14:nvContentPartPr>
              <p14:xfrm>
                <a:off x="3420093" y="5770067"/>
                <a:ext cx="47880" cy="437040"/>
              </p14:xfrm>
            </p:contentPart>
          </mc:Choice>
          <mc:Fallback>
            <p:pic>
              <p:nvPicPr>
                <p:cNvPr id="16403" name="Ink 16402">
                  <a:extLst>
                    <a:ext uri="{FF2B5EF4-FFF2-40B4-BE49-F238E27FC236}">
                      <a16:creationId xmlns:a16="http://schemas.microsoft.com/office/drawing/2014/main" id="{BAEED22B-2E28-3BE5-A7F9-83F086675398}"/>
                    </a:ext>
                  </a:extLst>
                </p:cNvPr>
                <p:cNvPicPr/>
                <p:nvPr/>
              </p:nvPicPr>
              <p:blipFill>
                <a:blip r:embed="rId240"/>
                <a:stretch>
                  <a:fillRect/>
                </a:stretch>
              </p:blipFill>
              <p:spPr>
                <a:xfrm>
                  <a:off x="3402093" y="5752427"/>
                  <a:ext cx="83520" cy="47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1">
              <p14:nvContentPartPr>
                <p14:cNvPr id="16404" name="Ink 16403">
                  <a:extLst>
                    <a:ext uri="{FF2B5EF4-FFF2-40B4-BE49-F238E27FC236}">
                      <a16:creationId xmlns:a16="http://schemas.microsoft.com/office/drawing/2014/main" id="{73E2B6C6-EA1D-1066-BB57-73E5528C8B62}"/>
                    </a:ext>
                  </a:extLst>
                </p14:cNvPr>
                <p14:cNvContentPartPr/>
                <p14:nvPr/>
              </p14:nvContentPartPr>
              <p14:xfrm>
                <a:off x="3266733" y="5812907"/>
                <a:ext cx="653040" cy="314280"/>
              </p14:xfrm>
            </p:contentPart>
          </mc:Choice>
          <mc:Fallback>
            <p:pic>
              <p:nvPicPr>
                <p:cNvPr id="16404" name="Ink 16403">
                  <a:extLst>
                    <a:ext uri="{FF2B5EF4-FFF2-40B4-BE49-F238E27FC236}">
                      <a16:creationId xmlns:a16="http://schemas.microsoft.com/office/drawing/2014/main" id="{73E2B6C6-EA1D-1066-BB57-73E5528C8B62}"/>
                    </a:ext>
                  </a:extLst>
                </p:cNvPr>
                <p:cNvPicPr/>
                <p:nvPr/>
              </p:nvPicPr>
              <p:blipFill>
                <a:blip r:embed="rId242"/>
                <a:stretch>
                  <a:fillRect/>
                </a:stretch>
              </p:blipFill>
              <p:spPr>
                <a:xfrm>
                  <a:off x="3248733" y="5794907"/>
                  <a:ext cx="688680" cy="34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3">
              <p14:nvContentPartPr>
                <p14:cNvPr id="16405" name="Ink 16404">
                  <a:extLst>
                    <a:ext uri="{FF2B5EF4-FFF2-40B4-BE49-F238E27FC236}">
                      <a16:creationId xmlns:a16="http://schemas.microsoft.com/office/drawing/2014/main" id="{BB30D1E9-BAF5-54FB-1C1C-D08675F6E4D4}"/>
                    </a:ext>
                  </a:extLst>
                </p14:cNvPr>
                <p14:cNvContentPartPr/>
                <p14:nvPr/>
              </p14:nvContentPartPr>
              <p14:xfrm>
                <a:off x="4003653" y="5885987"/>
                <a:ext cx="319320" cy="264960"/>
              </p14:xfrm>
            </p:contentPart>
          </mc:Choice>
          <mc:Fallback>
            <p:pic>
              <p:nvPicPr>
                <p:cNvPr id="16405" name="Ink 16404">
                  <a:extLst>
                    <a:ext uri="{FF2B5EF4-FFF2-40B4-BE49-F238E27FC236}">
                      <a16:creationId xmlns:a16="http://schemas.microsoft.com/office/drawing/2014/main" id="{BB30D1E9-BAF5-54FB-1C1C-D08675F6E4D4}"/>
                    </a:ext>
                  </a:extLst>
                </p:cNvPr>
                <p:cNvPicPr/>
                <p:nvPr/>
              </p:nvPicPr>
              <p:blipFill>
                <a:blip r:embed="rId244"/>
                <a:stretch>
                  <a:fillRect/>
                </a:stretch>
              </p:blipFill>
              <p:spPr>
                <a:xfrm>
                  <a:off x="3986013" y="5868347"/>
                  <a:ext cx="354960" cy="30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5">
              <p14:nvContentPartPr>
                <p14:cNvPr id="16406" name="Ink 16405">
                  <a:extLst>
                    <a:ext uri="{FF2B5EF4-FFF2-40B4-BE49-F238E27FC236}">
                      <a16:creationId xmlns:a16="http://schemas.microsoft.com/office/drawing/2014/main" id="{C5A7E9C6-261C-9235-B080-30843CC43068}"/>
                    </a:ext>
                  </a:extLst>
                </p14:cNvPr>
                <p14:cNvContentPartPr/>
                <p14:nvPr/>
              </p14:nvContentPartPr>
              <p14:xfrm>
                <a:off x="4692333" y="5750987"/>
                <a:ext cx="93240" cy="414360"/>
              </p14:xfrm>
            </p:contentPart>
          </mc:Choice>
          <mc:Fallback>
            <p:pic>
              <p:nvPicPr>
                <p:cNvPr id="16406" name="Ink 16405">
                  <a:extLst>
                    <a:ext uri="{FF2B5EF4-FFF2-40B4-BE49-F238E27FC236}">
                      <a16:creationId xmlns:a16="http://schemas.microsoft.com/office/drawing/2014/main" id="{C5A7E9C6-261C-9235-B080-30843CC43068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4674333" y="5733347"/>
                  <a:ext cx="128880" cy="45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7">
              <p14:nvContentPartPr>
                <p14:cNvPr id="16407" name="Ink 16406">
                  <a:extLst>
                    <a:ext uri="{FF2B5EF4-FFF2-40B4-BE49-F238E27FC236}">
                      <a16:creationId xmlns:a16="http://schemas.microsoft.com/office/drawing/2014/main" id="{5832D9C6-02ED-D09E-534E-D580AED97DAE}"/>
                    </a:ext>
                  </a:extLst>
                </p14:cNvPr>
                <p14:cNvContentPartPr/>
                <p14:nvPr/>
              </p14:nvContentPartPr>
              <p14:xfrm>
                <a:off x="4585053" y="5917307"/>
                <a:ext cx="477360" cy="92520"/>
              </p14:xfrm>
            </p:contentPart>
          </mc:Choice>
          <mc:Fallback>
            <p:pic>
              <p:nvPicPr>
                <p:cNvPr id="16407" name="Ink 16406">
                  <a:extLst>
                    <a:ext uri="{FF2B5EF4-FFF2-40B4-BE49-F238E27FC236}">
                      <a16:creationId xmlns:a16="http://schemas.microsoft.com/office/drawing/2014/main" id="{5832D9C6-02ED-D09E-534E-D580AED97DAE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4567413" y="5899667"/>
                  <a:ext cx="513000" cy="12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9">
              <p14:nvContentPartPr>
                <p14:cNvPr id="16408" name="Ink 16407">
                  <a:extLst>
                    <a:ext uri="{FF2B5EF4-FFF2-40B4-BE49-F238E27FC236}">
                      <a16:creationId xmlns:a16="http://schemas.microsoft.com/office/drawing/2014/main" id="{73D47EDF-3D04-06F2-B27E-0E8D60953E1C}"/>
                    </a:ext>
                  </a:extLst>
                </p14:cNvPr>
                <p14:cNvContentPartPr/>
                <p14:nvPr/>
              </p14:nvContentPartPr>
              <p14:xfrm>
                <a:off x="5085813" y="5782667"/>
                <a:ext cx="323280" cy="352440"/>
              </p14:xfrm>
            </p:contentPart>
          </mc:Choice>
          <mc:Fallback>
            <p:pic>
              <p:nvPicPr>
                <p:cNvPr id="16408" name="Ink 16407">
                  <a:extLst>
                    <a:ext uri="{FF2B5EF4-FFF2-40B4-BE49-F238E27FC236}">
                      <a16:creationId xmlns:a16="http://schemas.microsoft.com/office/drawing/2014/main" id="{73D47EDF-3D04-06F2-B27E-0E8D60953E1C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5067813" y="5764667"/>
                  <a:ext cx="358920" cy="38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1">
              <p14:nvContentPartPr>
                <p14:cNvPr id="16409" name="Ink 16408">
                  <a:extLst>
                    <a:ext uri="{FF2B5EF4-FFF2-40B4-BE49-F238E27FC236}">
                      <a16:creationId xmlns:a16="http://schemas.microsoft.com/office/drawing/2014/main" id="{38C330D8-3EA3-F570-8BA3-C7FDE9BF6FE5}"/>
                    </a:ext>
                  </a:extLst>
                </p14:cNvPr>
                <p14:cNvContentPartPr/>
                <p14:nvPr/>
              </p14:nvContentPartPr>
              <p14:xfrm>
                <a:off x="5464893" y="5884547"/>
                <a:ext cx="591480" cy="304560"/>
              </p14:xfrm>
            </p:contentPart>
          </mc:Choice>
          <mc:Fallback>
            <p:pic>
              <p:nvPicPr>
                <p:cNvPr id="16409" name="Ink 16408">
                  <a:extLst>
                    <a:ext uri="{FF2B5EF4-FFF2-40B4-BE49-F238E27FC236}">
                      <a16:creationId xmlns:a16="http://schemas.microsoft.com/office/drawing/2014/main" id="{38C330D8-3EA3-F570-8BA3-C7FDE9BF6FE5}"/>
                    </a:ext>
                  </a:extLst>
                </p:cNvPr>
                <p:cNvPicPr/>
                <p:nvPr/>
              </p:nvPicPr>
              <p:blipFill>
                <a:blip r:embed="rId252"/>
                <a:stretch>
                  <a:fillRect/>
                </a:stretch>
              </p:blipFill>
              <p:spPr>
                <a:xfrm>
                  <a:off x="5447253" y="5866547"/>
                  <a:ext cx="627120" cy="34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3">
              <p14:nvContentPartPr>
                <p14:cNvPr id="16410" name="Ink 16409">
                  <a:extLst>
                    <a:ext uri="{FF2B5EF4-FFF2-40B4-BE49-F238E27FC236}">
                      <a16:creationId xmlns:a16="http://schemas.microsoft.com/office/drawing/2014/main" id="{50406E82-E5C6-8879-F8AC-A5B22BE09AE8}"/>
                    </a:ext>
                  </a:extLst>
                </p14:cNvPr>
                <p14:cNvContentPartPr/>
                <p14:nvPr/>
              </p14:nvContentPartPr>
              <p14:xfrm>
                <a:off x="6005613" y="5855027"/>
                <a:ext cx="280080" cy="277200"/>
              </p14:xfrm>
            </p:contentPart>
          </mc:Choice>
          <mc:Fallback>
            <p:pic>
              <p:nvPicPr>
                <p:cNvPr id="16410" name="Ink 16409">
                  <a:extLst>
                    <a:ext uri="{FF2B5EF4-FFF2-40B4-BE49-F238E27FC236}">
                      <a16:creationId xmlns:a16="http://schemas.microsoft.com/office/drawing/2014/main" id="{50406E82-E5C6-8879-F8AC-A5B22BE09AE8}"/>
                    </a:ext>
                  </a:extLst>
                </p:cNvPr>
                <p:cNvPicPr/>
                <p:nvPr/>
              </p:nvPicPr>
              <p:blipFill>
                <a:blip r:embed="rId254"/>
                <a:stretch>
                  <a:fillRect/>
                </a:stretch>
              </p:blipFill>
              <p:spPr>
                <a:xfrm>
                  <a:off x="5987973" y="5837387"/>
                  <a:ext cx="315720" cy="31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5">
              <p14:nvContentPartPr>
                <p14:cNvPr id="16411" name="Ink 16410">
                  <a:extLst>
                    <a:ext uri="{FF2B5EF4-FFF2-40B4-BE49-F238E27FC236}">
                      <a16:creationId xmlns:a16="http://schemas.microsoft.com/office/drawing/2014/main" id="{85DE3E36-56B5-81BD-29BF-3CA99D18AF80}"/>
                    </a:ext>
                  </a:extLst>
                </p14:cNvPr>
                <p14:cNvContentPartPr/>
                <p14:nvPr/>
              </p14:nvContentPartPr>
              <p14:xfrm>
                <a:off x="6300453" y="5711387"/>
                <a:ext cx="408600" cy="446760"/>
              </p14:xfrm>
            </p:contentPart>
          </mc:Choice>
          <mc:Fallback>
            <p:pic>
              <p:nvPicPr>
                <p:cNvPr id="16411" name="Ink 16410">
                  <a:extLst>
                    <a:ext uri="{FF2B5EF4-FFF2-40B4-BE49-F238E27FC236}">
                      <a16:creationId xmlns:a16="http://schemas.microsoft.com/office/drawing/2014/main" id="{85DE3E36-56B5-81BD-29BF-3CA99D18AF80}"/>
                    </a:ext>
                  </a:extLst>
                </p:cNvPr>
                <p:cNvPicPr/>
                <p:nvPr/>
              </p:nvPicPr>
              <p:blipFill>
                <a:blip r:embed="rId256"/>
                <a:stretch>
                  <a:fillRect/>
                </a:stretch>
              </p:blipFill>
              <p:spPr>
                <a:xfrm>
                  <a:off x="6282453" y="5693387"/>
                  <a:ext cx="444240" cy="4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7">
              <p14:nvContentPartPr>
                <p14:cNvPr id="16412" name="Ink 16411">
                  <a:extLst>
                    <a:ext uri="{FF2B5EF4-FFF2-40B4-BE49-F238E27FC236}">
                      <a16:creationId xmlns:a16="http://schemas.microsoft.com/office/drawing/2014/main" id="{F9EA9AF3-57F6-9EC1-ED58-1610F3DFDD2D}"/>
                    </a:ext>
                  </a:extLst>
                </p14:cNvPr>
                <p14:cNvContentPartPr/>
                <p14:nvPr/>
              </p14:nvContentPartPr>
              <p14:xfrm>
                <a:off x="6736413" y="5801387"/>
                <a:ext cx="662400" cy="368640"/>
              </p14:xfrm>
            </p:contentPart>
          </mc:Choice>
          <mc:Fallback>
            <p:pic>
              <p:nvPicPr>
                <p:cNvPr id="16412" name="Ink 16411">
                  <a:extLst>
                    <a:ext uri="{FF2B5EF4-FFF2-40B4-BE49-F238E27FC236}">
                      <a16:creationId xmlns:a16="http://schemas.microsoft.com/office/drawing/2014/main" id="{F9EA9AF3-57F6-9EC1-ED58-1610F3DFDD2D}"/>
                    </a:ext>
                  </a:extLst>
                </p:cNvPr>
                <p:cNvPicPr/>
                <p:nvPr/>
              </p:nvPicPr>
              <p:blipFill>
                <a:blip r:embed="rId258"/>
                <a:stretch>
                  <a:fillRect/>
                </a:stretch>
              </p:blipFill>
              <p:spPr>
                <a:xfrm>
                  <a:off x="6718413" y="5783747"/>
                  <a:ext cx="698040" cy="40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9">
              <p14:nvContentPartPr>
                <p14:cNvPr id="16413" name="Ink 16412">
                  <a:extLst>
                    <a:ext uri="{FF2B5EF4-FFF2-40B4-BE49-F238E27FC236}">
                      <a16:creationId xmlns:a16="http://schemas.microsoft.com/office/drawing/2014/main" id="{D1AFCA4B-7DF7-B255-512C-1B7E43511215}"/>
                    </a:ext>
                  </a:extLst>
                </p14:cNvPr>
                <p14:cNvContentPartPr/>
                <p14:nvPr/>
              </p14:nvContentPartPr>
              <p14:xfrm>
                <a:off x="7413933" y="5719667"/>
                <a:ext cx="294840" cy="387000"/>
              </p14:xfrm>
            </p:contentPart>
          </mc:Choice>
          <mc:Fallback>
            <p:pic>
              <p:nvPicPr>
                <p:cNvPr id="16413" name="Ink 16412">
                  <a:extLst>
                    <a:ext uri="{FF2B5EF4-FFF2-40B4-BE49-F238E27FC236}">
                      <a16:creationId xmlns:a16="http://schemas.microsoft.com/office/drawing/2014/main" id="{D1AFCA4B-7DF7-B255-512C-1B7E43511215}"/>
                    </a:ext>
                  </a:extLst>
                </p:cNvPr>
                <p:cNvPicPr/>
                <p:nvPr/>
              </p:nvPicPr>
              <p:blipFill>
                <a:blip r:embed="rId260"/>
                <a:stretch>
                  <a:fillRect/>
                </a:stretch>
              </p:blipFill>
              <p:spPr>
                <a:xfrm>
                  <a:off x="7395933" y="5701667"/>
                  <a:ext cx="330480" cy="42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1">
              <p14:nvContentPartPr>
                <p14:cNvPr id="16414" name="Ink 16413">
                  <a:extLst>
                    <a:ext uri="{FF2B5EF4-FFF2-40B4-BE49-F238E27FC236}">
                      <a16:creationId xmlns:a16="http://schemas.microsoft.com/office/drawing/2014/main" id="{23ECE1D3-B801-4D26-3C63-C0EECCD88250}"/>
                    </a:ext>
                  </a:extLst>
                </p14:cNvPr>
                <p14:cNvContentPartPr/>
                <p14:nvPr/>
              </p14:nvContentPartPr>
              <p14:xfrm>
                <a:off x="7891293" y="6109907"/>
                <a:ext cx="1800" cy="3600"/>
              </p14:xfrm>
            </p:contentPart>
          </mc:Choice>
          <mc:Fallback>
            <p:pic>
              <p:nvPicPr>
                <p:cNvPr id="16414" name="Ink 16413">
                  <a:extLst>
                    <a:ext uri="{FF2B5EF4-FFF2-40B4-BE49-F238E27FC236}">
                      <a16:creationId xmlns:a16="http://schemas.microsoft.com/office/drawing/2014/main" id="{23ECE1D3-B801-4D26-3C63-C0EECCD88250}"/>
                    </a:ext>
                  </a:extLst>
                </p:cNvPr>
                <p:cNvPicPr/>
                <p:nvPr/>
              </p:nvPicPr>
              <p:blipFill>
                <a:blip r:embed="rId262"/>
                <a:stretch>
                  <a:fillRect/>
                </a:stretch>
              </p:blipFill>
              <p:spPr>
                <a:xfrm>
                  <a:off x="7873653" y="6092267"/>
                  <a:ext cx="374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3">
              <p14:nvContentPartPr>
                <p14:cNvPr id="16496" name="Ink 16495">
                  <a:extLst>
                    <a:ext uri="{FF2B5EF4-FFF2-40B4-BE49-F238E27FC236}">
                      <a16:creationId xmlns:a16="http://schemas.microsoft.com/office/drawing/2014/main" id="{4EBFEFCD-476C-93EA-5E3F-550201C0B1FF}"/>
                    </a:ext>
                  </a:extLst>
                </p14:cNvPr>
                <p14:cNvContentPartPr/>
                <p14:nvPr/>
              </p14:nvContentPartPr>
              <p14:xfrm>
                <a:off x="7849533" y="6090467"/>
                <a:ext cx="54720" cy="61560"/>
              </p14:xfrm>
            </p:contentPart>
          </mc:Choice>
          <mc:Fallback>
            <p:pic>
              <p:nvPicPr>
                <p:cNvPr id="16496" name="Ink 16495">
                  <a:extLst>
                    <a:ext uri="{FF2B5EF4-FFF2-40B4-BE49-F238E27FC236}">
                      <a16:creationId xmlns:a16="http://schemas.microsoft.com/office/drawing/2014/main" id="{4EBFEFCD-476C-93EA-5E3F-550201C0B1FF}"/>
                    </a:ext>
                  </a:extLst>
                </p:cNvPr>
                <p:cNvPicPr/>
                <p:nvPr/>
              </p:nvPicPr>
              <p:blipFill>
                <a:blip r:embed="rId264"/>
                <a:stretch>
                  <a:fillRect/>
                </a:stretch>
              </p:blipFill>
              <p:spPr>
                <a:xfrm>
                  <a:off x="7831533" y="6072827"/>
                  <a:ext cx="90360" cy="97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99" name="Group 16498">
            <a:extLst>
              <a:ext uri="{FF2B5EF4-FFF2-40B4-BE49-F238E27FC236}">
                <a16:creationId xmlns:a16="http://schemas.microsoft.com/office/drawing/2014/main" id="{41B79267-644F-DCB9-003C-A2AD288484C3}"/>
              </a:ext>
            </a:extLst>
          </p:cNvPr>
          <p:cNvGrpSpPr/>
          <p:nvPr/>
        </p:nvGrpSpPr>
        <p:grpSpPr>
          <a:xfrm>
            <a:off x="3992493" y="6575027"/>
            <a:ext cx="1548720" cy="730800"/>
            <a:chOff x="3992493" y="6575027"/>
            <a:chExt cx="1548720" cy="730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65">
              <p14:nvContentPartPr>
                <p14:cNvPr id="16427" name="Ink 16426">
                  <a:extLst>
                    <a:ext uri="{FF2B5EF4-FFF2-40B4-BE49-F238E27FC236}">
                      <a16:creationId xmlns:a16="http://schemas.microsoft.com/office/drawing/2014/main" id="{9E0928B5-E8F7-1C19-8A61-4C7AD3E59FF4}"/>
                    </a:ext>
                  </a:extLst>
                </p14:cNvPr>
                <p14:cNvContentPartPr/>
                <p14:nvPr/>
              </p14:nvContentPartPr>
              <p14:xfrm>
                <a:off x="3992493" y="6575027"/>
                <a:ext cx="38160" cy="687600"/>
              </p14:xfrm>
            </p:contentPart>
          </mc:Choice>
          <mc:Fallback>
            <p:pic>
              <p:nvPicPr>
                <p:cNvPr id="16427" name="Ink 16426">
                  <a:extLst>
                    <a:ext uri="{FF2B5EF4-FFF2-40B4-BE49-F238E27FC236}">
                      <a16:creationId xmlns:a16="http://schemas.microsoft.com/office/drawing/2014/main" id="{9E0928B5-E8F7-1C19-8A61-4C7AD3E59FF4}"/>
                    </a:ext>
                  </a:extLst>
                </p:cNvPr>
                <p:cNvPicPr/>
                <p:nvPr/>
              </p:nvPicPr>
              <p:blipFill>
                <a:blip r:embed="rId266"/>
                <a:stretch>
                  <a:fillRect/>
                </a:stretch>
              </p:blipFill>
              <p:spPr>
                <a:xfrm>
                  <a:off x="3974493" y="6557027"/>
                  <a:ext cx="73800" cy="72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7">
              <p14:nvContentPartPr>
                <p14:cNvPr id="16428" name="Ink 16427">
                  <a:extLst>
                    <a:ext uri="{FF2B5EF4-FFF2-40B4-BE49-F238E27FC236}">
                      <a16:creationId xmlns:a16="http://schemas.microsoft.com/office/drawing/2014/main" id="{8BA7AC67-F8A7-D73B-8B0A-EC617343AA50}"/>
                    </a:ext>
                  </a:extLst>
                </p14:cNvPr>
                <p14:cNvContentPartPr/>
                <p14:nvPr/>
              </p14:nvContentPartPr>
              <p14:xfrm>
                <a:off x="4154133" y="6861587"/>
                <a:ext cx="355680" cy="444240"/>
              </p14:xfrm>
            </p:contentPart>
          </mc:Choice>
          <mc:Fallback>
            <p:pic>
              <p:nvPicPr>
                <p:cNvPr id="16428" name="Ink 16427">
                  <a:extLst>
                    <a:ext uri="{FF2B5EF4-FFF2-40B4-BE49-F238E27FC236}">
                      <a16:creationId xmlns:a16="http://schemas.microsoft.com/office/drawing/2014/main" id="{8BA7AC67-F8A7-D73B-8B0A-EC617343AA50}"/>
                    </a:ext>
                  </a:extLst>
                </p:cNvPr>
                <p:cNvPicPr/>
                <p:nvPr/>
              </p:nvPicPr>
              <p:blipFill>
                <a:blip r:embed="rId268"/>
                <a:stretch>
                  <a:fillRect/>
                </a:stretch>
              </p:blipFill>
              <p:spPr>
                <a:xfrm>
                  <a:off x="4136133" y="6843587"/>
                  <a:ext cx="391320" cy="47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9">
              <p14:nvContentPartPr>
                <p14:cNvPr id="16429" name="Ink 16428">
                  <a:extLst>
                    <a:ext uri="{FF2B5EF4-FFF2-40B4-BE49-F238E27FC236}">
                      <a16:creationId xmlns:a16="http://schemas.microsoft.com/office/drawing/2014/main" id="{B9E1DF0C-2BB8-09E6-529B-1AA69647C243}"/>
                    </a:ext>
                  </a:extLst>
                </p14:cNvPr>
                <p14:cNvContentPartPr/>
                <p14:nvPr/>
              </p14:nvContentPartPr>
              <p14:xfrm>
                <a:off x="4725813" y="6713627"/>
                <a:ext cx="42120" cy="497880"/>
              </p14:xfrm>
            </p:contentPart>
          </mc:Choice>
          <mc:Fallback>
            <p:pic>
              <p:nvPicPr>
                <p:cNvPr id="16429" name="Ink 16428">
                  <a:extLst>
                    <a:ext uri="{FF2B5EF4-FFF2-40B4-BE49-F238E27FC236}">
                      <a16:creationId xmlns:a16="http://schemas.microsoft.com/office/drawing/2014/main" id="{B9E1DF0C-2BB8-09E6-529B-1AA69647C243}"/>
                    </a:ext>
                  </a:extLst>
                </p:cNvPr>
                <p:cNvPicPr/>
                <p:nvPr/>
              </p:nvPicPr>
              <p:blipFill>
                <a:blip r:embed="rId270"/>
                <a:stretch>
                  <a:fillRect/>
                </a:stretch>
              </p:blipFill>
              <p:spPr>
                <a:xfrm>
                  <a:off x="4707813" y="6695987"/>
                  <a:ext cx="77760" cy="53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1">
              <p14:nvContentPartPr>
                <p14:cNvPr id="16430" name="Ink 16429">
                  <a:extLst>
                    <a:ext uri="{FF2B5EF4-FFF2-40B4-BE49-F238E27FC236}">
                      <a16:creationId xmlns:a16="http://schemas.microsoft.com/office/drawing/2014/main" id="{4A4073EC-B949-A8FA-80BB-66F60AD90FF3}"/>
                    </a:ext>
                  </a:extLst>
                </p14:cNvPr>
                <p14:cNvContentPartPr/>
                <p14:nvPr/>
              </p14:nvContentPartPr>
              <p14:xfrm>
                <a:off x="4963053" y="6792827"/>
                <a:ext cx="389160" cy="421920"/>
              </p14:xfrm>
            </p:contentPart>
          </mc:Choice>
          <mc:Fallback>
            <p:pic>
              <p:nvPicPr>
                <p:cNvPr id="16430" name="Ink 16429">
                  <a:extLst>
                    <a:ext uri="{FF2B5EF4-FFF2-40B4-BE49-F238E27FC236}">
                      <a16:creationId xmlns:a16="http://schemas.microsoft.com/office/drawing/2014/main" id="{4A4073EC-B949-A8FA-80BB-66F60AD90FF3}"/>
                    </a:ext>
                  </a:extLst>
                </p:cNvPr>
                <p:cNvPicPr/>
                <p:nvPr/>
              </p:nvPicPr>
              <p:blipFill>
                <a:blip r:embed="rId272"/>
                <a:stretch>
                  <a:fillRect/>
                </a:stretch>
              </p:blipFill>
              <p:spPr>
                <a:xfrm>
                  <a:off x="4945053" y="6774827"/>
                  <a:ext cx="424800" cy="45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3">
              <p14:nvContentPartPr>
                <p14:cNvPr id="16431" name="Ink 16430">
                  <a:extLst>
                    <a:ext uri="{FF2B5EF4-FFF2-40B4-BE49-F238E27FC236}">
                      <a16:creationId xmlns:a16="http://schemas.microsoft.com/office/drawing/2014/main" id="{753224B8-4B25-7347-4121-4AD0C60698C6}"/>
                    </a:ext>
                  </a:extLst>
                </p14:cNvPr>
                <p14:cNvContentPartPr/>
                <p14:nvPr/>
              </p14:nvContentPartPr>
              <p14:xfrm>
                <a:off x="4630773" y="6836747"/>
                <a:ext cx="254880" cy="132120"/>
              </p14:xfrm>
            </p:contentPart>
          </mc:Choice>
          <mc:Fallback>
            <p:pic>
              <p:nvPicPr>
                <p:cNvPr id="16431" name="Ink 16430">
                  <a:extLst>
                    <a:ext uri="{FF2B5EF4-FFF2-40B4-BE49-F238E27FC236}">
                      <a16:creationId xmlns:a16="http://schemas.microsoft.com/office/drawing/2014/main" id="{753224B8-4B25-7347-4121-4AD0C60698C6}"/>
                    </a:ext>
                  </a:extLst>
                </p:cNvPr>
                <p:cNvPicPr/>
                <p:nvPr/>
              </p:nvPicPr>
              <p:blipFill>
                <a:blip r:embed="rId274"/>
                <a:stretch>
                  <a:fillRect/>
                </a:stretch>
              </p:blipFill>
              <p:spPr>
                <a:xfrm>
                  <a:off x="4612773" y="6818747"/>
                  <a:ext cx="29052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5">
              <p14:nvContentPartPr>
                <p14:cNvPr id="16432" name="Ink 16431">
                  <a:extLst>
                    <a:ext uri="{FF2B5EF4-FFF2-40B4-BE49-F238E27FC236}">
                      <a16:creationId xmlns:a16="http://schemas.microsoft.com/office/drawing/2014/main" id="{EB005DE4-8312-67FE-60DA-EC3D54D28D76}"/>
                    </a:ext>
                  </a:extLst>
                </p14:cNvPr>
                <p14:cNvContentPartPr/>
                <p14:nvPr/>
              </p14:nvContentPartPr>
              <p14:xfrm>
                <a:off x="5495853" y="7147067"/>
                <a:ext cx="1440" cy="1080"/>
              </p14:xfrm>
            </p:contentPart>
          </mc:Choice>
          <mc:Fallback>
            <p:pic>
              <p:nvPicPr>
                <p:cNvPr id="16432" name="Ink 16431">
                  <a:extLst>
                    <a:ext uri="{FF2B5EF4-FFF2-40B4-BE49-F238E27FC236}">
                      <a16:creationId xmlns:a16="http://schemas.microsoft.com/office/drawing/2014/main" id="{EB005DE4-8312-67FE-60DA-EC3D54D28D76}"/>
                    </a:ext>
                  </a:extLst>
                </p:cNvPr>
                <p:cNvPicPr/>
                <p:nvPr/>
              </p:nvPicPr>
              <p:blipFill>
                <a:blip r:embed="rId276"/>
                <a:stretch>
                  <a:fillRect/>
                </a:stretch>
              </p:blipFill>
              <p:spPr>
                <a:xfrm>
                  <a:off x="5478213" y="7129067"/>
                  <a:ext cx="3708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7">
              <p14:nvContentPartPr>
                <p14:cNvPr id="16498" name="Ink 16497">
                  <a:extLst>
                    <a:ext uri="{FF2B5EF4-FFF2-40B4-BE49-F238E27FC236}">
                      <a16:creationId xmlns:a16="http://schemas.microsoft.com/office/drawing/2014/main" id="{2FB26CBA-56AF-EAD6-B274-D2EBAF336D1B}"/>
                    </a:ext>
                  </a:extLst>
                </p14:cNvPr>
                <p14:cNvContentPartPr/>
                <p14:nvPr/>
              </p14:nvContentPartPr>
              <p14:xfrm>
                <a:off x="5483253" y="7111787"/>
                <a:ext cx="57960" cy="53280"/>
              </p14:xfrm>
            </p:contentPart>
          </mc:Choice>
          <mc:Fallback>
            <p:pic>
              <p:nvPicPr>
                <p:cNvPr id="16498" name="Ink 16497">
                  <a:extLst>
                    <a:ext uri="{FF2B5EF4-FFF2-40B4-BE49-F238E27FC236}">
                      <a16:creationId xmlns:a16="http://schemas.microsoft.com/office/drawing/2014/main" id="{2FB26CBA-56AF-EAD6-B274-D2EBAF336D1B}"/>
                    </a:ext>
                  </a:extLst>
                </p:cNvPr>
                <p:cNvPicPr/>
                <p:nvPr/>
              </p:nvPicPr>
              <p:blipFill>
                <a:blip r:embed="rId278"/>
                <a:stretch>
                  <a:fillRect/>
                </a:stretch>
              </p:blipFill>
              <p:spPr>
                <a:xfrm>
                  <a:off x="5465613" y="7094147"/>
                  <a:ext cx="93600" cy="8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501" name="Group 16500">
            <a:extLst>
              <a:ext uri="{FF2B5EF4-FFF2-40B4-BE49-F238E27FC236}">
                <a16:creationId xmlns:a16="http://schemas.microsoft.com/office/drawing/2014/main" id="{295EC859-8326-4EC1-2B3F-A7590A4DCE3C}"/>
              </a:ext>
            </a:extLst>
          </p:cNvPr>
          <p:cNvGrpSpPr/>
          <p:nvPr/>
        </p:nvGrpSpPr>
        <p:grpSpPr>
          <a:xfrm>
            <a:off x="1772013" y="8798747"/>
            <a:ext cx="1635480" cy="535680"/>
            <a:chOff x="1772013" y="8798747"/>
            <a:chExt cx="1635480" cy="535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79">
              <p14:nvContentPartPr>
                <p14:cNvPr id="16482" name="Ink 16481">
                  <a:extLst>
                    <a:ext uri="{FF2B5EF4-FFF2-40B4-BE49-F238E27FC236}">
                      <a16:creationId xmlns:a16="http://schemas.microsoft.com/office/drawing/2014/main" id="{E07E9F53-0DE7-3C08-AC25-3E48C0F9A74E}"/>
                    </a:ext>
                  </a:extLst>
                </p14:cNvPr>
                <p14:cNvContentPartPr/>
                <p14:nvPr/>
              </p14:nvContentPartPr>
              <p14:xfrm>
                <a:off x="1772013" y="9053987"/>
                <a:ext cx="265680" cy="270720"/>
              </p14:xfrm>
            </p:contentPart>
          </mc:Choice>
          <mc:Fallback>
            <p:pic>
              <p:nvPicPr>
                <p:cNvPr id="16482" name="Ink 16481">
                  <a:extLst>
                    <a:ext uri="{FF2B5EF4-FFF2-40B4-BE49-F238E27FC236}">
                      <a16:creationId xmlns:a16="http://schemas.microsoft.com/office/drawing/2014/main" id="{E07E9F53-0DE7-3C08-AC25-3E48C0F9A74E}"/>
                    </a:ext>
                  </a:extLst>
                </p:cNvPr>
                <p:cNvPicPr/>
                <p:nvPr/>
              </p:nvPicPr>
              <p:blipFill>
                <a:blip r:embed="rId280"/>
                <a:stretch>
                  <a:fillRect/>
                </a:stretch>
              </p:blipFill>
              <p:spPr>
                <a:xfrm>
                  <a:off x="1754373" y="9036347"/>
                  <a:ext cx="301320" cy="30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1">
              <p14:nvContentPartPr>
                <p14:cNvPr id="16483" name="Ink 16482">
                  <a:extLst>
                    <a:ext uri="{FF2B5EF4-FFF2-40B4-BE49-F238E27FC236}">
                      <a16:creationId xmlns:a16="http://schemas.microsoft.com/office/drawing/2014/main" id="{EE096116-C44E-1253-89EA-7DD5DC8AD361}"/>
                    </a:ext>
                  </a:extLst>
                </p14:cNvPr>
                <p14:cNvContentPartPr/>
                <p14:nvPr/>
              </p14:nvContentPartPr>
              <p14:xfrm>
                <a:off x="2218053" y="8798747"/>
                <a:ext cx="38880" cy="533520"/>
              </p14:xfrm>
            </p:contentPart>
          </mc:Choice>
          <mc:Fallback>
            <p:pic>
              <p:nvPicPr>
                <p:cNvPr id="16483" name="Ink 16482">
                  <a:extLst>
                    <a:ext uri="{FF2B5EF4-FFF2-40B4-BE49-F238E27FC236}">
                      <a16:creationId xmlns:a16="http://schemas.microsoft.com/office/drawing/2014/main" id="{EE096116-C44E-1253-89EA-7DD5DC8AD361}"/>
                    </a:ext>
                  </a:extLst>
                </p:cNvPr>
                <p:cNvPicPr/>
                <p:nvPr/>
              </p:nvPicPr>
              <p:blipFill>
                <a:blip r:embed="rId282"/>
                <a:stretch>
                  <a:fillRect/>
                </a:stretch>
              </p:blipFill>
              <p:spPr>
                <a:xfrm>
                  <a:off x="2200413" y="8780747"/>
                  <a:ext cx="74520" cy="56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3">
              <p14:nvContentPartPr>
                <p14:cNvPr id="16484" name="Ink 16483">
                  <a:extLst>
                    <a:ext uri="{FF2B5EF4-FFF2-40B4-BE49-F238E27FC236}">
                      <a16:creationId xmlns:a16="http://schemas.microsoft.com/office/drawing/2014/main" id="{5950989E-6F9B-8445-AC40-A53BC9CF5401}"/>
                    </a:ext>
                  </a:extLst>
                </p14:cNvPr>
                <p14:cNvContentPartPr/>
                <p14:nvPr/>
              </p14:nvContentPartPr>
              <p14:xfrm>
                <a:off x="2309493" y="9009347"/>
                <a:ext cx="288000" cy="325080"/>
              </p14:xfrm>
            </p:contentPart>
          </mc:Choice>
          <mc:Fallback>
            <p:pic>
              <p:nvPicPr>
                <p:cNvPr id="16484" name="Ink 16483">
                  <a:extLst>
                    <a:ext uri="{FF2B5EF4-FFF2-40B4-BE49-F238E27FC236}">
                      <a16:creationId xmlns:a16="http://schemas.microsoft.com/office/drawing/2014/main" id="{5950989E-6F9B-8445-AC40-A53BC9CF5401}"/>
                    </a:ext>
                  </a:extLst>
                </p:cNvPr>
                <p:cNvPicPr/>
                <p:nvPr/>
              </p:nvPicPr>
              <p:blipFill>
                <a:blip r:embed="rId284"/>
                <a:stretch>
                  <a:fillRect/>
                </a:stretch>
              </p:blipFill>
              <p:spPr>
                <a:xfrm>
                  <a:off x="2291493" y="8991707"/>
                  <a:ext cx="323640" cy="36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5">
              <p14:nvContentPartPr>
                <p14:cNvPr id="16485" name="Ink 16484">
                  <a:extLst>
                    <a:ext uri="{FF2B5EF4-FFF2-40B4-BE49-F238E27FC236}">
                      <a16:creationId xmlns:a16="http://schemas.microsoft.com/office/drawing/2014/main" id="{F4BBCC27-5ED7-8BF1-AC84-DAC5A5DE79A8}"/>
                    </a:ext>
                  </a:extLst>
                </p14:cNvPr>
                <p14:cNvContentPartPr/>
                <p14:nvPr/>
              </p14:nvContentPartPr>
              <p14:xfrm>
                <a:off x="2709093" y="8898467"/>
                <a:ext cx="221760" cy="399960"/>
              </p14:xfrm>
            </p:contentPart>
          </mc:Choice>
          <mc:Fallback>
            <p:pic>
              <p:nvPicPr>
                <p:cNvPr id="16485" name="Ink 16484">
                  <a:extLst>
                    <a:ext uri="{FF2B5EF4-FFF2-40B4-BE49-F238E27FC236}">
                      <a16:creationId xmlns:a16="http://schemas.microsoft.com/office/drawing/2014/main" id="{F4BBCC27-5ED7-8BF1-AC84-DAC5A5DE79A8}"/>
                    </a:ext>
                  </a:extLst>
                </p:cNvPr>
                <p:cNvPicPr/>
                <p:nvPr/>
              </p:nvPicPr>
              <p:blipFill>
                <a:blip r:embed="rId286"/>
                <a:stretch>
                  <a:fillRect/>
                </a:stretch>
              </p:blipFill>
              <p:spPr>
                <a:xfrm>
                  <a:off x="2691453" y="8880467"/>
                  <a:ext cx="257400" cy="43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7">
              <p14:nvContentPartPr>
                <p14:cNvPr id="16486" name="Ink 16485">
                  <a:extLst>
                    <a:ext uri="{FF2B5EF4-FFF2-40B4-BE49-F238E27FC236}">
                      <a16:creationId xmlns:a16="http://schemas.microsoft.com/office/drawing/2014/main" id="{AFEE8675-0D06-285C-E11C-1B46532C8C24}"/>
                    </a:ext>
                  </a:extLst>
                </p14:cNvPr>
                <p14:cNvContentPartPr/>
                <p14:nvPr/>
              </p14:nvContentPartPr>
              <p14:xfrm>
                <a:off x="2927973" y="8877587"/>
                <a:ext cx="219600" cy="422280"/>
              </p14:xfrm>
            </p:contentPart>
          </mc:Choice>
          <mc:Fallback>
            <p:pic>
              <p:nvPicPr>
                <p:cNvPr id="16486" name="Ink 16485">
                  <a:extLst>
                    <a:ext uri="{FF2B5EF4-FFF2-40B4-BE49-F238E27FC236}">
                      <a16:creationId xmlns:a16="http://schemas.microsoft.com/office/drawing/2014/main" id="{AFEE8675-0D06-285C-E11C-1B46532C8C24}"/>
                    </a:ext>
                  </a:extLst>
                </p:cNvPr>
                <p:cNvPicPr/>
                <p:nvPr/>
              </p:nvPicPr>
              <p:blipFill>
                <a:blip r:embed="rId288"/>
                <a:stretch>
                  <a:fillRect/>
                </a:stretch>
              </p:blipFill>
              <p:spPr>
                <a:xfrm>
                  <a:off x="2910333" y="8859587"/>
                  <a:ext cx="255240" cy="45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9">
              <p14:nvContentPartPr>
                <p14:cNvPr id="16487" name="Ink 16486">
                  <a:extLst>
                    <a:ext uri="{FF2B5EF4-FFF2-40B4-BE49-F238E27FC236}">
                      <a16:creationId xmlns:a16="http://schemas.microsoft.com/office/drawing/2014/main" id="{84224A63-66DE-C5A5-55FD-D08829459022}"/>
                    </a:ext>
                  </a:extLst>
                </p14:cNvPr>
                <p14:cNvContentPartPr/>
                <p14:nvPr/>
              </p14:nvContentPartPr>
              <p14:xfrm>
                <a:off x="3358893" y="9231827"/>
                <a:ext cx="1080" cy="1080"/>
              </p14:xfrm>
            </p:contentPart>
          </mc:Choice>
          <mc:Fallback>
            <p:pic>
              <p:nvPicPr>
                <p:cNvPr id="16487" name="Ink 16486">
                  <a:extLst>
                    <a:ext uri="{FF2B5EF4-FFF2-40B4-BE49-F238E27FC236}">
                      <a16:creationId xmlns:a16="http://schemas.microsoft.com/office/drawing/2014/main" id="{84224A63-66DE-C5A5-55FD-D08829459022}"/>
                    </a:ext>
                  </a:extLst>
                </p:cNvPr>
                <p:cNvPicPr/>
                <p:nvPr/>
              </p:nvPicPr>
              <p:blipFill>
                <a:blip r:embed="rId290"/>
                <a:stretch>
                  <a:fillRect/>
                </a:stretch>
              </p:blipFill>
              <p:spPr>
                <a:xfrm>
                  <a:off x="3341253" y="9214187"/>
                  <a:ext cx="3672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1">
              <p14:nvContentPartPr>
                <p14:cNvPr id="16500" name="Ink 16499">
                  <a:extLst>
                    <a:ext uri="{FF2B5EF4-FFF2-40B4-BE49-F238E27FC236}">
                      <a16:creationId xmlns:a16="http://schemas.microsoft.com/office/drawing/2014/main" id="{7437C6A7-9F3A-5BA7-06C0-8FAF4130D8E6}"/>
                    </a:ext>
                  </a:extLst>
                </p14:cNvPr>
                <p14:cNvContentPartPr/>
                <p14:nvPr/>
              </p14:nvContentPartPr>
              <p14:xfrm>
                <a:off x="3331893" y="9168827"/>
                <a:ext cx="75600" cy="98640"/>
              </p14:xfrm>
            </p:contentPart>
          </mc:Choice>
          <mc:Fallback>
            <p:pic>
              <p:nvPicPr>
                <p:cNvPr id="16500" name="Ink 16499">
                  <a:extLst>
                    <a:ext uri="{FF2B5EF4-FFF2-40B4-BE49-F238E27FC236}">
                      <a16:creationId xmlns:a16="http://schemas.microsoft.com/office/drawing/2014/main" id="{7437C6A7-9F3A-5BA7-06C0-8FAF4130D8E6}"/>
                    </a:ext>
                  </a:extLst>
                </p:cNvPr>
                <p:cNvPicPr/>
                <p:nvPr/>
              </p:nvPicPr>
              <p:blipFill>
                <a:blip r:embed="rId292"/>
                <a:stretch>
                  <a:fillRect/>
                </a:stretch>
              </p:blipFill>
              <p:spPr>
                <a:xfrm>
                  <a:off x="3314253" y="9151187"/>
                  <a:ext cx="111240" cy="13428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F566E8D-0852-4730-8614-98E05555A0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DF3C49-0534-4C14-BA10-014AE974E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C0E7688-C706-4FC6-A65F-B1703D46B080}">
  <ds:schemaRefs>
    <ds:schemaRef ds:uri="1d7f4318-fbaa-42fb-befc-90ab84d26bd1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dcmitype/"/>
    <ds:schemaRef ds:uri="7789c14a-a99d-49e3-b17f-cc0aeb526209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2547</TotalTime>
  <Words>185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Esra</vt:lpstr>
      <vt:lpstr>Esra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2023-09-18T13:43:32Z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