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1EEAB4-E9C6-4304-9D2E-A09AC76E8E9C}" v="3" dt="2024-04-20T10:17:42.5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17E7233C-3C0E-41A3-A9F1-FB6C4F8A49AD}"/>
    <pc:docChg chg="custSel addSld modSld sldOrd">
      <pc:chgData name="David Butler" userId="5e725e48-0273-4087-b2eb-09e2acbbccf3" providerId="ADAL" clId="{17E7233C-3C0E-41A3-A9F1-FB6C4F8A49AD}" dt="2023-08-17T13:52:41.878" v="26" actId="14100"/>
      <pc:docMkLst>
        <pc:docMk/>
      </pc:docMkLst>
      <pc:sldChg chg="addSp delSp modSp ord">
        <pc:chgData name="David Butler" userId="5e725e48-0273-4087-b2eb-09e2acbbccf3" providerId="ADAL" clId="{17E7233C-3C0E-41A3-A9F1-FB6C4F8A49AD}" dt="2023-08-17T13:51:24.646" v="8" actId="1076"/>
        <pc:sldMkLst>
          <pc:docMk/>
          <pc:sldMk cId="1350668890" sldId="256"/>
        </pc:sldMkLst>
        <pc:spChg chg="del">
          <ac:chgData name="David Butler" userId="5e725e48-0273-4087-b2eb-09e2acbbccf3" providerId="ADAL" clId="{17E7233C-3C0E-41A3-A9F1-FB6C4F8A49AD}" dt="2023-08-17T13:51:14.666" v="3" actId="478"/>
          <ac:spMkLst>
            <pc:docMk/>
            <pc:sldMk cId="1350668890" sldId="256"/>
            <ac:spMk id="2" creationId="{F901B873-C1D0-E47B-44C3-BBDB0C256AA8}"/>
          </ac:spMkLst>
        </pc:spChg>
        <pc:spChg chg="del">
          <ac:chgData name="David Butler" userId="5e725e48-0273-4087-b2eb-09e2acbbccf3" providerId="ADAL" clId="{17E7233C-3C0E-41A3-A9F1-FB6C4F8A49AD}" dt="2023-08-17T13:51:16.111" v="4" actId="478"/>
          <ac:spMkLst>
            <pc:docMk/>
            <pc:sldMk cId="1350668890" sldId="256"/>
            <ac:spMk id="3" creationId="{6B1D93A4-C610-C845-D702-3C7DF251678E}"/>
          </ac:spMkLst>
        </pc:spChg>
        <pc:picChg chg="add mod">
          <ac:chgData name="David Butler" userId="5e725e48-0273-4087-b2eb-09e2acbbccf3" providerId="ADAL" clId="{17E7233C-3C0E-41A3-A9F1-FB6C4F8A49AD}" dt="2023-08-17T13:51:24.646" v="8" actId="1076"/>
          <ac:picMkLst>
            <pc:docMk/>
            <pc:sldMk cId="1350668890" sldId="256"/>
            <ac:picMk id="4" creationId="{38A75610-C74D-41DD-AF10-F44757387AF0}"/>
          </ac:picMkLst>
        </pc:picChg>
      </pc:sldChg>
      <pc:sldChg chg="addSp delSp modSp add">
        <pc:chgData name="David Butler" userId="5e725e48-0273-4087-b2eb-09e2acbbccf3" providerId="ADAL" clId="{17E7233C-3C0E-41A3-A9F1-FB6C4F8A49AD}" dt="2023-08-17T13:51:52.526" v="14" actId="1076"/>
        <pc:sldMkLst>
          <pc:docMk/>
          <pc:sldMk cId="4059780499" sldId="258"/>
        </pc:sldMkLst>
        <pc:spChg chg="del">
          <ac:chgData name="David Butler" userId="5e725e48-0273-4087-b2eb-09e2acbbccf3" providerId="ADAL" clId="{17E7233C-3C0E-41A3-A9F1-FB6C4F8A49AD}" dt="2023-08-17T13:51:46.063" v="9" actId="478"/>
          <ac:spMkLst>
            <pc:docMk/>
            <pc:sldMk cId="4059780499" sldId="258"/>
            <ac:spMk id="2" creationId="{F901B873-C1D0-E47B-44C3-BBDB0C256AA8}"/>
          </ac:spMkLst>
        </pc:spChg>
        <pc:spChg chg="del">
          <ac:chgData name="David Butler" userId="5e725e48-0273-4087-b2eb-09e2acbbccf3" providerId="ADAL" clId="{17E7233C-3C0E-41A3-A9F1-FB6C4F8A49AD}" dt="2023-08-17T13:51:47.269" v="10" actId="478"/>
          <ac:spMkLst>
            <pc:docMk/>
            <pc:sldMk cId="4059780499" sldId="258"/>
            <ac:spMk id="3" creationId="{6B1D93A4-C610-C845-D702-3C7DF251678E}"/>
          </ac:spMkLst>
        </pc:spChg>
        <pc:picChg chg="add mod">
          <ac:chgData name="David Butler" userId="5e725e48-0273-4087-b2eb-09e2acbbccf3" providerId="ADAL" clId="{17E7233C-3C0E-41A3-A9F1-FB6C4F8A49AD}" dt="2023-08-17T13:51:52.526" v="14" actId="1076"/>
          <ac:picMkLst>
            <pc:docMk/>
            <pc:sldMk cId="4059780499" sldId="258"/>
            <ac:picMk id="4" creationId="{F3A65229-F006-461A-BB96-E54EE5712995}"/>
          </ac:picMkLst>
        </pc:picChg>
      </pc:sldChg>
      <pc:sldChg chg="addSp delSp modSp add">
        <pc:chgData name="David Butler" userId="5e725e48-0273-4087-b2eb-09e2acbbccf3" providerId="ADAL" clId="{17E7233C-3C0E-41A3-A9F1-FB6C4F8A49AD}" dt="2023-08-17T13:52:15.648" v="19" actId="14100"/>
        <pc:sldMkLst>
          <pc:docMk/>
          <pc:sldMk cId="1442893318" sldId="259"/>
        </pc:sldMkLst>
        <pc:spChg chg="del">
          <ac:chgData name="David Butler" userId="5e725e48-0273-4087-b2eb-09e2acbbccf3" providerId="ADAL" clId="{17E7233C-3C0E-41A3-A9F1-FB6C4F8A49AD}" dt="2023-08-17T13:52:09.751" v="15" actId="478"/>
          <ac:spMkLst>
            <pc:docMk/>
            <pc:sldMk cId="1442893318" sldId="259"/>
            <ac:spMk id="2" creationId="{F901B873-C1D0-E47B-44C3-BBDB0C256AA8}"/>
          </ac:spMkLst>
        </pc:spChg>
        <pc:spChg chg="del">
          <ac:chgData name="David Butler" userId="5e725e48-0273-4087-b2eb-09e2acbbccf3" providerId="ADAL" clId="{17E7233C-3C0E-41A3-A9F1-FB6C4F8A49AD}" dt="2023-08-17T13:52:11.591" v="16" actId="478"/>
          <ac:spMkLst>
            <pc:docMk/>
            <pc:sldMk cId="1442893318" sldId="259"/>
            <ac:spMk id="3" creationId="{6B1D93A4-C610-C845-D702-3C7DF251678E}"/>
          </ac:spMkLst>
        </pc:spChg>
        <pc:picChg chg="add mod">
          <ac:chgData name="David Butler" userId="5e725e48-0273-4087-b2eb-09e2acbbccf3" providerId="ADAL" clId="{17E7233C-3C0E-41A3-A9F1-FB6C4F8A49AD}" dt="2023-08-17T13:52:15.648" v="19" actId="14100"/>
          <ac:picMkLst>
            <pc:docMk/>
            <pc:sldMk cId="1442893318" sldId="259"/>
            <ac:picMk id="4" creationId="{EDD2EBC9-3F07-4C93-A580-63353E60E30D}"/>
          </ac:picMkLst>
        </pc:picChg>
      </pc:sldChg>
      <pc:sldChg chg="addSp delSp modSp add">
        <pc:chgData name="David Butler" userId="5e725e48-0273-4087-b2eb-09e2acbbccf3" providerId="ADAL" clId="{17E7233C-3C0E-41A3-A9F1-FB6C4F8A49AD}" dt="2023-08-17T13:52:41.878" v="26" actId="14100"/>
        <pc:sldMkLst>
          <pc:docMk/>
          <pc:sldMk cId="1644128562" sldId="260"/>
        </pc:sldMkLst>
        <pc:spChg chg="del">
          <ac:chgData name="David Butler" userId="5e725e48-0273-4087-b2eb-09e2acbbccf3" providerId="ADAL" clId="{17E7233C-3C0E-41A3-A9F1-FB6C4F8A49AD}" dt="2023-08-17T13:52:23.168" v="22" actId="478"/>
          <ac:spMkLst>
            <pc:docMk/>
            <pc:sldMk cId="1644128562" sldId="260"/>
            <ac:spMk id="2" creationId="{47B1EBE5-4547-419B-83E1-FDCCA85A1D85}"/>
          </ac:spMkLst>
        </pc:spChg>
        <pc:spChg chg="del">
          <ac:chgData name="David Butler" userId="5e725e48-0273-4087-b2eb-09e2acbbccf3" providerId="ADAL" clId="{17E7233C-3C0E-41A3-A9F1-FB6C4F8A49AD}" dt="2023-08-17T13:52:22.446" v="21" actId="478"/>
          <ac:spMkLst>
            <pc:docMk/>
            <pc:sldMk cId="1644128562" sldId="260"/>
            <ac:spMk id="3" creationId="{4195853F-B72F-4014-9700-1609BC26A756}"/>
          </ac:spMkLst>
        </pc:spChg>
        <pc:picChg chg="add mod">
          <ac:chgData name="David Butler" userId="5e725e48-0273-4087-b2eb-09e2acbbccf3" providerId="ADAL" clId="{17E7233C-3C0E-41A3-A9F1-FB6C4F8A49AD}" dt="2023-08-17T13:52:41.878" v="26" actId="14100"/>
          <ac:picMkLst>
            <pc:docMk/>
            <pc:sldMk cId="1644128562" sldId="260"/>
            <ac:picMk id="4" creationId="{A84AC852-560C-42F5-804D-F15E4FD12E82}"/>
          </ac:picMkLst>
        </pc:picChg>
      </pc:sldChg>
    </pc:docChg>
  </pc:docChgLst>
  <pc:docChgLst>
    <pc:chgData name="David Butler" userId="1d4169bac4fa5473" providerId="LiveId" clId="{3085F7AC-9F04-45ED-93EC-7FC107EEE14D}"/>
    <pc:docChg chg="undo custSel addSld delSld modSld">
      <pc:chgData name="David Butler" userId="1d4169bac4fa5473" providerId="LiveId" clId="{3085F7AC-9F04-45ED-93EC-7FC107EEE14D}" dt="2023-11-26T11:34:35.759" v="185" actId="47"/>
      <pc:docMkLst>
        <pc:docMk/>
      </pc:docMkLst>
      <pc:sldChg chg="delSp modSp mod">
        <pc:chgData name="David Butler" userId="1d4169bac4fa5473" providerId="LiveId" clId="{3085F7AC-9F04-45ED-93EC-7FC107EEE14D}" dt="2023-11-26T11:30:21.584" v="3" actId="14100"/>
        <pc:sldMkLst>
          <pc:docMk/>
          <pc:sldMk cId="1350668890" sldId="256"/>
        </pc:sldMkLst>
        <pc:picChg chg="mod">
          <ac:chgData name="David Butler" userId="1d4169bac4fa5473" providerId="LiveId" clId="{3085F7AC-9F04-45ED-93EC-7FC107EEE14D}" dt="2023-11-26T11:30:21.584" v="3" actId="14100"/>
          <ac:picMkLst>
            <pc:docMk/>
            <pc:sldMk cId="1350668890" sldId="256"/>
            <ac:picMk id="4" creationId="{38A75610-C74D-41DD-AF10-F44757387AF0}"/>
          </ac:picMkLst>
        </pc:picChg>
        <pc:inkChg chg="del">
          <ac:chgData name="David Butler" userId="1d4169bac4fa5473" providerId="LiveId" clId="{3085F7AC-9F04-45ED-93EC-7FC107EEE14D}" dt="2023-11-26T11:30:15.329" v="1" actId="478"/>
          <ac:inkMkLst>
            <pc:docMk/>
            <pc:sldMk cId="1350668890" sldId="256"/>
            <ac:inkMk id="2" creationId="{B5031498-B340-BA98-D68D-E2504BBBE9D5}"/>
          </ac:inkMkLst>
        </pc:inkChg>
      </pc:sldChg>
      <pc:sldChg chg="delSp mod">
        <pc:chgData name="David Butler" userId="1d4169bac4fa5473" providerId="LiveId" clId="{3085F7AC-9F04-45ED-93EC-7FC107EEE14D}" dt="2023-11-26T11:30:11.721" v="0" actId="478"/>
        <pc:sldMkLst>
          <pc:docMk/>
          <pc:sldMk cId="3755815584" sldId="257"/>
        </pc:sldMkLst>
        <pc:inkChg chg="del">
          <ac:chgData name="David Butler" userId="1d4169bac4fa5473" providerId="LiveId" clId="{3085F7AC-9F04-45ED-93EC-7FC107EEE14D}" dt="2023-11-26T11:30:11.721" v="0" actId="478"/>
          <ac:inkMkLst>
            <pc:docMk/>
            <pc:sldMk cId="3755815584" sldId="257"/>
            <ac:inkMk id="12" creationId="{69272CCB-2BCF-BDD6-D7B7-D394E8B9E2D4}"/>
          </ac:inkMkLst>
        </pc:inkChg>
      </pc:sldChg>
      <pc:sldChg chg="delSp modSp mod">
        <pc:chgData name="David Butler" userId="1d4169bac4fa5473" providerId="LiveId" clId="{3085F7AC-9F04-45ED-93EC-7FC107EEE14D}" dt="2023-11-26T11:30:47.196" v="13" actId="14100"/>
        <pc:sldMkLst>
          <pc:docMk/>
          <pc:sldMk cId="4059780499" sldId="258"/>
        </pc:sldMkLst>
        <pc:grpChg chg="del">
          <ac:chgData name="David Butler" userId="1d4169bac4fa5473" providerId="LiveId" clId="{3085F7AC-9F04-45ED-93EC-7FC107EEE14D}" dt="2023-11-26T11:30:38.352" v="9" actId="478"/>
          <ac:grpSpMkLst>
            <pc:docMk/>
            <pc:sldMk cId="4059780499" sldId="258"/>
            <ac:grpSpMk id="5" creationId="{7BF25D75-5731-7B8E-783B-48756908DEBC}"/>
          </ac:grpSpMkLst>
        </pc:grpChg>
        <pc:grpChg chg="del">
          <ac:chgData name="David Butler" userId="1d4169bac4fa5473" providerId="LiveId" clId="{3085F7AC-9F04-45ED-93EC-7FC107EEE14D}" dt="2023-11-26T11:30:27.833" v="5" actId="478"/>
          <ac:grpSpMkLst>
            <pc:docMk/>
            <pc:sldMk cId="4059780499" sldId="258"/>
            <ac:grpSpMk id="10" creationId="{251AC81E-BB8B-C03D-AF75-373D7D784CD1}"/>
          </ac:grpSpMkLst>
        </pc:grpChg>
        <pc:grpChg chg="del">
          <ac:chgData name="David Butler" userId="1d4169bac4fa5473" providerId="LiveId" clId="{3085F7AC-9F04-45ED-93EC-7FC107EEE14D}" dt="2023-11-26T11:30:30.724" v="7" actId="478"/>
          <ac:grpSpMkLst>
            <pc:docMk/>
            <pc:sldMk cId="4059780499" sldId="258"/>
            <ac:grpSpMk id="14" creationId="{734B53C0-9255-3DBD-3E03-86E4E602BF50}"/>
          </ac:grpSpMkLst>
        </pc:grpChg>
        <pc:grpChg chg="del">
          <ac:chgData name="David Butler" userId="1d4169bac4fa5473" providerId="LiveId" clId="{3085F7AC-9F04-45ED-93EC-7FC107EEE14D}" dt="2023-11-26T11:30:40.701" v="10" actId="478"/>
          <ac:grpSpMkLst>
            <pc:docMk/>
            <pc:sldMk cId="4059780499" sldId="258"/>
            <ac:grpSpMk id="17" creationId="{207AA3A5-F0C9-D9C7-67F7-AA9A046E51C5}"/>
          </ac:grpSpMkLst>
        </pc:grpChg>
        <pc:grpChg chg="del">
          <ac:chgData name="David Butler" userId="1d4169bac4fa5473" providerId="LiveId" clId="{3085F7AC-9F04-45ED-93EC-7FC107EEE14D}" dt="2023-11-26T11:30:42.553" v="11" actId="478"/>
          <ac:grpSpMkLst>
            <pc:docMk/>
            <pc:sldMk cId="4059780499" sldId="258"/>
            <ac:grpSpMk id="20" creationId="{FE322DE1-E49A-302E-5F03-257022CD4293}"/>
          </ac:grpSpMkLst>
        </pc:grpChg>
        <pc:picChg chg="mod">
          <ac:chgData name="David Butler" userId="1d4169bac4fa5473" providerId="LiveId" clId="{3085F7AC-9F04-45ED-93EC-7FC107EEE14D}" dt="2023-11-26T11:30:47.196" v="13" actId="14100"/>
          <ac:picMkLst>
            <pc:docMk/>
            <pc:sldMk cId="4059780499" sldId="258"/>
            <ac:picMk id="4" creationId="{F3A65229-F006-461A-BB96-E54EE5712995}"/>
          </ac:picMkLst>
        </pc:picChg>
        <pc:inkChg chg="del">
          <ac:chgData name="David Butler" userId="1d4169bac4fa5473" providerId="LiveId" clId="{3085F7AC-9F04-45ED-93EC-7FC107EEE14D}" dt="2023-11-26T11:30:25.868" v="4" actId="478"/>
          <ac:inkMkLst>
            <pc:docMk/>
            <pc:sldMk cId="4059780499" sldId="258"/>
            <ac:inkMk id="6" creationId="{2F7F7238-AF47-D2EF-7B1B-F97D66CAECB8}"/>
          </ac:inkMkLst>
        </pc:inkChg>
        <pc:inkChg chg="del">
          <ac:chgData name="David Butler" userId="1d4169bac4fa5473" providerId="LiveId" clId="{3085F7AC-9F04-45ED-93EC-7FC107EEE14D}" dt="2023-11-26T11:30:29.185" v="6" actId="478"/>
          <ac:inkMkLst>
            <pc:docMk/>
            <pc:sldMk cId="4059780499" sldId="258"/>
            <ac:inkMk id="11" creationId="{4839665F-775B-95C2-4E8A-405E80299303}"/>
          </ac:inkMkLst>
        </pc:inkChg>
      </pc:sldChg>
      <pc:sldChg chg="addSp delSp modSp mod">
        <pc:chgData name="David Butler" userId="1d4169bac4fa5473" providerId="LiveId" clId="{3085F7AC-9F04-45ED-93EC-7FC107EEE14D}" dt="2023-11-26T11:31:04.481" v="23" actId="1076"/>
        <pc:sldMkLst>
          <pc:docMk/>
          <pc:sldMk cId="1442893318" sldId="259"/>
        </pc:sldMkLst>
        <pc:grpChg chg="del">
          <ac:chgData name="David Butler" userId="1d4169bac4fa5473" providerId="LiveId" clId="{3085F7AC-9F04-45ED-93EC-7FC107EEE14D}" dt="2023-11-26T11:30:55.400" v="18" actId="478"/>
          <ac:grpSpMkLst>
            <pc:docMk/>
            <pc:sldMk cId="1442893318" sldId="259"/>
            <ac:grpSpMk id="7" creationId="{F93F9755-9BF5-2565-5A5E-B86712FEE95E}"/>
          </ac:grpSpMkLst>
        </pc:grpChg>
        <pc:grpChg chg="del">
          <ac:chgData name="David Butler" userId="1d4169bac4fa5473" providerId="LiveId" clId="{3085F7AC-9F04-45ED-93EC-7FC107EEE14D}" dt="2023-11-26T11:30:54.441" v="17" actId="478"/>
          <ac:grpSpMkLst>
            <pc:docMk/>
            <pc:sldMk cId="1442893318" sldId="259"/>
            <ac:grpSpMk id="8" creationId="{2B744EC3-24A8-2101-CD17-5E44CFE4FB19}"/>
          </ac:grpSpMkLst>
        </pc:grpChg>
        <pc:grpChg chg="del">
          <ac:chgData name="David Butler" userId="1d4169bac4fa5473" providerId="LiveId" clId="{3085F7AC-9F04-45ED-93EC-7FC107EEE14D}" dt="2023-11-26T11:30:56.432" v="19" actId="478"/>
          <ac:grpSpMkLst>
            <pc:docMk/>
            <pc:sldMk cId="1442893318" sldId="259"/>
            <ac:grpSpMk id="11" creationId="{2579A4A5-BEC3-8532-62C7-25D58C589818}"/>
          </ac:grpSpMkLst>
        </pc:grpChg>
        <pc:grpChg chg="del">
          <ac:chgData name="David Butler" userId="1d4169bac4fa5473" providerId="LiveId" clId="{3085F7AC-9F04-45ED-93EC-7FC107EEE14D}" dt="2023-11-26T11:30:57.862" v="20" actId="478"/>
          <ac:grpSpMkLst>
            <pc:docMk/>
            <pc:sldMk cId="1442893318" sldId="259"/>
            <ac:grpSpMk id="14" creationId="{16137CB4-CDC9-E20C-0C21-708AFEAF9616}"/>
          </ac:grpSpMkLst>
        </pc:grpChg>
        <pc:picChg chg="add del mod">
          <ac:chgData name="David Butler" userId="1d4169bac4fa5473" providerId="LiveId" clId="{3085F7AC-9F04-45ED-93EC-7FC107EEE14D}" dt="2023-11-26T11:31:04.481" v="23" actId="1076"/>
          <ac:picMkLst>
            <pc:docMk/>
            <pc:sldMk cId="1442893318" sldId="259"/>
            <ac:picMk id="4" creationId="{EDD2EBC9-3F07-4C93-A580-63353E60E30D}"/>
          </ac:picMkLst>
        </pc:picChg>
      </pc:sldChg>
      <pc:sldChg chg="delSp modSp mod">
        <pc:chgData name="David Butler" userId="1d4169bac4fa5473" providerId="LiveId" clId="{3085F7AC-9F04-45ED-93EC-7FC107EEE14D}" dt="2023-11-26T11:31:14.343" v="29" actId="14100"/>
        <pc:sldMkLst>
          <pc:docMk/>
          <pc:sldMk cId="1644128562" sldId="260"/>
        </pc:sldMkLst>
        <pc:grpChg chg="del">
          <ac:chgData name="David Butler" userId="1d4169bac4fa5473" providerId="LiveId" clId="{3085F7AC-9F04-45ED-93EC-7FC107EEE14D}" dt="2023-11-26T11:31:07.375" v="25" actId="478"/>
          <ac:grpSpMkLst>
            <pc:docMk/>
            <pc:sldMk cId="1644128562" sldId="260"/>
            <ac:grpSpMk id="5" creationId="{1169393B-8838-A4BA-AD20-B410DE65AEDB}"/>
          </ac:grpSpMkLst>
        </pc:grpChg>
        <pc:grpChg chg="del">
          <ac:chgData name="David Butler" userId="1d4169bac4fa5473" providerId="LiveId" clId="{3085F7AC-9F04-45ED-93EC-7FC107EEE14D}" dt="2023-11-26T11:31:08.320" v="26" actId="478"/>
          <ac:grpSpMkLst>
            <pc:docMk/>
            <pc:sldMk cId="1644128562" sldId="260"/>
            <ac:grpSpMk id="8" creationId="{3CD97E98-618C-6160-EBDC-420DDD8FA392}"/>
          </ac:grpSpMkLst>
        </pc:grpChg>
        <pc:grpChg chg="del">
          <ac:chgData name="David Butler" userId="1d4169bac4fa5473" providerId="LiveId" clId="{3085F7AC-9F04-45ED-93EC-7FC107EEE14D}" dt="2023-11-26T11:31:10.001" v="27" actId="478"/>
          <ac:grpSpMkLst>
            <pc:docMk/>
            <pc:sldMk cId="1644128562" sldId="260"/>
            <ac:grpSpMk id="11" creationId="{FCC81211-CEA0-700B-D7FE-A023F9AF9DCA}"/>
          </ac:grpSpMkLst>
        </pc:grpChg>
        <pc:picChg chg="mod">
          <ac:chgData name="David Butler" userId="1d4169bac4fa5473" providerId="LiveId" clId="{3085F7AC-9F04-45ED-93EC-7FC107EEE14D}" dt="2023-11-26T11:31:14.343" v="29" actId="14100"/>
          <ac:picMkLst>
            <pc:docMk/>
            <pc:sldMk cId="1644128562" sldId="260"/>
            <ac:picMk id="4" creationId="{A84AC852-560C-42F5-804D-F15E4FD12E82}"/>
          </ac:picMkLst>
        </pc:picChg>
      </pc:sldChg>
      <pc:sldChg chg="addSp modSp new mod">
        <pc:chgData name="David Butler" userId="1d4169bac4fa5473" providerId="LiveId" clId="{3085F7AC-9F04-45ED-93EC-7FC107EEE14D}" dt="2023-11-26T11:32:21.659" v="77" actId="1076"/>
        <pc:sldMkLst>
          <pc:docMk/>
          <pc:sldMk cId="1357273450" sldId="261"/>
        </pc:sldMkLst>
        <pc:spChg chg="add mod">
          <ac:chgData name="David Butler" userId="1d4169bac4fa5473" providerId="LiveId" clId="{3085F7AC-9F04-45ED-93EC-7FC107EEE14D}" dt="2023-11-26T11:32:21.659" v="77" actId="1076"/>
          <ac:spMkLst>
            <pc:docMk/>
            <pc:sldMk cId="1357273450" sldId="261"/>
            <ac:spMk id="2" creationId="{45A6B596-C4F7-7A73-34CC-590A7531F11F}"/>
          </ac:spMkLst>
        </pc:spChg>
      </pc:sldChg>
      <pc:sldChg chg="add del">
        <pc:chgData name="David Butler" userId="1d4169bac4fa5473" providerId="LiveId" clId="{3085F7AC-9F04-45ED-93EC-7FC107EEE14D}" dt="2023-11-26T11:34:35.759" v="185" actId="47"/>
        <pc:sldMkLst>
          <pc:docMk/>
          <pc:sldMk cId="1038874133" sldId="262"/>
        </pc:sldMkLst>
      </pc:sldChg>
      <pc:sldChg chg="add del">
        <pc:chgData name="David Butler" userId="1d4169bac4fa5473" providerId="LiveId" clId="{3085F7AC-9F04-45ED-93EC-7FC107EEE14D}" dt="2023-11-26T11:34:34.979" v="184" actId="47"/>
        <pc:sldMkLst>
          <pc:docMk/>
          <pc:sldMk cId="1476791708" sldId="263"/>
        </pc:sldMkLst>
      </pc:sldChg>
      <pc:sldChg chg="add del">
        <pc:chgData name="David Butler" userId="1d4169bac4fa5473" providerId="LiveId" clId="{3085F7AC-9F04-45ED-93EC-7FC107EEE14D}" dt="2023-11-26T11:34:33.513" v="180" actId="47"/>
        <pc:sldMkLst>
          <pc:docMk/>
          <pc:sldMk cId="3375345569" sldId="264"/>
        </pc:sldMkLst>
      </pc:sldChg>
      <pc:sldChg chg="add del">
        <pc:chgData name="David Butler" userId="1d4169bac4fa5473" providerId="LiveId" clId="{3085F7AC-9F04-45ED-93EC-7FC107EEE14D}" dt="2023-11-26T11:34:33.750" v="181" actId="47"/>
        <pc:sldMkLst>
          <pc:docMk/>
          <pc:sldMk cId="3582024515" sldId="265"/>
        </pc:sldMkLst>
      </pc:sldChg>
      <pc:sldChg chg="add del">
        <pc:chgData name="David Butler" userId="1d4169bac4fa5473" providerId="LiveId" clId="{3085F7AC-9F04-45ED-93EC-7FC107EEE14D}" dt="2023-11-26T11:34:34.112" v="182" actId="47"/>
        <pc:sldMkLst>
          <pc:docMk/>
          <pc:sldMk cId="2895199497" sldId="266"/>
        </pc:sldMkLst>
      </pc:sldChg>
      <pc:sldChg chg="add del">
        <pc:chgData name="David Butler" userId="1d4169bac4fa5473" providerId="LiveId" clId="{3085F7AC-9F04-45ED-93EC-7FC107EEE14D}" dt="2023-11-26T11:34:34.562" v="183" actId="47"/>
        <pc:sldMkLst>
          <pc:docMk/>
          <pc:sldMk cId="3983255626" sldId="267"/>
        </pc:sldMkLst>
      </pc:sldChg>
      <pc:sldChg chg="modSp add mod">
        <pc:chgData name="David Butler" userId="1d4169bac4fa5473" providerId="LiveId" clId="{3085F7AC-9F04-45ED-93EC-7FC107EEE14D}" dt="2023-11-26T11:32:30.720" v="83" actId="1076"/>
        <pc:sldMkLst>
          <pc:docMk/>
          <pc:sldMk cId="883229972" sldId="268"/>
        </pc:sldMkLst>
        <pc:spChg chg="mod">
          <ac:chgData name="David Butler" userId="1d4169bac4fa5473" providerId="LiveId" clId="{3085F7AC-9F04-45ED-93EC-7FC107EEE14D}" dt="2023-11-26T11:32:30.720" v="83" actId="1076"/>
          <ac:spMkLst>
            <pc:docMk/>
            <pc:sldMk cId="883229972" sldId="268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2:34.660" v="90" actId="20577"/>
        <pc:sldMkLst>
          <pc:docMk/>
          <pc:sldMk cId="382111458" sldId="269"/>
        </pc:sldMkLst>
        <pc:spChg chg="mod">
          <ac:chgData name="David Butler" userId="1d4169bac4fa5473" providerId="LiveId" clId="{3085F7AC-9F04-45ED-93EC-7FC107EEE14D}" dt="2023-11-26T11:32:34.660" v="9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add">
        <pc:chgData name="David Butler" userId="1d4169bac4fa5473" providerId="LiveId" clId="{3085F7AC-9F04-45ED-93EC-7FC107EEE14D}" dt="2023-11-26T11:32:10.913" v="68" actId="2890"/>
        <pc:sldMkLst>
          <pc:docMk/>
          <pc:sldMk cId="600683253" sldId="270"/>
        </pc:sldMkLst>
      </pc:sldChg>
      <pc:sldChg chg="modSp add mod">
        <pc:chgData name="David Butler" userId="1d4169bac4fa5473" providerId="LiveId" clId="{3085F7AC-9F04-45ED-93EC-7FC107EEE14D}" dt="2023-11-26T11:32:59.959" v="99" actId="404"/>
        <pc:sldMkLst>
          <pc:docMk/>
          <pc:sldMk cId="1440179092" sldId="271"/>
        </pc:sldMkLst>
        <pc:spChg chg="mod">
          <ac:chgData name="David Butler" userId="1d4169bac4fa5473" providerId="LiveId" clId="{3085F7AC-9F04-45ED-93EC-7FC107EEE14D}" dt="2023-11-26T11:32:59.959" v="99" actId="404"/>
          <ac:spMkLst>
            <pc:docMk/>
            <pc:sldMk cId="1440179092" sldId="271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3:08.293" v="105" actId="1076"/>
        <pc:sldMkLst>
          <pc:docMk/>
          <pc:sldMk cId="2412835760" sldId="272"/>
        </pc:sldMkLst>
        <pc:spChg chg="mod">
          <ac:chgData name="David Butler" userId="1d4169bac4fa5473" providerId="LiveId" clId="{3085F7AC-9F04-45ED-93EC-7FC107EEE14D}" dt="2023-11-26T11:33:08.293" v="105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3:13.423" v="112" actId="20577"/>
        <pc:sldMkLst>
          <pc:docMk/>
          <pc:sldMk cId="2880101976" sldId="273"/>
        </pc:sldMkLst>
        <pc:spChg chg="mod">
          <ac:chgData name="David Butler" userId="1d4169bac4fa5473" providerId="LiveId" clId="{3085F7AC-9F04-45ED-93EC-7FC107EEE14D}" dt="2023-11-26T11:33:13.423" v="112" actId="20577"/>
          <ac:spMkLst>
            <pc:docMk/>
            <pc:sldMk cId="2880101976" sldId="273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3:18.019" v="118" actId="20577"/>
        <pc:sldMkLst>
          <pc:docMk/>
          <pc:sldMk cId="400183002" sldId="274"/>
        </pc:sldMkLst>
        <pc:spChg chg="mod">
          <ac:chgData name="David Butler" userId="1d4169bac4fa5473" providerId="LiveId" clId="{3085F7AC-9F04-45ED-93EC-7FC107EEE14D}" dt="2023-11-26T11:33:18.019" v="118" actId="20577"/>
          <ac:spMkLst>
            <pc:docMk/>
            <pc:sldMk cId="400183002" sldId="274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3:29.987" v="126" actId="1076"/>
        <pc:sldMkLst>
          <pc:docMk/>
          <pc:sldMk cId="4182652023" sldId="275"/>
        </pc:sldMkLst>
        <pc:spChg chg="mod">
          <ac:chgData name="David Butler" userId="1d4169bac4fa5473" providerId="LiveId" clId="{3085F7AC-9F04-45ED-93EC-7FC107EEE14D}" dt="2023-11-26T11:33:29.987" v="126" actId="1076"/>
          <ac:spMkLst>
            <pc:docMk/>
            <pc:sldMk cId="4182652023" sldId="275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3:37.061" v="134" actId="20577"/>
        <pc:sldMkLst>
          <pc:docMk/>
          <pc:sldMk cId="3647822966" sldId="276"/>
        </pc:sldMkLst>
        <pc:spChg chg="mod">
          <ac:chgData name="David Butler" userId="1d4169bac4fa5473" providerId="LiveId" clId="{3085F7AC-9F04-45ED-93EC-7FC107EEE14D}" dt="2023-11-26T11:33:37.061" v="134" actId="20577"/>
          <ac:spMkLst>
            <pc:docMk/>
            <pc:sldMk cId="3647822966" sldId="276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3:43.826" v="140" actId="1076"/>
        <pc:sldMkLst>
          <pc:docMk/>
          <pc:sldMk cId="1793408645" sldId="277"/>
        </pc:sldMkLst>
        <pc:spChg chg="mod">
          <ac:chgData name="David Butler" userId="1d4169bac4fa5473" providerId="LiveId" clId="{3085F7AC-9F04-45ED-93EC-7FC107EEE14D}" dt="2023-11-26T11:33:43.826" v="140" actId="1076"/>
          <ac:spMkLst>
            <pc:docMk/>
            <pc:sldMk cId="1793408645" sldId="277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3:54.992" v="147" actId="1076"/>
        <pc:sldMkLst>
          <pc:docMk/>
          <pc:sldMk cId="2673097918" sldId="278"/>
        </pc:sldMkLst>
        <pc:spChg chg="mod">
          <ac:chgData name="David Butler" userId="1d4169bac4fa5473" providerId="LiveId" clId="{3085F7AC-9F04-45ED-93EC-7FC107EEE14D}" dt="2023-11-26T11:33:54.992" v="147" actId="1076"/>
          <ac:spMkLst>
            <pc:docMk/>
            <pc:sldMk cId="2673097918" sldId="278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4:06.024" v="159" actId="1076"/>
        <pc:sldMkLst>
          <pc:docMk/>
          <pc:sldMk cId="2097947448" sldId="279"/>
        </pc:sldMkLst>
        <pc:spChg chg="mod">
          <ac:chgData name="David Butler" userId="1d4169bac4fa5473" providerId="LiveId" clId="{3085F7AC-9F04-45ED-93EC-7FC107EEE14D}" dt="2023-11-26T11:34:06.024" v="159" actId="1076"/>
          <ac:spMkLst>
            <pc:docMk/>
            <pc:sldMk cId="2097947448" sldId="279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4:11.142" v="164" actId="20577"/>
        <pc:sldMkLst>
          <pc:docMk/>
          <pc:sldMk cId="667112079" sldId="280"/>
        </pc:sldMkLst>
        <pc:spChg chg="mod">
          <ac:chgData name="David Butler" userId="1d4169bac4fa5473" providerId="LiveId" clId="{3085F7AC-9F04-45ED-93EC-7FC107EEE14D}" dt="2023-11-26T11:34:11.142" v="164" actId="20577"/>
          <ac:spMkLst>
            <pc:docMk/>
            <pc:sldMk cId="667112079" sldId="280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4:24.722" v="175" actId="20577"/>
        <pc:sldMkLst>
          <pc:docMk/>
          <pc:sldMk cId="3383738610" sldId="281"/>
        </pc:sldMkLst>
        <pc:spChg chg="mod">
          <ac:chgData name="David Butler" userId="1d4169bac4fa5473" providerId="LiveId" clId="{3085F7AC-9F04-45ED-93EC-7FC107EEE14D}" dt="2023-11-26T11:34:24.722" v="175" actId="20577"/>
          <ac:spMkLst>
            <pc:docMk/>
            <pc:sldMk cId="3383738610" sldId="281"/>
            <ac:spMk id="2" creationId="{45A6B596-C4F7-7A73-34CC-590A7531F11F}"/>
          </ac:spMkLst>
        </pc:spChg>
      </pc:sldChg>
      <pc:sldChg chg="modSp add mod">
        <pc:chgData name="David Butler" userId="1d4169bac4fa5473" providerId="LiveId" clId="{3085F7AC-9F04-45ED-93EC-7FC107EEE14D}" dt="2023-11-26T11:34:29.821" v="179" actId="20577"/>
        <pc:sldMkLst>
          <pc:docMk/>
          <pc:sldMk cId="1355229597" sldId="282"/>
        </pc:sldMkLst>
        <pc:spChg chg="mod">
          <ac:chgData name="David Butler" userId="1d4169bac4fa5473" providerId="LiveId" clId="{3085F7AC-9F04-45ED-93EC-7FC107EEE14D}" dt="2023-11-26T11:34:29.821" v="179" actId="20577"/>
          <ac:spMkLst>
            <pc:docMk/>
            <pc:sldMk cId="1355229597" sldId="282"/>
            <ac:spMk id="2" creationId="{45A6B596-C4F7-7A73-34CC-590A7531F11F}"/>
          </ac:spMkLst>
        </pc:spChg>
      </pc:sldChg>
    </pc:docChg>
  </pc:docChgLst>
  <pc:docChgLst>
    <pc:chgData name="David Butler" userId="1d4169bac4fa5473" providerId="LiveId" clId="{641EEAB4-E9C6-4304-9D2E-A09AC76E8E9C}"/>
    <pc:docChg chg="custSel modSld">
      <pc:chgData name="David Butler" userId="1d4169bac4fa5473" providerId="LiveId" clId="{641EEAB4-E9C6-4304-9D2E-A09AC76E8E9C}" dt="2024-04-20T10:17:50.180" v="12" actId="1076"/>
      <pc:docMkLst>
        <pc:docMk/>
      </pc:docMkLst>
      <pc:sldChg chg="addSp delSp modSp mod">
        <pc:chgData name="David Butler" userId="1d4169bac4fa5473" providerId="LiveId" clId="{641EEAB4-E9C6-4304-9D2E-A09AC76E8E9C}" dt="2024-04-20T10:17:50.180" v="12" actId="1076"/>
        <pc:sldMkLst>
          <pc:docMk/>
          <pc:sldMk cId="3755815584" sldId="257"/>
        </pc:sldMkLst>
        <pc:picChg chg="del">
          <ac:chgData name="David Butler" userId="1d4169bac4fa5473" providerId="LiveId" clId="{641EEAB4-E9C6-4304-9D2E-A09AC76E8E9C}" dt="2024-04-20T10:14:34.876" v="1" actId="478"/>
          <ac:picMkLst>
            <pc:docMk/>
            <pc:sldMk cId="3755815584" sldId="257"/>
            <ac:picMk id="2" creationId="{10823477-D159-80FC-54B1-37D108C9A7DF}"/>
          </ac:picMkLst>
        </pc:picChg>
        <pc:picChg chg="del">
          <ac:chgData name="David Butler" userId="1d4169bac4fa5473" providerId="LiveId" clId="{641EEAB4-E9C6-4304-9D2E-A09AC76E8E9C}" dt="2024-04-20T10:14:29.687" v="0" actId="478"/>
          <ac:picMkLst>
            <pc:docMk/>
            <pc:sldMk cId="3755815584" sldId="257"/>
            <ac:picMk id="4" creationId="{7DDA3EA3-21A3-19A7-233A-46F408854E4D}"/>
          </ac:picMkLst>
        </pc:picChg>
        <pc:picChg chg="del">
          <ac:chgData name="David Butler" userId="1d4169bac4fa5473" providerId="LiveId" clId="{641EEAB4-E9C6-4304-9D2E-A09AC76E8E9C}" dt="2024-04-20T10:14:36.996" v="2" actId="478"/>
          <ac:picMkLst>
            <pc:docMk/>
            <pc:sldMk cId="3755815584" sldId="257"/>
            <ac:picMk id="5" creationId="{62221786-AA03-C001-EA59-FC20FC4235D6}"/>
          </ac:picMkLst>
        </pc:picChg>
        <pc:picChg chg="add mod">
          <ac:chgData name="David Butler" userId="1d4169bac4fa5473" providerId="LiveId" clId="{641EEAB4-E9C6-4304-9D2E-A09AC76E8E9C}" dt="2024-04-20T10:17:12.250" v="7" actId="1076"/>
          <ac:picMkLst>
            <pc:docMk/>
            <pc:sldMk cId="3755815584" sldId="257"/>
            <ac:picMk id="12" creationId="{7BDD4DFB-29CA-F2B0-5955-DE6F99BF3D62}"/>
          </ac:picMkLst>
        </pc:picChg>
        <pc:picChg chg="add mod">
          <ac:chgData name="David Butler" userId="1d4169bac4fa5473" providerId="LiveId" clId="{641EEAB4-E9C6-4304-9D2E-A09AC76E8E9C}" dt="2024-04-20T10:17:18.313" v="9" actId="1076"/>
          <ac:picMkLst>
            <pc:docMk/>
            <pc:sldMk cId="3755815584" sldId="257"/>
            <ac:picMk id="13" creationId="{4013AF1E-AC18-978E-5F75-5C9A0C6C9579}"/>
          </ac:picMkLst>
        </pc:picChg>
        <pc:picChg chg="add mod">
          <ac:chgData name="David Butler" userId="1d4169bac4fa5473" providerId="LiveId" clId="{641EEAB4-E9C6-4304-9D2E-A09AC76E8E9C}" dt="2024-04-20T10:17:50.180" v="12" actId="1076"/>
          <ac:picMkLst>
            <pc:docMk/>
            <pc:sldMk cId="3755815584" sldId="257"/>
            <ac:picMk id="14" creationId="{867678BF-0F86-9C49-E3C2-6E3D1B4A33AE}"/>
          </ac:picMkLst>
        </pc:picChg>
      </pc:sldChg>
    </pc:docChg>
  </pc:docChgLst>
  <pc:docChgLst>
    <pc:chgData name="David Butler" userId="5e725e48-0273-4087-b2eb-09e2acbbccf3" providerId="ADAL" clId="{C9CC2587-E649-43C3-9628-B397CF3BB97C}"/>
    <pc:docChg chg="modSld">
      <pc:chgData name="David Butler" userId="5e725e48-0273-4087-b2eb-09e2acbbccf3" providerId="ADAL" clId="{C9CC2587-E649-43C3-9628-B397CF3BB97C}" dt="2023-09-18T14:05:09.546" v="38"/>
      <pc:docMkLst>
        <pc:docMk/>
      </pc:docMkLst>
      <pc:sldChg chg="addSp">
        <pc:chgData name="David Butler" userId="5e725e48-0273-4087-b2eb-09e2acbbccf3" providerId="ADAL" clId="{C9CC2587-E649-43C3-9628-B397CF3BB97C}" dt="2023-09-11T14:26:23.731" v="0"/>
        <pc:sldMkLst>
          <pc:docMk/>
          <pc:sldMk cId="1350668890" sldId="256"/>
        </pc:sldMkLst>
        <pc:inkChg chg="add">
          <ac:chgData name="David Butler" userId="5e725e48-0273-4087-b2eb-09e2acbbccf3" providerId="ADAL" clId="{C9CC2587-E649-43C3-9628-B397CF3BB97C}" dt="2023-09-11T14:26:23.731" v="0"/>
          <ac:inkMkLst>
            <pc:docMk/>
            <pc:sldMk cId="1350668890" sldId="256"/>
            <ac:inkMk id="2" creationId="{B5031498-B340-BA98-D68D-E2504BBBE9D5}"/>
          </ac:inkMkLst>
        </pc:inkChg>
      </pc:sldChg>
      <pc:sldChg chg="addSp">
        <pc:chgData name="David Butler" userId="5e725e48-0273-4087-b2eb-09e2acbbccf3" providerId="ADAL" clId="{C9CC2587-E649-43C3-9628-B397CF3BB97C}" dt="2023-09-11T14:26:23.731" v="0"/>
        <pc:sldMkLst>
          <pc:docMk/>
          <pc:sldMk cId="3755815584" sldId="257"/>
        </pc:sldMkLst>
        <pc:inkChg chg="add">
          <ac:chgData name="David Butler" userId="5e725e48-0273-4087-b2eb-09e2acbbccf3" providerId="ADAL" clId="{C9CC2587-E649-43C3-9628-B397CF3BB97C}" dt="2023-09-11T14:26:23.731" v="0"/>
          <ac:inkMkLst>
            <pc:docMk/>
            <pc:sldMk cId="3755815584" sldId="257"/>
            <ac:inkMk id="12" creationId="{69272CCB-2BCF-BDD6-D7B7-D394E8B9E2D4}"/>
          </ac:inkMkLst>
        </pc:inkChg>
      </pc:sldChg>
      <pc:sldChg chg="addSp modSp mod">
        <pc:chgData name="David Butler" userId="5e725e48-0273-4087-b2eb-09e2acbbccf3" providerId="ADAL" clId="{C9CC2587-E649-43C3-9628-B397CF3BB97C}" dt="2023-09-18T14:02:12.059" v="18"/>
        <pc:sldMkLst>
          <pc:docMk/>
          <pc:sldMk cId="4059780499" sldId="258"/>
        </pc:sldMkLst>
        <pc:grpChg chg="mod">
          <ac:chgData name="David Butler" userId="5e725e48-0273-4087-b2eb-09e2acbbccf3" providerId="ADAL" clId="{C9CC2587-E649-43C3-9628-B397CF3BB97C}" dt="2023-09-18T13:58:32.054" v="3"/>
          <ac:grpSpMkLst>
            <pc:docMk/>
            <pc:sldMk cId="4059780499" sldId="258"/>
            <ac:grpSpMk id="5" creationId="{7BF25D75-5731-7B8E-783B-48756908DEBC}"/>
          </ac:grpSpMkLst>
        </pc:grpChg>
        <pc:grpChg chg="mod">
          <ac:chgData name="David Butler" userId="5e725e48-0273-4087-b2eb-09e2acbbccf3" providerId="ADAL" clId="{C9CC2587-E649-43C3-9628-B397CF3BB97C}" dt="2023-09-18T14:01:29.571" v="8"/>
          <ac:grpSpMkLst>
            <pc:docMk/>
            <pc:sldMk cId="4059780499" sldId="258"/>
            <ac:grpSpMk id="10" creationId="{251AC81E-BB8B-C03D-AF75-373D7D784CD1}"/>
          </ac:grpSpMkLst>
        </pc:grpChg>
        <pc:grpChg chg="mod">
          <ac:chgData name="David Butler" userId="5e725e48-0273-4087-b2eb-09e2acbbccf3" providerId="ADAL" clId="{C9CC2587-E649-43C3-9628-B397CF3BB97C}" dt="2023-09-18T14:01:44.981" v="12"/>
          <ac:grpSpMkLst>
            <pc:docMk/>
            <pc:sldMk cId="4059780499" sldId="258"/>
            <ac:grpSpMk id="14" creationId="{734B53C0-9255-3DBD-3E03-86E4E602BF50}"/>
          </ac:grpSpMkLst>
        </pc:grpChg>
        <pc:grpChg chg="mod">
          <ac:chgData name="David Butler" userId="5e725e48-0273-4087-b2eb-09e2acbbccf3" providerId="ADAL" clId="{C9CC2587-E649-43C3-9628-B397CF3BB97C}" dt="2023-09-18T14:02:01.696" v="15"/>
          <ac:grpSpMkLst>
            <pc:docMk/>
            <pc:sldMk cId="4059780499" sldId="258"/>
            <ac:grpSpMk id="17" creationId="{207AA3A5-F0C9-D9C7-67F7-AA9A046E51C5}"/>
          </ac:grpSpMkLst>
        </pc:grpChg>
        <pc:grpChg chg="mod">
          <ac:chgData name="David Butler" userId="5e725e48-0273-4087-b2eb-09e2acbbccf3" providerId="ADAL" clId="{C9CC2587-E649-43C3-9628-B397CF3BB97C}" dt="2023-09-18T14:02:12.059" v="18"/>
          <ac:grpSpMkLst>
            <pc:docMk/>
            <pc:sldMk cId="4059780499" sldId="258"/>
            <ac:grpSpMk id="20" creationId="{FE322DE1-E49A-302E-5F03-257022CD4293}"/>
          </ac:grpSpMkLst>
        </pc:grpChg>
        <pc:inkChg chg="add mod">
          <ac:chgData name="David Butler" userId="5e725e48-0273-4087-b2eb-09e2acbbccf3" providerId="ADAL" clId="{C9CC2587-E649-43C3-9628-B397CF3BB97C}" dt="2023-09-18T13:58:32.054" v="3"/>
          <ac:inkMkLst>
            <pc:docMk/>
            <pc:sldMk cId="4059780499" sldId="258"/>
            <ac:inkMk id="2" creationId="{7B012AA5-81AB-CA41-6124-C2A673A5FCD5}"/>
          </ac:inkMkLst>
        </pc:inkChg>
        <pc:inkChg chg="add mod">
          <ac:chgData name="David Butler" userId="5e725e48-0273-4087-b2eb-09e2acbbccf3" providerId="ADAL" clId="{C9CC2587-E649-43C3-9628-B397CF3BB97C}" dt="2023-09-18T13:58:32.054" v="3"/>
          <ac:inkMkLst>
            <pc:docMk/>
            <pc:sldMk cId="4059780499" sldId="258"/>
            <ac:inkMk id="3" creationId="{2DF50185-D123-DCC1-688E-97A0E7A72642}"/>
          </ac:inkMkLst>
        </pc:inkChg>
        <pc:inkChg chg="add">
          <ac:chgData name="David Butler" userId="5e725e48-0273-4087-b2eb-09e2acbbccf3" providerId="ADAL" clId="{C9CC2587-E649-43C3-9628-B397CF3BB97C}" dt="2023-09-18T14:01:22.373" v="4" actId="9405"/>
          <ac:inkMkLst>
            <pc:docMk/>
            <pc:sldMk cId="4059780499" sldId="258"/>
            <ac:inkMk id="6" creationId="{2F7F7238-AF47-D2EF-7B1B-F97D66CAECB8}"/>
          </ac:inkMkLst>
        </pc:inkChg>
        <pc:inkChg chg="add mod">
          <ac:chgData name="David Butler" userId="5e725e48-0273-4087-b2eb-09e2acbbccf3" providerId="ADAL" clId="{C9CC2587-E649-43C3-9628-B397CF3BB97C}" dt="2023-09-18T14:01:29.571" v="8"/>
          <ac:inkMkLst>
            <pc:docMk/>
            <pc:sldMk cId="4059780499" sldId="258"/>
            <ac:inkMk id="7" creationId="{569580A3-82C2-DC87-F66E-CC59AF679123}"/>
          </ac:inkMkLst>
        </pc:inkChg>
        <pc:inkChg chg="add mod">
          <ac:chgData name="David Butler" userId="5e725e48-0273-4087-b2eb-09e2acbbccf3" providerId="ADAL" clId="{C9CC2587-E649-43C3-9628-B397CF3BB97C}" dt="2023-09-18T14:01:29.571" v="8"/>
          <ac:inkMkLst>
            <pc:docMk/>
            <pc:sldMk cId="4059780499" sldId="258"/>
            <ac:inkMk id="8" creationId="{48E104A5-A917-FDB1-3632-9CBE28DDA611}"/>
          </ac:inkMkLst>
        </pc:inkChg>
        <pc:inkChg chg="add mod">
          <ac:chgData name="David Butler" userId="5e725e48-0273-4087-b2eb-09e2acbbccf3" providerId="ADAL" clId="{C9CC2587-E649-43C3-9628-B397CF3BB97C}" dt="2023-09-18T14:01:29.571" v="8"/>
          <ac:inkMkLst>
            <pc:docMk/>
            <pc:sldMk cId="4059780499" sldId="258"/>
            <ac:inkMk id="9" creationId="{BDE8E6D9-76FB-8A18-EAC3-06FBA2F0D700}"/>
          </ac:inkMkLst>
        </pc:inkChg>
        <pc:inkChg chg="add">
          <ac:chgData name="David Butler" userId="5e725e48-0273-4087-b2eb-09e2acbbccf3" providerId="ADAL" clId="{C9CC2587-E649-43C3-9628-B397CF3BB97C}" dt="2023-09-18T14:01:39.804" v="9" actId="9405"/>
          <ac:inkMkLst>
            <pc:docMk/>
            <pc:sldMk cId="4059780499" sldId="258"/>
            <ac:inkMk id="11" creationId="{4839665F-775B-95C2-4E8A-405E80299303}"/>
          </ac:inkMkLst>
        </pc:inkChg>
        <pc:inkChg chg="add mod">
          <ac:chgData name="David Butler" userId="5e725e48-0273-4087-b2eb-09e2acbbccf3" providerId="ADAL" clId="{C9CC2587-E649-43C3-9628-B397CF3BB97C}" dt="2023-09-18T14:01:44.981" v="12"/>
          <ac:inkMkLst>
            <pc:docMk/>
            <pc:sldMk cId="4059780499" sldId="258"/>
            <ac:inkMk id="12" creationId="{C46BA8C9-F67E-71A2-93DA-4B7AAEDBCFD4}"/>
          </ac:inkMkLst>
        </pc:inkChg>
        <pc:inkChg chg="add mod">
          <ac:chgData name="David Butler" userId="5e725e48-0273-4087-b2eb-09e2acbbccf3" providerId="ADAL" clId="{C9CC2587-E649-43C3-9628-B397CF3BB97C}" dt="2023-09-18T14:01:44.981" v="12"/>
          <ac:inkMkLst>
            <pc:docMk/>
            <pc:sldMk cId="4059780499" sldId="258"/>
            <ac:inkMk id="13" creationId="{2349936A-032E-5408-0B4B-E06434981228}"/>
          </ac:inkMkLst>
        </pc:inkChg>
        <pc:inkChg chg="add mod">
          <ac:chgData name="David Butler" userId="5e725e48-0273-4087-b2eb-09e2acbbccf3" providerId="ADAL" clId="{C9CC2587-E649-43C3-9628-B397CF3BB97C}" dt="2023-09-18T14:02:01.696" v="15"/>
          <ac:inkMkLst>
            <pc:docMk/>
            <pc:sldMk cId="4059780499" sldId="258"/>
            <ac:inkMk id="15" creationId="{2310AF0F-FF2D-76DD-5C0C-E52FE3140964}"/>
          </ac:inkMkLst>
        </pc:inkChg>
        <pc:inkChg chg="add mod">
          <ac:chgData name="David Butler" userId="5e725e48-0273-4087-b2eb-09e2acbbccf3" providerId="ADAL" clId="{C9CC2587-E649-43C3-9628-B397CF3BB97C}" dt="2023-09-18T14:02:01.696" v="15"/>
          <ac:inkMkLst>
            <pc:docMk/>
            <pc:sldMk cId="4059780499" sldId="258"/>
            <ac:inkMk id="16" creationId="{A9BF9E84-7746-72FF-6361-DB21EC80213E}"/>
          </ac:inkMkLst>
        </pc:inkChg>
        <pc:inkChg chg="add mod">
          <ac:chgData name="David Butler" userId="5e725e48-0273-4087-b2eb-09e2acbbccf3" providerId="ADAL" clId="{C9CC2587-E649-43C3-9628-B397CF3BB97C}" dt="2023-09-18T14:02:12.059" v="18"/>
          <ac:inkMkLst>
            <pc:docMk/>
            <pc:sldMk cId="4059780499" sldId="258"/>
            <ac:inkMk id="18" creationId="{B176ECA7-6DBE-0FD7-7CAE-1DBF7C73AFBE}"/>
          </ac:inkMkLst>
        </pc:inkChg>
        <pc:inkChg chg="add mod">
          <ac:chgData name="David Butler" userId="5e725e48-0273-4087-b2eb-09e2acbbccf3" providerId="ADAL" clId="{C9CC2587-E649-43C3-9628-B397CF3BB97C}" dt="2023-09-18T14:02:12.059" v="18"/>
          <ac:inkMkLst>
            <pc:docMk/>
            <pc:sldMk cId="4059780499" sldId="258"/>
            <ac:inkMk id="19" creationId="{001A8018-FDA1-A562-8288-C68754429605}"/>
          </ac:inkMkLst>
        </pc:inkChg>
      </pc:sldChg>
      <pc:sldChg chg="addSp modSp mod">
        <pc:chgData name="David Butler" userId="5e725e48-0273-4087-b2eb-09e2acbbccf3" providerId="ADAL" clId="{C9CC2587-E649-43C3-9628-B397CF3BB97C}" dt="2023-09-18T14:02:58.271" v="29"/>
        <pc:sldMkLst>
          <pc:docMk/>
          <pc:sldMk cId="1442893318" sldId="259"/>
        </pc:sldMkLst>
        <pc:grpChg chg="mod">
          <ac:chgData name="David Butler" userId="5e725e48-0273-4087-b2eb-09e2acbbccf3" providerId="ADAL" clId="{C9CC2587-E649-43C3-9628-B397CF3BB97C}" dt="2023-09-18T14:02:27.888" v="23"/>
          <ac:grpSpMkLst>
            <pc:docMk/>
            <pc:sldMk cId="1442893318" sldId="259"/>
            <ac:grpSpMk id="7" creationId="{F93F9755-9BF5-2565-5A5E-B86712FEE95E}"/>
          </ac:grpSpMkLst>
        </pc:grpChg>
        <pc:grpChg chg="mod">
          <ac:chgData name="David Butler" userId="5e725e48-0273-4087-b2eb-09e2acbbccf3" providerId="ADAL" clId="{C9CC2587-E649-43C3-9628-B397CF3BB97C}" dt="2023-09-18T14:02:27.888" v="23"/>
          <ac:grpSpMkLst>
            <pc:docMk/>
            <pc:sldMk cId="1442893318" sldId="259"/>
            <ac:grpSpMk id="8" creationId="{2B744EC3-24A8-2101-CD17-5E44CFE4FB19}"/>
          </ac:grpSpMkLst>
        </pc:grpChg>
        <pc:grpChg chg="mod">
          <ac:chgData name="David Butler" userId="5e725e48-0273-4087-b2eb-09e2acbbccf3" providerId="ADAL" clId="{C9CC2587-E649-43C3-9628-B397CF3BB97C}" dt="2023-09-18T14:02:45.929" v="26"/>
          <ac:grpSpMkLst>
            <pc:docMk/>
            <pc:sldMk cId="1442893318" sldId="259"/>
            <ac:grpSpMk id="11" creationId="{2579A4A5-BEC3-8532-62C7-25D58C589818}"/>
          </ac:grpSpMkLst>
        </pc:grpChg>
        <pc:grpChg chg="mod">
          <ac:chgData name="David Butler" userId="5e725e48-0273-4087-b2eb-09e2acbbccf3" providerId="ADAL" clId="{C9CC2587-E649-43C3-9628-B397CF3BB97C}" dt="2023-09-18T14:02:58.271" v="29"/>
          <ac:grpSpMkLst>
            <pc:docMk/>
            <pc:sldMk cId="1442893318" sldId="259"/>
            <ac:grpSpMk id="14" creationId="{16137CB4-CDC9-E20C-0C21-708AFEAF9616}"/>
          </ac:grpSpMkLst>
        </pc:grpChg>
        <pc:inkChg chg="add mod">
          <ac:chgData name="David Butler" userId="5e725e48-0273-4087-b2eb-09e2acbbccf3" providerId="ADAL" clId="{C9CC2587-E649-43C3-9628-B397CF3BB97C}" dt="2023-09-18T14:02:27.888" v="23"/>
          <ac:inkMkLst>
            <pc:docMk/>
            <pc:sldMk cId="1442893318" sldId="259"/>
            <ac:inkMk id="2" creationId="{5B62D1E1-970B-2930-2ED2-44041B744EDB}"/>
          </ac:inkMkLst>
        </pc:inkChg>
        <pc:inkChg chg="add mod">
          <ac:chgData name="David Butler" userId="5e725e48-0273-4087-b2eb-09e2acbbccf3" providerId="ADAL" clId="{C9CC2587-E649-43C3-9628-B397CF3BB97C}" dt="2023-09-18T14:02:27.888" v="23"/>
          <ac:inkMkLst>
            <pc:docMk/>
            <pc:sldMk cId="1442893318" sldId="259"/>
            <ac:inkMk id="3" creationId="{9E62660C-E5B8-8C6D-FCE7-824E584513F6}"/>
          </ac:inkMkLst>
        </pc:inkChg>
        <pc:inkChg chg="add mod">
          <ac:chgData name="David Butler" userId="5e725e48-0273-4087-b2eb-09e2acbbccf3" providerId="ADAL" clId="{C9CC2587-E649-43C3-9628-B397CF3BB97C}" dt="2023-09-18T14:02:27.888" v="23"/>
          <ac:inkMkLst>
            <pc:docMk/>
            <pc:sldMk cId="1442893318" sldId="259"/>
            <ac:inkMk id="5" creationId="{2565DBD3-8EB7-5A11-8736-C6E784907A05}"/>
          </ac:inkMkLst>
        </pc:inkChg>
        <pc:inkChg chg="add mod">
          <ac:chgData name="David Butler" userId="5e725e48-0273-4087-b2eb-09e2acbbccf3" providerId="ADAL" clId="{C9CC2587-E649-43C3-9628-B397CF3BB97C}" dt="2023-09-18T14:02:27.888" v="23"/>
          <ac:inkMkLst>
            <pc:docMk/>
            <pc:sldMk cId="1442893318" sldId="259"/>
            <ac:inkMk id="6" creationId="{6309DF39-435F-57EF-7FC7-ED986947E5F0}"/>
          </ac:inkMkLst>
        </pc:inkChg>
        <pc:inkChg chg="add mod">
          <ac:chgData name="David Butler" userId="5e725e48-0273-4087-b2eb-09e2acbbccf3" providerId="ADAL" clId="{C9CC2587-E649-43C3-9628-B397CF3BB97C}" dt="2023-09-18T14:02:45.929" v="26"/>
          <ac:inkMkLst>
            <pc:docMk/>
            <pc:sldMk cId="1442893318" sldId="259"/>
            <ac:inkMk id="9" creationId="{A26524CB-4E38-2243-BF6A-E808005D4B7B}"/>
          </ac:inkMkLst>
        </pc:inkChg>
        <pc:inkChg chg="add mod">
          <ac:chgData name="David Butler" userId="5e725e48-0273-4087-b2eb-09e2acbbccf3" providerId="ADAL" clId="{C9CC2587-E649-43C3-9628-B397CF3BB97C}" dt="2023-09-18T14:02:45.929" v="26"/>
          <ac:inkMkLst>
            <pc:docMk/>
            <pc:sldMk cId="1442893318" sldId="259"/>
            <ac:inkMk id="10" creationId="{017B7CFE-75B9-1D35-EE68-C497593F5C6F}"/>
          </ac:inkMkLst>
        </pc:inkChg>
        <pc:inkChg chg="add mod">
          <ac:chgData name="David Butler" userId="5e725e48-0273-4087-b2eb-09e2acbbccf3" providerId="ADAL" clId="{C9CC2587-E649-43C3-9628-B397CF3BB97C}" dt="2023-09-18T14:02:58.271" v="29"/>
          <ac:inkMkLst>
            <pc:docMk/>
            <pc:sldMk cId="1442893318" sldId="259"/>
            <ac:inkMk id="12" creationId="{2F89FD1E-D6DC-76E8-5E8B-12E5437587D8}"/>
          </ac:inkMkLst>
        </pc:inkChg>
        <pc:inkChg chg="add mod">
          <ac:chgData name="David Butler" userId="5e725e48-0273-4087-b2eb-09e2acbbccf3" providerId="ADAL" clId="{C9CC2587-E649-43C3-9628-B397CF3BB97C}" dt="2023-09-18T14:02:58.271" v="29"/>
          <ac:inkMkLst>
            <pc:docMk/>
            <pc:sldMk cId="1442893318" sldId="259"/>
            <ac:inkMk id="13" creationId="{FDB4ABEC-2306-8FC6-5EE1-E20193F7B976}"/>
          </ac:inkMkLst>
        </pc:inkChg>
      </pc:sldChg>
      <pc:sldChg chg="addSp modSp mod">
        <pc:chgData name="David Butler" userId="5e725e48-0273-4087-b2eb-09e2acbbccf3" providerId="ADAL" clId="{C9CC2587-E649-43C3-9628-B397CF3BB97C}" dt="2023-09-18T14:05:09.546" v="38"/>
        <pc:sldMkLst>
          <pc:docMk/>
          <pc:sldMk cId="1644128562" sldId="260"/>
        </pc:sldMkLst>
        <pc:grpChg chg="mod">
          <ac:chgData name="David Butler" userId="5e725e48-0273-4087-b2eb-09e2acbbccf3" providerId="ADAL" clId="{C9CC2587-E649-43C3-9628-B397CF3BB97C}" dt="2023-09-18T14:04:56.680" v="32"/>
          <ac:grpSpMkLst>
            <pc:docMk/>
            <pc:sldMk cId="1644128562" sldId="260"/>
            <ac:grpSpMk id="5" creationId="{1169393B-8838-A4BA-AD20-B410DE65AEDB}"/>
          </ac:grpSpMkLst>
        </pc:grpChg>
        <pc:grpChg chg="mod">
          <ac:chgData name="David Butler" userId="5e725e48-0273-4087-b2eb-09e2acbbccf3" providerId="ADAL" clId="{C9CC2587-E649-43C3-9628-B397CF3BB97C}" dt="2023-09-18T14:05:02.544" v="35"/>
          <ac:grpSpMkLst>
            <pc:docMk/>
            <pc:sldMk cId="1644128562" sldId="260"/>
            <ac:grpSpMk id="8" creationId="{3CD97E98-618C-6160-EBDC-420DDD8FA392}"/>
          </ac:grpSpMkLst>
        </pc:grpChg>
        <pc:grpChg chg="mod">
          <ac:chgData name="David Butler" userId="5e725e48-0273-4087-b2eb-09e2acbbccf3" providerId="ADAL" clId="{C9CC2587-E649-43C3-9628-B397CF3BB97C}" dt="2023-09-18T14:05:09.546" v="38"/>
          <ac:grpSpMkLst>
            <pc:docMk/>
            <pc:sldMk cId="1644128562" sldId="260"/>
            <ac:grpSpMk id="11" creationId="{FCC81211-CEA0-700B-D7FE-A023F9AF9DCA}"/>
          </ac:grpSpMkLst>
        </pc:grpChg>
        <pc:inkChg chg="add mod">
          <ac:chgData name="David Butler" userId="5e725e48-0273-4087-b2eb-09e2acbbccf3" providerId="ADAL" clId="{C9CC2587-E649-43C3-9628-B397CF3BB97C}" dt="2023-09-18T14:04:56.680" v="32"/>
          <ac:inkMkLst>
            <pc:docMk/>
            <pc:sldMk cId="1644128562" sldId="260"/>
            <ac:inkMk id="2" creationId="{BF823ACD-DE9B-2F6A-4304-468845D78F09}"/>
          </ac:inkMkLst>
        </pc:inkChg>
        <pc:inkChg chg="add mod">
          <ac:chgData name="David Butler" userId="5e725e48-0273-4087-b2eb-09e2acbbccf3" providerId="ADAL" clId="{C9CC2587-E649-43C3-9628-B397CF3BB97C}" dt="2023-09-18T14:04:56.680" v="32"/>
          <ac:inkMkLst>
            <pc:docMk/>
            <pc:sldMk cId="1644128562" sldId="260"/>
            <ac:inkMk id="3" creationId="{FD6F145E-6CB9-C5D9-E90B-D420B68A75E5}"/>
          </ac:inkMkLst>
        </pc:inkChg>
        <pc:inkChg chg="add mod">
          <ac:chgData name="David Butler" userId="5e725e48-0273-4087-b2eb-09e2acbbccf3" providerId="ADAL" clId="{C9CC2587-E649-43C3-9628-B397CF3BB97C}" dt="2023-09-18T14:05:02.544" v="35"/>
          <ac:inkMkLst>
            <pc:docMk/>
            <pc:sldMk cId="1644128562" sldId="260"/>
            <ac:inkMk id="6" creationId="{6A37477E-4D02-1DA6-B06C-ECBA142AC325}"/>
          </ac:inkMkLst>
        </pc:inkChg>
        <pc:inkChg chg="add mod">
          <ac:chgData name="David Butler" userId="5e725e48-0273-4087-b2eb-09e2acbbccf3" providerId="ADAL" clId="{C9CC2587-E649-43C3-9628-B397CF3BB97C}" dt="2023-09-18T14:05:02.544" v="35"/>
          <ac:inkMkLst>
            <pc:docMk/>
            <pc:sldMk cId="1644128562" sldId="260"/>
            <ac:inkMk id="7" creationId="{A2554C16-4165-8B26-07B5-F2B0313F8BA2}"/>
          </ac:inkMkLst>
        </pc:inkChg>
        <pc:inkChg chg="add mod">
          <ac:chgData name="David Butler" userId="5e725e48-0273-4087-b2eb-09e2acbbccf3" providerId="ADAL" clId="{C9CC2587-E649-43C3-9628-B397CF3BB97C}" dt="2023-09-18T14:05:09.546" v="38"/>
          <ac:inkMkLst>
            <pc:docMk/>
            <pc:sldMk cId="1644128562" sldId="260"/>
            <ac:inkMk id="9" creationId="{5AC286D8-7580-CF94-6AC0-BD10DD970BAC}"/>
          </ac:inkMkLst>
        </pc:inkChg>
        <pc:inkChg chg="add mod">
          <ac:chgData name="David Butler" userId="5e725e48-0273-4087-b2eb-09e2acbbccf3" providerId="ADAL" clId="{C9CC2587-E649-43C3-9628-B397CF3BB97C}" dt="2023-09-18T14:05:09.546" v="38"/>
          <ac:inkMkLst>
            <pc:docMk/>
            <pc:sldMk cId="1644128562" sldId="260"/>
            <ac:inkMk id="10" creationId="{6A7B83FA-AF9F-8813-BD5D-EC200B34671D}"/>
          </ac:inkMkLst>
        </pc:ink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20/04/2024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64.jpeg">
            <a:extLst>
              <a:ext uri="{FF2B5EF4-FFF2-40B4-BE49-F238E27FC236}">
                <a16:creationId xmlns:a16="http://schemas.microsoft.com/office/drawing/2014/main" id="{A482CB30-C2BF-CBC2-76FE-EA2A915B4E4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9862" y="4676870"/>
            <a:ext cx="2703176" cy="1800000"/>
          </a:xfrm>
          <a:prstGeom prst="rect">
            <a:avLst/>
          </a:prstGeom>
        </p:spPr>
      </p:pic>
      <p:pic>
        <p:nvPicPr>
          <p:cNvPr id="6" name="Picture 5" descr="Free Wash Your Hands To Wash photo and picture">
            <a:extLst>
              <a:ext uri="{FF2B5EF4-FFF2-40B4-BE49-F238E27FC236}">
                <a16:creationId xmlns:a16="http://schemas.microsoft.com/office/drawing/2014/main" id="{502300D8-2AB5-BFAF-773C-B498D8D8F7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86" y="2493989"/>
            <a:ext cx="2695765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Free Cheese Breakfast photo and picture">
            <a:extLst>
              <a:ext uri="{FF2B5EF4-FFF2-40B4-BE49-F238E27FC236}">
                <a16:creationId xmlns:a16="http://schemas.microsoft.com/office/drawing/2014/main" id="{D4EC2D93-2B4A-321B-BF69-5919B82CFD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235" y="253370"/>
            <a:ext cx="2400353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A56B66-D48D-D904-D555-4DE2F0DA4C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660" y="2516444"/>
            <a:ext cx="2693647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Free Goldfish Carp photo and picture">
            <a:extLst>
              <a:ext uri="{FF2B5EF4-FFF2-40B4-BE49-F238E27FC236}">
                <a16:creationId xmlns:a16="http://schemas.microsoft.com/office/drawing/2014/main" id="{1AF7E37F-D39F-1FC6-F72F-CEB1DFA3D1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40" y="4676870"/>
            <a:ext cx="3061059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Free Clock Watch photo and picture">
            <a:extLst>
              <a:ext uri="{FF2B5EF4-FFF2-40B4-BE49-F238E27FC236}">
                <a16:creationId xmlns:a16="http://schemas.microsoft.com/office/drawing/2014/main" id="{F13475C1-AEB2-75DF-F95A-7984362BAE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5483" y="216032"/>
            <a:ext cx="180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765913" y="13378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4708176" y="36274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578630" y="246512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8855592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4406490" y="25164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8599004" y="2493989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140155-014C-E222-06CA-DCD61C750869}"/>
              </a:ext>
            </a:extLst>
          </p:cNvPr>
          <p:cNvSpPr txBox="1"/>
          <p:nvPr/>
        </p:nvSpPr>
        <p:spPr>
          <a:xfrm>
            <a:off x="427787" y="46427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F24E84-225D-407E-48AD-1D706EDFD9ED}"/>
              </a:ext>
            </a:extLst>
          </p:cNvPr>
          <p:cNvSpPr txBox="1"/>
          <p:nvPr/>
        </p:nvSpPr>
        <p:spPr>
          <a:xfrm>
            <a:off x="4406490" y="467014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CB6A2-0237-8C09-C813-D1C158E40B9F}"/>
              </a:ext>
            </a:extLst>
          </p:cNvPr>
          <p:cNvSpPr txBox="1"/>
          <p:nvPr/>
        </p:nvSpPr>
        <p:spPr>
          <a:xfrm>
            <a:off x="8234350" y="4625681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/>
              <a:t>9</a:t>
            </a:r>
            <a:endParaRPr lang="en-GB" sz="2800" dirty="0"/>
          </a:p>
        </p:txBody>
      </p:sp>
      <p:pic>
        <p:nvPicPr>
          <p:cNvPr id="12" name="Picture 11" descr="A person writing on a whiteboard&#10;&#10;Description automatically generated">
            <a:extLst>
              <a:ext uri="{FF2B5EF4-FFF2-40B4-BE49-F238E27FC236}">
                <a16:creationId xmlns:a16="http://schemas.microsoft.com/office/drawing/2014/main" id="{7BDD4DFB-29CA-F2B0-5955-DE6F99BF3D6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4585" r="2313" b="33838"/>
          <a:stretch/>
        </p:blipFill>
        <p:spPr bwMode="auto">
          <a:xfrm>
            <a:off x="1372945" y="322571"/>
            <a:ext cx="2367529" cy="18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A person pushing a shopping cart&#10;&#10;Description automatically generated">
            <a:extLst>
              <a:ext uri="{FF2B5EF4-FFF2-40B4-BE49-F238E27FC236}">
                <a16:creationId xmlns:a16="http://schemas.microsoft.com/office/drawing/2014/main" id="{4013AF1E-AC18-978E-5F75-5C9A0C6C957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09" t="1334" r="44758" b="2803"/>
          <a:stretch/>
        </p:blipFill>
        <p:spPr bwMode="auto">
          <a:xfrm>
            <a:off x="5566116" y="2529000"/>
            <a:ext cx="1525442" cy="18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 white church with a steeple&#10;&#10;Description automatically generated">
            <a:extLst>
              <a:ext uri="{FF2B5EF4-FFF2-40B4-BE49-F238E27FC236}">
                <a16:creationId xmlns:a16="http://schemas.microsoft.com/office/drawing/2014/main" id="{867678BF-0F86-9C49-E3C2-6E3D1B4A33A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1825" r="25917" b="17294"/>
          <a:stretch/>
        </p:blipFill>
        <p:spPr bwMode="auto">
          <a:xfrm>
            <a:off x="9033134" y="4625681"/>
            <a:ext cx="2033078" cy="18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976741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705193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shoes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1005114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chicken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891942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church</a:t>
            </a:r>
          </a:p>
        </p:txBody>
      </p:sp>
    </p:spTree>
    <p:extLst>
      <p:ext uri="{BB962C8B-B14F-4D97-AF65-F5344CB8AC3E}">
        <p14:creationId xmlns:p14="http://schemas.microsoft.com/office/powerpoint/2010/main" val="400183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190240" y="2105561"/>
            <a:ext cx="659667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wash</a:t>
            </a:r>
          </a:p>
        </p:txBody>
      </p:sp>
    </p:spTree>
    <p:extLst>
      <p:ext uri="{BB962C8B-B14F-4D97-AF65-F5344CB8AC3E}">
        <p14:creationId xmlns:p14="http://schemas.microsoft.com/office/powerpoint/2010/main" val="4182652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936025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cheese</a:t>
            </a:r>
          </a:p>
        </p:txBody>
      </p:sp>
    </p:spTree>
    <p:extLst>
      <p:ext uri="{BB962C8B-B14F-4D97-AF65-F5344CB8AC3E}">
        <p14:creationId xmlns:p14="http://schemas.microsoft.com/office/powerpoint/2010/main" val="3647822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81211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watch</a:t>
            </a:r>
          </a:p>
        </p:txBody>
      </p:sp>
    </p:spTree>
    <p:extLst>
      <p:ext uri="{BB962C8B-B14F-4D97-AF65-F5344CB8AC3E}">
        <p14:creationId xmlns:p14="http://schemas.microsoft.com/office/powerpoint/2010/main" val="1793408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620393" y="1851645"/>
            <a:ext cx="43909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she</a:t>
            </a:r>
          </a:p>
        </p:txBody>
      </p:sp>
    </p:spTree>
    <p:extLst>
      <p:ext uri="{BB962C8B-B14F-4D97-AF65-F5344CB8AC3E}">
        <p14:creationId xmlns:p14="http://schemas.microsoft.com/office/powerpoint/2010/main" val="2673097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078992" y="1799093"/>
            <a:ext cx="918232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chocolate</a:t>
            </a:r>
          </a:p>
        </p:txBody>
      </p:sp>
    </p:spTree>
    <p:extLst>
      <p:ext uri="{BB962C8B-B14F-4D97-AF65-F5344CB8AC3E}">
        <p14:creationId xmlns:p14="http://schemas.microsoft.com/office/powerpoint/2010/main" val="20979474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663515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chips</a:t>
            </a:r>
          </a:p>
        </p:txBody>
      </p:sp>
    </p:spTree>
    <p:extLst>
      <p:ext uri="{BB962C8B-B14F-4D97-AF65-F5344CB8AC3E}">
        <p14:creationId xmlns:p14="http://schemas.microsoft.com/office/powerpoint/2010/main" val="667112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A75610-C74D-41DD-AF10-F44757387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62" y="0"/>
            <a:ext cx="7204342" cy="648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68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853631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cheap</a:t>
            </a:r>
          </a:p>
        </p:txBody>
      </p:sp>
    </p:spTree>
    <p:extLst>
      <p:ext uri="{BB962C8B-B14F-4D97-AF65-F5344CB8AC3E}">
        <p14:creationId xmlns:p14="http://schemas.microsoft.com/office/powerpoint/2010/main" val="33837386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498405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ship</a:t>
            </a:r>
          </a:p>
        </p:txBody>
      </p:sp>
    </p:spTree>
    <p:extLst>
      <p:ext uri="{BB962C8B-B14F-4D97-AF65-F5344CB8AC3E}">
        <p14:creationId xmlns:p14="http://schemas.microsoft.com/office/powerpoint/2010/main" val="135522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A65229-F006-461A-BB96-E54EE5712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728" y="317741"/>
            <a:ext cx="11096206" cy="518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780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D2EBC9-3F07-4C93-A580-63353E60E3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08" y="488322"/>
            <a:ext cx="11045022" cy="43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93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4AC852-560C-42F5-804D-F15E4FD12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88" y="352716"/>
            <a:ext cx="11105697" cy="425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8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830320" y="2146201"/>
            <a:ext cx="404469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fish</a:t>
            </a:r>
          </a:p>
        </p:txBody>
      </p:sp>
    </p:spTree>
    <p:extLst>
      <p:ext uri="{BB962C8B-B14F-4D97-AF65-F5344CB8AC3E}">
        <p14:creationId xmlns:p14="http://schemas.microsoft.com/office/powerpoint/2010/main" val="1357273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2115721"/>
            <a:ext cx="81211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watch</a:t>
            </a:r>
          </a:p>
        </p:txBody>
      </p:sp>
    </p:spTree>
    <p:extLst>
      <p:ext uri="{BB962C8B-B14F-4D97-AF65-F5344CB8AC3E}">
        <p14:creationId xmlns:p14="http://schemas.microsoft.com/office/powerpoint/2010/main" val="883229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1005114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chicken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1008641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teacher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25</Words>
  <Application>Microsoft Office PowerPoint</Application>
  <PresentationFormat>Widescreen</PresentationFormat>
  <Paragraphs>25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2023-07-22T06:29:47Z</dcterms:created>
  <dcterms:modified xsi:type="dcterms:W3CDTF">2024-04-20T10:17:51Z</dcterms:modified>
</cp:coreProperties>
</file>