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6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24CBD9-0F9B-426B-8820-402F6F554F18}" v="1" dt="2024-09-28T07:57:15.8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A43E07C3-657F-4ADF-A500-45BBEDD3231A}"/>
    <pc:docChg chg="undo custSel addSld modSld">
      <pc:chgData name="David Butler" userId="5e725e48-0273-4087-b2eb-09e2acbbccf3" providerId="ADAL" clId="{A43E07C3-657F-4ADF-A500-45BBEDD3231A}" dt="2023-08-23T14:37:17.082" v="195" actId="404"/>
      <pc:docMkLst>
        <pc:docMk/>
      </pc:docMkLst>
      <pc:sldChg chg="addSp delSp modSp">
        <pc:chgData name="David Butler" userId="5e725e48-0273-4087-b2eb-09e2acbbccf3" providerId="ADAL" clId="{A43E07C3-657F-4ADF-A500-45BBEDD3231A}" dt="2023-08-23T14:18:10.123" v="81" actId="1076"/>
        <pc:sldMkLst>
          <pc:docMk/>
          <pc:sldMk cId="4129766190" sldId="257"/>
        </pc:sldMkLst>
        <pc:spChg chg="mod">
          <ac:chgData name="David Butler" userId="5e725e48-0273-4087-b2eb-09e2acbbccf3" providerId="ADAL" clId="{A43E07C3-657F-4ADF-A500-45BBEDD3231A}" dt="2023-08-23T14:17:25.616" v="69" actId="1076"/>
          <ac:spMkLst>
            <pc:docMk/>
            <pc:sldMk cId="4129766190" sldId="257"/>
            <ac:spMk id="8" creationId="{FF7FD4FF-9DC3-4DA8-B197-2B7D95914BA8}"/>
          </ac:spMkLst>
        </pc:spChg>
        <pc:spChg chg="mod">
          <ac:chgData name="David Butler" userId="5e725e48-0273-4087-b2eb-09e2acbbccf3" providerId="ADAL" clId="{A43E07C3-657F-4ADF-A500-45BBEDD3231A}" dt="2023-08-23T14:18:08.872" v="80" actId="1076"/>
          <ac:spMkLst>
            <pc:docMk/>
            <pc:sldMk cId="4129766190" sldId="257"/>
            <ac:spMk id="9" creationId="{A3046654-6FE5-42AE-852A-1762CFB2F203}"/>
          </ac:spMkLst>
        </pc:spChg>
        <pc:picChg chg="add mod">
          <ac:chgData name="David Butler" userId="5e725e48-0273-4087-b2eb-09e2acbbccf3" providerId="ADAL" clId="{A43E07C3-657F-4ADF-A500-45BBEDD3231A}" dt="2023-08-23T14:18:10.123" v="81" actId="1076"/>
          <ac:picMkLst>
            <pc:docMk/>
            <pc:sldMk cId="4129766190" sldId="257"/>
            <ac:picMk id="2" creationId="{742B0C10-2837-412A-A53F-6346C6502115}"/>
          </ac:picMkLst>
        </pc:picChg>
        <pc:picChg chg="del">
          <ac:chgData name="David Butler" userId="5e725e48-0273-4087-b2eb-09e2acbbccf3" providerId="ADAL" clId="{A43E07C3-657F-4ADF-A500-45BBEDD3231A}" dt="2023-08-22T17:52:25.082" v="0" actId="478"/>
          <ac:picMkLst>
            <pc:docMk/>
            <pc:sldMk cId="4129766190" sldId="257"/>
            <ac:picMk id="12" creationId="{7B0E5D1C-F22A-475B-ACD8-5788A7D1BECD}"/>
          </ac:picMkLst>
        </pc:picChg>
        <pc:picChg chg="add mod">
          <ac:chgData name="David Butler" userId="5e725e48-0273-4087-b2eb-09e2acbbccf3" providerId="ADAL" clId="{A43E07C3-657F-4ADF-A500-45BBEDD3231A}" dt="2023-08-23T14:17:37.624" v="75" actId="14100"/>
          <ac:picMkLst>
            <pc:docMk/>
            <pc:sldMk cId="4129766190" sldId="257"/>
            <ac:picMk id="13" creationId="{311389C1-98E8-4023-822A-01ECD8646A4A}"/>
          </ac:picMkLst>
        </pc:picChg>
        <pc:picChg chg="del">
          <ac:chgData name="David Butler" userId="5e725e48-0273-4087-b2eb-09e2acbbccf3" providerId="ADAL" clId="{A43E07C3-657F-4ADF-A500-45BBEDD3231A}" dt="2023-08-22T17:52:30.311" v="5" actId="478"/>
          <ac:picMkLst>
            <pc:docMk/>
            <pc:sldMk cId="4129766190" sldId="257"/>
            <ac:picMk id="14" creationId="{A1C38D35-4142-4054-B64A-C82F1AA24BC8}"/>
          </ac:picMkLst>
        </pc:picChg>
        <pc:picChg chg="add mod">
          <ac:chgData name="David Butler" userId="5e725e48-0273-4087-b2eb-09e2acbbccf3" providerId="ADAL" clId="{A43E07C3-657F-4ADF-A500-45BBEDD3231A}" dt="2023-08-23T14:17:39.503" v="76" actId="14100"/>
          <ac:picMkLst>
            <pc:docMk/>
            <pc:sldMk cId="4129766190" sldId="257"/>
            <ac:picMk id="15" creationId="{413D2746-EB55-4377-BB96-CDEC06C7C6B8}"/>
          </ac:picMkLst>
        </pc:picChg>
        <pc:picChg chg="del mod">
          <ac:chgData name="David Butler" userId="5e725e48-0273-4087-b2eb-09e2acbbccf3" providerId="ADAL" clId="{A43E07C3-657F-4ADF-A500-45BBEDD3231A}" dt="2023-08-22T17:52:28.637" v="4" actId="478"/>
          <ac:picMkLst>
            <pc:docMk/>
            <pc:sldMk cId="4129766190" sldId="257"/>
            <ac:picMk id="1026" creationId="{5956846F-B38F-46AD-8BC6-D14D0EDD6D75}"/>
          </ac:picMkLst>
        </pc:picChg>
        <pc:picChg chg="del mod">
          <ac:chgData name="David Butler" userId="5e725e48-0273-4087-b2eb-09e2acbbccf3" providerId="ADAL" clId="{A43E07C3-657F-4ADF-A500-45BBEDD3231A}" dt="2023-08-22T17:52:26.940" v="2" actId="478"/>
          <ac:picMkLst>
            <pc:docMk/>
            <pc:sldMk cId="4129766190" sldId="257"/>
            <ac:picMk id="1028" creationId="{0BE8DBED-D118-49CE-AA03-F81523E31E87}"/>
          </ac:picMkLst>
        </pc:picChg>
      </pc:sldChg>
      <pc:sldChg chg="modSp">
        <pc:chgData name="David Butler" userId="5e725e48-0273-4087-b2eb-09e2acbbccf3" providerId="ADAL" clId="{A43E07C3-657F-4ADF-A500-45BBEDD3231A}" dt="2023-08-23T14:18:46.533" v="92" actId="403"/>
        <pc:sldMkLst>
          <pc:docMk/>
          <pc:sldMk cId="4141330581" sldId="258"/>
        </pc:sldMkLst>
        <pc:spChg chg="mod">
          <ac:chgData name="David Butler" userId="5e725e48-0273-4087-b2eb-09e2acbbccf3" providerId="ADAL" clId="{A43E07C3-657F-4ADF-A500-45BBEDD3231A}" dt="2023-08-23T14:18:46.533" v="92" actId="403"/>
          <ac:spMkLst>
            <pc:docMk/>
            <pc:sldMk cId="4141330581" sldId="258"/>
            <ac:spMk id="5" creationId="{08EF84F6-3E8E-4364-9B1C-50EBF6E80F72}"/>
          </ac:spMkLst>
        </pc:spChg>
      </pc:sldChg>
      <pc:sldChg chg="addSp delSp">
        <pc:chgData name="David Butler" userId="5e725e48-0273-4087-b2eb-09e2acbbccf3" providerId="ADAL" clId="{A43E07C3-657F-4ADF-A500-45BBEDD3231A}" dt="2023-08-23T14:33:24.663" v="108"/>
        <pc:sldMkLst>
          <pc:docMk/>
          <pc:sldMk cId="3786608852" sldId="260"/>
        </pc:sldMkLst>
        <pc:spChg chg="del">
          <ac:chgData name="David Butler" userId="5e725e48-0273-4087-b2eb-09e2acbbccf3" providerId="ADAL" clId="{A43E07C3-657F-4ADF-A500-45BBEDD3231A}" dt="2023-08-23T14:33:23.456" v="107" actId="478"/>
          <ac:spMkLst>
            <pc:docMk/>
            <pc:sldMk cId="3786608852" sldId="260"/>
            <ac:spMk id="3" creationId="{61014CAD-4AC1-4690-A806-A0A99DC4B403}"/>
          </ac:spMkLst>
        </pc:spChg>
        <pc:picChg chg="add">
          <ac:chgData name="David Butler" userId="5e725e48-0273-4087-b2eb-09e2acbbccf3" providerId="ADAL" clId="{A43E07C3-657F-4ADF-A500-45BBEDD3231A}" dt="2023-08-23T14:33:24.663" v="108"/>
          <ac:picMkLst>
            <pc:docMk/>
            <pc:sldMk cId="3786608852" sldId="260"/>
            <ac:picMk id="2" creationId="{662EADF9-B287-4C63-A5DB-B43AA39A3CF7}"/>
          </ac:picMkLst>
        </pc:picChg>
      </pc:sldChg>
      <pc:sldChg chg="modSp">
        <pc:chgData name="David Butler" userId="5e725e48-0273-4087-b2eb-09e2acbbccf3" providerId="ADAL" clId="{A43E07C3-657F-4ADF-A500-45BBEDD3231A}" dt="2023-08-23T14:33:59.191" v="120" actId="20577"/>
        <pc:sldMkLst>
          <pc:docMk/>
          <pc:sldMk cId="2068700204" sldId="261"/>
        </pc:sldMkLst>
        <pc:spChg chg="mod">
          <ac:chgData name="David Butler" userId="5e725e48-0273-4087-b2eb-09e2acbbccf3" providerId="ADAL" clId="{A43E07C3-657F-4ADF-A500-45BBEDD3231A}" dt="2023-08-23T14:33:59.191" v="120" actId="20577"/>
          <ac:spMkLst>
            <pc:docMk/>
            <pc:sldMk cId="2068700204" sldId="261"/>
            <ac:spMk id="2" creationId="{2195EC2B-3B45-4569-A22D-A9903AB995FF}"/>
          </ac:spMkLst>
        </pc:spChg>
      </pc:sldChg>
      <pc:sldChg chg="modSp">
        <pc:chgData name="David Butler" userId="5e725e48-0273-4087-b2eb-09e2acbbccf3" providerId="ADAL" clId="{A43E07C3-657F-4ADF-A500-45BBEDD3231A}" dt="2023-08-23T14:34:26.826" v="127" actId="403"/>
        <pc:sldMkLst>
          <pc:docMk/>
          <pc:sldMk cId="1707979318" sldId="262"/>
        </pc:sldMkLst>
        <pc:spChg chg="mod">
          <ac:chgData name="David Butler" userId="5e725e48-0273-4087-b2eb-09e2acbbccf3" providerId="ADAL" clId="{A43E07C3-657F-4ADF-A500-45BBEDD3231A}" dt="2023-08-23T14:34:26.826" v="127" actId="403"/>
          <ac:spMkLst>
            <pc:docMk/>
            <pc:sldMk cId="1707979318" sldId="262"/>
            <ac:spMk id="3" creationId="{3E0E3726-1C5C-4D36-860E-086E4A50FF5D}"/>
          </ac:spMkLst>
        </pc:spChg>
      </pc:sldChg>
      <pc:sldChg chg="modSp">
        <pc:chgData name="David Butler" userId="5e725e48-0273-4087-b2eb-09e2acbbccf3" providerId="ADAL" clId="{A43E07C3-657F-4ADF-A500-45BBEDD3231A}" dt="2023-08-23T14:34:58.471" v="141" actId="20577"/>
        <pc:sldMkLst>
          <pc:docMk/>
          <pc:sldMk cId="1857760560" sldId="263"/>
        </pc:sldMkLst>
        <pc:spChg chg="mod">
          <ac:chgData name="David Butler" userId="5e725e48-0273-4087-b2eb-09e2acbbccf3" providerId="ADAL" clId="{A43E07C3-657F-4ADF-A500-45BBEDD3231A}" dt="2023-08-23T14:34:58.471" v="141" actId="20577"/>
          <ac:spMkLst>
            <pc:docMk/>
            <pc:sldMk cId="1857760560" sldId="263"/>
            <ac:spMk id="2" creationId="{D8FBF329-410F-4CAB-853C-8B869B823F7E}"/>
          </ac:spMkLst>
        </pc:spChg>
      </pc:sldChg>
      <pc:sldChg chg="modSp">
        <pc:chgData name="David Butler" userId="5e725e48-0273-4087-b2eb-09e2acbbccf3" providerId="ADAL" clId="{A43E07C3-657F-4ADF-A500-45BBEDD3231A}" dt="2023-08-23T14:36:04.967" v="166" actId="20577"/>
        <pc:sldMkLst>
          <pc:docMk/>
          <pc:sldMk cId="326328036" sldId="264"/>
        </pc:sldMkLst>
        <pc:spChg chg="mod">
          <ac:chgData name="David Butler" userId="5e725e48-0273-4087-b2eb-09e2acbbccf3" providerId="ADAL" clId="{A43E07C3-657F-4ADF-A500-45BBEDD3231A}" dt="2023-08-23T14:36:04.967" v="166" actId="20577"/>
          <ac:spMkLst>
            <pc:docMk/>
            <pc:sldMk cId="326328036" sldId="264"/>
            <ac:spMk id="2" creationId="{E2CB450E-5383-464A-B2BE-72AC03B5BDD7}"/>
          </ac:spMkLst>
        </pc:spChg>
      </pc:sldChg>
      <pc:sldChg chg="addSp delSp modSp">
        <pc:chgData name="David Butler" userId="5e725e48-0273-4087-b2eb-09e2acbbccf3" providerId="ADAL" clId="{A43E07C3-657F-4ADF-A500-45BBEDD3231A}" dt="2023-08-23T14:37:17.082" v="195" actId="404"/>
        <pc:sldMkLst>
          <pc:docMk/>
          <pc:sldMk cId="964446206" sldId="265"/>
        </pc:sldMkLst>
        <pc:spChg chg="add mod">
          <ac:chgData name="David Butler" userId="5e725e48-0273-4087-b2eb-09e2acbbccf3" providerId="ADAL" clId="{A43E07C3-657F-4ADF-A500-45BBEDD3231A}" dt="2023-08-23T14:37:17.082" v="195" actId="404"/>
          <ac:spMkLst>
            <pc:docMk/>
            <pc:sldMk cId="964446206" sldId="265"/>
            <ac:spMk id="2" creationId="{12605D41-5839-4FF4-895A-6E2193C9C69C}"/>
          </ac:spMkLst>
        </pc:spChg>
        <pc:picChg chg="del">
          <ac:chgData name="David Butler" userId="5e725e48-0273-4087-b2eb-09e2acbbccf3" providerId="ADAL" clId="{A43E07C3-657F-4ADF-A500-45BBEDD3231A}" dt="2023-08-23T14:36:22.725" v="167" actId="478"/>
          <ac:picMkLst>
            <pc:docMk/>
            <pc:sldMk cId="964446206" sldId="265"/>
            <ac:picMk id="3" creationId="{CFC6C7CB-32CC-4CA3-A9E6-BFAC90EB22C7}"/>
          </ac:picMkLst>
        </pc:picChg>
      </pc:sldChg>
      <pc:sldChg chg="addSp modSp add">
        <pc:chgData name="David Butler" userId="5e725e48-0273-4087-b2eb-09e2acbbccf3" providerId="ADAL" clId="{A43E07C3-657F-4ADF-A500-45BBEDD3231A}" dt="2023-08-23T14:33:04.412" v="106" actId="1076"/>
        <pc:sldMkLst>
          <pc:docMk/>
          <pc:sldMk cId="1215335321" sldId="268"/>
        </pc:sldMkLst>
        <pc:spChg chg="add">
          <ac:chgData name="David Butler" userId="5e725e48-0273-4087-b2eb-09e2acbbccf3" providerId="ADAL" clId="{A43E07C3-657F-4ADF-A500-45BBEDD3231A}" dt="2023-08-23T14:20:44.482" v="94"/>
          <ac:spMkLst>
            <pc:docMk/>
            <pc:sldMk cId="1215335321" sldId="268"/>
            <ac:spMk id="3" creationId="{B371148D-9BEC-4A1B-B4BB-E8E9F3C336FB}"/>
          </ac:spMkLst>
        </pc:spChg>
        <pc:spChg chg="add mod">
          <ac:chgData name="David Butler" userId="5e725e48-0273-4087-b2eb-09e2acbbccf3" providerId="ADAL" clId="{A43E07C3-657F-4ADF-A500-45BBEDD3231A}" dt="2023-08-23T14:31:50.651" v="95" actId="1076"/>
          <ac:spMkLst>
            <pc:docMk/>
            <pc:sldMk cId="1215335321" sldId="268"/>
            <ac:spMk id="4" creationId="{FEA9777B-288E-4B6B-928E-912DACC452A6}"/>
          </ac:spMkLst>
        </pc:spChg>
        <pc:spChg chg="add mod">
          <ac:chgData name="David Butler" userId="5e725e48-0273-4087-b2eb-09e2acbbccf3" providerId="ADAL" clId="{A43E07C3-657F-4ADF-A500-45BBEDD3231A}" dt="2023-08-23T14:31:54.154" v="96" actId="1076"/>
          <ac:spMkLst>
            <pc:docMk/>
            <pc:sldMk cId="1215335321" sldId="268"/>
            <ac:spMk id="6" creationId="{F13048B2-EFA6-47C2-B3B7-0A5EF0122262}"/>
          </ac:spMkLst>
        </pc:spChg>
        <pc:spChg chg="add mod">
          <ac:chgData name="David Butler" userId="5e725e48-0273-4087-b2eb-09e2acbbccf3" providerId="ADAL" clId="{A43E07C3-657F-4ADF-A500-45BBEDD3231A}" dt="2023-08-23T14:31:57.290" v="97" actId="1076"/>
          <ac:spMkLst>
            <pc:docMk/>
            <pc:sldMk cId="1215335321" sldId="268"/>
            <ac:spMk id="7" creationId="{AA6F169A-64CE-4479-B886-4D23D38571C6}"/>
          </ac:spMkLst>
        </pc:spChg>
        <pc:spChg chg="add mod">
          <ac:chgData name="David Butler" userId="5e725e48-0273-4087-b2eb-09e2acbbccf3" providerId="ADAL" clId="{A43E07C3-657F-4ADF-A500-45BBEDD3231A}" dt="2023-08-23T14:32:04.635" v="98" actId="1076"/>
          <ac:spMkLst>
            <pc:docMk/>
            <pc:sldMk cId="1215335321" sldId="268"/>
            <ac:spMk id="8" creationId="{7C3125AE-7753-4A8E-9A18-4FDA885F3FB6}"/>
          </ac:spMkLst>
        </pc:spChg>
        <pc:spChg chg="add mod">
          <ac:chgData name="David Butler" userId="5e725e48-0273-4087-b2eb-09e2acbbccf3" providerId="ADAL" clId="{A43E07C3-657F-4ADF-A500-45BBEDD3231A}" dt="2023-08-23T14:32:36.218" v="101" actId="1076"/>
          <ac:spMkLst>
            <pc:docMk/>
            <pc:sldMk cId="1215335321" sldId="268"/>
            <ac:spMk id="9" creationId="{D30CF639-BB1F-49B7-9C3D-D19FC745A69A}"/>
          </ac:spMkLst>
        </pc:spChg>
        <pc:spChg chg="add mod">
          <ac:chgData name="David Butler" userId="5e725e48-0273-4087-b2eb-09e2acbbccf3" providerId="ADAL" clId="{A43E07C3-657F-4ADF-A500-45BBEDD3231A}" dt="2023-08-23T14:32:42.266" v="102" actId="1076"/>
          <ac:spMkLst>
            <pc:docMk/>
            <pc:sldMk cId="1215335321" sldId="268"/>
            <ac:spMk id="10" creationId="{E287C3F5-579C-4416-AA36-D1EE900EFC35}"/>
          </ac:spMkLst>
        </pc:spChg>
        <pc:spChg chg="add mod">
          <ac:chgData name="David Butler" userId="5e725e48-0273-4087-b2eb-09e2acbbccf3" providerId="ADAL" clId="{A43E07C3-657F-4ADF-A500-45BBEDD3231A}" dt="2023-08-23T14:32:49.948" v="103" actId="1076"/>
          <ac:spMkLst>
            <pc:docMk/>
            <pc:sldMk cId="1215335321" sldId="268"/>
            <ac:spMk id="11" creationId="{F5A54528-8603-4601-9CFA-565CA6E42DDB}"/>
          </ac:spMkLst>
        </pc:spChg>
        <pc:spChg chg="add mod">
          <ac:chgData name="David Butler" userId="5e725e48-0273-4087-b2eb-09e2acbbccf3" providerId="ADAL" clId="{A43E07C3-657F-4ADF-A500-45BBEDD3231A}" dt="2023-08-23T14:32:55.915" v="104" actId="1076"/>
          <ac:spMkLst>
            <pc:docMk/>
            <pc:sldMk cId="1215335321" sldId="268"/>
            <ac:spMk id="12" creationId="{5450D6EC-F978-4880-BB31-66A80C53E379}"/>
          </ac:spMkLst>
        </pc:spChg>
        <pc:spChg chg="add mod">
          <ac:chgData name="David Butler" userId="5e725e48-0273-4087-b2eb-09e2acbbccf3" providerId="ADAL" clId="{A43E07C3-657F-4ADF-A500-45BBEDD3231A}" dt="2023-08-23T14:33:01.525" v="105" actId="1076"/>
          <ac:spMkLst>
            <pc:docMk/>
            <pc:sldMk cId="1215335321" sldId="268"/>
            <ac:spMk id="13" creationId="{149E6713-39BA-4340-9F7E-BFC02170B39A}"/>
          </ac:spMkLst>
        </pc:spChg>
        <pc:spChg chg="add mod">
          <ac:chgData name="David Butler" userId="5e725e48-0273-4087-b2eb-09e2acbbccf3" providerId="ADAL" clId="{A43E07C3-657F-4ADF-A500-45BBEDD3231A}" dt="2023-08-23T14:33:04.412" v="106" actId="1076"/>
          <ac:spMkLst>
            <pc:docMk/>
            <pc:sldMk cId="1215335321" sldId="268"/>
            <ac:spMk id="14" creationId="{EA8E5471-963F-4284-ABBB-FBF962AEE96E}"/>
          </ac:spMkLst>
        </pc:spChg>
      </pc:sldChg>
    </pc:docChg>
  </pc:docChgLst>
  <pc:docChgLst>
    <pc:chgData name="David Butler" userId="1d4169bac4fa5473" providerId="LiveId" clId="{4724CBD9-0F9B-426B-8820-402F6F554F18}"/>
    <pc:docChg chg="custSel modSld">
      <pc:chgData name="David Butler" userId="1d4169bac4fa5473" providerId="LiveId" clId="{4724CBD9-0F9B-426B-8820-402F6F554F18}" dt="2024-09-28T07:57:49.787" v="9" actId="478"/>
      <pc:docMkLst>
        <pc:docMk/>
      </pc:docMkLst>
      <pc:sldChg chg="addSp delSp modSp mod">
        <pc:chgData name="David Butler" userId="1d4169bac4fa5473" providerId="LiveId" clId="{4724CBD9-0F9B-426B-8820-402F6F554F18}" dt="2024-09-28T07:57:49.787" v="9" actId="478"/>
        <pc:sldMkLst>
          <pc:docMk/>
          <pc:sldMk cId="4129766190" sldId="257"/>
        </pc:sldMkLst>
        <pc:spChg chg="del">
          <ac:chgData name="David Butler" userId="1d4169bac4fa5473" providerId="LiveId" clId="{4724CBD9-0F9B-426B-8820-402F6F554F18}" dt="2024-09-28T07:57:34.498" v="8" actId="478"/>
          <ac:spMkLst>
            <pc:docMk/>
            <pc:sldMk cId="4129766190" sldId="257"/>
            <ac:spMk id="8" creationId="{FF7FD4FF-9DC3-4DA8-B197-2B7D95914BA8}"/>
          </ac:spMkLst>
        </pc:spChg>
        <pc:spChg chg="del">
          <ac:chgData name="David Butler" userId="1d4169bac4fa5473" providerId="LiveId" clId="{4724CBD9-0F9B-426B-8820-402F6F554F18}" dt="2024-09-28T07:57:49.787" v="9" actId="478"/>
          <ac:spMkLst>
            <pc:docMk/>
            <pc:sldMk cId="4129766190" sldId="257"/>
            <ac:spMk id="10" creationId="{87B69ED8-098F-4265-99A1-63576D5FD87C}"/>
          </ac:spMkLst>
        </pc:spChg>
        <pc:spChg chg="mod">
          <ac:chgData name="David Butler" userId="1d4169bac4fa5473" providerId="LiveId" clId="{4724CBD9-0F9B-426B-8820-402F6F554F18}" dt="2024-09-28T07:57:31.423" v="7" actId="1076"/>
          <ac:spMkLst>
            <pc:docMk/>
            <pc:sldMk cId="4129766190" sldId="257"/>
            <ac:spMk id="11" creationId="{C6B19CDD-6E56-45B6-B928-1D7C4A48B1C7}"/>
          </ac:spMkLst>
        </pc:spChg>
        <pc:picChg chg="add mod">
          <ac:chgData name="David Butler" userId="1d4169bac4fa5473" providerId="LiveId" clId="{4724CBD9-0F9B-426B-8820-402F6F554F18}" dt="2024-09-28T07:57:26.630" v="5" actId="14100"/>
          <ac:picMkLst>
            <pc:docMk/>
            <pc:sldMk cId="4129766190" sldId="257"/>
            <ac:picMk id="3" creationId="{E24B90FF-BBD0-4349-4F23-EAB3EA0A31DB}"/>
          </ac:picMkLst>
        </pc:picChg>
        <pc:picChg chg="del">
          <ac:chgData name="David Butler" userId="1d4169bac4fa5473" providerId="LiveId" clId="{4724CBD9-0F9B-426B-8820-402F6F554F18}" dt="2024-09-28T07:57:14.738" v="0" actId="478"/>
          <ac:picMkLst>
            <pc:docMk/>
            <pc:sldMk cId="4129766190" sldId="257"/>
            <ac:picMk id="13" creationId="{311389C1-98E8-4023-822A-01ECD8646A4A}"/>
          </ac:picMkLst>
        </pc:picChg>
        <pc:picChg chg="mod">
          <ac:chgData name="David Butler" userId="1d4169bac4fa5473" providerId="LiveId" clId="{4724CBD9-0F9B-426B-8820-402F6F554F18}" dt="2024-09-28T07:57:29.016" v="6" actId="1076"/>
          <ac:picMkLst>
            <pc:docMk/>
            <pc:sldMk cId="4129766190" sldId="257"/>
            <ac:picMk id="15" creationId="{413D2746-EB55-4377-BB96-CDEC06C7C6B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F5DA5-9875-41BF-8169-39258CEC3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FF650-5509-4F4F-9EFE-8B98EC8AD2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1446D-84FC-4944-A4E8-B69F9B811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AF70A-6DF0-48EC-B8EB-8561F92CF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4ADD-CB8E-4300-85DE-60BA5D8EA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62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367B2-853D-4116-B4F1-7C35D87AD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B9714C-68EA-4197-AE58-79A669266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344E2-198D-45BC-8E6B-A04F9BDD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9FC25-0E55-4403-98DA-B0D66DE4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05D7D-A3BF-4789-BBDA-9AFBF0E04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6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23EC7-39FC-40FB-AE45-79AAB044C5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E6C7F9-8FF6-42EB-8A82-6AF2CACBF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6F3AC-3ED2-46D3-B265-2F74077F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44867-86DA-43DA-B03C-728F0C985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30C53-BEA3-4E05-ADA9-69C0B074B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99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BABA2-79A6-4B56-A99C-E9757BD03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B923B-4BC9-43B2-AC87-77991A497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3186D-A635-4836-92A7-A86BAC665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A24A8-8EB2-4280-B59D-6DDA3968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FE4AE-A5E1-410C-B5B4-668D199E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8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862C-D659-46D7-9662-FFB35CF4C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8E2CC-1651-407E-AEF1-45A671DBA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037C7-7ED6-4EE9-8EF4-228C2406C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E8BF1-8C49-467F-A57B-0C7AA87B8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87EA4-C0D9-4030-A317-BBF528EB4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47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2607B-31E8-4788-82C6-A36049B4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696D4-FF2D-49A3-841F-B701E7D02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75EBBC-A3D2-46DE-B66F-7E1C9C4D3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4CF6E-2B79-46CD-AE68-935AC7703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92633-86A3-4745-B0E7-E3EC836A2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E411A-0DDC-4B09-8C53-50BDCAE0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67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78FF5-07ED-4B68-86F3-2E0CEAD2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0C986-998F-42E3-AFC1-5CC416D04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25DBE-0BF1-44BD-9DDF-068565220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3CC6FF-0517-4157-BAE8-44F291C2C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B16F12-762B-4D91-93B5-C786C6CAF7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4908F-B663-4B59-998E-7B8EBB47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71706A-3CC8-4106-AFA1-36736989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6AF83E-60BB-430B-8E3E-610D192F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01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B9D4-CC10-45D1-BDE1-91FBF96D1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02BF72-4C0F-4ADD-8174-A5E5BDAF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46F01E-0713-414F-83C7-3DE77F72A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CB096C-8C8E-4BF7-9982-CB321364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1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D2927D-F53F-4958-B694-F10A2446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B8B75D-5983-422B-9184-0B43F82E2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DF246-A7B6-46A8-8A4C-691A8852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17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C2E37-380F-424A-9481-4263A664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D6435-B9BC-4ADD-9ADC-49AEA21A2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8BC43E-055D-45AC-857C-EAD09A3FC0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4E97D-C476-4789-A86B-55685AF1D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B41B1-032C-4B1F-B92D-F66416E2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7EA70-6AC3-494A-BC4A-823D527C1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96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EC39E-EBB1-4189-8A1D-66825C186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BFD7E4-D49F-4353-AA5F-71C9E03BDC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9858D-7372-4607-85EB-ED82B1A1B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CB00D-027E-4E3B-88CF-23BC56724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AD0BE-510B-4F8D-8820-218EBCA41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B093B-52BE-4968-8A5D-42BF4E64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14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05F2D0-7E89-475F-9EC4-63535D2E4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3EA8D-B93B-4357-AE03-21993B4D4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E90A8-E120-413D-8D06-6AA8D6375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B32A2-7873-4262-B8AA-ADEB252B9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17AC0-6698-46D1-BAA5-FCC5DF750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7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6FB7D24-B126-4F20-82B4-621A6A89ACDB}"/>
              </a:ext>
            </a:extLst>
          </p:cNvPr>
          <p:cNvSpPr txBox="1"/>
          <p:nvPr/>
        </p:nvSpPr>
        <p:spPr>
          <a:xfrm>
            <a:off x="141402" y="1443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046654-6FE5-42AE-852A-1762CFB2F203}"/>
              </a:ext>
            </a:extLst>
          </p:cNvPr>
          <p:cNvSpPr txBox="1"/>
          <p:nvPr/>
        </p:nvSpPr>
        <p:spPr>
          <a:xfrm>
            <a:off x="458192" y="370201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19CDD-6E56-45B6-B928-1D7C4A48B1C7}"/>
              </a:ext>
            </a:extLst>
          </p:cNvPr>
          <p:cNvSpPr txBox="1"/>
          <p:nvPr/>
        </p:nvSpPr>
        <p:spPr>
          <a:xfrm>
            <a:off x="5090588" y="3290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15" name="Picture 14" descr="Free College Kleve photo and picture">
            <a:extLst>
              <a:ext uri="{FF2B5EF4-FFF2-40B4-BE49-F238E27FC236}">
                <a16:creationId xmlns:a16="http://schemas.microsoft.com/office/drawing/2014/main" id="{413D2746-EB55-4377-BB96-CDEC06C7C6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435" y="329025"/>
            <a:ext cx="4551616" cy="3040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Free Tiktok Social Media photo and picture">
            <a:extLst>
              <a:ext uri="{FF2B5EF4-FFF2-40B4-BE49-F238E27FC236}">
                <a16:creationId xmlns:a16="http://schemas.microsoft.com/office/drawing/2014/main" id="{742B0C10-2837-412A-A53F-6346C6502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04" y="3702011"/>
            <a:ext cx="4456227" cy="296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person sitting on a couch using a tablet&#10;&#10;Description automatically generated">
            <a:extLst>
              <a:ext uri="{FF2B5EF4-FFF2-40B4-BE49-F238E27FC236}">
                <a16:creationId xmlns:a16="http://schemas.microsoft.com/office/drawing/2014/main" id="{E24B90FF-BBD0-4349-4F23-EAB3EA0A31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50" r="18855" b="8114"/>
          <a:stretch/>
        </p:blipFill>
        <p:spPr bwMode="auto">
          <a:xfrm flipH="1">
            <a:off x="609035" y="412208"/>
            <a:ext cx="3649236" cy="30408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29766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95A14D-CE4A-4192-84E4-4628DBBBC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37" y="647700"/>
            <a:ext cx="10982325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588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D246F8BA-99F3-4C3F-A3B2-194DCAD15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34884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EF84F6-3E8E-4364-9B1C-50EBF6E80F72}"/>
              </a:ext>
            </a:extLst>
          </p:cNvPr>
          <p:cNvSpPr txBox="1"/>
          <p:nvPr/>
        </p:nvSpPr>
        <p:spPr>
          <a:xfrm>
            <a:off x="468197" y="511304"/>
            <a:ext cx="11255605" cy="5157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400" b="1" dirty="0">
                <a:latin typeface="Century Gothic" panose="020B0502020202020204" pitchFamily="34" charset="0"/>
              </a:rPr>
              <a:t>Hong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Her name is Hong. She is from China. She lives in Glasgow. She is a student. She goes to college 4 days a week. She likes college and she is a good student. She likes </a:t>
            </a:r>
            <a:r>
              <a:rPr lang="en-GB" sz="3600" dirty="0" err="1">
                <a:latin typeface="Century Gothic" panose="020B0502020202020204" pitchFamily="34" charset="0"/>
              </a:rPr>
              <a:t>Tik</a:t>
            </a:r>
            <a:r>
              <a:rPr lang="en-GB" sz="3600" dirty="0">
                <a:latin typeface="Century Gothic" panose="020B0502020202020204" pitchFamily="34" charset="0"/>
              </a:rPr>
              <a:t> Tok. She watches </a:t>
            </a:r>
            <a:r>
              <a:rPr lang="en-GB" sz="3600" dirty="0" err="1">
                <a:latin typeface="Century Gothic" panose="020B0502020202020204" pitchFamily="34" charset="0"/>
              </a:rPr>
              <a:t>Tik</a:t>
            </a:r>
            <a:r>
              <a:rPr lang="en-GB" sz="3600" dirty="0">
                <a:latin typeface="Century Gothic" panose="020B0502020202020204" pitchFamily="34" charset="0"/>
              </a:rPr>
              <a:t> Tok every day. </a:t>
            </a:r>
          </a:p>
        </p:txBody>
      </p:sp>
    </p:spTree>
    <p:extLst>
      <p:ext uri="{BB962C8B-B14F-4D97-AF65-F5344CB8AC3E}">
        <p14:creationId xmlns:p14="http://schemas.microsoft.com/office/powerpoint/2010/main" val="414133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EF84F6-3E8E-4364-9B1C-50EBF6E80F72}"/>
              </a:ext>
            </a:extLst>
          </p:cNvPr>
          <p:cNvSpPr txBox="1"/>
          <p:nvPr/>
        </p:nvSpPr>
        <p:spPr>
          <a:xfrm>
            <a:off x="468197" y="511304"/>
            <a:ext cx="11255605" cy="5157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400" b="1" dirty="0">
                <a:latin typeface="Century Gothic" panose="020B0502020202020204" pitchFamily="34" charset="0"/>
              </a:rPr>
              <a:t>Hong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Her name is Hong. She is from China. She lives in Glasgow. She is a student. She goes to college 4 days a week. She likes college and she is a good student. She likes </a:t>
            </a:r>
            <a:r>
              <a:rPr lang="en-GB" sz="3600" dirty="0" err="1">
                <a:latin typeface="Century Gothic" panose="020B0502020202020204" pitchFamily="34" charset="0"/>
              </a:rPr>
              <a:t>Tik</a:t>
            </a:r>
            <a:r>
              <a:rPr lang="en-GB" sz="3600" dirty="0">
                <a:latin typeface="Century Gothic" panose="020B0502020202020204" pitchFamily="34" charset="0"/>
              </a:rPr>
              <a:t> Tok. She watches </a:t>
            </a:r>
            <a:r>
              <a:rPr lang="en-GB" sz="3600" dirty="0" err="1">
                <a:latin typeface="Century Gothic" panose="020B0502020202020204" pitchFamily="34" charset="0"/>
              </a:rPr>
              <a:t>Tik</a:t>
            </a:r>
            <a:r>
              <a:rPr lang="en-GB" sz="3600" dirty="0">
                <a:latin typeface="Century Gothic" panose="020B0502020202020204" pitchFamily="34" charset="0"/>
              </a:rPr>
              <a:t> Tok every day.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71148D-9BEC-4A1B-B4BB-E8E9F3C336FB}"/>
              </a:ext>
            </a:extLst>
          </p:cNvPr>
          <p:cNvSpPr txBox="1"/>
          <p:nvPr/>
        </p:nvSpPr>
        <p:spPr>
          <a:xfrm>
            <a:off x="928662" y="1412112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A9777B-288E-4B6B-928E-912DACC452A6}"/>
              </a:ext>
            </a:extLst>
          </p:cNvPr>
          <p:cNvSpPr txBox="1"/>
          <p:nvPr/>
        </p:nvSpPr>
        <p:spPr>
          <a:xfrm>
            <a:off x="2706610" y="134067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3048B2-EFA6-47C2-B3B7-0A5EF0122262}"/>
              </a:ext>
            </a:extLst>
          </p:cNvPr>
          <p:cNvSpPr txBox="1"/>
          <p:nvPr/>
        </p:nvSpPr>
        <p:spPr>
          <a:xfrm>
            <a:off x="4945023" y="134067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6F169A-64CE-4479-B886-4D23D38571C6}"/>
              </a:ext>
            </a:extLst>
          </p:cNvPr>
          <p:cNvSpPr txBox="1"/>
          <p:nvPr/>
        </p:nvSpPr>
        <p:spPr>
          <a:xfrm>
            <a:off x="9997268" y="133002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3125AE-7753-4A8E-9A18-4FDA885F3FB6}"/>
              </a:ext>
            </a:extLst>
          </p:cNvPr>
          <p:cNvSpPr txBox="1"/>
          <p:nvPr/>
        </p:nvSpPr>
        <p:spPr>
          <a:xfrm>
            <a:off x="7786710" y="221455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0CF639-BB1F-49B7-9C3D-D19FC745A69A}"/>
              </a:ext>
            </a:extLst>
          </p:cNvPr>
          <p:cNvSpPr txBox="1"/>
          <p:nvPr/>
        </p:nvSpPr>
        <p:spPr>
          <a:xfrm>
            <a:off x="9862413" y="221455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87C3F5-579C-4416-AA36-D1EE900EFC35}"/>
              </a:ext>
            </a:extLst>
          </p:cNvPr>
          <p:cNvSpPr txBox="1"/>
          <p:nvPr/>
        </p:nvSpPr>
        <p:spPr>
          <a:xfrm>
            <a:off x="948463" y="316739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A54528-8603-4601-9CFA-565CA6E42DDB}"/>
              </a:ext>
            </a:extLst>
          </p:cNvPr>
          <p:cNvSpPr txBox="1"/>
          <p:nvPr/>
        </p:nvSpPr>
        <p:spPr>
          <a:xfrm>
            <a:off x="10576793" y="303327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50D6EC-F978-4880-BB31-66A80C53E379}"/>
              </a:ext>
            </a:extLst>
          </p:cNvPr>
          <p:cNvSpPr txBox="1"/>
          <p:nvPr/>
        </p:nvSpPr>
        <p:spPr>
          <a:xfrm>
            <a:off x="1305653" y="385762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9E6713-39BA-4340-9F7E-BFC02170B39A}"/>
              </a:ext>
            </a:extLst>
          </p:cNvPr>
          <p:cNvSpPr txBox="1"/>
          <p:nvPr/>
        </p:nvSpPr>
        <p:spPr>
          <a:xfrm>
            <a:off x="948463" y="4628479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8E5471-963F-4284-ABBB-FBF962AEE96E}"/>
              </a:ext>
            </a:extLst>
          </p:cNvPr>
          <p:cNvSpPr txBox="1"/>
          <p:nvPr/>
        </p:nvSpPr>
        <p:spPr>
          <a:xfrm>
            <a:off x="7786710" y="388576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215335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2EADF9-B287-4C63-A5DB-B43AA39A3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87" y="1133475"/>
            <a:ext cx="10868025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608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95EC2B-3B45-4569-A22D-A9903AB995FF}"/>
              </a:ext>
            </a:extLst>
          </p:cNvPr>
          <p:cNvSpPr txBox="1"/>
          <p:nvPr/>
        </p:nvSpPr>
        <p:spPr>
          <a:xfrm>
            <a:off x="678730" y="358218"/>
            <a:ext cx="9478877" cy="5803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600" b="1" dirty="0">
                <a:latin typeface="Century Gothic" panose="020B0502020202020204" pitchFamily="34" charset="0"/>
              </a:rPr>
              <a:t>Yes or no?</a:t>
            </a:r>
            <a:endParaRPr lang="en-GB" sz="3600" dirty="0">
              <a:latin typeface="Century Gothic" panose="020B0502020202020204" pitchFamily="34" charset="0"/>
            </a:endParaRPr>
          </a:p>
          <a:p>
            <a:pPr marL="742950" lvl="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Her name is Hong.</a:t>
            </a:r>
          </a:p>
          <a:p>
            <a:pPr marL="742950" lvl="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She lives in China.</a:t>
            </a:r>
          </a:p>
          <a:p>
            <a:pPr marL="742950" lvl="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She is a teacher.</a:t>
            </a:r>
          </a:p>
          <a:p>
            <a:pPr marL="742950" lvl="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She is a bad student.</a:t>
            </a:r>
          </a:p>
          <a:p>
            <a:pPr marL="742950" lvl="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She goes to college four days a week.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She watches </a:t>
            </a:r>
            <a:r>
              <a:rPr lang="en-GB" sz="3600" dirty="0" err="1">
                <a:latin typeface="Century Gothic" panose="020B0502020202020204" pitchFamily="34" charset="0"/>
              </a:rPr>
              <a:t>Tik</a:t>
            </a:r>
            <a:r>
              <a:rPr lang="en-GB" sz="3600" dirty="0">
                <a:latin typeface="Century Gothic" panose="020B0502020202020204" pitchFamily="34" charset="0"/>
              </a:rPr>
              <a:t> Tok. </a:t>
            </a:r>
            <a:endParaRPr lang="en-GB" sz="5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700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E0E3726-1C5C-4D36-860E-086E4A50FF5D}"/>
              </a:ext>
            </a:extLst>
          </p:cNvPr>
          <p:cNvSpPr/>
          <p:nvPr/>
        </p:nvSpPr>
        <p:spPr>
          <a:xfrm>
            <a:off x="256673" y="0"/>
            <a:ext cx="11149264" cy="5514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4000" b="1" u="sng" dirty="0">
                <a:latin typeface="Century Gothic" panose="020B0502020202020204" pitchFamily="34" charset="0"/>
              </a:rPr>
              <a:t>His / Her</a:t>
            </a:r>
            <a:r>
              <a:rPr lang="en-GB" sz="4000" dirty="0">
                <a:latin typeface="Century Gothic" panose="020B0502020202020204" pitchFamily="34" charset="0"/>
              </a:rPr>
              <a:t> name is Hong. </a:t>
            </a:r>
            <a:r>
              <a:rPr lang="en-GB" sz="4000" b="1" u="sng" dirty="0">
                <a:latin typeface="Century Gothic" panose="020B0502020202020204" pitchFamily="34" charset="0"/>
              </a:rPr>
              <a:t>She / He</a:t>
            </a:r>
            <a:r>
              <a:rPr lang="en-GB" sz="4000" dirty="0">
                <a:latin typeface="Century Gothic" panose="020B0502020202020204" pitchFamily="34" charset="0"/>
              </a:rPr>
              <a:t> is from China. She lives in Glasgow. </a:t>
            </a:r>
            <a:r>
              <a:rPr lang="en-GB" sz="4000" b="1" u="sng" dirty="0">
                <a:latin typeface="Century Gothic" panose="020B0502020202020204" pitchFamily="34" charset="0"/>
              </a:rPr>
              <a:t>He / She</a:t>
            </a:r>
            <a:r>
              <a:rPr lang="en-GB" sz="4000" dirty="0">
                <a:latin typeface="Century Gothic" panose="020B0502020202020204" pitchFamily="34" charset="0"/>
              </a:rPr>
              <a:t> is a student. She </a:t>
            </a:r>
            <a:r>
              <a:rPr lang="en-GB" sz="4000" b="1" u="sng" dirty="0">
                <a:latin typeface="Century Gothic" panose="020B0502020202020204" pitchFamily="34" charset="0"/>
              </a:rPr>
              <a:t>go / goes</a:t>
            </a:r>
            <a:r>
              <a:rPr lang="en-GB" sz="4000" dirty="0">
                <a:latin typeface="Century Gothic" panose="020B0502020202020204" pitchFamily="34" charset="0"/>
              </a:rPr>
              <a:t> to college 4 days a week. She </a:t>
            </a:r>
            <a:r>
              <a:rPr lang="en-GB" sz="4000" b="1" u="sng" dirty="0">
                <a:latin typeface="Century Gothic" panose="020B0502020202020204" pitchFamily="34" charset="0"/>
              </a:rPr>
              <a:t>likes / like</a:t>
            </a:r>
            <a:r>
              <a:rPr lang="en-GB" sz="4000" dirty="0">
                <a:latin typeface="Century Gothic" panose="020B0502020202020204" pitchFamily="34" charset="0"/>
              </a:rPr>
              <a:t> college and she </a:t>
            </a:r>
            <a:r>
              <a:rPr lang="en-GB" sz="4000" b="1" u="sng" dirty="0">
                <a:latin typeface="Century Gothic" panose="020B0502020202020204" pitchFamily="34" charset="0"/>
              </a:rPr>
              <a:t>am / is</a:t>
            </a:r>
            <a:r>
              <a:rPr lang="en-GB" sz="4000" dirty="0">
                <a:latin typeface="Century Gothic" panose="020B0502020202020204" pitchFamily="34" charset="0"/>
              </a:rPr>
              <a:t> a good student. She likes </a:t>
            </a:r>
            <a:r>
              <a:rPr lang="en-GB" sz="4000" dirty="0" err="1">
                <a:latin typeface="Century Gothic" panose="020B0502020202020204" pitchFamily="34" charset="0"/>
              </a:rPr>
              <a:t>Tik</a:t>
            </a:r>
            <a:r>
              <a:rPr lang="en-GB" sz="4000" dirty="0">
                <a:latin typeface="Century Gothic" panose="020B0502020202020204" pitchFamily="34" charset="0"/>
              </a:rPr>
              <a:t> Tok. She </a:t>
            </a:r>
            <a:r>
              <a:rPr lang="en-GB" sz="4000" b="1" u="sng" dirty="0">
                <a:latin typeface="Century Gothic" panose="020B0502020202020204" pitchFamily="34" charset="0"/>
              </a:rPr>
              <a:t>watch/ watches</a:t>
            </a:r>
            <a:r>
              <a:rPr lang="en-GB" sz="4000" dirty="0">
                <a:latin typeface="Century Gothic" panose="020B0502020202020204" pitchFamily="34" charset="0"/>
              </a:rPr>
              <a:t> </a:t>
            </a:r>
            <a:r>
              <a:rPr lang="en-GB" sz="4000" dirty="0" err="1">
                <a:latin typeface="Century Gothic" panose="020B0502020202020204" pitchFamily="34" charset="0"/>
              </a:rPr>
              <a:t>Tik</a:t>
            </a:r>
            <a:r>
              <a:rPr lang="en-GB" sz="4000" dirty="0">
                <a:latin typeface="Century Gothic" panose="020B0502020202020204" pitchFamily="34" charset="0"/>
              </a:rPr>
              <a:t> Tok every day. </a:t>
            </a:r>
          </a:p>
        </p:txBody>
      </p:sp>
    </p:spTree>
    <p:extLst>
      <p:ext uri="{BB962C8B-B14F-4D97-AF65-F5344CB8AC3E}">
        <p14:creationId xmlns:p14="http://schemas.microsoft.com/office/powerpoint/2010/main" val="1707979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FBF329-410F-4CAB-853C-8B869B823F7E}"/>
              </a:ext>
            </a:extLst>
          </p:cNvPr>
          <p:cNvSpPr txBox="1"/>
          <p:nvPr/>
        </p:nvSpPr>
        <p:spPr>
          <a:xfrm>
            <a:off x="279133" y="202129"/>
            <a:ext cx="10472286" cy="516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She     Her     watches     likes     is     lives     goes</a:t>
            </a:r>
          </a:p>
          <a:p>
            <a:pPr>
              <a:lnSpc>
                <a:spcPct val="150000"/>
              </a:lnSpc>
            </a:pPr>
            <a:endParaRPr lang="en-GB" sz="32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______ name is Hong. _____ is from China. She _________ in Glasgow. She ____ a student. She ________ to college 4 days a week. She _________ college and she is a good student. She likes </a:t>
            </a:r>
            <a:r>
              <a:rPr lang="en-GB" sz="3200" dirty="0" err="1">
                <a:latin typeface="Century Gothic" panose="020B0502020202020204" pitchFamily="34" charset="0"/>
              </a:rPr>
              <a:t>Tik</a:t>
            </a:r>
            <a:r>
              <a:rPr lang="en-GB" sz="3200" dirty="0">
                <a:latin typeface="Century Gothic" panose="020B0502020202020204" pitchFamily="34" charset="0"/>
              </a:rPr>
              <a:t> Tok. She ___________ </a:t>
            </a:r>
            <a:r>
              <a:rPr lang="en-GB" sz="3200" dirty="0" err="1">
                <a:latin typeface="Century Gothic" panose="020B0502020202020204" pitchFamily="34" charset="0"/>
              </a:rPr>
              <a:t>Tik</a:t>
            </a:r>
            <a:r>
              <a:rPr lang="en-GB" sz="3200" dirty="0">
                <a:latin typeface="Century Gothic" panose="020B0502020202020204" pitchFamily="34" charset="0"/>
              </a:rPr>
              <a:t> Tok every day. </a:t>
            </a:r>
          </a:p>
        </p:txBody>
      </p:sp>
    </p:spTree>
    <p:extLst>
      <p:ext uri="{BB962C8B-B14F-4D97-AF65-F5344CB8AC3E}">
        <p14:creationId xmlns:p14="http://schemas.microsoft.com/office/powerpoint/2010/main" val="1857760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CB450E-5383-464A-B2BE-72AC03B5BDD7}"/>
              </a:ext>
            </a:extLst>
          </p:cNvPr>
          <p:cNvSpPr txBox="1"/>
          <p:nvPr/>
        </p:nvSpPr>
        <p:spPr>
          <a:xfrm>
            <a:off x="154003" y="96252"/>
            <a:ext cx="11617693" cy="5907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What’s her name</a:t>
            </a:r>
            <a:r>
              <a:rPr lang="en-GB" sz="3200" dirty="0"/>
              <a:t>?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________________________________________________</a:t>
            </a:r>
          </a:p>
          <a:p>
            <a:pPr>
              <a:lnSpc>
                <a:spcPct val="150000"/>
              </a:lnSpc>
            </a:pPr>
            <a:endParaRPr lang="en-GB" sz="32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2. Where is she from</a:t>
            </a:r>
            <a:r>
              <a:rPr lang="en-GB" sz="3200" dirty="0"/>
              <a:t>?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________________________________________________</a:t>
            </a:r>
          </a:p>
          <a:p>
            <a:pPr>
              <a:lnSpc>
                <a:spcPct val="150000"/>
              </a:lnSpc>
            </a:pPr>
            <a:endParaRPr lang="en-GB" sz="3200" dirty="0">
              <a:latin typeface="Century Gothic" panose="020B0502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3. Where does she live</a:t>
            </a:r>
            <a:r>
              <a:rPr lang="en-GB" sz="3200" dirty="0"/>
              <a:t>?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26328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605D41-5839-4FF4-895A-6E2193C9C69C}"/>
              </a:ext>
            </a:extLst>
          </p:cNvPr>
          <p:cNvSpPr txBox="1"/>
          <p:nvPr/>
        </p:nvSpPr>
        <p:spPr>
          <a:xfrm>
            <a:off x="219960" y="688156"/>
            <a:ext cx="11972040" cy="4141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4. Is she a good student</a:t>
            </a:r>
            <a:r>
              <a:rPr lang="en-GB" sz="3600" dirty="0"/>
              <a:t>?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________________________________________________</a:t>
            </a:r>
          </a:p>
          <a:p>
            <a:pPr>
              <a:lnSpc>
                <a:spcPct val="150000"/>
              </a:lnSpc>
            </a:pPr>
            <a:endParaRPr lang="en-GB" sz="3600" dirty="0">
              <a:latin typeface="Century Gothic" panose="020B0502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5. What does she like</a:t>
            </a:r>
            <a:r>
              <a:rPr lang="en-GB" sz="3600" dirty="0"/>
              <a:t>?</a:t>
            </a:r>
          </a:p>
          <a:p>
            <a:pPr>
              <a:lnSpc>
                <a:spcPct val="15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964446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58637F19-05A3-4E4B-90FD-9294DFE8CE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F9EEDF-43FD-4CD1-BB8F-15599D9BA5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B091C3-C3D6-4609-B95D-46BA9702E0F0}">
  <ds:schemaRefs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7789c14a-a99d-49e3-b17f-cc0aeb526209"/>
    <ds:schemaRef ds:uri="1d7f4318-fbaa-42fb-befc-90ab84d26bd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318</Words>
  <Application>Microsoft Office PowerPoint</Application>
  <PresentationFormat>Widescreen</PresentationFormat>
  <Paragraphs>42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4</cp:revision>
  <dcterms:created xsi:type="dcterms:W3CDTF">2023-08-22T10:37:06Z</dcterms:created>
  <dcterms:modified xsi:type="dcterms:W3CDTF">2024-09-28T07:57:56Z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