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53253-CE41-4055-9003-465DE34BB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E4A7B-E3C1-4E39-B927-5D8E3D322D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A7246-90D2-4F06-9AC5-F59FEAA45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61FD2-81A4-4B6E-8152-0DD8DA09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C7042-1C92-43B2-8B6D-D5381FDC8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83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BCEE-4F72-45C8-85B5-9C334E5D1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7E89E-17FA-4C28-A025-3A25888BF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65DA4-F7D5-4632-AF49-04A1E4381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152D8-22C8-466F-86A4-24AF8EA71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9C696-2326-40FD-B760-242872D1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57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8B8F2D-66BF-4EB5-932D-784CFDEE40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3FEF4-73E4-4609-9DB1-6FAFE634C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FA834-B3D6-4640-B318-FD2474CA4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C7A7B-C966-4CF0-8EF8-D9CA7856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8375F-90C9-4291-8391-8BF61EA00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437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3299-0D24-4317-8833-CC2F2DD20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D760C-58EB-4AF9-B870-9B10B79BB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4AF24-CECD-43D8-858C-8ED9B2AD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3CEAC-EF13-4298-8780-7B7EF259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A25DA-CAD5-4A18-A536-660CE8390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42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F3A85-2696-4D3A-AE72-592F7D335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27461-C112-4C5C-A7DA-8B2DBC2C7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DB5A5-D4E8-4E83-9453-AAB227BCF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984BD-EFEF-4589-811A-0043B3CDC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D5930-BCD8-44DE-9A71-19D730B8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4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1DF3-0C44-42B8-80B0-CE5C3A2BB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C6820-41FD-43DB-8E2A-B85548DAC6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0D6F6F-FC13-4D81-8D12-4815D16FB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BDC05B-E883-4D6C-B759-FBD6016E7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AC6E6-2DFF-458B-81C6-41072FE1E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99CCB-14C1-4E18-9E5C-61554C65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CE7CD-F73B-4E75-99FF-017F579A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26D3D8-5B41-4D98-A1F2-FC8689F07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BEB6F7-16B8-4025-818C-A22DFEF58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2D024E-A29E-41CA-81DD-7870EC1B9D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A1F732-5034-4ADE-9ACA-26D7AA84A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AAE141-DA0A-4A20-8258-B93B7FE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6F9901-5FE9-406B-BFF6-270E95B86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7484F2-031A-4719-BD15-88404B508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0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2CA60-7C05-433A-A7C3-A45671FA3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FE0438-5498-42EA-9136-17CBC0D89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02B1C5-7579-4A37-A771-4F94A58D8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53805B-53C4-4EBA-AE64-78B91E93F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0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7FF03-4380-40BD-B051-0DC3182A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348E3-923E-4CB1-87B8-99D0C9616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389A24-CB51-431A-AAF2-54DBECB3F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28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663A8-1BF2-4366-9021-CEB0CA27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F8347-64A1-4D12-A9EA-C654FC285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4CDC58-1EB0-4043-AFD0-D53ECD0A5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28084E-FCE8-4C89-9CCA-DA9620FBC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70314-0DF3-467A-AFFB-3E35F2429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A6E9F-F0AE-44AA-8EB1-22A28117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84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5E787-45A2-4BD0-8EF7-0A87D3A38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933714-C2EF-42C0-AB8E-91CEE5568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C3160-A3FD-4A14-B85D-5B5EFE189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EB413-7C84-454A-BFE3-FD2860B7B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8FB2A-F18B-4AC1-B52B-D283B22F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51A127-29EB-46F7-9F89-E91BC747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821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4E4D83-3148-472B-A875-68963D648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63A77-3065-4D7B-96FB-835874554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9EA45-CEC5-42D3-A04B-0D9C089767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7007C-5CA5-4E01-AA4C-8CBA5823036B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23CEC-C7A9-4AC7-9D3B-01905CE909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9A537-E34D-4690-A1D2-5A1B2EC19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0372B-1301-42BD-9883-775123920B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64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66AC69-E722-4DD9-90A6-136713270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837" y="57150"/>
            <a:ext cx="9458325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7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48E714-7697-476F-A76B-D036CC0C5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323850"/>
            <a:ext cx="1167765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8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11602F1A-67CD-48F0-B6E7-81026A4499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E4D593-78B4-42AD-AA86-AB4F6AF3A4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859BB5-A8A8-4748-AF4B-1BD9660F08FD}">
  <ds:schemaRefs>
    <ds:schemaRef ds:uri="7789c14a-a99d-49e3-b17f-cc0aeb526209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1d7f4318-fbaa-42fb-befc-90ab84d26bd1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2023-08-23T14:39:38Z</dcterms:created>
  <dcterms:modified xsi:type="dcterms:W3CDTF">2023-08-23T14:40:26Z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