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011B2-FF29-4A8F-9384-C5F83ECA1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728194-1EB8-4182-9CB0-52D368A195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B2838-588A-42CE-8EA5-554AE27C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40709-D21C-4F5F-BECA-3D85B94E0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45225-D925-45B8-9DAE-3DFD85C5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350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5A49C-B822-48F4-BF20-EA3D9FD2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A9152-22A8-43DF-8BFE-99FC22E93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BCA47-80CB-49B5-B65D-C12905B26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612D2-49F3-4BA7-99D5-13BC83B70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07662-111A-4054-84F5-FA494F8DF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80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BE1E5F-E316-4625-AF55-5943EBF495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ED076F-9AD1-442F-884E-9853D64B2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6EF14-5C45-4DC9-AC6A-97902BBBF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CF506-3E36-4C76-8B96-EFFB97F8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36B89-3AD1-41F0-A02A-973C453CF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90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89928-5B76-4151-876E-50174980B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5E6C-C538-454C-8FBB-545E10E64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11CD2-13A3-4C7F-A062-C38FEA519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187EE-FB86-426F-B556-14384C027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147F9-4F8A-42AF-821B-FF463C56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81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7BB83-D453-4B0B-BA8D-EB0909404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0EAB2-B6F5-4C36-AE64-C17CDD353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F84A6-2BAF-42B9-AD62-520CC1DF0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8A850-39AC-4BAC-B99F-50A29F06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2DBEF-EB29-452B-962E-895263C03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81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C0B7A-0DB9-4E59-8EB9-CA243A92A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152FD-B83F-4952-9142-663703388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4EBD8-D591-43FE-B8DE-524B14FF7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BA224E-80E6-4C3E-BA2B-C36537AC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8895C-772A-4BB2-97A0-92D025ED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EB162-646E-4C97-945E-3B0C1B815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80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911B3-4AAF-4B78-A937-6B371CBD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31B16-1DFE-46CC-9B02-3B4949A6C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77C676-CF85-4FFC-9019-6D87E6054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08FFCC-2703-430D-B91F-B0ED1DF3CA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0493C2-5C01-4555-BE6A-D7B144EC63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B6A344-435D-40D9-9CA3-66028141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B152D-009B-4F19-BD5A-DCAEAEEF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63B121-9C68-473C-B51E-E813B0C93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30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B1C28-A050-4400-9882-2131E72B6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42720A-43E3-4B6E-94B3-814BBC4F5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B099B-A3FC-496D-BD7B-77B157D69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CD075-A4EC-4FBF-ACAC-2A000DC2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406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DDCA1-72C6-4CD0-9DE6-F891AB144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15C438-E763-4E59-8395-795C1A1A4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8061F-B3B7-4DB8-8D35-A76C2902F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6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A2A4D-2D3A-49BC-B8E9-D983997F4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BB5A8-EAAE-4E07-9205-430A3926F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E912A1-1DC9-45A5-A4C7-BFDE6E637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249A4-A296-47BA-B96E-87A81FD43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0CAD1-3E89-4E68-8847-60022C930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474A87-518E-4977-A7FD-A97C14BF3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1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C698E-9EF3-4F6D-9E05-84DCCEFBB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9314D4-6562-44D5-83A5-C1C069D72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6F81AC-2E6B-4C18-B14D-2EFE7BC30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B4778-1EF7-49B9-8FAF-0476AE4EB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53897-7A77-4B34-8114-5E4A31E2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23301-DA79-4B9B-8775-A1E138366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2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BF5225-4DE0-4330-86E8-EF3D2B5A8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95D071-2DA4-4346-99B3-A6F03CC53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BDB7E-3369-41B6-8538-2F4247872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0CA85-7D01-4DE8-B191-951DD2FDBE65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66FDE-E0D2-4F79-A329-1B7F19135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1BF1-673F-46FD-9A46-E8E085A67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41E22-79E5-4D17-AA6B-3DA78F424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96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25136A-7127-4340-A86F-53E305D59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650" y="176212"/>
            <a:ext cx="941070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7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13AD15-CA97-4850-B2A2-7094D672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5" y="357187"/>
            <a:ext cx="10115550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63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A11CF90D-5F5D-4E5B-BC45-9F1B3AEFC8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1C8C26-4EA6-4CD0-8A76-A26AF5A139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F2FDFB-3C5A-466E-B717-B51A1B4E5AF3}">
  <ds:schemaRefs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d7f4318-fbaa-42fb-befc-90ab84d26bd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2023-08-23T14:38:13Z</dcterms:created>
  <dcterms:modified xsi:type="dcterms:W3CDTF">2023-08-23T14:39:09Z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