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F21F8C07-D7C6-4AA0-AA3F-F8867E57F685}"/>
    <pc:docChg chg="undo custSel addSld delSld modSld">
      <pc:chgData name="David Butler" userId="5e725e48-0273-4087-b2eb-09e2acbbccf3" providerId="ADAL" clId="{F21F8C07-D7C6-4AA0-AA3F-F8867E57F685}" dt="2023-08-22T17:51:14.540" v="152" actId="14100"/>
      <pc:docMkLst>
        <pc:docMk/>
      </pc:docMkLst>
      <pc:sldChg chg="addSp delSp modSp">
        <pc:chgData name="David Butler" userId="5e725e48-0273-4087-b2eb-09e2acbbccf3" providerId="ADAL" clId="{F21F8C07-D7C6-4AA0-AA3F-F8867E57F685}" dt="2023-08-22T17:44:22.095" v="70" actId="20577"/>
        <pc:sldMkLst>
          <pc:docMk/>
          <pc:sldMk cId="4129766190" sldId="257"/>
        </pc:sldMkLst>
        <pc:spChg chg="mod">
          <ac:chgData name="David Butler" userId="5e725e48-0273-4087-b2eb-09e2acbbccf3" providerId="ADAL" clId="{F21F8C07-D7C6-4AA0-AA3F-F8867E57F685}" dt="2023-08-22T17:40:49.799" v="32" actId="1076"/>
          <ac:spMkLst>
            <pc:docMk/>
            <pc:sldMk cId="4129766190" sldId="257"/>
            <ac:spMk id="8" creationId="{FF7FD4FF-9DC3-4DA8-B197-2B7D95914BA8}"/>
          </ac:spMkLst>
        </pc:spChg>
        <pc:spChg chg="mod">
          <ac:chgData name="David Butler" userId="5e725e48-0273-4087-b2eb-09e2acbbccf3" providerId="ADAL" clId="{F21F8C07-D7C6-4AA0-AA3F-F8867E57F685}" dt="2023-08-22T17:44:08.423" v="66" actId="1076"/>
          <ac:spMkLst>
            <pc:docMk/>
            <pc:sldMk cId="4129766190" sldId="257"/>
            <ac:spMk id="9" creationId="{A3046654-6FE5-42AE-852A-1762CFB2F203}"/>
          </ac:spMkLst>
        </pc:spChg>
        <pc:spChg chg="mod">
          <ac:chgData name="David Butler" userId="5e725e48-0273-4087-b2eb-09e2acbbccf3" providerId="ADAL" clId="{F21F8C07-D7C6-4AA0-AA3F-F8867E57F685}" dt="2023-08-22T17:44:02.260" v="64" actId="1076"/>
          <ac:spMkLst>
            <pc:docMk/>
            <pc:sldMk cId="4129766190" sldId="257"/>
            <ac:spMk id="10" creationId="{87B69ED8-098F-4265-99A1-63576D5FD87C}"/>
          </ac:spMkLst>
        </pc:spChg>
        <pc:spChg chg="mod">
          <ac:chgData name="David Butler" userId="5e725e48-0273-4087-b2eb-09e2acbbccf3" providerId="ADAL" clId="{F21F8C07-D7C6-4AA0-AA3F-F8867E57F685}" dt="2023-08-22T17:44:22.095" v="70" actId="20577"/>
          <ac:spMkLst>
            <pc:docMk/>
            <pc:sldMk cId="4129766190" sldId="257"/>
            <ac:spMk id="11" creationId="{C6B19CDD-6E56-45B6-B928-1D7C4A48B1C7}"/>
          </ac:spMkLst>
        </pc:spChg>
        <pc:graphicFrameChg chg="add del mod">
          <ac:chgData name="David Butler" userId="5e725e48-0273-4087-b2eb-09e2acbbccf3" providerId="ADAL" clId="{F21F8C07-D7C6-4AA0-AA3F-F8867E57F685}" dt="2023-08-22T17:36:40.683" v="11"/>
          <ac:graphicFrameMkLst>
            <pc:docMk/>
            <pc:sldMk cId="4129766190" sldId="257"/>
            <ac:graphicFrameMk id="13" creationId="{AD72D485-E237-4B04-86A2-6FD47BBB5BA8}"/>
          </ac:graphicFrameMkLst>
        </pc:graphicFrameChg>
        <pc:picChg chg="del mod">
          <ac:chgData name="David Butler" userId="5e725e48-0273-4087-b2eb-09e2acbbccf3" providerId="ADAL" clId="{F21F8C07-D7C6-4AA0-AA3F-F8867E57F685}" dt="2023-08-22T17:33:38.628" v="1" actId="478"/>
          <ac:picMkLst>
            <pc:docMk/>
            <pc:sldMk cId="4129766190" sldId="257"/>
            <ac:picMk id="2" creationId="{DF5BAABC-C18C-4553-A539-D2916131F3A4}"/>
          </ac:picMkLst>
        </pc:picChg>
        <pc:picChg chg="del mod">
          <ac:chgData name="David Butler" userId="5e725e48-0273-4087-b2eb-09e2acbbccf3" providerId="ADAL" clId="{F21F8C07-D7C6-4AA0-AA3F-F8867E57F685}" dt="2023-08-22T17:33:40.431" v="3" actId="478"/>
          <ac:picMkLst>
            <pc:docMk/>
            <pc:sldMk cId="4129766190" sldId="257"/>
            <ac:picMk id="3" creationId="{2B2EAF1A-E920-4577-8A1F-1D0883667636}"/>
          </ac:picMkLst>
        </pc:picChg>
        <pc:picChg chg="del">
          <ac:chgData name="David Butler" userId="5e725e48-0273-4087-b2eb-09e2acbbccf3" providerId="ADAL" clId="{F21F8C07-D7C6-4AA0-AA3F-F8867E57F685}" dt="2023-08-22T17:33:45.618" v="6" actId="478"/>
          <ac:picMkLst>
            <pc:docMk/>
            <pc:sldMk cId="4129766190" sldId="257"/>
            <ac:picMk id="4" creationId="{5D50B558-2657-4A33-87D2-46E9E07DCED7}"/>
          </ac:picMkLst>
        </pc:picChg>
        <pc:picChg chg="del">
          <ac:chgData name="David Butler" userId="5e725e48-0273-4087-b2eb-09e2acbbccf3" providerId="ADAL" clId="{F21F8C07-D7C6-4AA0-AA3F-F8867E57F685}" dt="2023-08-22T17:33:43.929" v="5" actId="478"/>
          <ac:picMkLst>
            <pc:docMk/>
            <pc:sldMk cId="4129766190" sldId="257"/>
            <ac:picMk id="5" creationId="{A87F9E3F-0FAA-436D-AE07-EA7E66C7BD4F}"/>
          </ac:picMkLst>
        </pc:picChg>
        <pc:picChg chg="del">
          <ac:chgData name="David Butler" userId="5e725e48-0273-4087-b2eb-09e2acbbccf3" providerId="ADAL" clId="{F21F8C07-D7C6-4AA0-AA3F-F8867E57F685}" dt="2023-08-22T17:33:42.241" v="4" actId="478"/>
          <ac:picMkLst>
            <pc:docMk/>
            <pc:sldMk cId="4129766190" sldId="257"/>
            <ac:picMk id="6" creationId="{C6830C8F-4B39-472E-9F6E-2654F9EA528F}"/>
          </ac:picMkLst>
        </pc:picChg>
        <pc:picChg chg="add mod">
          <ac:chgData name="David Butler" userId="5e725e48-0273-4087-b2eb-09e2acbbccf3" providerId="ADAL" clId="{F21F8C07-D7C6-4AA0-AA3F-F8867E57F685}" dt="2023-08-22T17:40:44.780" v="30" actId="14100"/>
          <ac:picMkLst>
            <pc:docMk/>
            <pc:sldMk cId="4129766190" sldId="257"/>
            <ac:picMk id="12" creationId="{7B0E5D1C-F22A-475B-ACD8-5788A7D1BECD}"/>
          </ac:picMkLst>
        </pc:picChg>
        <pc:picChg chg="add mod">
          <ac:chgData name="David Butler" userId="5e725e48-0273-4087-b2eb-09e2acbbccf3" providerId="ADAL" clId="{F21F8C07-D7C6-4AA0-AA3F-F8867E57F685}" dt="2023-08-22T17:44:18.893" v="69" actId="1076"/>
          <ac:picMkLst>
            <pc:docMk/>
            <pc:sldMk cId="4129766190" sldId="257"/>
            <ac:picMk id="14" creationId="{A1C38D35-4142-4054-B64A-C82F1AA24BC8}"/>
          </ac:picMkLst>
        </pc:picChg>
        <pc:picChg chg="add mod">
          <ac:chgData name="David Butler" userId="5e725e48-0273-4087-b2eb-09e2acbbccf3" providerId="ADAL" clId="{F21F8C07-D7C6-4AA0-AA3F-F8867E57F685}" dt="2023-08-22T17:44:16.211" v="68" actId="1076"/>
          <ac:picMkLst>
            <pc:docMk/>
            <pc:sldMk cId="4129766190" sldId="257"/>
            <ac:picMk id="1026" creationId="{5956846F-B38F-46AD-8BC6-D14D0EDD6D75}"/>
          </ac:picMkLst>
        </pc:picChg>
        <pc:picChg chg="add mod">
          <ac:chgData name="David Butler" userId="5e725e48-0273-4087-b2eb-09e2acbbccf3" providerId="ADAL" clId="{F21F8C07-D7C6-4AA0-AA3F-F8867E57F685}" dt="2023-08-22T17:43:47.242" v="59" actId="1076"/>
          <ac:picMkLst>
            <pc:docMk/>
            <pc:sldMk cId="4129766190" sldId="257"/>
            <ac:picMk id="1028" creationId="{0BE8DBED-D118-49CE-AA03-F81523E31E87}"/>
          </ac:picMkLst>
        </pc:picChg>
      </pc:sldChg>
      <pc:sldChg chg="modSp">
        <pc:chgData name="David Butler" userId="5e725e48-0273-4087-b2eb-09e2acbbccf3" providerId="ADAL" clId="{F21F8C07-D7C6-4AA0-AA3F-F8867E57F685}" dt="2023-08-22T17:42:32.152" v="53" actId="403"/>
        <pc:sldMkLst>
          <pc:docMk/>
          <pc:sldMk cId="4141330581" sldId="258"/>
        </pc:sldMkLst>
        <pc:spChg chg="mod">
          <ac:chgData name="David Butler" userId="5e725e48-0273-4087-b2eb-09e2acbbccf3" providerId="ADAL" clId="{F21F8C07-D7C6-4AA0-AA3F-F8867E57F685}" dt="2023-08-22T17:42:32.152" v="53" actId="403"/>
          <ac:spMkLst>
            <pc:docMk/>
            <pc:sldMk cId="4141330581" sldId="258"/>
            <ac:spMk id="5" creationId="{08EF84F6-3E8E-4364-9B1C-50EBF6E80F72}"/>
          </ac:spMkLst>
        </pc:spChg>
      </pc:sldChg>
      <pc:sldChg chg="del">
        <pc:chgData name="David Butler" userId="5e725e48-0273-4087-b2eb-09e2acbbccf3" providerId="ADAL" clId="{F21F8C07-D7C6-4AA0-AA3F-F8867E57F685}" dt="2023-08-22T17:45:20.356" v="71" actId="2696"/>
        <pc:sldMkLst>
          <pc:docMk/>
          <pc:sldMk cId="2601931325" sldId="259"/>
        </pc:sldMkLst>
      </pc:sldChg>
      <pc:sldChg chg="addSp delSp modSp">
        <pc:chgData name="David Butler" userId="5e725e48-0273-4087-b2eb-09e2acbbccf3" providerId="ADAL" clId="{F21F8C07-D7C6-4AA0-AA3F-F8867E57F685}" dt="2023-08-22T17:45:45.244" v="83" actId="14100"/>
        <pc:sldMkLst>
          <pc:docMk/>
          <pc:sldMk cId="3786608852" sldId="260"/>
        </pc:sldMkLst>
        <pc:spChg chg="del mod">
          <ac:chgData name="David Butler" userId="5e725e48-0273-4087-b2eb-09e2acbbccf3" providerId="ADAL" clId="{F21F8C07-D7C6-4AA0-AA3F-F8867E57F685}" dt="2023-08-22T17:45:25.428" v="73" actId="478"/>
          <ac:spMkLst>
            <pc:docMk/>
            <pc:sldMk cId="3786608852" sldId="260"/>
            <ac:spMk id="2" creationId="{2392F182-5997-4617-9752-F8878AA04631}"/>
          </ac:spMkLst>
        </pc:spChg>
        <pc:spChg chg="add mod">
          <ac:chgData name="David Butler" userId="5e725e48-0273-4087-b2eb-09e2acbbccf3" providerId="ADAL" clId="{F21F8C07-D7C6-4AA0-AA3F-F8867E57F685}" dt="2023-08-22T17:45:45.244" v="83" actId="14100"/>
          <ac:spMkLst>
            <pc:docMk/>
            <pc:sldMk cId="3786608852" sldId="260"/>
            <ac:spMk id="3" creationId="{61014CAD-4AC1-4690-A806-A0A99DC4B403}"/>
          </ac:spMkLst>
        </pc:spChg>
      </pc:sldChg>
      <pc:sldChg chg="addSp delSp modSp">
        <pc:chgData name="David Butler" userId="5e725e48-0273-4087-b2eb-09e2acbbccf3" providerId="ADAL" clId="{F21F8C07-D7C6-4AA0-AA3F-F8867E57F685}" dt="2023-08-22T17:46:20.274" v="92" actId="14100"/>
        <pc:sldMkLst>
          <pc:docMk/>
          <pc:sldMk cId="1707979318" sldId="262"/>
        </pc:sldMkLst>
        <pc:spChg chg="del">
          <ac:chgData name="David Butler" userId="5e725e48-0273-4087-b2eb-09e2acbbccf3" providerId="ADAL" clId="{F21F8C07-D7C6-4AA0-AA3F-F8867E57F685}" dt="2023-08-22T17:46:06.981" v="84" actId="478"/>
          <ac:spMkLst>
            <pc:docMk/>
            <pc:sldMk cId="1707979318" sldId="262"/>
            <ac:spMk id="2" creationId="{7A66DE14-51CB-40D8-A63E-7409331D9C5D}"/>
          </ac:spMkLst>
        </pc:spChg>
        <pc:spChg chg="add mod">
          <ac:chgData name="David Butler" userId="5e725e48-0273-4087-b2eb-09e2acbbccf3" providerId="ADAL" clId="{F21F8C07-D7C6-4AA0-AA3F-F8867E57F685}" dt="2023-08-22T17:46:20.274" v="92" actId="14100"/>
          <ac:spMkLst>
            <pc:docMk/>
            <pc:sldMk cId="1707979318" sldId="262"/>
            <ac:spMk id="3" creationId="{3E0E3726-1C5C-4D36-860E-086E4A50FF5D}"/>
          </ac:spMkLst>
        </pc:spChg>
      </pc:sldChg>
      <pc:sldChg chg="addSp modSp add">
        <pc:chgData name="David Butler" userId="5e725e48-0273-4087-b2eb-09e2acbbccf3" providerId="ADAL" clId="{F21F8C07-D7C6-4AA0-AA3F-F8867E57F685}" dt="2023-08-22T17:47:18.636" v="108" actId="20577"/>
        <pc:sldMkLst>
          <pc:docMk/>
          <pc:sldMk cId="1857760560" sldId="263"/>
        </pc:sldMkLst>
        <pc:spChg chg="add mod">
          <ac:chgData name="David Butler" userId="5e725e48-0273-4087-b2eb-09e2acbbccf3" providerId="ADAL" clId="{F21F8C07-D7C6-4AA0-AA3F-F8867E57F685}" dt="2023-08-22T17:47:18.636" v="108" actId="20577"/>
          <ac:spMkLst>
            <pc:docMk/>
            <pc:sldMk cId="1857760560" sldId="263"/>
            <ac:spMk id="2" creationId="{D8FBF329-410F-4CAB-853C-8B869B823F7E}"/>
          </ac:spMkLst>
        </pc:spChg>
      </pc:sldChg>
      <pc:sldChg chg="addSp modSp add">
        <pc:chgData name="David Butler" userId="5e725e48-0273-4087-b2eb-09e2acbbccf3" providerId="ADAL" clId="{F21F8C07-D7C6-4AA0-AA3F-F8867E57F685}" dt="2023-08-22T17:48:05.710" v="122" actId="122"/>
        <pc:sldMkLst>
          <pc:docMk/>
          <pc:sldMk cId="326328036" sldId="264"/>
        </pc:sldMkLst>
        <pc:spChg chg="add mod">
          <ac:chgData name="David Butler" userId="5e725e48-0273-4087-b2eb-09e2acbbccf3" providerId="ADAL" clId="{F21F8C07-D7C6-4AA0-AA3F-F8867E57F685}" dt="2023-08-22T17:48:05.710" v="122" actId="122"/>
          <ac:spMkLst>
            <pc:docMk/>
            <pc:sldMk cId="326328036" sldId="264"/>
            <ac:spMk id="2" creationId="{E2CB450E-5383-464A-B2BE-72AC03B5BDD7}"/>
          </ac:spMkLst>
        </pc:spChg>
      </pc:sldChg>
      <pc:sldChg chg="addSp delSp modSp add">
        <pc:chgData name="David Butler" userId="5e725e48-0273-4087-b2eb-09e2acbbccf3" providerId="ADAL" clId="{F21F8C07-D7C6-4AA0-AA3F-F8867E57F685}" dt="2023-08-22T17:49:35.293" v="143"/>
        <pc:sldMkLst>
          <pc:docMk/>
          <pc:sldMk cId="964446206" sldId="265"/>
        </pc:sldMkLst>
        <pc:spChg chg="add del mod">
          <ac:chgData name="David Butler" userId="5e725e48-0273-4087-b2eb-09e2acbbccf3" providerId="ADAL" clId="{F21F8C07-D7C6-4AA0-AA3F-F8867E57F685}" dt="2023-08-22T17:49:20.316" v="142" actId="478"/>
          <ac:spMkLst>
            <pc:docMk/>
            <pc:sldMk cId="964446206" sldId="265"/>
            <ac:spMk id="2" creationId="{A83B492E-24FB-44A3-8F83-171FE5428AFD}"/>
          </ac:spMkLst>
        </pc:spChg>
        <pc:picChg chg="add">
          <ac:chgData name="David Butler" userId="5e725e48-0273-4087-b2eb-09e2acbbccf3" providerId="ADAL" clId="{F21F8C07-D7C6-4AA0-AA3F-F8867E57F685}" dt="2023-08-22T17:49:35.293" v="143"/>
          <ac:picMkLst>
            <pc:docMk/>
            <pc:sldMk cId="964446206" sldId="265"/>
            <ac:picMk id="3" creationId="{CFC6C7CB-32CC-4CA3-A9E6-BFAC90EB22C7}"/>
          </ac:picMkLst>
        </pc:picChg>
      </pc:sldChg>
      <pc:sldChg chg="addSp add">
        <pc:chgData name="David Butler" userId="5e725e48-0273-4087-b2eb-09e2acbbccf3" providerId="ADAL" clId="{F21F8C07-D7C6-4AA0-AA3F-F8867E57F685}" dt="2023-08-22T17:49:57.553" v="145"/>
        <pc:sldMkLst>
          <pc:docMk/>
          <pc:sldMk cId="1677588545" sldId="266"/>
        </pc:sldMkLst>
        <pc:picChg chg="add">
          <ac:chgData name="David Butler" userId="5e725e48-0273-4087-b2eb-09e2acbbccf3" providerId="ADAL" clId="{F21F8C07-D7C6-4AA0-AA3F-F8867E57F685}" dt="2023-08-22T17:49:57.553" v="145"/>
          <ac:picMkLst>
            <pc:docMk/>
            <pc:sldMk cId="1677588545" sldId="266"/>
            <ac:picMk id="2" creationId="{EB95A14D-CE4A-4192-84E4-4628DBBBCCB5}"/>
          </ac:picMkLst>
        </pc:picChg>
      </pc:sldChg>
      <pc:sldChg chg="addSp modSp add">
        <pc:chgData name="David Butler" userId="5e725e48-0273-4087-b2eb-09e2acbbccf3" providerId="ADAL" clId="{F21F8C07-D7C6-4AA0-AA3F-F8867E57F685}" dt="2023-08-22T17:51:14.540" v="152" actId="14100"/>
        <pc:sldMkLst>
          <pc:docMk/>
          <pc:sldMk cId="1934884903" sldId="267"/>
        </pc:sldMkLst>
        <pc:picChg chg="add mod">
          <ac:chgData name="David Butler" userId="5e725e48-0273-4087-b2eb-09e2acbbccf3" providerId="ADAL" clId="{F21F8C07-D7C6-4AA0-AA3F-F8867E57F685}" dt="2023-08-22T17:51:14.540" v="152" actId="14100"/>
          <ac:picMkLst>
            <pc:docMk/>
            <pc:sldMk cId="1934884903" sldId="267"/>
            <ac:picMk id="2" creationId="{D246F8BA-99F3-4C3F-A3B2-194DCAD1517C}"/>
          </ac:picMkLst>
        </pc:picChg>
      </pc:sldChg>
    </pc:docChg>
  </pc:docChgLst>
  <pc:docChgLst>
    <pc:chgData name="David Butler" userId="1d4169bac4fa5473" providerId="LiveId" clId="{1375BE5E-5D56-4549-BC82-1DB98102A56C}"/>
    <pc:docChg chg="delSld">
      <pc:chgData name="David Butler" userId="1d4169bac4fa5473" providerId="LiveId" clId="{1375BE5E-5D56-4549-BC82-1DB98102A56C}" dt="2023-12-21T15:25:44.501" v="0" actId="47"/>
      <pc:docMkLst>
        <pc:docMk/>
      </pc:docMkLst>
      <pc:sldChg chg="del">
        <pc:chgData name="David Butler" userId="1d4169bac4fa5473" providerId="LiveId" clId="{1375BE5E-5D56-4549-BC82-1DB98102A56C}" dt="2023-12-21T15:25:44.501" v="0" actId="47"/>
        <pc:sldMkLst>
          <pc:docMk/>
          <pc:sldMk cId="2068700204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5DA5-9875-41BF-8169-39258CEC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FF650-5509-4F4F-9EFE-8B98EC8AD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446D-84FC-4944-A4E8-B69F9B811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AF70A-6DF0-48EC-B8EB-8561F92C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4ADD-CB8E-4300-85DE-60BA5D8E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2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67B2-853D-4116-B4F1-7C35D87A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9714C-68EA-4197-AE58-79A669266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344E2-198D-45BC-8E6B-A04F9BDD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9FC25-0E55-4403-98DA-B0D66DE4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5D7D-A3BF-4789-BBDA-9AFBF0E04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6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23EC7-39FC-40FB-AE45-79AAB044C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6C7F9-8FF6-42EB-8A82-6AF2CACBF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6F3AC-3ED2-46D3-B265-2F74077F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44867-86DA-43DA-B03C-728F0C98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30C53-BEA3-4E05-ADA9-69C0B074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BABA2-79A6-4B56-A99C-E9757BD03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B923B-4BC9-43B2-AC87-77991A497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3186D-A635-4836-92A7-A86BAC665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A24A8-8EB2-4280-B59D-6DDA3968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FE4AE-A5E1-410C-B5B4-668D199E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8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862C-D659-46D7-9662-FFB35CF4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8E2CC-1651-407E-AEF1-45A671DBA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037C7-7ED6-4EE9-8EF4-228C2406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8BF1-8C49-467F-A57B-0C7AA87B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87EA4-C0D9-4030-A317-BBF528EB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607B-31E8-4788-82C6-A36049B4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96D4-FF2D-49A3-841F-B701E7D02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5EBBC-A3D2-46DE-B66F-7E1C9C4D3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CF6E-2B79-46CD-AE68-935AC770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92633-86A3-4745-B0E7-E3EC836A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E411A-0DDC-4B09-8C53-50BDCAE0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6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8FF5-07ED-4B68-86F3-2E0CEAD2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0C986-998F-42E3-AFC1-5CC416D04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25DBE-0BF1-44BD-9DDF-068565220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CC6FF-0517-4157-BAE8-44F291C2C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16F12-762B-4D91-93B5-C786C6CAF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4908F-B663-4B59-998E-7B8EBB47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71706A-3CC8-4106-AFA1-36736989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AF83E-60BB-430B-8E3E-610D192F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B9D4-CC10-45D1-BDE1-91FBF96D1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02BF72-4C0F-4ADD-8174-A5E5BDAF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6F01E-0713-414F-83C7-3DE77F72A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B096C-8C8E-4BF7-9982-CB321364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2927D-F53F-4958-B694-F10A2446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B8B75D-5983-422B-9184-0B43F82E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DF246-A7B6-46A8-8A4C-691A8852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17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2E37-380F-424A-9481-4263A664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6435-B9BC-4ADD-9ADC-49AEA21A2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BC43E-055D-45AC-857C-EAD09A3FC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4E97D-C476-4789-A86B-55685AF1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B41B1-032C-4B1F-B92D-F66416E2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7EA70-6AC3-494A-BC4A-823D527C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C39E-EBB1-4189-8A1D-66825C18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FD7E4-D49F-4353-AA5F-71C9E03BDC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9858D-7372-4607-85EB-ED82B1A1B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CB00D-027E-4E3B-88CF-23BC5672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AD0BE-510B-4F8D-8820-218EBCA4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B093B-52BE-4968-8A5D-42BF4E64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14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5F2D0-7E89-475F-9EC4-63535D2E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3EA8D-B93B-4357-AE03-21993B4D4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E90A8-E120-413D-8D06-6AA8D6375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3D705-0BF0-497A-9FEB-1F3133233C37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32A2-7873-4262-B8AA-ADEB252B9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17AC0-6698-46D1-BAA5-FCC5DF750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new.facebook.com/photo.php?pid=289967&amp;id=68199658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6FB7D24-B126-4F20-82B4-621A6A89ACDB}"/>
              </a:ext>
            </a:extLst>
          </p:cNvPr>
          <p:cNvSpPr txBox="1"/>
          <p:nvPr/>
        </p:nvSpPr>
        <p:spPr>
          <a:xfrm>
            <a:off x="141402" y="1443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7FD4FF-9DC3-4DA8-B197-2B7D95914BA8}"/>
              </a:ext>
            </a:extLst>
          </p:cNvPr>
          <p:cNvSpPr txBox="1"/>
          <p:nvPr/>
        </p:nvSpPr>
        <p:spPr>
          <a:xfrm>
            <a:off x="6096000" y="2162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046654-6FE5-42AE-852A-1762CFB2F203}"/>
              </a:ext>
            </a:extLst>
          </p:cNvPr>
          <p:cNvSpPr txBox="1"/>
          <p:nvPr/>
        </p:nvSpPr>
        <p:spPr>
          <a:xfrm>
            <a:off x="7724243" y="2162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69ED8-098F-4265-99A1-63576D5FD87C}"/>
              </a:ext>
            </a:extLst>
          </p:cNvPr>
          <p:cNvSpPr txBox="1"/>
          <p:nvPr/>
        </p:nvSpPr>
        <p:spPr>
          <a:xfrm>
            <a:off x="7724243" y="370201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19CDD-6E56-45B6-B928-1D7C4A48B1C7}"/>
              </a:ext>
            </a:extLst>
          </p:cNvPr>
          <p:cNvSpPr txBox="1"/>
          <p:nvPr/>
        </p:nvSpPr>
        <p:spPr>
          <a:xfrm>
            <a:off x="4213634" y="2275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12" name="myphoto" descr="http://photos-g.ak.facebook.com/photos-ak-sf2p/v159/251/106/681996580/n681996580_475918_114.jpg">
            <a:hlinkClick r:id="rId2"/>
            <a:extLst>
              <a:ext uri="{FF2B5EF4-FFF2-40B4-BE49-F238E27FC236}">
                <a16:creationId xmlns:a16="http://schemas.microsoft.com/office/drawing/2014/main" id="{7B0E5D1C-F22A-475B-ACD8-5788A7D1BECD}"/>
              </a:ext>
            </a:extLst>
          </p:cNvPr>
          <p:cNvPicPr/>
          <p:nvPr/>
        </p:nvPicPr>
        <p:blipFill rotWithShape="1">
          <a:blip r:embed="rId3" cstate="print"/>
          <a:srcRect l="22725" t="31994" r="32591" b="11192"/>
          <a:stretch/>
        </p:blipFill>
        <p:spPr bwMode="auto">
          <a:xfrm>
            <a:off x="602531" y="329024"/>
            <a:ext cx="2679683" cy="32803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Free Video Games Game Controller photo and picture">
            <a:extLst>
              <a:ext uri="{FF2B5EF4-FFF2-40B4-BE49-F238E27FC236}">
                <a16:creationId xmlns:a16="http://schemas.microsoft.com/office/drawing/2014/main" id="{A1C38D35-4142-4054-B64A-C82F1AA24BC8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4" t="672" r="11431" b="11933"/>
          <a:stretch/>
        </p:blipFill>
        <p:spPr bwMode="auto">
          <a:xfrm>
            <a:off x="8175662" y="3702011"/>
            <a:ext cx="3013694" cy="24593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Free Children Siblings photo and picture">
            <a:extLst>
              <a:ext uri="{FF2B5EF4-FFF2-40B4-BE49-F238E27FC236}">
                <a16:creationId xmlns:a16="http://schemas.microsoft.com/office/drawing/2014/main" id="{5956846F-B38F-46AD-8BC6-D14D0EDD6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62" y="329024"/>
            <a:ext cx="3874936" cy="2906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Bride Groom photo and picture">
            <a:extLst>
              <a:ext uri="{FF2B5EF4-FFF2-40B4-BE49-F238E27FC236}">
                <a16:creationId xmlns:a16="http://schemas.microsoft.com/office/drawing/2014/main" id="{0BE8DBED-D118-49CE-AA03-F81523E31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531" y="216240"/>
            <a:ext cx="2886815" cy="413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766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EF84F6-3E8E-4364-9B1C-50EBF6E80F72}"/>
              </a:ext>
            </a:extLst>
          </p:cNvPr>
          <p:cNvSpPr txBox="1"/>
          <p:nvPr/>
        </p:nvSpPr>
        <p:spPr>
          <a:xfrm>
            <a:off x="468197" y="511304"/>
            <a:ext cx="11255605" cy="516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800" b="1" dirty="0">
                <a:latin typeface="Century Gothic" panose="020B0502020202020204" pitchFamily="34" charset="0"/>
              </a:rPr>
              <a:t>My friend</a:t>
            </a:r>
            <a:endParaRPr lang="en-GB" sz="48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His name is Tom. He is from England. He lives in England. He is 48 years old. He is married. He has two children, a boy and a girl. He likes gaming. He is a very good friend.</a:t>
            </a:r>
          </a:p>
          <a:p>
            <a:pPr>
              <a:lnSpc>
                <a:spcPct val="150000"/>
              </a:lnSpc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33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1014CAD-4AC1-4690-A806-A0A99DC4B403}"/>
              </a:ext>
            </a:extLst>
          </p:cNvPr>
          <p:cNvSpPr/>
          <p:nvPr/>
        </p:nvSpPr>
        <p:spPr>
          <a:xfrm>
            <a:off x="352926" y="115880"/>
            <a:ext cx="10254113" cy="5485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His name is ______.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is from ______________.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is ____ years old.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has ______ children.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likes ____________.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is a very ________ friend.</a:t>
            </a:r>
          </a:p>
        </p:txBody>
      </p:sp>
    </p:spTree>
    <p:extLst>
      <p:ext uri="{BB962C8B-B14F-4D97-AF65-F5344CB8AC3E}">
        <p14:creationId xmlns:p14="http://schemas.microsoft.com/office/powerpoint/2010/main" val="3786608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E0E3726-1C5C-4D36-860E-086E4A50FF5D}"/>
              </a:ext>
            </a:extLst>
          </p:cNvPr>
          <p:cNvSpPr/>
          <p:nvPr/>
        </p:nvSpPr>
        <p:spPr>
          <a:xfrm>
            <a:off x="256673" y="0"/>
            <a:ext cx="11149264" cy="5906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3600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Yes or no?</a:t>
            </a:r>
            <a:endParaRPr lang="en-GB" sz="3600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is from Scotland.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is 48 years old.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is single.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has three children.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plays computer games.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 is a bad friend.</a:t>
            </a:r>
          </a:p>
        </p:txBody>
      </p:sp>
    </p:spTree>
    <p:extLst>
      <p:ext uri="{BB962C8B-B14F-4D97-AF65-F5344CB8AC3E}">
        <p14:creationId xmlns:p14="http://schemas.microsoft.com/office/powerpoint/2010/main" val="1707979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FBF329-410F-4CAB-853C-8B869B823F7E}"/>
              </a:ext>
            </a:extLst>
          </p:cNvPr>
          <p:cNvSpPr txBox="1"/>
          <p:nvPr/>
        </p:nvSpPr>
        <p:spPr>
          <a:xfrm>
            <a:off x="279133" y="202129"/>
            <a:ext cx="10472286" cy="5457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His name </a:t>
            </a:r>
            <a:r>
              <a:rPr lang="en-GB" sz="3600" b="1" u="sng" dirty="0">
                <a:latin typeface="Century Gothic" panose="020B0502020202020204" pitchFamily="34" charset="0"/>
              </a:rPr>
              <a:t>is / are</a:t>
            </a:r>
            <a:r>
              <a:rPr lang="en-GB" sz="3600" dirty="0">
                <a:latin typeface="Century Gothic" panose="020B0502020202020204" pitchFamily="34" charset="0"/>
              </a:rPr>
              <a:t> Tom. He is from England. He </a:t>
            </a:r>
            <a:r>
              <a:rPr lang="en-GB" sz="3600" b="1" u="sng" dirty="0">
                <a:latin typeface="Century Gothic" panose="020B0502020202020204" pitchFamily="34" charset="0"/>
              </a:rPr>
              <a:t>lives / live</a:t>
            </a:r>
            <a:r>
              <a:rPr lang="en-GB" sz="3600" dirty="0">
                <a:latin typeface="Century Gothic" panose="020B0502020202020204" pitchFamily="34" charset="0"/>
              </a:rPr>
              <a:t> in England. He </a:t>
            </a:r>
            <a:r>
              <a:rPr lang="en-GB" sz="3600" b="1" u="sng" dirty="0">
                <a:latin typeface="Century Gothic" panose="020B0502020202020204" pitchFamily="34" charset="0"/>
              </a:rPr>
              <a:t>are / is</a:t>
            </a:r>
            <a:r>
              <a:rPr lang="en-GB" sz="3600" dirty="0">
                <a:latin typeface="Century Gothic" panose="020B0502020202020204" pitchFamily="34" charset="0"/>
              </a:rPr>
              <a:t> 48 years old. He is married. He </a:t>
            </a:r>
            <a:r>
              <a:rPr lang="en-GB" sz="3600" b="1" u="sng" dirty="0">
                <a:latin typeface="Century Gothic" panose="020B0502020202020204" pitchFamily="34" charset="0"/>
              </a:rPr>
              <a:t>have / has</a:t>
            </a:r>
            <a:r>
              <a:rPr lang="en-GB" sz="3600" dirty="0">
                <a:latin typeface="Century Gothic" panose="020B0502020202020204" pitchFamily="34" charset="0"/>
              </a:rPr>
              <a:t> two children, a boy and a girl. He </a:t>
            </a:r>
            <a:r>
              <a:rPr lang="en-GB" sz="3600" b="1" u="sng" dirty="0">
                <a:latin typeface="Century Gothic" panose="020B0502020202020204" pitchFamily="34" charset="0"/>
              </a:rPr>
              <a:t>likes / like</a:t>
            </a:r>
            <a:r>
              <a:rPr lang="en-GB" sz="3600" dirty="0">
                <a:latin typeface="Century Gothic" panose="020B0502020202020204" pitchFamily="34" charset="0"/>
              </a:rPr>
              <a:t> gaming. He is a very good friend.</a:t>
            </a:r>
          </a:p>
        </p:txBody>
      </p:sp>
    </p:spTree>
    <p:extLst>
      <p:ext uri="{BB962C8B-B14F-4D97-AF65-F5344CB8AC3E}">
        <p14:creationId xmlns:p14="http://schemas.microsoft.com/office/powerpoint/2010/main" val="1857760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CB450E-5383-464A-B2BE-72AC03B5BDD7}"/>
              </a:ext>
            </a:extLst>
          </p:cNvPr>
          <p:cNvSpPr txBox="1"/>
          <p:nvPr/>
        </p:nvSpPr>
        <p:spPr>
          <a:xfrm>
            <a:off x="154003" y="96252"/>
            <a:ext cx="11617693" cy="5803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600" b="1" dirty="0">
                <a:latin typeface="Century Gothic" panose="020B0502020202020204" pitchFamily="34" charset="0"/>
              </a:rPr>
              <a:t>My friend</a:t>
            </a:r>
          </a:p>
          <a:p>
            <a:pPr algn="ctr"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is     has     is     likes     is     lives     is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His name ____ Tom. He is from England. He __________ in England. He ____ 48 years old. He ____ married. He ______ two children, a boy and a girl. He __________ gaming. He ____ a very good friend.</a:t>
            </a:r>
          </a:p>
        </p:txBody>
      </p:sp>
    </p:spTree>
    <p:extLst>
      <p:ext uri="{BB962C8B-B14F-4D97-AF65-F5344CB8AC3E}">
        <p14:creationId xmlns:p14="http://schemas.microsoft.com/office/powerpoint/2010/main" val="326328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C6C7CB-32CC-4CA3-A9E6-BFAC90EB2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2" y="695325"/>
            <a:ext cx="10391775" cy="54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446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95A14D-CE4A-4192-84E4-4628DBBBC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37" y="647700"/>
            <a:ext cx="10982325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58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246F8BA-99F3-4C3F-A3B2-194DCAD15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4884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2EF9EEDF-43FD-4CD1-BB8F-15599D9BA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7F19-05A3-4E4B-90FD-9294DFE8CE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B091C3-C3D6-4609-B95D-46BA9702E0F0}">
  <ds:schemaRefs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7789c14a-a99d-49e3-b17f-cc0aeb526209"/>
    <ds:schemaRef ds:uri="1d7f4318-fbaa-42fb-befc-90ab84d26b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243</Words>
  <Application>Microsoft Office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2023-08-22T10:37:06Z</dcterms:created>
  <dcterms:modified xsi:type="dcterms:W3CDTF">2023-12-21T15:25:53Z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