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6" r:id="rId7"/>
    <p:sldId id="260" r:id="rId8"/>
    <p:sldId id="267" r:id="rId9"/>
    <p:sldId id="268" r:id="rId10"/>
    <p:sldId id="269" r:id="rId11"/>
    <p:sldId id="270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9EA862-5CFF-41C1-979D-4EA5C9162155}" v="2" dt="2024-09-28T08:03:32.6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7CCECB8-D4CD-43D1-BD68-FAAACBD452E7}"/>
    <pc:docChg chg="undo custSel addSld delSld modSld">
      <pc:chgData name="David Butler" userId="1d4169bac4fa5473" providerId="LiveId" clId="{67CCECB8-D4CD-43D1-BD68-FAAACBD452E7}" dt="2023-12-25T10:26:38.273" v="98" actId="1076"/>
      <pc:docMkLst>
        <pc:docMk/>
      </pc:docMkLst>
      <pc:sldChg chg="addSp delSp modSp mod">
        <pc:chgData name="David Butler" userId="1d4169bac4fa5473" providerId="LiveId" clId="{67CCECB8-D4CD-43D1-BD68-FAAACBD452E7}" dt="2023-12-25T10:26:38.273" v="98" actId="1076"/>
        <pc:sldMkLst>
          <pc:docMk/>
          <pc:sldMk cId="4129766190" sldId="257"/>
        </pc:sldMkLst>
        <pc:spChg chg="add mod">
          <ac:chgData name="David Butler" userId="1d4169bac4fa5473" providerId="LiveId" clId="{67CCECB8-D4CD-43D1-BD68-FAAACBD452E7}" dt="2023-12-25T10:18:30.750" v="84" actId="1076"/>
          <ac:spMkLst>
            <pc:docMk/>
            <pc:sldMk cId="4129766190" sldId="257"/>
            <ac:spMk id="5" creationId="{ECEA74FF-EEFD-A1F8-5772-3CBF80465033}"/>
          </ac:spMkLst>
        </pc:spChg>
        <pc:spChg chg="mod">
          <ac:chgData name="David Butler" userId="1d4169bac4fa5473" providerId="LiveId" clId="{67CCECB8-D4CD-43D1-BD68-FAAACBD452E7}" dt="2023-12-25T10:18:10.306" v="76" actId="1076"/>
          <ac:spMkLst>
            <pc:docMk/>
            <pc:sldMk cId="4129766190" sldId="257"/>
            <ac:spMk id="7" creationId="{76FB7D24-B126-4F20-82B4-621A6A89ACDB}"/>
          </ac:spMkLst>
        </pc:spChg>
        <pc:spChg chg="add del mod">
          <ac:chgData name="David Butler" userId="1d4169bac4fa5473" providerId="LiveId" clId="{67CCECB8-D4CD-43D1-BD68-FAAACBD452E7}" dt="2023-12-25T10:18:15.518" v="79" actId="1076"/>
          <ac:spMkLst>
            <pc:docMk/>
            <pc:sldMk cId="4129766190" sldId="257"/>
            <ac:spMk id="8" creationId="{FF7FD4FF-9DC3-4DA8-B197-2B7D95914BA8}"/>
          </ac:spMkLst>
        </pc:spChg>
        <pc:spChg chg="add mod">
          <ac:chgData name="David Butler" userId="1d4169bac4fa5473" providerId="LiveId" clId="{67CCECB8-D4CD-43D1-BD68-FAAACBD452E7}" dt="2023-12-25T10:18:41.538" v="89" actId="1076"/>
          <ac:spMkLst>
            <pc:docMk/>
            <pc:sldMk cId="4129766190" sldId="257"/>
            <ac:spMk id="9" creationId="{0817521D-572B-B5C4-0A30-C1D201A5B777}"/>
          </ac:spMkLst>
        </pc:spChg>
        <pc:spChg chg="add mod">
          <ac:chgData name="David Butler" userId="1d4169bac4fa5473" providerId="LiveId" clId="{67CCECB8-D4CD-43D1-BD68-FAAACBD452E7}" dt="2023-12-25T10:26:29.235" v="97" actId="20577"/>
          <ac:spMkLst>
            <pc:docMk/>
            <pc:sldMk cId="4129766190" sldId="257"/>
            <ac:spMk id="12" creationId="{EBFF5AD9-9C66-C3DA-9C95-7D2B9E6AD6A9}"/>
          </ac:spMkLst>
        </pc:spChg>
        <pc:picChg chg="add mod">
          <ac:chgData name="David Butler" userId="1d4169bac4fa5473" providerId="LiveId" clId="{67CCECB8-D4CD-43D1-BD68-FAAACBD452E7}" dt="2023-12-25T10:18:12.402" v="77" actId="1076"/>
          <ac:picMkLst>
            <pc:docMk/>
            <pc:sldMk cId="4129766190" sldId="257"/>
            <ac:picMk id="2" creationId="{CE4C75B3-2233-BE84-44C2-9D69055103DF}"/>
          </ac:picMkLst>
        </pc:picChg>
        <pc:picChg chg="add mod">
          <ac:chgData name="David Butler" userId="1d4169bac4fa5473" providerId="LiveId" clId="{67CCECB8-D4CD-43D1-BD68-FAAACBD452E7}" dt="2023-12-25T10:18:36.743" v="87" actId="1076"/>
          <ac:picMkLst>
            <pc:docMk/>
            <pc:sldMk cId="4129766190" sldId="257"/>
            <ac:picMk id="3" creationId="{7A004BA8-6398-EBF4-EECF-2EFAAD8F5CE3}"/>
          </ac:picMkLst>
        </pc:picChg>
        <pc:picChg chg="add mod">
          <ac:chgData name="David Butler" userId="1d4169bac4fa5473" providerId="LiveId" clId="{67CCECB8-D4CD-43D1-BD68-FAAACBD452E7}" dt="2023-12-25T10:18:22.260" v="81" actId="14100"/>
          <ac:picMkLst>
            <pc:docMk/>
            <pc:sldMk cId="4129766190" sldId="257"/>
            <ac:picMk id="4" creationId="{5171E903-AB34-2DE1-5B50-D9DD204C4EBD}"/>
          </ac:picMkLst>
        </pc:picChg>
        <pc:picChg chg="add mod">
          <ac:chgData name="David Butler" userId="1d4169bac4fa5473" providerId="LiveId" clId="{67CCECB8-D4CD-43D1-BD68-FAAACBD452E7}" dt="2023-12-25T10:26:38.273" v="98" actId="1076"/>
          <ac:picMkLst>
            <pc:docMk/>
            <pc:sldMk cId="4129766190" sldId="257"/>
            <ac:picMk id="6" creationId="{DDF61A91-ADDF-4295-2A19-6383D2F139F6}"/>
          </ac:picMkLst>
        </pc:picChg>
        <pc:picChg chg="add mod">
          <ac:chgData name="David Butler" userId="1d4169bac4fa5473" providerId="LiveId" clId="{67CCECB8-D4CD-43D1-BD68-FAAACBD452E7}" dt="2023-12-25T10:26:18.715" v="94" actId="1076"/>
          <ac:picMkLst>
            <pc:docMk/>
            <pc:sldMk cId="4129766190" sldId="257"/>
            <ac:picMk id="11" creationId="{2443412D-41B4-DD90-B5FE-342EBD7D7686}"/>
          </ac:picMkLst>
        </pc:picChg>
        <pc:picChg chg="del">
          <ac:chgData name="David Butler" userId="1d4169bac4fa5473" providerId="LiveId" clId="{67CCECB8-D4CD-43D1-BD68-FAAACBD452E7}" dt="2023-12-25T08:56:46.005" v="0" actId="478"/>
          <ac:picMkLst>
            <pc:docMk/>
            <pc:sldMk cId="4129766190" sldId="257"/>
            <ac:picMk id="12" creationId="{D792D183-0AD1-4A51-BA3C-E65AAB8647E7}"/>
          </ac:picMkLst>
        </pc:picChg>
        <pc:picChg chg="del">
          <ac:chgData name="David Butler" userId="1d4169bac4fa5473" providerId="LiveId" clId="{67CCECB8-D4CD-43D1-BD68-FAAACBD452E7}" dt="2023-12-25T08:56:46.962" v="1" actId="478"/>
          <ac:picMkLst>
            <pc:docMk/>
            <pc:sldMk cId="4129766190" sldId="257"/>
            <ac:picMk id="13" creationId="{7067C1AA-ED96-4976-B6DA-B90FBA30421E}"/>
          </ac:picMkLst>
        </pc:picChg>
      </pc:sldChg>
      <pc:sldChg chg="addSp delSp modSp mod setBg">
        <pc:chgData name="David Butler" userId="1d4169bac4fa5473" providerId="LiveId" clId="{67CCECB8-D4CD-43D1-BD68-FAAACBD452E7}" dt="2023-12-25T08:59:49.589" v="27" actId="26606"/>
        <pc:sldMkLst>
          <pc:docMk/>
          <pc:sldMk cId="4141330581" sldId="258"/>
        </pc:sldMkLst>
        <pc:spChg chg="del">
          <ac:chgData name="David Butler" userId="1d4169bac4fa5473" providerId="LiveId" clId="{67CCECB8-D4CD-43D1-BD68-FAAACBD452E7}" dt="2023-12-25T08:58:01.473" v="19" actId="478"/>
          <ac:spMkLst>
            <pc:docMk/>
            <pc:sldMk cId="4141330581" sldId="258"/>
            <ac:spMk id="5" creationId="{08EF84F6-3E8E-4364-9B1C-50EBF6E80F72}"/>
          </ac:spMkLst>
        </pc:spChg>
        <pc:picChg chg="add mod">
          <ac:chgData name="David Butler" userId="1d4169bac4fa5473" providerId="LiveId" clId="{67CCECB8-D4CD-43D1-BD68-FAAACBD452E7}" dt="2023-12-25T08:59:49.589" v="27" actId="26606"/>
          <ac:picMkLst>
            <pc:docMk/>
            <pc:sldMk cId="4141330581" sldId="258"/>
            <ac:picMk id="3" creationId="{48D8833E-5792-D3C4-CC41-7E3084787568}"/>
          </ac:picMkLst>
        </pc:picChg>
      </pc:sldChg>
      <pc:sldChg chg="addSp delSp modSp mod setBg">
        <pc:chgData name="David Butler" userId="1d4169bac4fa5473" providerId="LiveId" clId="{67CCECB8-D4CD-43D1-BD68-FAAACBD452E7}" dt="2023-12-25T09:03:22.933" v="54" actId="26606"/>
        <pc:sldMkLst>
          <pc:docMk/>
          <pc:sldMk cId="3786608852" sldId="260"/>
        </pc:sldMkLst>
        <pc:picChg chg="del">
          <ac:chgData name="David Butler" userId="1d4169bac4fa5473" providerId="LiveId" clId="{67CCECB8-D4CD-43D1-BD68-FAAACBD452E7}" dt="2023-12-25T09:02:37.697" v="49" actId="478"/>
          <ac:picMkLst>
            <pc:docMk/>
            <pc:sldMk cId="3786608852" sldId="260"/>
            <ac:picMk id="3" creationId="{6D8C0980-91FB-45AE-BF39-60546E81FFF9}"/>
          </ac:picMkLst>
        </pc:picChg>
        <pc:picChg chg="add mod">
          <ac:chgData name="David Butler" userId="1d4169bac4fa5473" providerId="LiveId" clId="{67CCECB8-D4CD-43D1-BD68-FAAACBD452E7}" dt="2023-12-25T09:03:22.933" v="54" actId="26606"/>
          <ac:picMkLst>
            <pc:docMk/>
            <pc:sldMk cId="3786608852" sldId="260"/>
            <ac:picMk id="4" creationId="{0F4D5650-04B0-CAD5-576D-D77043A75B39}"/>
          </ac:picMkLst>
        </pc:picChg>
      </pc:sldChg>
      <pc:sldChg chg="addSp delSp modSp del mod">
        <pc:chgData name="David Butler" userId="1d4169bac4fa5473" providerId="LiveId" clId="{67CCECB8-D4CD-43D1-BD68-FAAACBD452E7}" dt="2023-12-25T09:06:11.514" v="73" actId="47"/>
        <pc:sldMkLst>
          <pc:docMk/>
          <pc:sldMk cId="2068700204" sldId="261"/>
        </pc:sldMkLst>
        <pc:spChg chg="add del mod">
          <ac:chgData name="David Butler" userId="1d4169bac4fa5473" providerId="LiveId" clId="{67CCECB8-D4CD-43D1-BD68-FAAACBD452E7}" dt="2023-12-25T09:02:45.009" v="52" actId="478"/>
          <ac:spMkLst>
            <pc:docMk/>
            <pc:sldMk cId="2068700204" sldId="261"/>
            <ac:spMk id="7" creationId="{44FE5E2D-5B33-448D-865D-520090399558}"/>
          </ac:spMkLst>
        </pc:spChg>
      </pc:sldChg>
      <pc:sldChg chg="del">
        <pc:chgData name="David Butler" userId="1d4169bac4fa5473" providerId="LiveId" clId="{67CCECB8-D4CD-43D1-BD68-FAAACBD452E7}" dt="2023-12-25T09:06:12.911" v="74" actId="47"/>
        <pc:sldMkLst>
          <pc:docMk/>
          <pc:sldMk cId="1707979318" sldId="262"/>
        </pc:sldMkLst>
      </pc:sldChg>
      <pc:sldChg chg="del">
        <pc:chgData name="David Butler" userId="1d4169bac4fa5473" providerId="LiveId" clId="{67CCECB8-D4CD-43D1-BD68-FAAACBD452E7}" dt="2023-12-25T09:02:35.366" v="48" actId="47"/>
        <pc:sldMkLst>
          <pc:docMk/>
          <pc:sldMk cId="3896861350" sldId="263"/>
        </pc:sldMkLst>
      </pc:sldChg>
      <pc:sldChg chg="del">
        <pc:chgData name="David Butler" userId="1d4169bac4fa5473" providerId="LiveId" clId="{67CCECB8-D4CD-43D1-BD68-FAAACBD452E7}" dt="2023-12-25T09:06:04.308" v="70" actId="47"/>
        <pc:sldMkLst>
          <pc:docMk/>
          <pc:sldMk cId="2996996767" sldId="264"/>
        </pc:sldMkLst>
      </pc:sldChg>
      <pc:sldChg chg="add del">
        <pc:chgData name="David Butler" userId="1d4169bac4fa5473" providerId="LiveId" clId="{67CCECB8-D4CD-43D1-BD68-FAAACBD452E7}" dt="2023-12-25T09:06:07.517" v="72" actId="47"/>
        <pc:sldMkLst>
          <pc:docMk/>
          <pc:sldMk cId="74185213" sldId="265"/>
        </pc:sldMkLst>
      </pc:sldChg>
      <pc:sldChg chg="addSp modSp add mod">
        <pc:chgData name="David Butler" userId="1d4169bac4fa5473" providerId="LiveId" clId="{67CCECB8-D4CD-43D1-BD68-FAAACBD452E7}" dt="2023-12-25T09:02:15.554" v="47" actId="20577"/>
        <pc:sldMkLst>
          <pc:docMk/>
          <pc:sldMk cId="3599553887" sldId="266"/>
        </pc:sldMkLst>
        <pc:spChg chg="add mod">
          <ac:chgData name="David Butler" userId="1d4169bac4fa5473" providerId="LiveId" clId="{67CCECB8-D4CD-43D1-BD68-FAAACBD452E7}" dt="2023-12-25T09:01:09.252" v="34" actId="1076"/>
          <ac:spMkLst>
            <pc:docMk/>
            <pc:sldMk cId="3599553887" sldId="266"/>
            <ac:spMk id="2" creationId="{0D433AF9-317A-8C8D-4C35-B81B8B90B392}"/>
          </ac:spMkLst>
        </pc:spChg>
        <pc:spChg chg="add mod">
          <ac:chgData name="David Butler" userId="1d4169bac4fa5473" providerId="LiveId" clId="{67CCECB8-D4CD-43D1-BD68-FAAACBD452E7}" dt="2023-12-25T09:00:43.642" v="30" actId="1076"/>
          <ac:spMkLst>
            <pc:docMk/>
            <pc:sldMk cId="3599553887" sldId="266"/>
            <ac:spMk id="4" creationId="{9F23F004-A00E-2600-B623-0199EA530820}"/>
          </ac:spMkLst>
        </pc:spChg>
        <pc:spChg chg="add mod">
          <ac:chgData name="David Butler" userId="1d4169bac4fa5473" providerId="LiveId" clId="{67CCECB8-D4CD-43D1-BD68-FAAACBD452E7}" dt="2023-12-25T09:01:06.049" v="33" actId="1076"/>
          <ac:spMkLst>
            <pc:docMk/>
            <pc:sldMk cId="3599553887" sldId="266"/>
            <ac:spMk id="5" creationId="{E69B8A5C-BF5A-0C0E-B170-6A93BA145E59}"/>
          </ac:spMkLst>
        </pc:spChg>
        <pc:spChg chg="add mod">
          <ac:chgData name="David Butler" userId="1d4169bac4fa5473" providerId="LiveId" clId="{67CCECB8-D4CD-43D1-BD68-FAAACBD452E7}" dt="2023-12-25T09:01:19.961" v="36" actId="1076"/>
          <ac:spMkLst>
            <pc:docMk/>
            <pc:sldMk cId="3599553887" sldId="266"/>
            <ac:spMk id="6" creationId="{49F69EDD-BF14-4D2A-EB08-2FC560D70BAD}"/>
          </ac:spMkLst>
        </pc:spChg>
        <pc:spChg chg="add mod">
          <ac:chgData name="David Butler" userId="1d4169bac4fa5473" providerId="LiveId" clId="{67CCECB8-D4CD-43D1-BD68-FAAACBD452E7}" dt="2023-12-25T09:01:23.159" v="37" actId="1076"/>
          <ac:spMkLst>
            <pc:docMk/>
            <pc:sldMk cId="3599553887" sldId="266"/>
            <ac:spMk id="7" creationId="{BAFC4F74-520E-55C3-726E-15D5BEB2C902}"/>
          </ac:spMkLst>
        </pc:spChg>
        <pc:spChg chg="add mod">
          <ac:chgData name="David Butler" userId="1d4169bac4fa5473" providerId="LiveId" clId="{67CCECB8-D4CD-43D1-BD68-FAAACBD452E7}" dt="2023-12-25T09:01:26.071" v="38" actId="1076"/>
          <ac:spMkLst>
            <pc:docMk/>
            <pc:sldMk cId="3599553887" sldId="266"/>
            <ac:spMk id="8" creationId="{4A015B97-C796-7B19-6DF3-C0E41F3FEBDB}"/>
          </ac:spMkLst>
        </pc:spChg>
        <pc:spChg chg="add mod">
          <ac:chgData name="David Butler" userId="1d4169bac4fa5473" providerId="LiveId" clId="{67CCECB8-D4CD-43D1-BD68-FAAACBD452E7}" dt="2023-12-25T09:00:36.193" v="29"/>
          <ac:spMkLst>
            <pc:docMk/>
            <pc:sldMk cId="3599553887" sldId="266"/>
            <ac:spMk id="9" creationId="{30B7DB4E-0155-5F90-FC2B-851FDC1FB95E}"/>
          </ac:spMkLst>
        </pc:spChg>
        <pc:spChg chg="add mod">
          <ac:chgData name="David Butler" userId="1d4169bac4fa5473" providerId="LiveId" clId="{67CCECB8-D4CD-43D1-BD68-FAAACBD452E7}" dt="2023-12-25T09:01:29.744" v="39" actId="1076"/>
          <ac:spMkLst>
            <pc:docMk/>
            <pc:sldMk cId="3599553887" sldId="266"/>
            <ac:spMk id="10" creationId="{B003B0A5-8F9F-C4D5-DC3B-2162B8A3ABA3}"/>
          </ac:spMkLst>
        </pc:spChg>
        <pc:spChg chg="add mod">
          <ac:chgData name="David Butler" userId="1d4169bac4fa5473" providerId="LiveId" clId="{67CCECB8-D4CD-43D1-BD68-FAAACBD452E7}" dt="2023-12-25T09:02:03.954" v="43" actId="1076"/>
          <ac:spMkLst>
            <pc:docMk/>
            <pc:sldMk cId="3599553887" sldId="266"/>
            <ac:spMk id="11" creationId="{EAAA6268-663F-CD0A-5AB5-DA81CC7055D3}"/>
          </ac:spMkLst>
        </pc:spChg>
        <pc:spChg chg="add mod">
          <ac:chgData name="David Butler" userId="1d4169bac4fa5473" providerId="LiveId" clId="{67CCECB8-D4CD-43D1-BD68-FAAACBD452E7}" dt="2023-12-25T09:01:59.631" v="42" actId="1076"/>
          <ac:spMkLst>
            <pc:docMk/>
            <pc:sldMk cId="3599553887" sldId="266"/>
            <ac:spMk id="12" creationId="{A3669EFD-23EB-A90D-DFD1-3F09A4542ED9}"/>
          </ac:spMkLst>
        </pc:spChg>
        <pc:spChg chg="add mod">
          <ac:chgData name="David Butler" userId="1d4169bac4fa5473" providerId="LiveId" clId="{67CCECB8-D4CD-43D1-BD68-FAAACBD452E7}" dt="2023-12-25T09:00:36.193" v="29"/>
          <ac:spMkLst>
            <pc:docMk/>
            <pc:sldMk cId="3599553887" sldId="266"/>
            <ac:spMk id="13" creationId="{0DF5352B-981B-C0D8-AB6A-705D6CA88F37}"/>
          </ac:spMkLst>
        </pc:spChg>
        <pc:spChg chg="add mod">
          <ac:chgData name="David Butler" userId="1d4169bac4fa5473" providerId="LiveId" clId="{67CCECB8-D4CD-43D1-BD68-FAAACBD452E7}" dt="2023-12-25T09:02:15.554" v="47" actId="20577"/>
          <ac:spMkLst>
            <pc:docMk/>
            <pc:sldMk cId="3599553887" sldId="266"/>
            <ac:spMk id="14" creationId="{D3AEEF30-67A7-FA32-CB04-DB1DBD9A0279}"/>
          </ac:spMkLst>
        </pc:spChg>
      </pc:sldChg>
      <pc:sldChg chg="addSp modSp new mod setBg">
        <pc:chgData name="David Butler" userId="1d4169bac4fa5473" providerId="LiveId" clId="{67CCECB8-D4CD-43D1-BD68-FAAACBD452E7}" dt="2023-12-25T09:03:49.924" v="57" actId="26606"/>
        <pc:sldMkLst>
          <pc:docMk/>
          <pc:sldMk cId="1683239313" sldId="267"/>
        </pc:sldMkLst>
        <pc:picChg chg="add mod">
          <ac:chgData name="David Butler" userId="1d4169bac4fa5473" providerId="LiveId" clId="{67CCECB8-D4CD-43D1-BD68-FAAACBD452E7}" dt="2023-12-25T09:03:49.924" v="57" actId="26606"/>
          <ac:picMkLst>
            <pc:docMk/>
            <pc:sldMk cId="1683239313" sldId="267"/>
            <ac:picMk id="3" creationId="{F4D06ED4-E795-E7B4-84B5-C3EDCDDFE888}"/>
          </ac:picMkLst>
        </pc:picChg>
      </pc:sldChg>
      <pc:sldChg chg="addSp modSp new mod setBg">
        <pc:chgData name="David Butler" userId="1d4169bac4fa5473" providerId="LiveId" clId="{67CCECB8-D4CD-43D1-BD68-FAAACBD452E7}" dt="2023-12-25T09:04:43.119" v="63" actId="1076"/>
        <pc:sldMkLst>
          <pc:docMk/>
          <pc:sldMk cId="2005549068" sldId="268"/>
        </pc:sldMkLst>
        <pc:picChg chg="add mod">
          <ac:chgData name="David Butler" userId="1d4169bac4fa5473" providerId="LiveId" clId="{67CCECB8-D4CD-43D1-BD68-FAAACBD452E7}" dt="2023-12-25T09:04:43.119" v="63" actId="1076"/>
          <ac:picMkLst>
            <pc:docMk/>
            <pc:sldMk cId="2005549068" sldId="268"/>
            <ac:picMk id="3" creationId="{678B1AE5-AF62-6A64-F311-90DD550388B1}"/>
          </ac:picMkLst>
        </pc:picChg>
      </pc:sldChg>
      <pc:sldChg chg="addSp modSp new mod setBg">
        <pc:chgData name="David Butler" userId="1d4169bac4fa5473" providerId="LiveId" clId="{67CCECB8-D4CD-43D1-BD68-FAAACBD452E7}" dt="2023-12-25T09:05:23.893" v="66" actId="26606"/>
        <pc:sldMkLst>
          <pc:docMk/>
          <pc:sldMk cId="3865391864" sldId="269"/>
        </pc:sldMkLst>
        <pc:picChg chg="add mod">
          <ac:chgData name="David Butler" userId="1d4169bac4fa5473" providerId="LiveId" clId="{67CCECB8-D4CD-43D1-BD68-FAAACBD452E7}" dt="2023-12-25T09:05:23.893" v="66" actId="26606"/>
          <ac:picMkLst>
            <pc:docMk/>
            <pc:sldMk cId="3865391864" sldId="269"/>
            <ac:picMk id="3" creationId="{1014ADD0-4D77-4B84-3C7D-007CFFC6F667}"/>
          </ac:picMkLst>
        </pc:picChg>
      </pc:sldChg>
      <pc:sldChg chg="addSp modSp new mod setBg">
        <pc:chgData name="David Butler" userId="1d4169bac4fa5473" providerId="LiveId" clId="{67CCECB8-D4CD-43D1-BD68-FAAACBD452E7}" dt="2023-12-25T09:05:48.997" v="69" actId="26606"/>
        <pc:sldMkLst>
          <pc:docMk/>
          <pc:sldMk cId="1172488000" sldId="270"/>
        </pc:sldMkLst>
        <pc:picChg chg="add mod">
          <ac:chgData name="David Butler" userId="1d4169bac4fa5473" providerId="LiveId" clId="{67CCECB8-D4CD-43D1-BD68-FAAACBD452E7}" dt="2023-12-25T09:05:48.997" v="69" actId="26606"/>
          <ac:picMkLst>
            <pc:docMk/>
            <pc:sldMk cId="1172488000" sldId="270"/>
            <ac:picMk id="3" creationId="{38C6F539-8515-211A-F929-F95DEBB7116B}"/>
          </ac:picMkLst>
        </pc:picChg>
      </pc:sldChg>
    </pc:docChg>
  </pc:docChgLst>
  <pc:docChgLst>
    <pc:chgData name="David Butler" userId="5e725e48-0273-4087-b2eb-09e2acbbccf3" providerId="ADAL" clId="{F21F8C07-D7C6-4AA0-AA3F-F8867E57F685}"/>
    <pc:docChg chg="undo custSel addSld delSld modSld">
      <pc:chgData name="David Butler" userId="5e725e48-0273-4087-b2eb-09e2acbbccf3" providerId="ADAL" clId="{F21F8C07-D7C6-4AA0-AA3F-F8867E57F685}" dt="2023-08-22T16:58:07.827" v="212" actId="14100"/>
      <pc:docMkLst>
        <pc:docMk/>
      </pc:docMkLst>
      <pc:sldChg chg="addSp delSp modSp">
        <pc:chgData name="David Butler" userId="5e725e48-0273-4087-b2eb-09e2acbbccf3" providerId="ADAL" clId="{F21F8C07-D7C6-4AA0-AA3F-F8867E57F685}" dt="2023-08-22T16:49:54.262" v="118" actId="1076"/>
        <pc:sldMkLst>
          <pc:docMk/>
          <pc:sldMk cId="4129766190" sldId="257"/>
        </pc:sldMkLst>
        <pc:spChg chg="mod">
          <ac:chgData name="David Butler" userId="5e725e48-0273-4087-b2eb-09e2acbbccf3" providerId="ADAL" clId="{F21F8C07-D7C6-4AA0-AA3F-F8867E57F685}" dt="2023-08-22T16:49:49.155" v="116" actId="1076"/>
          <ac:spMkLst>
            <pc:docMk/>
            <pc:sldMk cId="4129766190" sldId="257"/>
            <ac:spMk id="7" creationId="{76FB7D24-B126-4F20-82B4-621A6A89ACDB}"/>
          </ac:spMkLst>
        </pc:spChg>
        <pc:spChg chg="mod">
          <ac:chgData name="David Butler" userId="5e725e48-0273-4087-b2eb-09e2acbbccf3" providerId="ADAL" clId="{F21F8C07-D7C6-4AA0-AA3F-F8867E57F685}" dt="2023-08-22T16:49:54.262" v="118" actId="1076"/>
          <ac:spMkLst>
            <pc:docMk/>
            <pc:sldMk cId="4129766190" sldId="257"/>
            <ac:spMk id="8" creationId="{FF7FD4FF-9DC3-4DA8-B197-2B7D95914BA8}"/>
          </ac:spMkLst>
        </pc:spChg>
        <pc:spChg chg="del mod">
          <ac:chgData name="David Butler" userId="5e725e48-0273-4087-b2eb-09e2acbbccf3" providerId="ADAL" clId="{F21F8C07-D7C6-4AA0-AA3F-F8867E57F685}" dt="2023-08-22T16:49:13.969" v="104" actId="478"/>
          <ac:spMkLst>
            <pc:docMk/>
            <pc:sldMk cId="4129766190" sldId="257"/>
            <ac:spMk id="9" creationId="{A3046654-6FE5-42AE-852A-1762CFB2F203}"/>
          </ac:spMkLst>
        </pc:spChg>
        <pc:spChg chg="del mod">
          <ac:chgData name="David Butler" userId="5e725e48-0273-4087-b2eb-09e2acbbccf3" providerId="ADAL" clId="{F21F8C07-D7C6-4AA0-AA3F-F8867E57F685}" dt="2023-08-22T16:49:26.090" v="108"/>
          <ac:spMkLst>
            <pc:docMk/>
            <pc:sldMk cId="4129766190" sldId="257"/>
            <ac:spMk id="10" creationId="{87B69ED8-098F-4265-99A1-63576D5FD87C}"/>
          </ac:spMkLst>
        </pc:spChg>
        <pc:spChg chg="del">
          <ac:chgData name="David Butler" userId="5e725e48-0273-4087-b2eb-09e2acbbccf3" providerId="ADAL" clId="{F21F8C07-D7C6-4AA0-AA3F-F8867E57F685}" dt="2023-08-22T16:49:26.090" v="106" actId="478"/>
          <ac:spMkLst>
            <pc:docMk/>
            <pc:sldMk cId="4129766190" sldId="257"/>
            <ac:spMk id="11" creationId="{C6B19CDD-6E56-45B6-B928-1D7C4A48B1C7}"/>
          </ac:spMkLst>
        </pc:spChg>
        <pc:picChg chg="del mod">
          <ac:chgData name="David Butler" userId="5e725e48-0273-4087-b2eb-09e2acbbccf3" providerId="ADAL" clId="{F21F8C07-D7C6-4AA0-AA3F-F8867E57F685}" dt="2023-08-22T16:42:07.891" v="1" actId="478"/>
          <ac:picMkLst>
            <pc:docMk/>
            <pc:sldMk cId="4129766190" sldId="257"/>
            <ac:picMk id="2" creationId="{DF5BAABC-C18C-4553-A539-D2916131F3A4}"/>
          </ac:picMkLst>
        </pc:picChg>
        <pc:picChg chg="del mod">
          <ac:chgData name="David Butler" userId="5e725e48-0273-4087-b2eb-09e2acbbccf3" providerId="ADAL" clId="{F21F8C07-D7C6-4AA0-AA3F-F8867E57F685}" dt="2023-08-22T16:42:09.637" v="3" actId="478"/>
          <ac:picMkLst>
            <pc:docMk/>
            <pc:sldMk cId="4129766190" sldId="257"/>
            <ac:picMk id="3" creationId="{2B2EAF1A-E920-4577-8A1F-1D0883667636}"/>
          </ac:picMkLst>
        </pc:picChg>
        <pc:picChg chg="del">
          <ac:chgData name="David Butler" userId="5e725e48-0273-4087-b2eb-09e2acbbccf3" providerId="ADAL" clId="{F21F8C07-D7C6-4AA0-AA3F-F8867E57F685}" dt="2023-08-22T16:42:14.850" v="6" actId="478"/>
          <ac:picMkLst>
            <pc:docMk/>
            <pc:sldMk cId="4129766190" sldId="257"/>
            <ac:picMk id="4" creationId="{5D50B558-2657-4A33-87D2-46E9E07DCED7}"/>
          </ac:picMkLst>
        </pc:picChg>
        <pc:picChg chg="del">
          <ac:chgData name="David Butler" userId="5e725e48-0273-4087-b2eb-09e2acbbccf3" providerId="ADAL" clId="{F21F8C07-D7C6-4AA0-AA3F-F8867E57F685}" dt="2023-08-22T16:42:13.297" v="5" actId="478"/>
          <ac:picMkLst>
            <pc:docMk/>
            <pc:sldMk cId="4129766190" sldId="257"/>
            <ac:picMk id="5" creationId="{A87F9E3F-0FAA-436D-AE07-EA7E66C7BD4F}"/>
          </ac:picMkLst>
        </pc:picChg>
        <pc:picChg chg="del">
          <ac:chgData name="David Butler" userId="5e725e48-0273-4087-b2eb-09e2acbbccf3" providerId="ADAL" clId="{F21F8C07-D7C6-4AA0-AA3F-F8867E57F685}" dt="2023-08-22T16:42:11.324" v="4" actId="478"/>
          <ac:picMkLst>
            <pc:docMk/>
            <pc:sldMk cId="4129766190" sldId="257"/>
            <ac:picMk id="6" creationId="{C6830C8F-4B39-472E-9F6E-2654F9EA528F}"/>
          </ac:picMkLst>
        </pc:picChg>
        <pc:picChg chg="add mod">
          <ac:chgData name="David Butler" userId="5e725e48-0273-4087-b2eb-09e2acbbccf3" providerId="ADAL" clId="{F21F8C07-D7C6-4AA0-AA3F-F8867E57F685}" dt="2023-08-22T16:49:43.525" v="115" actId="1076"/>
          <ac:picMkLst>
            <pc:docMk/>
            <pc:sldMk cId="4129766190" sldId="257"/>
            <ac:picMk id="12" creationId="{D792D183-0AD1-4A51-BA3C-E65AAB8647E7}"/>
          </ac:picMkLst>
        </pc:picChg>
        <pc:picChg chg="add mod">
          <ac:chgData name="David Butler" userId="5e725e48-0273-4087-b2eb-09e2acbbccf3" providerId="ADAL" clId="{F21F8C07-D7C6-4AA0-AA3F-F8867E57F685}" dt="2023-08-22T16:49:51.984" v="117" actId="1076"/>
          <ac:picMkLst>
            <pc:docMk/>
            <pc:sldMk cId="4129766190" sldId="257"/>
            <ac:picMk id="13" creationId="{7067C1AA-ED96-4976-B6DA-B90FBA30421E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1:15.049" v="127"/>
        <pc:sldMkLst>
          <pc:docMk/>
          <pc:sldMk cId="4141330581" sldId="258"/>
        </pc:sldMkLst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2" creationId="{2F4810EB-C87F-4026-8920-BF19DD7CA1B4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4" creationId="{F3C4A046-BC6F-4BD6-847C-4525BD2BAC9F}"/>
          </ac:spMkLst>
        </pc:spChg>
        <pc:spChg chg="mod">
          <ac:chgData name="David Butler" userId="5e725e48-0273-4087-b2eb-09e2acbbccf3" providerId="ADAL" clId="{F21F8C07-D7C6-4AA0-AA3F-F8867E57F685}" dt="2023-08-22T16:44:40.226" v="40" actId="20577"/>
          <ac:spMkLst>
            <pc:docMk/>
            <pc:sldMk cId="4141330581" sldId="258"/>
            <ac:spMk id="5" creationId="{08EF84F6-3E8E-4364-9B1C-50EBF6E80F72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6" creationId="{94595286-8E43-497E-8883-ABF53CE6740A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7" creationId="{0E755758-E7C1-49B2-8836-B44D93701081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8" creationId="{E4A861E2-AF4B-4CA0-96D4-64E271C906B7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9" creationId="{0E47EED0-6C33-4D76-A0C1-809676FB2C8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0" creationId="{8CBB2861-D0DF-4135-9575-B20AB123EE35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1" creationId="{F28F440E-6C9A-425A-8668-84E6D943B50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2" creationId="{9923E5C8-28CD-4829-B150-20C43F3D4A06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3" creationId="{16614861-2403-4622-B570-79678EC776B8}"/>
          </ac:spMkLst>
        </pc:spChg>
        <pc:spChg chg="add del mod">
          <ac:chgData name="David Butler" userId="5e725e48-0273-4087-b2eb-09e2acbbccf3" providerId="ADAL" clId="{F21F8C07-D7C6-4AA0-AA3F-F8867E57F685}" dt="2023-08-22T16:51:15.049" v="127"/>
          <ac:spMkLst>
            <pc:docMk/>
            <pc:sldMk cId="4141330581" sldId="258"/>
            <ac:spMk id="14" creationId="{07D45903-8523-4E65-B9F5-868AFDECA1B4}"/>
          </ac:spMkLst>
        </pc:spChg>
      </pc:sldChg>
      <pc:sldChg chg="modSp del">
        <pc:chgData name="David Butler" userId="5e725e48-0273-4087-b2eb-09e2acbbccf3" providerId="ADAL" clId="{F21F8C07-D7C6-4AA0-AA3F-F8867E57F685}" dt="2023-08-22T16:50:04.081" v="119" actId="2696"/>
        <pc:sldMkLst>
          <pc:docMk/>
          <pc:sldMk cId="2601931325" sldId="259"/>
        </pc:sldMkLst>
        <pc:spChg chg="mod">
          <ac:chgData name="David Butler" userId="5e725e48-0273-4087-b2eb-09e2acbbccf3" providerId="ADAL" clId="{F21F8C07-D7C6-4AA0-AA3F-F8867E57F685}" dt="2023-08-22T16:44:12.634" v="24" actId="14100"/>
          <ac:spMkLst>
            <pc:docMk/>
            <pc:sldMk cId="2601931325" sldId="259"/>
            <ac:spMk id="2" creationId="{114570F9-A275-4A33-8506-E4DF84B6837D}"/>
          </ac:spMkLst>
        </pc:spChg>
      </pc:sldChg>
      <pc:sldChg chg="addSp delSp modSp">
        <pc:chgData name="David Butler" userId="5e725e48-0273-4087-b2eb-09e2acbbccf3" providerId="ADAL" clId="{F21F8C07-D7C6-4AA0-AA3F-F8867E57F685}" dt="2023-08-22T16:51:22.536" v="130"/>
        <pc:sldMkLst>
          <pc:docMk/>
          <pc:sldMk cId="3786608852" sldId="260"/>
        </pc:sldMkLst>
        <pc:spChg chg="del mod">
          <ac:chgData name="David Butler" userId="5e725e48-0273-4087-b2eb-09e2acbbccf3" providerId="ADAL" clId="{F21F8C07-D7C6-4AA0-AA3F-F8867E57F685}" dt="2023-08-22T16:51:21.610" v="129" actId="478"/>
          <ac:spMkLst>
            <pc:docMk/>
            <pc:sldMk cId="3786608852" sldId="260"/>
            <ac:spMk id="2" creationId="{2392F182-5997-4617-9752-F8878AA04631}"/>
          </ac:spMkLst>
        </pc:spChg>
        <pc:picChg chg="add">
          <ac:chgData name="David Butler" userId="5e725e48-0273-4087-b2eb-09e2acbbccf3" providerId="ADAL" clId="{F21F8C07-D7C6-4AA0-AA3F-F8867E57F685}" dt="2023-08-22T16:51:22.536" v="130"/>
          <ac:picMkLst>
            <pc:docMk/>
            <pc:sldMk cId="3786608852" sldId="260"/>
            <ac:picMk id="3" creationId="{6D8C0980-91FB-45AE-BF39-60546E81FFF9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3:35.220" v="154" actId="2710"/>
        <pc:sldMkLst>
          <pc:docMk/>
          <pc:sldMk cId="2068700204" sldId="261"/>
        </pc:sldMkLst>
        <pc:spChg chg="del">
          <ac:chgData name="David Butler" userId="5e725e48-0273-4087-b2eb-09e2acbbccf3" providerId="ADAL" clId="{F21F8C07-D7C6-4AA0-AA3F-F8867E57F685}" dt="2023-08-22T16:51:27.495" v="131" actId="478"/>
          <ac:spMkLst>
            <pc:docMk/>
            <pc:sldMk cId="2068700204" sldId="261"/>
            <ac:spMk id="2" creationId="{2195EC2B-3B45-4569-A22D-A9903AB995FF}"/>
          </ac:spMkLst>
        </pc:spChg>
        <pc:spChg chg="add del mod">
          <ac:chgData name="David Butler" userId="5e725e48-0273-4087-b2eb-09e2acbbccf3" providerId="ADAL" clId="{F21F8C07-D7C6-4AA0-AA3F-F8867E57F685}" dt="2023-08-22T16:52:15.343" v="134"/>
          <ac:spMkLst>
            <pc:docMk/>
            <pc:sldMk cId="2068700204" sldId="261"/>
            <ac:spMk id="3" creationId="{95A725AE-2943-4681-B441-CB48047F6049}"/>
          </ac:spMkLst>
        </pc:spChg>
        <pc:spChg chg="add del mod">
          <ac:chgData name="David Butler" userId="5e725e48-0273-4087-b2eb-09e2acbbccf3" providerId="ADAL" clId="{F21F8C07-D7C6-4AA0-AA3F-F8867E57F685}" dt="2023-08-22T16:52:45.815" v="139"/>
          <ac:spMkLst>
            <pc:docMk/>
            <pc:sldMk cId="2068700204" sldId="261"/>
            <ac:spMk id="4" creationId="{9B866039-FEC0-4405-90D9-C04243012659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5" creationId="{0B1BA9E7-FE34-4AD9-AC73-D681C848676B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6" creationId="{0E17E537-6C99-4131-91E0-9DD2CF4301CD}"/>
          </ac:spMkLst>
        </pc:spChg>
        <pc:spChg chg="add mod">
          <ac:chgData name="David Butler" userId="5e725e48-0273-4087-b2eb-09e2acbbccf3" providerId="ADAL" clId="{F21F8C07-D7C6-4AA0-AA3F-F8867E57F685}" dt="2023-08-22T16:53:35.220" v="154" actId="2710"/>
          <ac:spMkLst>
            <pc:docMk/>
            <pc:sldMk cId="2068700204" sldId="261"/>
            <ac:spMk id="7" creationId="{44FE5E2D-5B33-448D-865D-520090399558}"/>
          </ac:spMkLst>
        </pc:spChg>
        <pc:picChg chg="add del">
          <ac:chgData name="David Butler" userId="5e725e48-0273-4087-b2eb-09e2acbbccf3" providerId="ADAL" clId="{F21F8C07-D7C6-4AA0-AA3F-F8867E57F685}" dt="2023-08-22T16:52:25.028" v="137"/>
          <ac:picMkLst>
            <pc:docMk/>
            <pc:sldMk cId="2068700204" sldId="261"/>
            <ac:picMk id="2049" creationId="{4998D57E-A893-480F-8B96-9902BF655688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4:39.392" v="179" actId="403"/>
        <pc:sldMkLst>
          <pc:docMk/>
          <pc:sldMk cId="1707979318" sldId="262"/>
        </pc:sldMkLst>
        <pc:spChg chg="del">
          <ac:chgData name="David Butler" userId="5e725e48-0273-4087-b2eb-09e2acbbccf3" providerId="ADAL" clId="{F21F8C07-D7C6-4AA0-AA3F-F8867E57F685}" dt="2023-08-22T16:53:42.865" v="155" actId="478"/>
          <ac:spMkLst>
            <pc:docMk/>
            <pc:sldMk cId="1707979318" sldId="262"/>
            <ac:spMk id="2" creationId="{7A66DE14-51CB-40D8-A63E-7409331D9C5D}"/>
          </ac:spMkLst>
        </pc:spChg>
        <pc:spChg chg="add mod">
          <ac:chgData name="David Butler" userId="5e725e48-0273-4087-b2eb-09e2acbbccf3" providerId="ADAL" clId="{F21F8C07-D7C6-4AA0-AA3F-F8867E57F685}" dt="2023-08-22T16:54:39.392" v="179" actId="403"/>
          <ac:spMkLst>
            <pc:docMk/>
            <pc:sldMk cId="1707979318" sldId="262"/>
            <ac:spMk id="3" creationId="{998B5CC7-970D-4710-9AA3-85F66ADFF5C2}"/>
          </ac:spMkLst>
        </pc:spChg>
      </pc:sldChg>
      <pc:sldChg chg="add">
        <pc:chgData name="David Butler" userId="5e725e48-0273-4087-b2eb-09e2acbbccf3" providerId="ADAL" clId="{F21F8C07-D7C6-4AA0-AA3F-F8867E57F685}" dt="2023-08-22T16:50:10.220" v="120"/>
        <pc:sldMkLst>
          <pc:docMk/>
          <pc:sldMk cId="3896861350" sldId="263"/>
        </pc:sldMkLst>
      </pc:sldChg>
      <pc:sldChg chg="addSp modSp add">
        <pc:chgData name="David Butler" userId="5e725e48-0273-4087-b2eb-09e2acbbccf3" providerId="ADAL" clId="{F21F8C07-D7C6-4AA0-AA3F-F8867E57F685}" dt="2023-08-22T16:56:02.647" v="193" actId="122"/>
        <pc:sldMkLst>
          <pc:docMk/>
          <pc:sldMk cId="2996996767" sldId="264"/>
        </pc:sldMkLst>
        <pc:spChg chg="add mod">
          <ac:chgData name="David Butler" userId="5e725e48-0273-4087-b2eb-09e2acbbccf3" providerId="ADAL" clId="{F21F8C07-D7C6-4AA0-AA3F-F8867E57F685}" dt="2023-08-22T16:56:02.647" v="193" actId="122"/>
          <ac:spMkLst>
            <pc:docMk/>
            <pc:sldMk cId="2996996767" sldId="264"/>
            <ac:spMk id="2" creationId="{3CDDF116-A0E4-4019-8567-210494290AC5}"/>
          </ac:spMkLst>
        </pc:spChg>
      </pc:sldChg>
      <pc:sldChg chg="addSp delSp modSp add">
        <pc:chgData name="David Butler" userId="5e725e48-0273-4087-b2eb-09e2acbbccf3" providerId="ADAL" clId="{F21F8C07-D7C6-4AA0-AA3F-F8867E57F685}" dt="2023-08-22T16:58:07.827" v="212" actId="14100"/>
        <pc:sldMkLst>
          <pc:docMk/>
          <pc:sldMk cId="74185213" sldId="265"/>
        </pc:sldMkLst>
        <pc:picChg chg="add del mod">
          <ac:chgData name="David Butler" userId="5e725e48-0273-4087-b2eb-09e2acbbccf3" providerId="ADAL" clId="{F21F8C07-D7C6-4AA0-AA3F-F8867E57F685}" dt="2023-08-22T16:57:57.018" v="209" actId="478"/>
          <ac:picMkLst>
            <pc:docMk/>
            <pc:sldMk cId="74185213" sldId="265"/>
            <ac:picMk id="2" creationId="{99B0A7DD-698D-4D6D-991D-E6D9B5D050D9}"/>
          </ac:picMkLst>
        </pc:picChg>
        <pc:picChg chg="add mod">
          <ac:chgData name="David Butler" userId="5e725e48-0273-4087-b2eb-09e2acbbccf3" providerId="ADAL" clId="{F21F8C07-D7C6-4AA0-AA3F-F8867E57F685}" dt="2023-08-22T16:58:07.827" v="212" actId="14100"/>
          <ac:picMkLst>
            <pc:docMk/>
            <pc:sldMk cId="74185213" sldId="265"/>
            <ac:picMk id="3" creationId="{355D32C0-678E-48CB-A726-AD3333DF8793}"/>
          </ac:picMkLst>
        </pc:picChg>
      </pc:sldChg>
    </pc:docChg>
  </pc:docChgLst>
  <pc:docChgLst>
    <pc:chgData name="David Butler" userId="1d4169bac4fa5473" providerId="LiveId" clId="{719EA862-5CFF-41C1-979D-4EA5C9162155}"/>
    <pc:docChg chg="undo custSel modSld">
      <pc:chgData name="David Butler" userId="1d4169bac4fa5473" providerId="LiveId" clId="{719EA862-5CFF-41C1-979D-4EA5C9162155}" dt="2024-09-28T08:03:49.139" v="19" actId="404"/>
      <pc:docMkLst>
        <pc:docMk/>
      </pc:docMkLst>
      <pc:sldChg chg="addSp delSp modSp mod">
        <pc:chgData name="David Butler" userId="1d4169bac4fa5473" providerId="LiveId" clId="{719EA862-5CFF-41C1-979D-4EA5C9162155}" dt="2024-09-28T08:02:32.100" v="5" actId="1076"/>
        <pc:sldMkLst>
          <pc:docMk/>
          <pc:sldMk cId="4129766190" sldId="257"/>
        </pc:sldMkLst>
        <pc:picChg chg="del">
          <ac:chgData name="David Butler" userId="1d4169bac4fa5473" providerId="LiveId" clId="{719EA862-5CFF-41C1-979D-4EA5C9162155}" dt="2024-09-28T08:02:21.982" v="0" actId="478"/>
          <ac:picMkLst>
            <pc:docMk/>
            <pc:sldMk cId="4129766190" sldId="257"/>
            <ac:picMk id="2" creationId="{CE4C75B3-2233-BE84-44C2-9D69055103DF}"/>
          </ac:picMkLst>
        </pc:picChg>
        <pc:picChg chg="add mod">
          <ac:chgData name="David Butler" userId="1d4169bac4fa5473" providerId="LiveId" clId="{719EA862-5CFF-41C1-979D-4EA5C9162155}" dt="2024-09-28T08:02:32.100" v="5" actId="1076"/>
          <ac:picMkLst>
            <pc:docMk/>
            <pc:sldMk cId="4129766190" sldId="257"/>
            <ac:picMk id="10" creationId="{856D2E14-4CDB-71E4-38D7-9675605D734E}"/>
          </ac:picMkLst>
        </pc:picChg>
      </pc:sldChg>
      <pc:sldChg chg="addSp delSp modSp mod">
        <pc:chgData name="David Butler" userId="1d4169bac4fa5473" providerId="LiveId" clId="{719EA862-5CFF-41C1-979D-4EA5C9162155}" dt="2024-09-28T08:03:49.139" v="19" actId="404"/>
        <pc:sldMkLst>
          <pc:docMk/>
          <pc:sldMk cId="1683239313" sldId="267"/>
        </pc:sldMkLst>
        <pc:spChg chg="add mod">
          <ac:chgData name="David Butler" userId="1d4169bac4fa5473" providerId="LiveId" clId="{719EA862-5CFF-41C1-979D-4EA5C9162155}" dt="2024-09-28T08:03:49.139" v="19" actId="404"/>
          <ac:spMkLst>
            <pc:docMk/>
            <pc:sldMk cId="1683239313" sldId="267"/>
            <ac:spMk id="2" creationId="{B6901DB5-869A-081F-603F-68B8FFD095E6}"/>
          </ac:spMkLst>
        </pc:spChg>
        <pc:picChg chg="add del">
          <ac:chgData name="David Butler" userId="1d4169bac4fa5473" providerId="LiveId" clId="{719EA862-5CFF-41C1-979D-4EA5C9162155}" dt="2024-09-28T08:03:29.842" v="8" actId="478"/>
          <ac:picMkLst>
            <pc:docMk/>
            <pc:sldMk cId="1683239313" sldId="267"/>
            <ac:picMk id="3" creationId="{F4D06ED4-E795-E7B4-84B5-C3EDCDDFE88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84364" y="2588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FD4FF-9DC3-4DA8-B197-2B7D95914BA8}"/>
              </a:ext>
            </a:extLst>
          </p:cNvPr>
          <p:cNvSpPr txBox="1"/>
          <p:nvPr/>
        </p:nvSpPr>
        <p:spPr>
          <a:xfrm>
            <a:off x="2977215" y="1482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3" name="Picture 2" descr="Free Hair Stylist Business photo and picture">
            <a:extLst>
              <a:ext uri="{FF2B5EF4-FFF2-40B4-BE49-F238E27FC236}">
                <a16:creationId xmlns:a16="http://schemas.microsoft.com/office/drawing/2014/main" id="{7A004BA8-6398-EBF4-EECF-2EFAAD8F5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710" y="3039033"/>
            <a:ext cx="2151697" cy="3228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red and white taxi sedan running on road near 7 Eleven store signage">
            <a:extLst>
              <a:ext uri="{FF2B5EF4-FFF2-40B4-BE49-F238E27FC236}">
                <a16:creationId xmlns:a16="http://schemas.microsoft.com/office/drawing/2014/main" id="{5171E903-AB34-2DE1-5B50-D9DD204C4E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3278901" y="216247"/>
            <a:ext cx="3952383" cy="19884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EA74FF-EEFD-A1F8-5772-3CBF80465033}"/>
              </a:ext>
            </a:extLst>
          </p:cNvPr>
          <p:cNvSpPr txBox="1"/>
          <p:nvPr/>
        </p:nvSpPr>
        <p:spPr>
          <a:xfrm>
            <a:off x="8155086" y="1822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6" name="Picture 5" descr="man in grey crew-neck t-shirt smiling to woman on counter">
            <a:extLst>
              <a:ext uri="{FF2B5EF4-FFF2-40B4-BE49-F238E27FC236}">
                <a16:creationId xmlns:a16="http://schemas.microsoft.com/office/drawing/2014/main" id="{DDF61A91-ADDF-4295-2A19-6383D2F13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61" y="578820"/>
            <a:ext cx="4056741" cy="270422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17521D-572B-B5C4-0A30-C1D201A5B777}"/>
              </a:ext>
            </a:extLst>
          </p:cNvPr>
          <p:cNvSpPr txBox="1"/>
          <p:nvPr/>
        </p:nvSpPr>
        <p:spPr>
          <a:xfrm>
            <a:off x="3157316" y="30371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1" name="Picture 10" descr="A red car parked on grass&#10;&#10;Description automatically generated">
            <a:extLst>
              <a:ext uri="{FF2B5EF4-FFF2-40B4-BE49-F238E27FC236}">
                <a16:creationId xmlns:a16="http://schemas.microsoft.com/office/drawing/2014/main" id="{2443412D-41B4-DD90-B5FE-342EBD7D7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12" y="3557161"/>
            <a:ext cx="4617190" cy="30769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FF5AD9-9C66-C3DA-9C95-7D2B9E6AD6A9}"/>
              </a:ext>
            </a:extLst>
          </p:cNvPr>
          <p:cNvSpPr txBox="1"/>
          <p:nvPr/>
        </p:nvSpPr>
        <p:spPr>
          <a:xfrm>
            <a:off x="6611716" y="35571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10" name="Picture 9" descr="A person in a white robe&#10;&#10;Description automatically generated">
            <a:extLst>
              <a:ext uri="{FF2B5EF4-FFF2-40B4-BE49-F238E27FC236}">
                <a16:creationId xmlns:a16="http://schemas.microsoft.com/office/drawing/2014/main" id="{856D2E14-4CDB-71E4-38D7-9675605D73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120" t="2501" r="23316" b="51058"/>
          <a:stretch/>
        </p:blipFill>
        <p:spPr bwMode="auto">
          <a:xfrm>
            <a:off x="527966" y="216247"/>
            <a:ext cx="2338687" cy="3100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D8833E-5792-D3C4-CC41-7E3084787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8042"/>
            <a:ext cx="10905066" cy="46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D8833E-5792-D3C4-CC41-7E3084787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8042"/>
            <a:ext cx="10905066" cy="46619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433AF9-317A-8C8D-4C35-B81B8B90B392}"/>
              </a:ext>
            </a:extLst>
          </p:cNvPr>
          <p:cNvSpPr txBox="1"/>
          <p:nvPr/>
        </p:nvSpPr>
        <p:spPr>
          <a:xfrm>
            <a:off x="990709" y="283421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23F004-A00E-2600-B623-0199EA530820}"/>
              </a:ext>
            </a:extLst>
          </p:cNvPr>
          <p:cNvSpPr txBox="1"/>
          <p:nvPr/>
        </p:nvSpPr>
        <p:spPr>
          <a:xfrm>
            <a:off x="7492047" y="2121534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9B8A5C-BF5A-0C0E-B170-6A93BA145E59}"/>
              </a:ext>
            </a:extLst>
          </p:cNvPr>
          <p:cNvSpPr txBox="1"/>
          <p:nvPr/>
        </p:nvSpPr>
        <p:spPr>
          <a:xfrm>
            <a:off x="1963038" y="2834218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F69EDD-BF14-4D2A-EB08-2FC560D70BAD}"/>
              </a:ext>
            </a:extLst>
          </p:cNvPr>
          <p:cNvSpPr txBox="1"/>
          <p:nvPr/>
        </p:nvSpPr>
        <p:spPr>
          <a:xfrm>
            <a:off x="8393640" y="283421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FC4F74-520E-55C3-726E-15D5BEB2C902}"/>
              </a:ext>
            </a:extLst>
          </p:cNvPr>
          <p:cNvSpPr txBox="1"/>
          <p:nvPr/>
        </p:nvSpPr>
        <p:spPr>
          <a:xfrm>
            <a:off x="9651417" y="2775438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015B97-C796-7B19-6DF3-C0E41F3FEBDB}"/>
              </a:ext>
            </a:extLst>
          </p:cNvPr>
          <p:cNvSpPr txBox="1"/>
          <p:nvPr/>
        </p:nvSpPr>
        <p:spPr>
          <a:xfrm>
            <a:off x="10623746" y="283421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B7DB4E-0155-5F90-FC2B-851FDC1FB95E}"/>
              </a:ext>
            </a:extLst>
          </p:cNvPr>
          <p:cNvSpPr txBox="1"/>
          <p:nvPr/>
        </p:nvSpPr>
        <p:spPr>
          <a:xfrm>
            <a:off x="914494" y="3526723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03B0A5-8F9F-C4D5-DC3B-2162B8A3ABA3}"/>
              </a:ext>
            </a:extLst>
          </p:cNvPr>
          <p:cNvSpPr txBox="1"/>
          <p:nvPr/>
        </p:nvSpPr>
        <p:spPr>
          <a:xfrm>
            <a:off x="3430079" y="3580624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AA6268-663F-CD0A-5AB5-DA81CC7055D3}"/>
              </a:ext>
            </a:extLst>
          </p:cNvPr>
          <p:cNvSpPr txBox="1"/>
          <p:nvPr/>
        </p:nvSpPr>
        <p:spPr>
          <a:xfrm>
            <a:off x="6809389" y="4297087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669EFD-23EB-A90D-DFD1-3F09A4542ED9}"/>
              </a:ext>
            </a:extLst>
          </p:cNvPr>
          <p:cNvSpPr txBox="1"/>
          <p:nvPr/>
        </p:nvSpPr>
        <p:spPr>
          <a:xfrm>
            <a:off x="1572957" y="429708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F5352B-981B-C0D8-AB6A-705D6CA88F37}"/>
              </a:ext>
            </a:extLst>
          </p:cNvPr>
          <p:cNvSpPr txBox="1"/>
          <p:nvPr/>
        </p:nvSpPr>
        <p:spPr>
          <a:xfrm>
            <a:off x="871885" y="5264303"/>
            <a:ext cx="627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AEEF30-67A7-FA32-CB04-DB1DBD9A0279}"/>
              </a:ext>
            </a:extLst>
          </p:cNvPr>
          <p:cNvSpPr txBox="1"/>
          <p:nvPr/>
        </p:nvSpPr>
        <p:spPr>
          <a:xfrm>
            <a:off x="7575515" y="4947327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9955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4D5650-04B0-CAD5-576D-D77043A7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29664"/>
            <a:ext cx="10905066" cy="359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901DB5-869A-081F-603F-68B8FFD095E6}"/>
              </a:ext>
            </a:extLst>
          </p:cNvPr>
          <p:cNvSpPr txBox="1"/>
          <p:nvPr/>
        </p:nvSpPr>
        <p:spPr>
          <a:xfrm>
            <a:off x="843532" y="254000"/>
            <a:ext cx="8635748" cy="5960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32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 or no?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name is Mohammad.</a:t>
            </a:r>
            <a:r>
              <a:rPr lang="en-GB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go to college.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have a job now.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know which job I can do after college.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work in a shop now.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800"/>
              <a:buFont typeface="+mj-lt"/>
              <a:buAutoNum type="arabicPeriod"/>
            </a:pPr>
            <a:r>
              <a:rPr lang="en-GB" sz="3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friend is a barber.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8323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8B1AE5-AF62-6A64-F311-90DD55038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431" y="387773"/>
            <a:ext cx="8912022" cy="608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9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14ADD0-4D77-4B84-3C7D-007CFFC6F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84411"/>
            <a:ext cx="10905066" cy="468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91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C6F539-8515-211A-F929-F95DEBB71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88881"/>
            <a:ext cx="10905066" cy="428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88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5D32C0-678E-48CB-A726-AD3333DF8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2964" y="-2450718"/>
            <a:ext cx="12644964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418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B091C3-C3D6-4609-B95D-46BA9702E0F0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789c14a-a99d-49e3-b17f-cc0aeb526209"/>
    <ds:schemaRef ds:uri="http://purl.org/dc/elements/1.1/"/>
    <ds:schemaRef ds:uri="http://schemas.openxmlformats.org/package/2006/metadata/core-properties"/>
    <ds:schemaRef ds:uri="1d7f4318-fbaa-42fb-befc-90ab84d26bd1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60</Words>
  <Application>Microsoft Office PowerPoint</Application>
  <PresentationFormat>Widescreen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2023-08-22T10:37:06Z</dcterms:created>
  <dcterms:modified xsi:type="dcterms:W3CDTF">2024-09-28T08:03:59Z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