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2" r:id="rId5"/>
    <p:sldId id="263" r:id="rId6"/>
    <p:sldId id="266" r:id="rId7"/>
    <p:sldId id="267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7B083C-6F9F-4212-89C1-7B98BB1420E0}" v="1" dt="2024-08-22T07:28:08.7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47B083C-6F9F-4212-89C1-7B98BB1420E0}"/>
    <pc:docChg chg="custSel addSld delSld modSld sldOrd">
      <pc:chgData name="David Butler" userId="1d4169bac4fa5473" providerId="LiveId" clId="{247B083C-6F9F-4212-89C1-7B98BB1420E0}" dt="2024-08-22T07:38:37.433" v="55" actId="26606"/>
      <pc:docMkLst>
        <pc:docMk/>
      </pc:docMkLst>
      <pc:sldChg chg="addSp delSp modSp mod">
        <pc:chgData name="David Butler" userId="1d4169bac4fa5473" providerId="LiveId" clId="{247B083C-6F9F-4212-89C1-7B98BB1420E0}" dt="2024-08-22T07:27:02.686" v="10" actId="14100"/>
        <pc:sldMkLst>
          <pc:docMk/>
          <pc:sldMk cId="593475570" sldId="256"/>
        </pc:sldMkLst>
        <pc:picChg chg="del">
          <ac:chgData name="David Butler" userId="1d4169bac4fa5473" providerId="LiveId" clId="{247B083C-6F9F-4212-89C1-7B98BB1420E0}" dt="2024-08-22T07:26:36.850" v="6" actId="478"/>
          <ac:picMkLst>
            <pc:docMk/>
            <pc:sldMk cId="593475570" sldId="256"/>
            <ac:picMk id="10" creationId="{89706FEE-253C-FEBE-EC2B-D192FDEF8ED3}"/>
          </ac:picMkLst>
        </pc:picChg>
        <pc:picChg chg="add mod">
          <ac:chgData name="David Butler" userId="1d4169bac4fa5473" providerId="LiveId" clId="{247B083C-6F9F-4212-89C1-7B98BB1420E0}" dt="2024-08-22T07:27:02.686" v="10" actId="14100"/>
          <ac:picMkLst>
            <pc:docMk/>
            <pc:sldMk cId="593475570" sldId="256"/>
            <ac:picMk id="12" creationId="{ACCBC099-EC05-A9E4-A8C9-4CCC19BAB4ED}"/>
          </ac:picMkLst>
        </pc:picChg>
      </pc:sldChg>
      <pc:sldChg chg="del">
        <pc:chgData name="David Butler" userId="1d4169bac4fa5473" providerId="LiveId" clId="{247B083C-6F9F-4212-89C1-7B98BB1420E0}" dt="2024-08-22T07:26:34.326" v="4" actId="47"/>
        <pc:sldMkLst>
          <pc:docMk/>
          <pc:sldMk cId="3657788484" sldId="257"/>
        </pc:sldMkLst>
      </pc:sldChg>
      <pc:sldChg chg="del">
        <pc:chgData name="David Butler" userId="1d4169bac4fa5473" providerId="LiveId" clId="{247B083C-6F9F-4212-89C1-7B98BB1420E0}" dt="2024-08-22T07:26:35.233" v="5" actId="47"/>
        <pc:sldMkLst>
          <pc:docMk/>
          <pc:sldMk cId="942987311" sldId="258"/>
        </pc:sldMkLst>
      </pc:sldChg>
      <pc:sldChg chg="del">
        <pc:chgData name="David Butler" userId="1d4169bac4fa5473" providerId="LiveId" clId="{247B083C-6F9F-4212-89C1-7B98BB1420E0}" dt="2024-08-22T07:26:32.468" v="3" actId="47"/>
        <pc:sldMkLst>
          <pc:docMk/>
          <pc:sldMk cId="3654452731" sldId="259"/>
        </pc:sldMkLst>
      </pc:sldChg>
      <pc:sldChg chg="del">
        <pc:chgData name="David Butler" userId="1d4169bac4fa5473" providerId="LiveId" clId="{247B083C-6F9F-4212-89C1-7B98BB1420E0}" dt="2024-08-22T07:26:30.822" v="1" actId="47"/>
        <pc:sldMkLst>
          <pc:docMk/>
          <pc:sldMk cId="1053345296" sldId="260"/>
        </pc:sldMkLst>
      </pc:sldChg>
      <pc:sldChg chg="delSp del mod">
        <pc:chgData name="David Butler" userId="1d4169bac4fa5473" providerId="LiveId" clId="{247B083C-6F9F-4212-89C1-7B98BB1420E0}" dt="2024-08-22T07:26:31.204" v="2" actId="47"/>
        <pc:sldMkLst>
          <pc:docMk/>
          <pc:sldMk cId="2405238167" sldId="261"/>
        </pc:sldMkLst>
        <pc:picChg chg="del">
          <ac:chgData name="David Butler" userId="1d4169bac4fa5473" providerId="LiveId" clId="{247B083C-6F9F-4212-89C1-7B98BB1420E0}" dt="2024-08-22T07:26:29.195" v="0" actId="478"/>
          <ac:picMkLst>
            <pc:docMk/>
            <pc:sldMk cId="2405238167" sldId="261"/>
            <ac:picMk id="3" creationId="{D5579DCE-6027-533C-AA35-9C49F6AF8E6A}"/>
          </ac:picMkLst>
        </pc:picChg>
      </pc:sldChg>
      <pc:sldChg chg="addSp modSp mod">
        <pc:chgData name="David Butler" userId="1d4169bac4fa5473" providerId="LiveId" clId="{247B083C-6F9F-4212-89C1-7B98BB1420E0}" dt="2024-08-22T07:29:02.530" v="40" actId="26606"/>
        <pc:sldMkLst>
          <pc:docMk/>
          <pc:sldMk cId="428410691" sldId="262"/>
        </pc:sldMkLst>
        <pc:picChg chg="add mod">
          <ac:chgData name="David Butler" userId="1d4169bac4fa5473" providerId="LiveId" clId="{247B083C-6F9F-4212-89C1-7B98BB1420E0}" dt="2024-08-22T07:29:02.530" v="40" actId="26606"/>
          <ac:picMkLst>
            <pc:docMk/>
            <pc:sldMk cId="428410691" sldId="262"/>
            <ac:picMk id="3" creationId="{846DA7C0-1365-8B91-E560-0A33322F9B56}"/>
          </ac:picMkLst>
        </pc:picChg>
      </pc:sldChg>
      <pc:sldChg chg="addSp modSp mod">
        <pc:chgData name="David Butler" userId="1d4169bac4fa5473" providerId="LiveId" clId="{247B083C-6F9F-4212-89C1-7B98BB1420E0}" dt="2024-08-22T07:29:16.474" v="42" actId="26606"/>
        <pc:sldMkLst>
          <pc:docMk/>
          <pc:sldMk cId="883419437" sldId="263"/>
        </pc:sldMkLst>
        <pc:picChg chg="add mod">
          <ac:chgData name="David Butler" userId="1d4169bac4fa5473" providerId="LiveId" clId="{247B083C-6F9F-4212-89C1-7B98BB1420E0}" dt="2024-08-22T07:29:16.474" v="42" actId="26606"/>
          <ac:picMkLst>
            <pc:docMk/>
            <pc:sldMk cId="883419437" sldId="263"/>
            <ac:picMk id="3" creationId="{EC5B62E6-F94F-C556-F1FB-8F055912E301}"/>
          </ac:picMkLst>
        </pc:picChg>
      </pc:sldChg>
      <pc:sldChg chg="modSp add mod">
        <pc:chgData name="David Butler" userId="1d4169bac4fa5473" providerId="LiveId" clId="{247B083C-6F9F-4212-89C1-7B98BB1420E0}" dt="2024-08-22T07:27:38.902" v="16" actId="14100"/>
        <pc:sldMkLst>
          <pc:docMk/>
          <pc:sldMk cId="3557655270" sldId="264"/>
        </pc:sldMkLst>
        <pc:picChg chg="mod modCrop">
          <ac:chgData name="David Butler" userId="1d4169bac4fa5473" providerId="LiveId" clId="{247B083C-6F9F-4212-89C1-7B98BB1420E0}" dt="2024-08-22T07:27:38.902" v="16" actId="14100"/>
          <ac:picMkLst>
            <pc:docMk/>
            <pc:sldMk cId="3557655270" sldId="264"/>
            <ac:picMk id="12" creationId="{ACCBC099-EC05-A9E4-A8C9-4CCC19BAB4ED}"/>
          </ac:picMkLst>
        </pc:picChg>
      </pc:sldChg>
      <pc:sldChg chg="addSp modSp add mod ord">
        <pc:chgData name="David Butler" userId="1d4169bac4fa5473" providerId="LiveId" clId="{247B083C-6F9F-4212-89C1-7B98BB1420E0}" dt="2024-08-22T07:28:40.349" v="38" actId="1076"/>
        <pc:sldMkLst>
          <pc:docMk/>
          <pc:sldMk cId="3044287347" sldId="265"/>
        </pc:sldMkLst>
        <pc:picChg chg="add mod">
          <ac:chgData name="David Butler" userId="1d4169bac4fa5473" providerId="LiveId" clId="{247B083C-6F9F-4212-89C1-7B98BB1420E0}" dt="2024-08-22T07:28:40.349" v="38" actId="1076"/>
          <ac:picMkLst>
            <pc:docMk/>
            <pc:sldMk cId="3044287347" sldId="265"/>
            <ac:picMk id="2" creationId="{A24FB2BA-EDBF-9C3A-E685-934C49B3CD8D}"/>
          </ac:picMkLst>
        </pc:picChg>
        <pc:picChg chg="mod modCrop">
          <ac:chgData name="David Butler" userId="1d4169bac4fa5473" providerId="LiveId" clId="{247B083C-6F9F-4212-89C1-7B98BB1420E0}" dt="2024-08-22T07:28:37.424" v="36" actId="14100"/>
          <ac:picMkLst>
            <pc:docMk/>
            <pc:sldMk cId="3044287347" sldId="265"/>
            <ac:picMk id="12" creationId="{ACCBC099-EC05-A9E4-A8C9-4CCC19BAB4ED}"/>
          </ac:picMkLst>
        </pc:picChg>
      </pc:sldChg>
      <pc:sldChg chg="addSp modSp new mod setBg">
        <pc:chgData name="David Butler" userId="1d4169bac4fa5473" providerId="LiveId" clId="{247B083C-6F9F-4212-89C1-7B98BB1420E0}" dt="2024-08-22T07:29:36.488" v="49" actId="26606"/>
        <pc:sldMkLst>
          <pc:docMk/>
          <pc:sldMk cId="894489664" sldId="266"/>
        </pc:sldMkLst>
        <pc:picChg chg="add mod">
          <ac:chgData name="David Butler" userId="1d4169bac4fa5473" providerId="LiveId" clId="{247B083C-6F9F-4212-89C1-7B98BB1420E0}" dt="2024-08-22T07:29:36.488" v="49" actId="26606"/>
          <ac:picMkLst>
            <pc:docMk/>
            <pc:sldMk cId="894489664" sldId="266"/>
            <ac:picMk id="3" creationId="{2893D5FD-E38F-81CA-4DD3-D6A4EC1022C9}"/>
          </ac:picMkLst>
        </pc:picChg>
      </pc:sldChg>
      <pc:sldChg chg="addSp modSp add mod setBg">
        <pc:chgData name="David Butler" userId="1d4169bac4fa5473" providerId="LiveId" clId="{247B083C-6F9F-4212-89C1-7B98BB1420E0}" dt="2024-08-22T07:38:01.328" v="51" actId="26606"/>
        <pc:sldMkLst>
          <pc:docMk/>
          <pc:sldMk cId="1903072166" sldId="267"/>
        </pc:sldMkLst>
        <pc:picChg chg="add mod">
          <ac:chgData name="David Butler" userId="1d4169bac4fa5473" providerId="LiveId" clId="{247B083C-6F9F-4212-89C1-7B98BB1420E0}" dt="2024-08-22T07:38:01.328" v="51" actId="26606"/>
          <ac:picMkLst>
            <pc:docMk/>
            <pc:sldMk cId="1903072166" sldId="267"/>
            <ac:picMk id="3" creationId="{0BB58437-6B77-5C9F-E5E3-AA3A071A2884}"/>
          </ac:picMkLst>
        </pc:picChg>
      </pc:sldChg>
      <pc:sldChg chg="addSp modSp add mod setBg">
        <pc:chgData name="David Butler" userId="1d4169bac4fa5473" providerId="LiveId" clId="{247B083C-6F9F-4212-89C1-7B98BB1420E0}" dt="2024-08-22T07:38:19.681" v="53" actId="26606"/>
        <pc:sldMkLst>
          <pc:docMk/>
          <pc:sldMk cId="2907843087" sldId="268"/>
        </pc:sldMkLst>
        <pc:picChg chg="add mod">
          <ac:chgData name="David Butler" userId="1d4169bac4fa5473" providerId="LiveId" clId="{247B083C-6F9F-4212-89C1-7B98BB1420E0}" dt="2024-08-22T07:38:19.681" v="53" actId="26606"/>
          <ac:picMkLst>
            <pc:docMk/>
            <pc:sldMk cId="2907843087" sldId="268"/>
            <ac:picMk id="3" creationId="{2AE045B4-1057-05CD-BAED-D3CEA0BB94A8}"/>
          </ac:picMkLst>
        </pc:picChg>
      </pc:sldChg>
      <pc:sldChg chg="addSp modSp add mod setBg">
        <pc:chgData name="David Butler" userId="1d4169bac4fa5473" providerId="LiveId" clId="{247B083C-6F9F-4212-89C1-7B98BB1420E0}" dt="2024-08-22T07:38:37.433" v="55" actId="26606"/>
        <pc:sldMkLst>
          <pc:docMk/>
          <pc:sldMk cId="3421178151" sldId="269"/>
        </pc:sldMkLst>
        <pc:picChg chg="add mod">
          <ac:chgData name="David Butler" userId="1d4169bac4fa5473" providerId="LiveId" clId="{247B083C-6F9F-4212-89C1-7B98BB1420E0}" dt="2024-08-22T07:38:37.433" v="55" actId="26606"/>
          <ac:picMkLst>
            <pc:docMk/>
            <pc:sldMk cId="3421178151" sldId="269"/>
            <ac:picMk id="3" creationId="{05A77121-AA4A-DBB2-54EA-891191965AC0}"/>
          </ac:picMkLst>
        </pc:picChg>
      </pc:sldChg>
      <pc:sldChg chg="add">
        <pc:chgData name="David Butler" userId="1d4169bac4fa5473" providerId="LiveId" clId="{247B083C-6F9F-4212-89C1-7B98BB1420E0}" dt="2024-08-22T07:29:23.895" v="47" actId="2890"/>
        <pc:sldMkLst>
          <pc:docMk/>
          <pc:sldMk cId="2412150488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CCBC099-EC05-A9E4-A8C9-4CCC19BAB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32" y="469295"/>
            <a:ext cx="9925835" cy="620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75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150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CCBC099-EC05-A9E4-A8C9-4CCC19BAB4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866" r="23733" b="26497"/>
          <a:stretch/>
        </p:blipFill>
        <p:spPr>
          <a:xfrm>
            <a:off x="0" y="315686"/>
            <a:ext cx="12128548" cy="324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655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CCBC099-EC05-A9E4-A8C9-4CCC19BAB4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50" t="39815" r="25488" b="48077"/>
          <a:stretch/>
        </p:blipFill>
        <p:spPr>
          <a:xfrm>
            <a:off x="1219200" y="609601"/>
            <a:ext cx="9429236" cy="13498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24FB2BA-EDBF-9C3A-E685-934C49B3CD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977" r="18688" b="1"/>
          <a:stretch/>
        </p:blipFill>
        <p:spPr>
          <a:xfrm>
            <a:off x="121428" y="3189514"/>
            <a:ext cx="11949144" cy="248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287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6DA7C0-1365-8B91-E560-0A33322F9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611" y="643466"/>
            <a:ext cx="1036477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0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5B62E6-F94F-C556-F1FB-8F055912E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48098"/>
            <a:ext cx="10905066" cy="496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419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93D5FD-E38F-81CA-4DD3-D6A4EC102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16365"/>
            <a:ext cx="10905066" cy="542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489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B58437-6B77-5C9F-E5E3-AA3A071A2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16254"/>
            <a:ext cx="10905066" cy="482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072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E045B4-1057-05CD-BAED-D3CEA0BB9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161287"/>
            <a:ext cx="10905066" cy="253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43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A77121-AA4A-DBB2-54EA-891191965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11341"/>
            <a:ext cx="10905066" cy="283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178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4</cp:revision>
  <dcterms:created xsi:type="dcterms:W3CDTF">2024-08-22T07:10:36Z</dcterms:created>
  <dcterms:modified xsi:type="dcterms:W3CDTF">2024-08-22T07:38:39Z</dcterms:modified>
</cp:coreProperties>
</file>