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1066F697-39E5-41F2-9A92-39C5FE16C6EA}"/>
    <pc:docChg chg="undo custSel addSld delSld modSld">
      <pc:chgData name="David Butler" userId="1d4169bac4fa5473" providerId="LiveId" clId="{1066F697-39E5-41F2-9A92-39C5FE16C6EA}" dt="2024-08-22T07:22:24.207" v="33" actId="26606"/>
      <pc:docMkLst>
        <pc:docMk/>
      </pc:docMkLst>
      <pc:sldChg chg="addSp delSp modSp add del mod">
        <pc:chgData name="David Butler" userId="1d4169bac4fa5473" providerId="LiveId" clId="{1066F697-39E5-41F2-9A92-39C5FE16C6EA}" dt="2024-08-22T07:20:14.654" v="22" actId="26606"/>
        <pc:sldMkLst>
          <pc:docMk/>
          <pc:sldMk cId="593475570" sldId="256"/>
        </pc:sldMkLst>
        <pc:picChg chg="del">
          <ac:chgData name="David Butler" userId="1d4169bac4fa5473" providerId="LiveId" clId="{1066F697-39E5-41F2-9A92-39C5FE16C6EA}" dt="2024-08-22T07:19:51.705" v="11" actId="478"/>
          <ac:picMkLst>
            <pc:docMk/>
            <pc:sldMk cId="593475570" sldId="256"/>
            <ac:picMk id="6" creationId="{52483EBB-3AD0-1D62-B6B4-A218A7CECAFF}"/>
          </ac:picMkLst>
        </pc:picChg>
        <pc:picChg chg="add mod">
          <ac:chgData name="David Butler" userId="1d4169bac4fa5473" providerId="LiveId" clId="{1066F697-39E5-41F2-9A92-39C5FE16C6EA}" dt="2024-08-22T07:20:14.654" v="22" actId="26606"/>
          <ac:picMkLst>
            <pc:docMk/>
            <pc:sldMk cId="593475570" sldId="256"/>
            <ac:picMk id="8" creationId="{907597E3-993A-86FB-E127-0CD908666C28}"/>
          </ac:picMkLst>
        </pc:picChg>
      </pc:sldChg>
      <pc:sldChg chg="del">
        <pc:chgData name="David Butler" userId="1d4169bac4fa5473" providerId="LiveId" clId="{1066F697-39E5-41F2-9A92-39C5FE16C6EA}" dt="2024-08-22T07:19:45.705" v="8" actId="47"/>
        <pc:sldMkLst>
          <pc:docMk/>
          <pc:sldMk cId="2813077689" sldId="257"/>
        </pc:sldMkLst>
      </pc:sldChg>
      <pc:sldChg chg="addSp modSp add mod">
        <pc:chgData name="David Butler" userId="1d4169bac4fa5473" providerId="LiveId" clId="{1066F697-39E5-41F2-9A92-39C5FE16C6EA}" dt="2024-08-22T07:20:34.097" v="24" actId="26606"/>
        <pc:sldMkLst>
          <pc:docMk/>
          <pc:sldMk cId="3657788484" sldId="257"/>
        </pc:sldMkLst>
        <pc:picChg chg="add mod">
          <ac:chgData name="David Butler" userId="1d4169bac4fa5473" providerId="LiveId" clId="{1066F697-39E5-41F2-9A92-39C5FE16C6EA}" dt="2024-08-22T07:20:34.097" v="24" actId="26606"/>
          <ac:picMkLst>
            <pc:docMk/>
            <pc:sldMk cId="3657788484" sldId="257"/>
            <ac:picMk id="3" creationId="{D47E7ED5-351B-AEB9-0F96-BE6A8C3B1199}"/>
          </ac:picMkLst>
        </pc:picChg>
      </pc:sldChg>
      <pc:sldChg chg="addSp modSp add mod">
        <pc:chgData name="David Butler" userId="1d4169bac4fa5473" providerId="LiveId" clId="{1066F697-39E5-41F2-9A92-39C5FE16C6EA}" dt="2024-08-22T07:20:54.418" v="26" actId="26606"/>
        <pc:sldMkLst>
          <pc:docMk/>
          <pc:sldMk cId="942987311" sldId="258"/>
        </pc:sldMkLst>
        <pc:picChg chg="add mod">
          <ac:chgData name="David Butler" userId="1d4169bac4fa5473" providerId="LiveId" clId="{1066F697-39E5-41F2-9A92-39C5FE16C6EA}" dt="2024-08-22T07:20:54.418" v="26" actId="26606"/>
          <ac:picMkLst>
            <pc:docMk/>
            <pc:sldMk cId="942987311" sldId="258"/>
            <ac:picMk id="3" creationId="{0302D52A-3D22-A43F-40DF-558ACAEBA62F}"/>
          </ac:picMkLst>
        </pc:picChg>
      </pc:sldChg>
      <pc:sldChg chg="del">
        <pc:chgData name="David Butler" userId="1d4169bac4fa5473" providerId="LiveId" clId="{1066F697-39E5-41F2-9A92-39C5FE16C6EA}" dt="2024-08-22T07:19:45.542" v="7" actId="47"/>
        <pc:sldMkLst>
          <pc:docMk/>
          <pc:sldMk cId="2994109159" sldId="258"/>
        </pc:sldMkLst>
      </pc:sldChg>
      <pc:sldChg chg="del">
        <pc:chgData name="David Butler" userId="1d4169bac4fa5473" providerId="LiveId" clId="{1066F697-39E5-41F2-9A92-39C5FE16C6EA}" dt="2024-08-22T07:19:45.377" v="6" actId="47"/>
        <pc:sldMkLst>
          <pc:docMk/>
          <pc:sldMk cId="228647975" sldId="259"/>
        </pc:sldMkLst>
      </pc:sldChg>
      <pc:sldChg chg="addSp modSp add mod">
        <pc:chgData name="David Butler" userId="1d4169bac4fa5473" providerId="LiveId" clId="{1066F697-39E5-41F2-9A92-39C5FE16C6EA}" dt="2024-08-22T07:21:19.685" v="29" actId="14100"/>
        <pc:sldMkLst>
          <pc:docMk/>
          <pc:sldMk cId="1411248381" sldId="259"/>
        </pc:sldMkLst>
        <pc:picChg chg="add mod">
          <ac:chgData name="David Butler" userId="1d4169bac4fa5473" providerId="LiveId" clId="{1066F697-39E5-41F2-9A92-39C5FE16C6EA}" dt="2024-08-22T07:21:19.685" v="29" actId="14100"/>
          <ac:picMkLst>
            <pc:docMk/>
            <pc:sldMk cId="1411248381" sldId="259"/>
            <ac:picMk id="3" creationId="{B02A90E9-E775-E06E-0615-8633C4926CBF}"/>
          </ac:picMkLst>
        </pc:picChg>
      </pc:sldChg>
      <pc:sldChg chg="addSp modSp add mod">
        <pc:chgData name="David Butler" userId="1d4169bac4fa5473" providerId="LiveId" clId="{1066F697-39E5-41F2-9A92-39C5FE16C6EA}" dt="2024-08-22T07:22:04.801" v="31" actId="26606"/>
        <pc:sldMkLst>
          <pc:docMk/>
          <pc:sldMk cId="1794819497" sldId="260"/>
        </pc:sldMkLst>
        <pc:picChg chg="add mod">
          <ac:chgData name="David Butler" userId="1d4169bac4fa5473" providerId="LiveId" clId="{1066F697-39E5-41F2-9A92-39C5FE16C6EA}" dt="2024-08-22T07:22:04.801" v="31" actId="26606"/>
          <ac:picMkLst>
            <pc:docMk/>
            <pc:sldMk cId="1794819497" sldId="260"/>
            <ac:picMk id="3" creationId="{630F4819-8424-B65C-A06F-55D2FF7B485B}"/>
          </ac:picMkLst>
        </pc:picChg>
      </pc:sldChg>
      <pc:sldChg chg="del">
        <pc:chgData name="David Butler" userId="1d4169bac4fa5473" providerId="LiveId" clId="{1066F697-39E5-41F2-9A92-39C5FE16C6EA}" dt="2024-08-22T07:19:45.219" v="5" actId="47"/>
        <pc:sldMkLst>
          <pc:docMk/>
          <pc:sldMk cId="3685007103" sldId="260"/>
        </pc:sldMkLst>
      </pc:sldChg>
      <pc:sldChg chg="del">
        <pc:chgData name="David Butler" userId="1d4169bac4fa5473" providerId="LiveId" clId="{1066F697-39E5-41F2-9A92-39C5FE16C6EA}" dt="2024-08-22T07:19:45.054" v="4" actId="47"/>
        <pc:sldMkLst>
          <pc:docMk/>
          <pc:sldMk cId="113468200" sldId="261"/>
        </pc:sldMkLst>
      </pc:sldChg>
      <pc:sldChg chg="addSp modSp add mod">
        <pc:chgData name="David Butler" userId="1d4169bac4fa5473" providerId="LiveId" clId="{1066F697-39E5-41F2-9A92-39C5FE16C6EA}" dt="2024-08-22T07:22:24.207" v="33" actId="26606"/>
        <pc:sldMkLst>
          <pc:docMk/>
          <pc:sldMk cId="189249098" sldId="261"/>
        </pc:sldMkLst>
        <pc:picChg chg="add mod">
          <ac:chgData name="David Butler" userId="1d4169bac4fa5473" providerId="LiveId" clId="{1066F697-39E5-41F2-9A92-39C5FE16C6EA}" dt="2024-08-22T07:22:24.207" v="33" actId="26606"/>
          <ac:picMkLst>
            <pc:docMk/>
            <pc:sldMk cId="189249098" sldId="261"/>
            <ac:picMk id="3" creationId="{6679C1E1-8810-17BF-7253-03275C41F31B}"/>
          </ac:picMkLst>
        </pc:picChg>
      </pc:sldChg>
      <pc:sldChg chg="add">
        <pc:chgData name="David Butler" userId="1d4169bac4fa5473" providerId="LiveId" clId="{1066F697-39E5-41F2-9A92-39C5FE16C6EA}" dt="2024-08-22T07:19:56.473" v="17" actId="2890"/>
        <pc:sldMkLst>
          <pc:docMk/>
          <pc:sldMk cId="612579129" sldId="262"/>
        </pc:sldMkLst>
      </pc:sldChg>
      <pc:sldChg chg="del">
        <pc:chgData name="David Butler" userId="1d4169bac4fa5473" providerId="LiveId" clId="{1066F697-39E5-41F2-9A92-39C5FE16C6EA}" dt="2024-08-22T07:19:44.843" v="3" actId="47"/>
        <pc:sldMkLst>
          <pc:docMk/>
          <pc:sldMk cId="1853163849" sldId="262"/>
        </pc:sldMkLst>
      </pc:sldChg>
      <pc:sldChg chg="add">
        <pc:chgData name="David Butler" userId="1d4169bac4fa5473" providerId="LiveId" clId="{1066F697-39E5-41F2-9A92-39C5FE16C6EA}" dt="2024-08-22T07:19:56.654" v="18" actId="2890"/>
        <pc:sldMkLst>
          <pc:docMk/>
          <pc:sldMk cId="62667864" sldId="263"/>
        </pc:sldMkLst>
      </pc:sldChg>
      <pc:sldChg chg="modSp del mod">
        <pc:chgData name="David Butler" userId="1d4169bac4fa5473" providerId="LiveId" clId="{1066F697-39E5-41F2-9A92-39C5FE16C6EA}" dt="2024-08-22T07:19:43.643" v="1" actId="47"/>
        <pc:sldMkLst>
          <pc:docMk/>
          <pc:sldMk cId="774227458" sldId="263"/>
        </pc:sldMkLst>
        <pc:picChg chg="mod">
          <ac:chgData name="David Butler" userId="1d4169bac4fa5473" providerId="LiveId" clId="{1066F697-39E5-41F2-9A92-39C5FE16C6EA}" dt="2024-08-22T07:19:39.341" v="0" actId="27614"/>
          <ac:picMkLst>
            <pc:docMk/>
            <pc:sldMk cId="774227458" sldId="263"/>
            <ac:picMk id="3" creationId="{3F8B779C-D328-0FC3-4FF5-529BAB9E9DBE}"/>
          </ac:picMkLst>
        </pc:picChg>
      </pc:sldChg>
      <pc:sldChg chg="del">
        <pc:chgData name="David Butler" userId="1d4169bac4fa5473" providerId="LiveId" clId="{1066F697-39E5-41F2-9A92-39C5FE16C6EA}" dt="2024-08-22T07:19:44.384" v="2" actId="47"/>
        <pc:sldMkLst>
          <pc:docMk/>
          <pc:sldMk cId="1769081549" sldId="264"/>
        </pc:sldMkLst>
      </pc:sldChg>
      <pc:sldChg chg="add">
        <pc:chgData name="David Butler" userId="1d4169bac4fa5473" providerId="LiveId" clId="{1066F697-39E5-41F2-9A92-39C5FE16C6EA}" dt="2024-08-22T07:19:56.827" v="19" actId="2890"/>
        <pc:sldMkLst>
          <pc:docMk/>
          <pc:sldMk cId="3203702873" sldId="264"/>
        </pc:sldMkLst>
      </pc:sldChg>
      <pc:sldChg chg="add">
        <pc:chgData name="David Butler" userId="1d4169bac4fa5473" providerId="LiveId" clId="{1066F697-39E5-41F2-9A92-39C5FE16C6EA}" dt="2024-08-22T07:19:57.013" v="20" actId="2890"/>
        <pc:sldMkLst>
          <pc:docMk/>
          <pc:sldMk cId="3856268025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07597E3-993A-86FB-E127-0CD908666C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02290"/>
            <a:ext cx="10905066" cy="305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75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6268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7E7ED5-351B-AEB9-0F96-BE6A8C3B11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29442"/>
            <a:ext cx="10905066" cy="239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788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02D52A-3D22-A43F-40DF-558ACAEBA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967" y="643466"/>
            <a:ext cx="956406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987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2A90E9-E775-E06E-0615-8633C4926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37" y="784668"/>
            <a:ext cx="11815484" cy="880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248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0F4819-8424-B65C-A06F-55D2FF7B4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406651"/>
            <a:ext cx="10905066" cy="20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819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79C1E1-8810-17BF-7253-03275C41F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570" y="643466"/>
            <a:ext cx="981686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49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2579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667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702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2</cp:revision>
  <dcterms:created xsi:type="dcterms:W3CDTF">2024-08-22T07:10:36Z</dcterms:created>
  <dcterms:modified xsi:type="dcterms:W3CDTF">2024-08-22T07:22:32Z</dcterms:modified>
</cp:coreProperties>
</file>