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57" r:id="rId4"/>
    <p:sldId id="258" r:id="rId5"/>
    <p:sldId id="259" r:id="rId6"/>
    <p:sldId id="260" r:id="rId7"/>
    <p:sldId id="261" r:id="rId8"/>
    <p:sldId id="262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63" r:id="rId18"/>
    <p:sldId id="264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A6A789B-6137-402C-90B2-EF7117229D74}" v="13" dt="2024-09-20T09:29:23.87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55" d="100"/>
          <a:sy n="55" d="100"/>
        </p:scale>
        <p:origin x="1096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C2BDA5F0-3730-413F-ACCB-342D0A46C563}"/>
    <pc:docChg chg="addSld delSld">
      <pc:chgData name="David Butler" userId="1d4169bac4fa5473" providerId="LiveId" clId="{C2BDA5F0-3730-413F-ACCB-342D0A46C563}" dt="2024-09-19T13:25:01.491" v="2" actId="47"/>
      <pc:docMkLst>
        <pc:docMk/>
      </pc:docMkLst>
      <pc:sldChg chg="new del">
        <pc:chgData name="David Butler" userId="1d4169bac4fa5473" providerId="LiveId" clId="{C2BDA5F0-3730-413F-ACCB-342D0A46C563}" dt="2024-09-19T13:25:01.491" v="2" actId="47"/>
        <pc:sldMkLst>
          <pc:docMk/>
          <pc:sldMk cId="2585297369" sldId="265"/>
        </pc:sldMkLst>
      </pc:sldChg>
      <pc:sldChg chg="new">
        <pc:chgData name="David Butler" userId="1d4169bac4fa5473" providerId="LiveId" clId="{C2BDA5F0-3730-413F-ACCB-342D0A46C563}" dt="2024-09-19T13:24:56.214" v="1" actId="680"/>
        <pc:sldMkLst>
          <pc:docMk/>
          <pc:sldMk cId="2240409019" sldId="266"/>
        </pc:sldMkLst>
      </pc:sldChg>
    </pc:docChg>
  </pc:docChgLst>
  <pc:docChgLst>
    <pc:chgData name="David Butler" userId="1d4169bac4fa5473" providerId="LiveId" clId="{5A6A789B-6137-402C-90B2-EF7117229D74}"/>
    <pc:docChg chg="undo custSel addSld modSld">
      <pc:chgData name="David Butler" userId="1d4169bac4fa5473" providerId="LiveId" clId="{5A6A789B-6137-402C-90B2-EF7117229D74}" dt="2024-09-20T09:31:09.590" v="249" actId="20577"/>
      <pc:docMkLst>
        <pc:docMk/>
      </pc:docMkLst>
      <pc:sldChg chg="addSp modSp mod setBg">
        <pc:chgData name="David Butler" userId="1d4169bac4fa5473" providerId="LiveId" clId="{5A6A789B-6137-402C-90B2-EF7117229D74}" dt="2024-08-22T07:12:37.830" v="2" actId="26606"/>
        <pc:sldMkLst>
          <pc:docMk/>
          <pc:sldMk cId="593475570" sldId="256"/>
        </pc:sldMkLst>
        <pc:spChg chg="add">
          <ac:chgData name="David Butler" userId="1d4169bac4fa5473" providerId="LiveId" clId="{5A6A789B-6137-402C-90B2-EF7117229D74}" dt="2024-08-22T07:12:13.037" v="0"/>
          <ac:spMkLst>
            <pc:docMk/>
            <pc:sldMk cId="593475570" sldId="256"/>
            <ac:spMk id="2" creationId="{BE3F2FC8-F3C1-DF37-B01A-946F7F9D813F}"/>
          </ac:spMkLst>
        </pc:spChg>
        <pc:spChg chg="add">
          <ac:chgData name="David Butler" userId="1d4169bac4fa5473" providerId="LiveId" clId="{5A6A789B-6137-402C-90B2-EF7117229D74}" dt="2024-08-22T07:12:13.037" v="0"/>
          <ac:spMkLst>
            <pc:docMk/>
            <pc:sldMk cId="593475570" sldId="256"/>
            <ac:spMk id="3" creationId="{EDC74B80-4D1C-4D82-C7B9-7DD46E933B2D}"/>
          </ac:spMkLst>
        </pc:spChg>
        <pc:spChg chg="add">
          <ac:chgData name="David Butler" userId="1d4169bac4fa5473" providerId="LiveId" clId="{5A6A789B-6137-402C-90B2-EF7117229D74}" dt="2024-08-22T07:12:13.037" v="0"/>
          <ac:spMkLst>
            <pc:docMk/>
            <pc:sldMk cId="593475570" sldId="256"/>
            <ac:spMk id="4" creationId="{A18A1745-9542-CB7F-148B-222461D2D996}"/>
          </ac:spMkLst>
        </pc:spChg>
        <pc:picChg chg="add mod">
          <ac:chgData name="David Butler" userId="1d4169bac4fa5473" providerId="LiveId" clId="{5A6A789B-6137-402C-90B2-EF7117229D74}" dt="2024-08-22T07:12:37.830" v="2" actId="26606"/>
          <ac:picMkLst>
            <pc:docMk/>
            <pc:sldMk cId="593475570" sldId="256"/>
            <ac:picMk id="6" creationId="{52483EBB-3AD0-1D62-B6B4-A218A7CECAFF}"/>
          </ac:picMkLst>
        </pc:picChg>
      </pc:sldChg>
      <pc:sldChg chg="addSp modSp new mod setBg">
        <pc:chgData name="David Butler" userId="1d4169bac4fa5473" providerId="LiveId" clId="{5A6A789B-6137-402C-90B2-EF7117229D74}" dt="2024-08-22T07:13:05.546" v="5" actId="26606"/>
        <pc:sldMkLst>
          <pc:docMk/>
          <pc:sldMk cId="2813077689" sldId="257"/>
        </pc:sldMkLst>
        <pc:picChg chg="add mod">
          <ac:chgData name="David Butler" userId="1d4169bac4fa5473" providerId="LiveId" clId="{5A6A789B-6137-402C-90B2-EF7117229D74}" dt="2024-08-22T07:13:05.546" v="5" actId="26606"/>
          <ac:picMkLst>
            <pc:docMk/>
            <pc:sldMk cId="2813077689" sldId="257"/>
            <ac:picMk id="3" creationId="{15B9D0F0-42D8-5EF7-2AF3-901F60FA6122}"/>
          </ac:picMkLst>
        </pc:picChg>
      </pc:sldChg>
      <pc:sldChg chg="addSp modSp new mod setBg">
        <pc:chgData name="David Butler" userId="1d4169bac4fa5473" providerId="LiveId" clId="{5A6A789B-6137-402C-90B2-EF7117229D74}" dt="2024-08-22T07:13:28.563" v="8" actId="26606"/>
        <pc:sldMkLst>
          <pc:docMk/>
          <pc:sldMk cId="2994109159" sldId="258"/>
        </pc:sldMkLst>
        <pc:picChg chg="add mod">
          <ac:chgData name="David Butler" userId="1d4169bac4fa5473" providerId="LiveId" clId="{5A6A789B-6137-402C-90B2-EF7117229D74}" dt="2024-08-22T07:13:28.563" v="8" actId="26606"/>
          <ac:picMkLst>
            <pc:docMk/>
            <pc:sldMk cId="2994109159" sldId="258"/>
            <ac:picMk id="3" creationId="{2CF7A58F-4365-C8B3-4E21-AD64C615E355}"/>
          </ac:picMkLst>
        </pc:picChg>
      </pc:sldChg>
      <pc:sldChg chg="addSp modSp new mod setBg">
        <pc:chgData name="David Butler" userId="1d4169bac4fa5473" providerId="LiveId" clId="{5A6A789B-6137-402C-90B2-EF7117229D74}" dt="2024-08-22T07:13:55.669" v="16" actId="26606"/>
        <pc:sldMkLst>
          <pc:docMk/>
          <pc:sldMk cId="228647975" sldId="259"/>
        </pc:sldMkLst>
        <pc:picChg chg="add mod">
          <ac:chgData name="David Butler" userId="1d4169bac4fa5473" providerId="LiveId" clId="{5A6A789B-6137-402C-90B2-EF7117229D74}" dt="2024-08-22T07:13:55.669" v="16" actId="26606"/>
          <ac:picMkLst>
            <pc:docMk/>
            <pc:sldMk cId="228647975" sldId="259"/>
            <ac:picMk id="3" creationId="{E5D64CBE-AE34-8A02-D898-0C3CD3C07089}"/>
          </ac:picMkLst>
        </pc:picChg>
      </pc:sldChg>
      <pc:sldChg chg="addSp modSp add mod setBg">
        <pc:chgData name="David Butler" userId="1d4169bac4fa5473" providerId="LiveId" clId="{5A6A789B-6137-402C-90B2-EF7117229D74}" dt="2024-08-22T07:14:11.981" v="18" actId="26606"/>
        <pc:sldMkLst>
          <pc:docMk/>
          <pc:sldMk cId="3685007103" sldId="260"/>
        </pc:sldMkLst>
        <pc:picChg chg="add mod">
          <ac:chgData name="David Butler" userId="1d4169bac4fa5473" providerId="LiveId" clId="{5A6A789B-6137-402C-90B2-EF7117229D74}" dt="2024-08-22T07:14:11.981" v="18" actId="26606"/>
          <ac:picMkLst>
            <pc:docMk/>
            <pc:sldMk cId="3685007103" sldId="260"/>
            <ac:picMk id="3" creationId="{470DDCAE-4DA6-35AE-145C-C2B101BCA456}"/>
          </ac:picMkLst>
        </pc:picChg>
      </pc:sldChg>
      <pc:sldChg chg="addSp modSp add mod setBg">
        <pc:chgData name="David Butler" userId="1d4169bac4fa5473" providerId="LiveId" clId="{5A6A789B-6137-402C-90B2-EF7117229D74}" dt="2024-08-22T07:14:28.129" v="20" actId="26606"/>
        <pc:sldMkLst>
          <pc:docMk/>
          <pc:sldMk cId="113468200" sldId="261"/>
        </pc:sldMkLst>
        <pc:picChg chg="add mod">
          <ac:chgData name="David Butler" userId="1d4169bac4fa5473" providerId="LiveId" clId="{5A6A789B-6137-402C-90B2-EF7117229D74}" dt="2024-08-22T07:14:28.129" v="20" actId="26606"/>
          <ac:picMkLst>
            <pc:docMk/>
            <pc:sldMk cId="113468200" sldId="261"/>
            <ac:picMk id="3" creationId="{6885F7F6-ADBD-C13B-CC5E-2AD160BD3FA7}"/>
          </ac:picMkLst>
        </pc:picChg>
      </pc:sldChg>
      <pc:sldChg chg="addSp modSp add mod setBg">
        <pc:chgData name="David Butler" userId="1d4169bac4fa5473" providerId="LiveId" clId="{5A6A789B-6137-402C-90B2-EF7117229D74}" dt="2024-08-22T07:14:44.358" v="22" actId="26606"/>
        <pc:sldMkLst>
          <pc:docMk/>
          <pc:sldMk cId="1853163849" sldId="262"/>
        </pc:sldMkLst>
        <pc:picChg chg="add mod">
          <ac:chgData name="David Butler" userId="1d4169bac4fa5473" providerId="LiveId" clId="{5A6A789B-6137-402C-90B2-EF7117229D74}" dt="2024-08-22T07:14:44.358" v="22" actId="26606"/>
          <ac:picMkLst>
            <pc:docMk/>
            <pc:sldMk cId="1853163849" sldId="262"/>
            <ac:picMk id="3" creationId="{AC2489BD-D9ED-4E82-450F-956F1AF7DC7B}"/>
          </ac:picMkLst>
        </pc:picChg>
      </pc:sldChg>
      <pc:sldChg chg="addSp modSp add mod setBg">
        <pc:chgData name="David Butler" userId="1d4169bac4fa5473" providerId="LiveId" clId="{5A6A789B-6137-402C-90B2-EF7117229D74}" dt="2024-08-22T07:15:03.191" v="24" actId="26606"/>
        <pc:sldMkLst>
          <pc:docMk/>
          <pc:sldMk cId="774227458" sldId="263"/>
        </pc:sldMkLst>
        <pc:picChg chg="add mod">
          <ac:chgData name="David Butler" userId="1d4169bac4fa5473" providerId="LiveId" clId="{5A6A789B-6137-402C-90B2-EF7117229D74}" dt="2024-08-22T07:15:03.191" v="24" actId="26606"/>
          <ac:picMkLst>
            <pc:docMk/>
            <pc:sldMk cId="774227458" sldId="263"/>
            <ac:picMk id="3" creationId="{3F8B779C-D328-0FC3-4FF5-529BAB9E9DBE}"/>
          </ac:picMkLst>
        </pc:picChg>
      </pc:sldChg>
      <pc:sldChg chg="add">
        <pc:chgData name="David Butler" userId="1d4169bac4fa5473" providerId="LiveId" clId="{5A6A789B-6137-402C-90B2-EF7117229D74}" dt="2024-08-22T07:13:40.227" v="14" actId="2890"/>
        <pc:sldMkLst>
          <pc:docMk/>
          <pc:sldMk cId="1769081549" sldId="264"/>
        </pc:sldMkLst>
      </pc:sldChg>
      <pc:sldChg chg="addSp delSp modSp mod">
        <pc:chgData name="David Butler" userId="1d4169bac4fa5473" providerId="LiveId" clId="{5A6A789B-6137-402C-90B2-EF7117229D74}" dt="2024-09-20T09:29:08.053" v="115" actId="20577"/>
        <pc:sldMkLst>
          <pc:docMk/>
          <pc:sldMk cId="2240409019" sldId="266"/>
        </pc:sldMkLst>
        <pc:spChg chg="add del mod">
          <ac:chgData name="David Butler" userId="1d4169bac4fa5473" providerId="LiveId" clId="{5A6A789B-6137-402C-90B2-EF7117229D74}" dt="2024-09-20T09:28:37.665" v="96"/>
          <ac:spMkLst>
            <pc:docMk/>
            <pc:sldMk cId="2240409019" sldId="266"/>
            <ac:spMk id="11" creationId="{C86743C6-D3A5-EF16-6C31-0AF8AB27218E}"/>
          </ac:spMkLst>
        </pc:spChg>
        <pc:spChg chg="add mod">
          <ac:chgData name="David Butler" userId="1d4169bac4fa5473" providerId="LiveId" clId="{5A6A789B-6137-402C-90B2-EF7117229D74}" dt="2024-09-20T09:27:57.168" v="76" actId="403"/>
          <ac:spMkLst>
            <pc:docMk/>
            <pc:sldMk cId="2240409019" sldId="266"/>
            <ac:spMk id="12" creationId="{48F1FCCC-D8EE-08D7-5C0F-3EBFB715F265}"/>
          </ac:spMkLst>
        </pc:spChg>
        <pc:spChg chg="add mod">
          <ac:chgData name="David Butler" userId="1d4169bac4fa5473" providerId="LiveId" clId="{5A6A789B-6137-402C-90B2-EF7117229D74}" dt="2024-09-20T09:28:49.043" v="103" actId="20577"/>
          <ac:spMkLst>
            <pc:docMk/>
            <pc:sldMk cId="2240409019" sldId="266"/>
            <ac:spMk id="13" creationId="{B1039584-9296-D4ED-DAF9-92EA99248EBE}"/>
          </ac:spMkLst>
        </pc:spChg>
        <pc:spChg chg="add mod">
          <ac:chgData name="David Butler" userId="1d4169bac4fa5473" providerId="LiveId" clId="{5A6A789B-6137-402C-90B2-EF7117229D74}" dt="2024-09-20T09:28:46.466" v="101" actId="20577"/>
          <ac:spMkLst>
            <pc:docMk/>
            <pc:sldMk cId="2240409019" sldId="266"/>
            <ac:spMk id="14" creationId="{647941E8-8B9F-8BA7-1505-D427F67D9A2C}"/>
          </ac:spMkLst>
        </pc:spChg>
        <pc:spChg chg="add mod">
          <ac:chgData name="David Butler" userId="1d4169bac4fa5473" providerId="LiveId" clId="{5A6A789B-6137-402C-90B2-EF7117229D74}" dt="2024-09-20T09:28:59.132" v="109" actId="20577"/>
          <ac:spMkLst>
            <pc:docMk/>
            <pc:sldMk cId="2240409019" sldId="266"/>
            <ac:spMk id="15" creationId="{BAD965D8-09A3-9863-80DC-1B56B32FE605}"/>
          </ac:spMkLst>
        </pc:spChg>
        <pc:spChg chg="add mod">
          <ac:chgData name="David Butler" userId="1d4169bac4fa5473" providerId="LiveId" clId="{5A6A789B-6137-402C-90B2-EF7117229D74}" dt="2024-09-20T09:28:52.382" v="105" actId="20577"/>
          <ac:spMkLst>
            <pc:docMk/>
            <pc:sldMk cId="2240409019" sldId="266"/>
            <ac:spMk id="16" creationId="{512A4353-7BB2-13DE-5FC5-0798D1CD1722}"/>
          </ac:spMkLst>
        </pc:spChg>
        <pc:spChg chg="add del mod">
          <ac:chgData name="David Butler" userId="1d4169bac4fa5473" providerId="LiveId" clId="{5A6A789B-6137-402C-90B2-EF7117229D74}" dt="2024-09-20T09:29:08.053" v="115" actId="20577"/>
          <ac:spMkLst>
            <pc:docMk/>
            <pc:sldMk cId="2240409019" sldId="266"/>
            <ac:spMk id="17" creationId="{20C43A38-EE64-C8DF-D7CD-4DD02E1639A5}"/>
          </ac:spMkLst>
        </pc:spChg>
        <pc:spChg chg="add mod">
          <ac:chgData name="David Butler" userId="1d4169bac4fa5473" providerId="LiveId" clId="{5A6A789B-6137-402C-90B2-EF7117229D74}" dt="2024-09-20T09:29:01.675" v="111" actId="20577"/>
          <ac:spMkLst>
            <pc:docMk/>
            <pc:sldMk cId="2240409019" sldId="266"/>
            <ac:spMk id="18" creationId="{1C54E8F4-B1D9-7C42-E370-D215B2143692}"/>
          </ac:spMkLst>
        </pc:spChg>
        <pc:spChg chg="add mod">
          <ac:chgData name="David Butler" userId="1d4169bac4fa5473" providerId="LiveId" clId="{5A6A789B-6137-402C-90B2-EF7117229D74}" dt="2024-09-20T09:28:42.581" v="100" actId="20577"/>
          <ac:spMkLst>
            <pc:docMk/>
            <pc:sldMk cId="2240409019" sldId="266"/>
            <ac:spMk id="19" creationId="{23D1AC0D-62EA-17ED-F85F-4B064BC42EAE}"/>
          </ac:spMkLst>
        </pc:spChg>
        <pc:spChg chg="add del mod">
          <ac:chgData name="David Butler" userId="1d4169bac4fa5473" providerId="LiveId" clId="{5A6A789B-6137-402C-90B2-EF7117229D74}" dt="2024-09-20T09:28:37.662" v="94" actId="478"/>
          <ac:spMkLst>
            <pc:docMk/>
            <pc:sldMk cId="2240409019" sldId="266"/>
            <ac:spMk id="20" creationId="{DBB3CCA2-6D6B-2A7C-4C89-3B28ADD13B2A}"/>
          </ac:spMkLst>
        </pc:spChg>
        <pc:spChg chg="add mod">
          <ac:chgData name="David Butler" userId="1d4169bac4fa5473" providerId="LiveId" clId="{5A6A789B-6137-402C-90B2-EF7117229D74}" dt="2024-09-20T09:28:40.080" v="98" actId="20577"/>
          <ac:spMkLst>
            <pc:docMk/>
            <pc:sldMk cId="2240409019" sldId="266"/>
            <ac:spMk id="21" creationId="{D0B950CC-C8DD-8781-1B9A-E6BF2C615441}"/>
          </ac:spMkLst>
        </pc:spChg>
        <pc:picChg chg="add mod">
          <ac:chgData name="David Butler" userId="1d4169bac4fa5473" providerId="LiveId" clId="{5A6A789B-6137-402C-90B2-EF7117229D74}" dt="2024-09-20T09:27:26.628" v="63" actId="14100"/>
          <ac:picMkLst>
            <pc:docMk/>
            <pc:sldMk cId="2240409019" sldId="266"/>
            <ac:picMk id="2" creationId="{59A48FC0-81EC-40B7-6F86-6A434E8953CB}"/>
          </ac:picMkLst>
        </pc:picChg>
        <pc:picChg chg="add mod">
          <ac:chgData name="David Butler" userId="1d4169bac4fa5473" providerId="LiveId" clId="{5A6A789B-6137-402C-90B2-EF7117229D74}" dt="2024-09-20T09:27:14.021" v="56" actId="1076"/>
          <ac:picMkLst>
            <pc:docMk/>
            <pc:sldMk cId="2240409019" sldId="266"/>
            <ac:picMk id="3" creationId="{32794CAC-5813-31EB-2FA7-A03AA3A9E7A4}"/>
          </ac:picMkLst>
        </pc:picChg>
        <pc:picChg chg="add mod">
          <ac:chgData name="David Butler" userId="1d4169bac4fa5473" providerId="LiveId" clId="{5A6A789B-6137-402C-90B2-EF7117229D74}" dt="2024-09-20T09:26:45.288" v="41" actId="14100"/>
          <ac:picMkLst>
            <pc:docMk/>
            <pc:sldMk cId="2240409019" sldId="266"/>
            <ac:picMk id="4" creationId="{4F646721-F538-F070-EF60-8D416305E4B0}"/>
          </ac:picMkLst>
        </pc:picChg>
        <pc:picChg chg="add mod">
          <ac:chgData name="David Butler" userId="1d4169bac4fa5473" providerId="LiveId" clId="{5A6A789B-6137-402C-90B2-EF7117229D74}" dt="2024-09-20T09:27:19.174" v="59" actId="1076"/>
          <ac:picMkLst>
            <pc:docMk/>
            <pc:sldMk cId="2240409019" sldId="266"/>
            <ac:picMk id="5" creationId="{39B019D8-1372-916E-B09E-9EA1EC32033C}"/>
          </ac:picMkLst>
        </pc:picChg>
        <pc:picChg chg="add mod">
          <ac:chgData name="David Butler" userId="1d4169bac4fa5473" providerId="LiveId" clId="{5A6A789B-6137-402C-90B2-EF7117229D74}" dt="2024-09-20T09:26:57.859" v="48" actId="1076"/>
          <ac:picMkLst>
            <pc:docMk/>
            <pc:sldMk cId="2240409019" sldId="266"/>
            <ac:picMk id="6" creationId="{52CF35EB-1E71-38A2-8B58-A3CE037D4633}"/>
          </ac:picMkLst>
        </pc:picChg>
        <pc:picChg chg="add mod">
          <ac:chgData name="David Butler" userId="1d4169bac4fa5473" providerId="LiveId" clId="{5A6A789B-6137-402C-90B2-EF7117229D74}" dt="2024-09-20T09:26:59.068" v="49" actId="1076"/>
          <ac:picMkLst>
            <pc:docMk/>
            <pc:sldMk cId="2240409019" sldId="266"/>
            <ac:picMk id="7" creationId="{E472AD7C-C52D-84E2-9695-4169B9B153F8}"/>
          </ac:picMkLst>
        </pc:picChg>
        <pc:picChg chg="add mod">
          <ac:chgData name="David Butler" userId="1d4169bac4fa5473" providerId="LiveId" clId="{5A6A789B-6137-402C-90B2-EF7117229D74}" dt="2024-09-20T09:27:34.850" v="68" actId="14100"/>
          <ac:picMkLst>
            <pc:docMk/>
            <pc:sldMk cId="2240409019" sldId="266"/>
            <ac:picMk id="8" creationId="{E0C30DAC-A68E-093C-B3DE-8BC9DEEA9E25}"/>
          </ac:picMkLst>
        </pc:picChg>
        <pc:picChg chg="add mod">
          <ac:chgData name="David Butler" userId="1d4169bac4fa5473" providerId="LiveId" clId="{5A6A789B-6137-402C-90B2-EF7117229D74}" dt="2024-09-20T09:27:21.224" v="60" actId="1076"/>
          <ac:picMkLst>
            <pc:docMk/>
            <pc:sldMk cId="2240409019" sldId="266"/>
            <ac:picMk id="9" creationId="{97AB2FD1-2D6B-6864-FE09-E7C00E65DE5D}"/>
          </ac:picMkLst>
        </pc:picChg>
        <pc:picChg chg="add mod">
          <ac:chgData name="David Butler" userId="1d4169bac4fa5473" providerId="LiveId" clId="{5A6A789B-6137-402C-90B2-EF7117229D74}" dt="2024-09-20T09:27:30.446" v="66" actId="1076"/>
          <ac:picMkLst>
            <pc:docMk/>
            <pc:sldMk cId="2240409019" sldId="266"/>
            <ac:picMk id="10" creationId="{29B4588F-3F83-0F50-D159-BBC57E692424}"/>
          </ac:picMkLst>
        </pc:picChg>
      </pc:sldChg>
      <pc:sldChg chg="addSp modSp new mod">
        <pc:chgData name="David Butler" userId="1d4169bac4fa5473" providerId="LiveId" clId="{5A6A789B-6137-402C-90B2-EF7117229D74}" dt="2024-09-20T09:29:42.847" v="143" actId="1076"/>
        <pc:sldMkLst>
          <pc:docMk/>
          <pc:sldMk cId="805334036" sldId="267"/>
        </pc:sldMkLst>
        <pc:spChg chg="add mod">
          <ac:chgData name="David Butler" userId="1d4169bac4fa5473" providerId="LiveId" clId="{5A6A789B-6137-402C-90B2-EF7117229D74}" dt="2024-09-20T09:29:42.847" v="143" actId="1076"/>
          <ac:spMkLst>
            <pc:docMk/>
            <pc:sldMk cId="805334036" sldId="267"/>
            <ac:spMk id="2" creationId="{02F1C9DF-C5E9-4DAB-FA03-6E0A418B07D3}"/>
          </ac:spMkLst>
        </pc:spChg>
      </pc:sldChg>
      <pc:sldChg chg="modSp add mod">
        <pc:chgData name="David Butler" userId="1d4169bac4fa5473" providerId="LiveId" clId="{5A6A789B-6137-402C-90B2-EF7117229D74}" dt="2024-09-20T09:29:54.252" v="158" actId="20577"/>
        <pc:sldMkLst>
          <pc:docMk/>
          <pc:sldMk cId="572960812" sldId="268"/>
        </pc:sldMkLst>
        <pc:spChg chg="mod">
          <ac:chgData name="David Butler" userId="1d4169bac4fa5473" providerId="LiveId" clId="{5A6A789B-6137-402C-90B2-EF7117229D74}" dt="2024-09-20T09:29:54.252" v="158" actId="20577"/>
          <ac:spMkLst>
            <pc:docMk/>
            <pc:sldMk cId="572960812" sldId="268"/>
            <ac:spMk id="2" creationId="{02F1C9DF-C5E9-4DAB-FA03-6E0A418B07D3}"/>
          </ac:spMkLst>
        </pc:spChg>
      </pc:sldChg>
      <pc:sldChg chg="modSp add mod">
        <pc:chgData name="David Butler" userId="1d4169bac4fa5473" providerId="LiveId" clId="{5A6A789B-6137-402C-90B2-EF7117229D74}" dt="2024-09-20T09:30:07.947" v="178" actId="1076"/>
        <pc:sldMkLst>
          <pc:docMk/>
          <pc:sldMk cId="732665195" sldId="269"/>
        </pc:sldMkLst>
        <pc:spChg chg="mod">
          <ac:chgData name="David Butler" userId="1d4169bac4fa5473" providerId="LiveId" clId="{5A6A789B-6137-402C-90B2-EF7117229D74}" dt="2024-09-20T09:30:07.947" v="178" actId="1076"/>
          <ac:spMkLst>
            <pc:docMk/>
            <pc:sldMk cId="732665195" sldId="269"/>
            <ac:spMk id="2" creationId="{02F1C9DF-C5E9-4DAB-FA03-6E0A418B07D3}"/>
          </ac:spMkLst>
        </pc:spChg>
      </pc:sldChg>
      <pc:sldChg chg="addSp delSp modSp add mod">
        <pc:chgData name="David Butler" userId="1d4169bac4fa5473" providerId="LiveId" clId="{5A6A789B-6137-402C-90B2-EF7117229D74}" dt="2024-09-20T09:30:33.318" v="206"/>
        <pc:sldMkLst>
          <pc:docMk/>
          <pc:sldMk cId="1528726026" sldId="270"/>
        </pc:sldMkLst>
        <pc:spChg chg="mod">
          <ac:chgData name="David Butler" userId="1d4169bac4fa5473" providerId="LiveId" clId="{5A6A789B-6137-402C-90B2-EF7117229D74}" dt="2024-09-20T09:30:23.718" v="203" actId="6549"/>
          <ac:spMkLst>
            <pc:docMk/>
            <pc:sldMk cId="1528726026" sldId="270"/>
            <ac:spMk id="2" creationId="{02F1C9DF-C5E9-4DAB-FA03-6E0A418B07D3}"/>
          </ac:spMkLst>
        </pc:spChg>
        <pc:spChg chg="add del mod">
          <ac:chgData name="David Butler" userId="1d4169bac4fa5473" providerId="LiveId" clId="{5A6A789B-6137-402C-90B2-EF7117229D74}" dt="2024-09-20T09:30:33.318" v="206"/>
          <ac:spMkLst>
            <pc:docMk/>
            <pc:sldMk cId="1528726026" sldId="270"/>
            <ac:spMk id="4" creationId="{BBC8DC41-052F-0FF9-2979-EE409EB2BB10}"/>
          </ac:spMkLst>
        </pc:spChg>
      </pc:sldChg>
      <pc:sldChg chg="modSp add mod">
        <pc:chgData name="David Butler" userId="1d4169bac4fa5473" providerId="LiveId" clId="{5A6A789B-6137-402C-90B2-EF7117229D74}" dt="2024-09-20T09:30:41.498" v="214" actId="20577"/>
        <pc:sldMkLst>
          <pc:docMk/>
          <pc:sldMk cId="347456626" sldId="271"/>
        </pc:sldMkLst>
        <pc:spChg chg="mod">
          <ac:chgData name="David Butler" userId="1d4169bac4fa5473" providerId="LiveId" clId="{5A6A789B-6137-402C-90B2-EF7117229D74}" dt="2024-09-20T09:30:41.498" v="214" actId="20577"/>
          <ac:spMkLst>
            <pc:docMk/>
            <pc:sldMk cId="347456626" sldId="271"/>
            <ac:spMk id="2" creationId="{02F1C9DF-C5E9-4DAB-FA03-6E0A418B07D3}"/>
          </ac:spMkLst>
        </pc:spChg>
      </pc:sldChg>
      <pc:sldChg chg="modSp add mod">
        <pc:chgData name="David Butler" userId="1d4169bac4fa5473" providerId="LiveId" clId="{5A6A789B-6137-402C-90B2-EF7117229D74}" dt="2024-09-20T09:30:45.951" v="221" actId="20577"/>
        <pc:sldMkLst>
          <pc:docMk/>
          <pc:sldMk cId="4281239484" sldId="272"/>
        </pc:sldMkLst>
        <pc:spChg chg="mod">
          <ac:chgData name="David Butler" userId="1d4169bac4fa5473" providerId="LiveId" clId="{5A6A789B-6137-402C-90B2-EF7117229D74}" dt="2024-09-20T09:30:45.951" v="221" actId="20577"/>
          <ac:spMkLst>
            <pc:docMk/>
            <pc:sldMk cId="4281239484" sldId="272"/>
            <ac:spMk id="2" creationId="{02F1C9DF-C5E9-4DAB-FA03-6E0A418B07D3}"/>
          </ac:spMkLst>
        </pc:spChg>
      </pc:sldChg>
      <pc:sldChg chg="modSp add mod">
        <pc:chgData name="David Butler" userId="1d4169bac4fa5473" providerId="LiveId" clId="{5A6A789B-6137-402C-90B2-EF7117229D74}" dt="2024-09-20T09:30:58.452" v="227" actId="20577"/>
        <pc:sldMkLst>
          <pc:docMk/>
          <pc:sldMk cId="269776197" sldId="273"/>
        </pc:sldMkLst>
        <pc:spChg chg="mod">
          <ac:chgData name="David Butler" userId="1d4169bac4fa5473" providerId="LiveId" clId="{5A6A789B-6137-402C-90B2-EF7117229D74}" dt="2024-09-20T09:30:58.452" v="227" actId="20577"/>
          <ac:spMkLst>
            <pc:docMk/>
            <pc:sldMk cId="269776197" sldId="273"/>
            <ac:spMk id="2" creationId="{02F1C9DF-C5E9-4DAB-FA03-6E0A418B07D3}"/>
          </ac:spMkLst>
        </pc:spChg>
      </pc:sldChg>
      <pc:sldChg chg="modSp add mod">
        <pc:chgData name="David Butler" userId="1d4169bac4fa5473" providerId="LiveId" clId="{5A6A789B-6137-402C-90B2-EF7117229D74}" dt="2024-09-20T09:31:09.590" v="249" actId="20577"/>
        <pc:sldMkLst>
          <pc:docMk/>
          <pc:sldMk cId="3032311338" sldId="274"/>
        </pc:sldMkLst>
        <pc:spChg chg="mod">
          <ac:chgData name="David Butler" userId="1d4169bac4fa5473" providerId="LiveId" clId="{5A6A789B-6137-402C-90B2-EF7117229D74}" dt="2024-09-20T09:31:09.590" v="249" actId="20577"/>
          <ac:spMkLst>
            <pc:docMk/>
            <pc:sldMk cId="3032311338" sldId="274"/>
            <ac:spMk id="2" creationId="{02F1C9DF-C5E9-4DAB-FA03-6E0A418B07D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3C378F-7B62-4592-1368-4DFEECF6ED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7983B22-B4A7-15A9-BBF5-A866E7BCEE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1BAE7F-7C69-CC4B-9C3C-C1E77F0E2A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0D4A-942B-4218-9B9F-969C49710F73}" type="datetimeFigureOut">
              <a:rPr lang="en-GB" smtClean="0"/>
              <a:t>20/09/2024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D20417-DCBD-5671-72F9-2808461173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391528-F289-55B5-F5EC-A119FBDD93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7C539-F140-4DC5-94C4-B2537609D8D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800948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20212D-15F5-DB62-2876-7626CBA5B7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C3C7187-3D10-652C-3E55-13F36C50E9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57B78-C7F8-7B63-F9BF-F560EDFA4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0D4A-942B-4218-9B9F-969C49710F73}" type="datetimeFigureOut">
              <a:rPr lang="en-GB" smtClean="0"/>
              <a:t>20/09/2024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8A78D6-DE63-38D9-268A-4E0AB67132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CD8051-9B73-4C29-615C-DC117DD4B2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7C539-F140-4DC5-94C4-B2537609D8D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3462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7F4876-9F8B-8641-BAA4-8671F5F49CB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EE89ED0-12FC-4D88-6D83-DD239BE385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8BBE5-0173-99F8-9EC2-2578A87106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0D4A-942B-4218-9B9F-969C49710F73}" type="datetimeFigureOut">
              <a:rPr lang="en-GB" smtClean="0"/>
              <a:t>20/09/2024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335465-1D56-7EA4-3BE7-40A11A3A3B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A0C95-C540-31CA-FB4A-EA274213DA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7C539-F140-4DC5-94C4-B2537609D8D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472953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2F60A4-4D04-54D6-C9BB-D116973AED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534625-EF6B-DE13-7DF9-07B10B8898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6008D8-6A75-1864-0451-E107CD03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0D4A-942B-4218-9B9F-969C49710F73}" type="datetimeFigureOut">
              <a:rPr lang="en-GB" smtClean="0"/>
              <a:t>20/09/2024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D332F5-4C99-F50A-B520-2877AA3F9A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FAB7FC-2069-41CA-41DE-CB3EA72513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7C539-F140-4DC5-94C4-B2537609D8D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70865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EEAF7A-3C29-792C-1B01-B138CFDB9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ADA9B9-6B2D-1B53-FCF3-77931CA9E6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A2AD1E-DF30-7358-A0AB-7CA2406F65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0D4A-942B-4218-9B9F-969C49710F73}" type="datetimeFigureOut">
              <a:rPr lang="en-GB" smtClean="0"/>
              <a:t>20/09/2024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1713EB-801C-9210-702E-F3AE892D80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8E6801-D792-12D8-255A-3424E54F44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7C539-F140-4DC5-94C4-B2537609D8D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47620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57D425-E806-E404-3E4D-B16F7992A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DB2190-5152-697E-D53B-682F451AB1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28C996-75E2-A996-8804-3ABDE0858C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137A87-50ED-F0EF-DA34-A81E576332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0D4A-942B-4218-9B9F-969C49710F73}" type="datetimeFigureOut">
              <a:rPr lang="en-GB" smtClean="0"/>
              <a:t>20/09/2024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4B3F7D-BA3A-C5B0-8292-077846C77D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D72E65-8F90-A67E-B999-15DE207BF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7C539-F140-4DC5-94C4-B2537609D8D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57143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B69293-092B-328A-C976-1B4B8955FA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A96F14-F732-99AB-BE0B-01AE60C3C2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396997-C5F8-4F92-3A03-7A3E27A6D5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1A3B26E-DCF6-2228-D13C-1AC1B41EDC0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6A91337-B9B9-9173-E52F-FE14D0B5646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C22564-1353-AA6E-4309-37730CA291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0D4A-942B-4218-9B9F-969C49710F73}" type="datetimeFigureOut">
              <a:rPr lang="en-GB" smtClean="0"/>
              <a:t>20/09/2024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C190FA6-D85E-01C1-FEDA-25B639184F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DE9F1B5-45E3-08C4-C9AF-1B85E2FD8F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7C539-F140-4DC5-94C4-B2537609D8D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40943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F06AC-623C-7BD5-2C1B-F64AF08254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7BC3CE8-AD3E-FAF3-0854-9E7907516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0D4A-942B-4218-9B9F-969C49710F73}" type="datetimeFigureOut">
              <a:rPr lang="en-GB" smtClean="0"/>
              <a:t>20/09/2024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E661E10-64F3-9560-4098-9698C9E774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0DFB50-F583-12B9-5C64-0F6F1EF0D0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7C539-F140-4DC5-94C4-B2537609D8D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70928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41AB65B-48A6-B29A-BD4E-AF65B5D0F2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0D4A-942B-4218-9B9F-969C49710F73}" type="datetimeFigureOut">
              <a:rPr lang="en-GB" smtClean="0"/>
              <a:t>20/09/2024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7799C6E-4899-BC82-C479-B681F5C656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E7C743-336C-AA82-EB73-FC7E519C99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7C539-F140-4DC5-94C4-B2537609D8D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65798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502300-4856-A1EE-D9AE-59E933E503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2BCC25-0386-F037-9A63-22D41486FF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B921427-9DAD-8CE8-6CD2-0C00A4E694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58E319-3B5E-E592-5EDD-13DD3F7891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0D4A-942B-4218-9B9F-969C49710F73}" type="datetimeFigureOut">
              <a:rPr lang="en-GB" smtClean="0"/>
              <a:t>20/09/2024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7F8AC0-966B-3198-A848-E8BABBD25A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F1B3AA-55DC-7F88-1E06-1F81535C93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7C539-F140-4DC5-94C4-B2537609D8D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52106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27E9B0-EB59-56D5-EDDC-AC1668F7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38FFD43-3535-877F-BD71-D94D846C8C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95ED61-0A15-EA75-07EE-0003101A0C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23E25C-45BF-0173-80F1-0751BC018D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0D4A-942B-4218-9B9F-969C49710F73}" type="datetimeFigureOut">
              <a:rPr lang="en-GB" smtClean="0"/>
              <a:t>20/09/2024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18A2E5-971F-7D27-57B3-05E4EEC1D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451ABE-7120-8E33-9186-76E59FC1F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7C539-F140-4DC5-94C4-B2537609D8D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98783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1B6C030-6631-989B-B55F-D37A2407AC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4A1889-433D-ADE7-7DE9-8FB0CB0FED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2F4F5C-0AB6-9C18-3C76-83A8AC2AC6D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F8B0D4A-942B-4218-9B9F-969C49710F73}" type="datetimeFigureOut">
              <a:rPr lang="en-GB" smtClean="0"/>
              <a:t>20/09/2024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D1464C-2269-00C0-071A-F8538FF5C0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9BB980-C0BD-0E9A-9813-8714D2A2DC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667C539-F140-4DC5-94C4-B2537609D8D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7420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jpg"/><Relationship Id="rId7" Type="http://schemas.openxmlformats.org/officeDocument/2006/relationships/image" Target="../media/image7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10" Type="http://schemas.openxmlformats.org/officeDocument/2006/relationships/image" Target="../media/image10.png"/><Relationship Id="rId4" Type="http://schemas.openxmlformats.org/officeDocument/2006/relationships/image" Target="../media/image4.jpg"/><Relationship Id="rId9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2483EBB-3AD0-1D62-B6B4-A218A7CECA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2283969"/>
            <a:ext cx="10905066" cy="2290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4755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2F1C9DF-C5E9-4DAB-FA03-6E0A418B07D3}"/>
              </a:ext>
            </a:extLst>
          </p:cNvPr>
          <p:cNvSpPr txBox="1"/>
          <p:nvPr/>
        </p:nvSpPr>
        <p:spPr>
          <a:xfrm>
            <a:off x="2118167" y="1689904"/>
            <a:ext cx="6074099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3800" dirty="0"/>
              <a:t>football</a:t>
            </a:r>
          </a:p>
        </p:txBody>
      </p:sp>
    </p:spTree>
    <p:extLst>
      <p:ext uri="{BB962C8B-B14F-4D97-AF65-F5344CB8AC3E}">
        <p14:creationId xmlns:p14="http://schemas.microsoft.com/office/powerpoint/2010/main" val="5729608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2F1C9DF-C5E9-4DAB-FA03-6E0A418B07D3}"/>
              </a:ext>
            </a:extLst>
          </p:cNvPr>
          <p:cNvSpPr txBox="1"/>
          <p:nvPr/>
        </p:nvSpPr>
        <p:spPr>
          <a:xfrm>
            <a:off x="2650602" y="891251"/>
            <a:ext cx="6520568" cy="4339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3800" dirty="0"/>
              <a:t>going to </a:t>
            </a:r>
            <a:br>
              <a:rPr lang="en-GB" sz="13800" dirty="0"/>
            </a:br>
            <a:r>
              <a:rPr lang="en-GB" sz="13800" dirty="0"/>
              <a:t>the gym</a:t>
            </a:r>
          </a:p>
        </p:txBody>
      </p:sp>
    </p:spTree>
    <p:extLst>
      <p:ext uri="{BB962C8B-B14F-4D97-AF65-F5344CB8AC3E}">
        <p14:creationId xmlns:p14="http://schemas.microsoft.com/office/powerpoint/2010/main" val="7326651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2F1C9DF-C5E9-4DAB-FA03-6E0A418B07D3}"/>
              </a:ext>
            </a:extLst>
          </p:cNvPr>
          <p:cNvSpPr txBox="1"/>
          <p:nvPr/>
        </p:nvSpPr>
        <p:spPr>
          <a:xfrm>
            <a:off x="2118167" y="1689904"/>
            <a:ext cx="8736687" cy="4339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3800" dirty="0"/>
              <a:t>ging to </a:t>
            </a:r>
            <a:br>
              <a:rPr lang="en-GB" sz="13800" dirty="0"/>
            </a:br>
            <a:r>
              <a:rPr lang="en-GB" sz="13800" dirty="0"/>
              <a:t>the cinema</a:t>
            </a:r>
          </a:p>
        </p:txBody>
      </p:sp>
    </p:spTree>
    <p:extLst>
      <p:ext uri="{BB962C8B-B14F-4D97-AF65-F5344CB8AC3E}">
        <p14:creationId xmlns:p14="http://schemas.microsoft.com/office/powerpoint/2010/main" val="15287260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2F1C9DF-C5E9-4DAB-FA03-6E0A418B07D3}"/>
              </a:ext>
            </a:extLst>
          </p:cNvPr>
          <p:cNvSpPr txBox="1"/>
          <p:nvPr/>
        </p:nvSpPr>
        <p:spPr>
          <a:xfrm>
            <a:off x="2118167" y="1689904"/>
            <a:ext cx="799853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3800" dirty="0"/>
              <a:t>swimming</a:t>
            </a:r>
          </a:p>
        </p:txBody>
      </p:sp>
    </p:spTree>
    <p:extLst>
      <p:ext uri="{BB962C8B-B14F-4D97-AF65-F5344CB8AC3E}">
        <p14:creationId xmlns:p14="http://schemas.microsoft.com/office/powerpoint/2010/main" val="3474566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2F1C9DF-C5E9-4DAB-FA03-6E0A418B07D3}"/>
              </a:ext>
            </a:extLst>
          </p:cNvPr>
          <p:cNvSpPr txBox="1"/>
          <p:nvPr/>
        </p:nvSpPr>
        <p:spPr>
          <a:xfrm>
            <a:off x="2118167" y="1689904"/>
            <a:ext cx="6183103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3800" dirty="0"/>
              <a:t>cooking</a:t>
            </a:r>
          </a:p>
        </p:txBody>
      </p:sp>
    </p:spTree>
    <p:extLst>
      <p:ext uri="{BB962C8B-B14F-4D97-AF65-F5344CB8AC3E}">
        <p14:creationId xmlns:p14="http://schemas.microsoft.com/office/powerpoint/2010/main" val="42812394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2F1C9DF-C5E9-4DAB-FA03-6E0A418B07D3}"/>
              </a:ext>
            </a:extLst>
          </p:cNvPr>
          <p:cNvSpPr txBox="1"/>
          <p:nvPr/>
        </p:nvSpPr>
        <p:spPr>
          <a:xfrm>
            <a:off x="2118167" y="1689904"/>
            <a:ext cx="5737340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3800" dirty="0"/>
              <a:t>gaming</a:t>
            </a:r>
          </a:p>
        </p:txBody>
      </p:sp>
    </p:spTree>
    <p:extLst>
      <p:ext uri="{BB962C8B-B14F-4D97-AF65-F5344CB8AC3E}">
        <p14:creationId xmlns:p14="http://schemas.microsoft.com/office/powerpoint/2010/main" val="2697761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2F1C9DF-C5E9-4DAB-FA03-6E0A418B07D3}"/>
              </a:ext>
            </a:extLst>
          </p:cNvPr>
          <p:cNvSpPr txBox="1"/>
          <p:nvPr/>
        </p:nvSpPr>
        <p:spPr>
          <a:xfrm>
            <a:off x="2118167" y="1689904"/>
            <a:ext cx="7005636" cy="4339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3800"/>
              <a:t>listening </a:t>
            </a:r>
            <a:br>
              <a:rPr lang="en-GB" sz="13800" dirty="0"/>
            </a:br>
            <a:r>
              <a:rPr lang="en-GB" sz="13800" dirty="0"/>
              <a:t>to music</a:t>
            </a:r>
          </a:p>
        </p:txBody>
      </p:sp>
    </p:spTree>
    <p:extLst>
      <p:ext uri="{BB962C8B-B14F-4D97-AF65-F5344CB8AC3E}">
        <p14:creationId xmlns:p14="http://schemas.microsoft.com/office/powerpoint/2010/main" val="30323113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F8B779C-D328-0FC3-4FF5-529BAB9E9D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2052235"/>
            <a:ext cx="10905066" cy="275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2274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90815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9A48FC0-81EC-40B7-6F86-6A434E8953C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91" r="15802" b="22907"/>
          <a:stretch/>
        </p:blipFill>
        <p:spPr bwMode="auto">
          <a:xfrm>
            <a:off x="9757065" y="240816"/>
            <a:ext cx="2110600" cy="223382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Picture 2" descr="A person pushing a shopping cart&#10;&#10;Description automatically generated">
            <a:extLst>
              <a:ext uri="{FF2B5EF4-FFF2-40B4-BE49-F238E27FC236}">
                <a16:creationId xmlns:a16="http://schemas.microsoft.com/office/drawing/2014/main" id="{32794CAC-5813-31EB-2FA7-A03AA3A9E7A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09" t="1334" r="44758" b="2803"/>
          <a:stretch/>
        </p:blipFill>
        <p:spPr bwMode="auto">
          <a:xfrm>
            <a:off x="1164658" y="240816"/>
            <a:ext cx="1701199" cy="200769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Picture 3" descr="A person swimming in a pool&#10;&#10;Description automatically generated">
            <a:extLst>
              <a:ext uri="{FF2B5EF4-FFF2-40B4-BE49-F238E27FC236}">
                <a16:creationId xmlns:a16="http://schemas.microsoft.com/office/drawing/2014/main" id="{4F646721-F538-F070-EF60-8D416305E4B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489" b="19752"/>
          <a:stretch/>
        </p:blipFill>
        <p:spPr bwMode="auto">
          <a:xfrm>
            <a:off x="4511544" y="131939"/>
            <a:ext cx="3189467" cy="199453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 descr="A person wearing headphones and smiling&#10;&#10;Description automatically generated">
            <a:extLst>
              <a:ext uri="{FF2B5EF4-FFF2-40B4-BE49-F238E27FC236}">
                <a16:creationId xmlns:a16="http://schemas.microsoft.com/office/drawing/2014/main" id="{39B019D8-1372-916E-B09E-9EA1EC32033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5077" r="10797" b="16549"/>
          <a:stretch/>
        </p:blipFill>
        <p:spPr bwMode="auto">
          <a:xfrm>
            <a:off x="782692" y="2312087"/>
            <a:ext cx="2974613" cy="223382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 descr="A group of men sitting at a table&#10;&#10;Description automatically generated">
            <a:extLst>
              <a:ext uri="{FF2B5EF4-FFF2-40B4-BE49-F238E27FC236}">
                <a16:creationId xmlns:a16="http://schemas.microsoft.com/office/drawing/2014/main" id="{52CF35EB-1E71-38A2-8B58-A3CE037D463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6954" r="33853" b="15255"/>
          <a:stretch/>
        </p:blipFill>
        <p:spPr bwMode="auto">
          <a:xfrm>
            <a:off x="4671022" y="2312087"/>
            <a:ext cx="2849955" cy="223382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6" descr="A group of men playing football&#10;&#10;Description automatically generated">
            <a:extLst>
              <a:ext uri="{FF2B5EF4-FFF2-40B4-BE49-F238E27FC236}">
                <a16:creationId xmlns:a16="http://schemas.microsoft.com/office/drawing/2014/main" id="{E472AD7C-C52D-84E2-9695-4169B9B153F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4273" r="25121" b="13882"/>
          <a:stretch/>
        </p:blipFill>
        <p:spPr bwMode="auto">
          <a:xfrm>
            <a:off x="4776977" y="4693527"/>
            <a:ext cx="2638044" cy="177119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7" descr="A group of people exercising in a gym&#10;&#10;Description automatically generated">
            <a:extLst>
              <a:ext uri="{FF2B5EF4-FFF2-40B4-BE49-F238E27FC236}">
                <a16:creationId xmlns:a16="http://schemas.microsoft.com/office/drawing/2014/main" id="{E0C30DAC-A68E-093C-B3DE-8BC9DEEA9E25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8480" t="5296" r="15901" b="8911"/>
          <a:stretch/>
        </p:blipFill>
        <p:spPr bwMode="auto">
          <a:xfrm>
            <a:off x="9319420" y="4434187"/>
            <a:ext cx="2715526" cy="205709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image140.jpeg" descr="A movie theater with a large screen&#10;&#10;Description automatically generated">
            <a:extLst>
              <a:ext uri="{FF2B5EF4-FFF2-40B4-BE49-F238E27FC236}">
                <a16:creationId xmlns:a16="http://schemas.microsoft.com/office/drawing/2014/main" id="{97AB2FD1-2D6B-6864-FE09-E7C00E65DE5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234" y="4609486"/>
            <a:ext cx="2715527" cy="1809191"/>
          </a:xfrm>
          <a:prstGeom prst="rect">
            <a:avLst/>
          </a:prstGeom>
        </p:spPr>
      </p:pic>
      <p:pic>
        <p:nvPicPr>
          <p:cNvPr id="10" name="Picture 9" descr="Free controller pad video game vector">
            <a:extLst>
              <a:ext uri="{FF2B5EF4-FFF2-40B4-BE49-F238E27FC236}">
                <a16:creationId xmlns:a16="http://schemas.microsoft.com/office/drawing/2014/main" id="{29B4588F-3F83-0F50-D159-BBC57E69242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7273" y="2639246"/>
            <a:ext cx="2469056" cy="1579507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8F1FCCC-D8EE-08D7-5C0F-3EBFB715F265}"/>
              </a:ext>
            </a:extLst>
          </p:cNvPr>
          <p:cNvSpPr txBox="1"/>
          <p:nvPr/>
        </p:nvSpPr>
        <p:spPr>
          <a:xfrm>
            <a:off x="324335" y="240816"/>
            <a:ext cx="4042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1039584-9296-D4ED-DAF9-92EA99248EBE}"/>
              </a:ext>
            </a:extLst>
          </p:cNvPr>
          <p:cNvSpPr txBox="1"/>
          <p:nvPr/>
        </p:nvSpPr>
        <p:spPr>
          <a:xfrm>
            <a:off x="4252248" y="2384224"/>
            <a:ext cx="4042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5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47941E8-8B9F-8BA7-1505-D427F67D9A2C}"/>
              </a:ext>
            </a:extLst>
          </p:cNvPr>
          <p:cNvSpPr txBox="1"/>
          <p:nvPr/>
        </p:nvSpPr>
        <p:spPr>
          <a:xfrm>
            <a:off x="324335" y="2251452"/>
            <a:ext cx="4042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4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AD965D8-09A3-9863-80DC-1B56B32FE605}"/>
              </a:ext>
            </a:extLst>
          </p:cNvPr>
          <p:cNvSpPr txBox="1"/>
          <p:nvPr/>
        </p:nvSpPr>
        <p:spPr>
          <a:xfrm>
            <a:off x="378414" y="4609486"/>
            <a:ext cx="4042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7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12A4353-7BB2-13DE-5FC5-0798D1CD1722}"/>
              </a:ext>
            </a:extLst>
          </p:cNvPr>
          <p:cNvSpPr txBox="1"/>
          <p:nvPr/>
        </p:nvSpPr>
        <p:spPr>
          <a:xfrm>
            <a:off x="9117281" y="2448226"/>
            <a:ext cx="4042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6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0C43A38-EE64-C8DF-D7CD-4DD02E1639A5}"/>
              </a:ext>
            </a:extLst>
          </p:cNvPr>
          <p:cNvSpPr txBox="1"/>
          <p:nvPr/>
        </p:nvSpPr>
        <p:spPr>
          <a:xfrm>
            <a:off x="8893578" y="4401139"/>
            <a:ext cx="4042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9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C54E8F4-B1D9-7C42-E370-D215B2143692}"/>
              </a:ext>
            </a:extLst>
          </p:cNvPr>
          <p:cNvSpPr txBox="1"/>
          <p:nvPr/>
        </p:nvSpPr>
        <p:spPr>
          <a:xfrm>
            <a:off x="4305226" y="4545913"/>
            <a:ext cx="4042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8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3D1AC0D-62EA-17ED-F85F-4B064BC42EAE}"/>
              </a:ext>
            </a:extLst>
          </p:cNvPr>
          <p:cNvSpPr txBox="1"/>
          <p:nvPr/>
        </p:nvSpPr>
        <p:spPr>
          <a:xfrm>
            <a:off x="9144559" y="130773"/>
            <a:ext cx="4042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3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0B950CC-C8DD-8781-1B9A-E6BF2C615441}"/>
              </a:ext>
            </a:extLst>
          </p:cNvPr>
          <p:cNvSpPr txBox="1"/>
          <p:nvPr/>
        </p:nvSpPr>
        <p:spPr>
          <a:xfrm>
            <a:off x="3922339" y="130773"/>
            <a:ext cx="4042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2404090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5B9D0F0-42D8-5EF7-2AF3-901F60FA61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057148"/>
            <a:ext cx="10905066" cy="4743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0776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CF7A58F-4365-C8B3-4E21-AD64C615E3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588770"/>
            <a:ext cx="10905066" cy="3680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1091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5D64CBE-AE34-8A02-D898-0C3CD3C070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329775"/>
            <a:ext cx="10905066" cy="4198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479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70DDCAE-4DA6-35AE-145C-C2B101BCA4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934466"/>
            <a:ext cx="10905066" cy="4989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0071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885F7F6-ADBD-C13B-CC5E-2AD160BD3F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752346"/>
            <a:ext cx="10905066" cy="3353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682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C2489BD-D9ED-4E82-450F-956F1AF7DC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425194"/>
            <a:ext cx="10905066" cy="4007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1638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2F1C9DF-C5E9-4DAB-FA03-6E0A418B07D3}"/>
              </a:ext>
            </a:extLst>
          </p:cNvPr>
          <p:cNvSpPr txBox="1"/>
          <p:nvPr/>
        </p:nvSpPr>
        <p:spPr>
          <a:xfrm>
            <a:off x="2118167" y="1689904"/>
            <a:ext cx="7237879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3800" dirty="0"/>
              <a:t>shopping</a:t>
            </a:r>
          </a:p>
        </p:txBody>
      </p:sp>
    </p:spTree>
    <p:extLst>
      <p:ext uri="{BB962C8B-B14F-4D97-AF65-F5344CB8AC3E}">
        <p14:creationId xmlns:p14="http://schemas.microsoft.com/office/powerpoint/2010/main" val="8053340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28</Words>
  <Application>Microsoft Office PowerPoint</Application>
  <PresentationFormat>Widescreen</PresentationFormat>
  <Paragraphs>17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David Butler</dc:creator>
  <cp:lastModifiedBy>David Butler</cp:lastModifiedBy>
  <cp:revision>1</cp:revision>
  <dcterms:created xsi:type="dcterms:W3CDTF">2024-08-22T07:10:36Z</dcterms:created>
  <dcterms:modified xsi:type="dcterms:W3CDTF">2024-09-20T09:31:09Z</dcterms:modified>
</cp:coreProperties>
</file>