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A6280-49EF-46C0-B39C-E6CF1A8C52EC}" v="2" dt="2024-08-24T20:02:04.7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9BA6280-49EF-46C0-B39C-E6CF1A8C52EC}"/>
    <pc:docChg chg="undo custSel delSld modSld">
      <pc:chgData name="David Butler" userId="1d4169bac4fa5473" providerId="LiveId" clId="{49BA6280-49EF-46C0-B39C-E6CF1A8C52EC}" dt="2024-08-24T20:09:28.905" v="42" actId="47"/>
      <pc:docMkLst>
        <pc:docMk/>
      </pc:docMkLst>
      <pc:sldChg chg="addSp delSp modSp mod setBg">
        <pc:chgData name="David Butler" userId="1d4169bac4fa5473" providerId="LiveId" clId="{49BA6280-49EF-46C0-B39C-E6CF1A8C52EC}" dt="2024-08-24T20:00:56.982" v="16" actId="164"/>
        <pc:sldMkLst>
          <pc:docMk/>
          <pc:sldMk cId="1780957192" sldId="263"/>
        </pc:sldMkLst>
        <pc:spChg chg="add del mod">
          <ac:chgData name="David Butler" userId="1d4169bac4fa5473" providerId="LiveId" clId="{49BA6280-49EF-46C0-B39C-E6CF1A8C52EC}" dt="2024-08-24T19:59:59.042" v="10" actId="478"/>
          <ac:spMkLst>
            <pc:docMk/>
            <pc:sldMk cId="1780957192" sldId="263"/>
            <ac:spMk id="5" creationId="{FF65B40C-961B-39E0-A052-EEF3DB038613}"/>
          </ac:spMkLst>
        </pc:spChg>
        <pc:spChg chg="add mod">
          <ac:chgData name="David Butler" userId="1d4169bac4fa5473" providerId="LiveId" clId="{49BA6280-49EF-46C0-B39C-E6CF1A8C52EC}" dt="2024-08-24T20:00:56.982" v="16" actId="164"/>
          <ac:spMkLst>
            <pc:docMk/>
            <pc:sldMk cId="1780957192" sldId="263"/>
            <ac:spMk id="6" creationId="{2E19BC62-5FF7-6C82-231F-473DF90439AC}"/>
          </ac:spMkLst>
        </pc:spChg>
        <pc:grpChg chg="add mod">
          <ac:chgData name="David Butler" userId="1d4169bac4fa5473" providerId="LiveId" clId="{49BA6280-49EF-46C0-B39C-E6CF1A8C52EC}" dt="2024-08-24T20:00:56.982" v="16" actId="164"/>
          <ac:grpSpMkLst>
            <pc:docMk/>
            <pc:sldMk cId="1780957192" sldId="263"/>
            <ac:grpSpMk id="7" creationId="{FED0D2DA-EA4C-00CA-D793-6236BE515617}"/>
          </ac:grpSpMkLst>
        </pc:grpChg>
        <pc:picChg chg="del">
          <ac:chgData name="David Butler" userId="1d4169bac4fa5473" providerId="LiveId" clId="{49BA6280-49EF-46C0-B39C-E6CF1A8C52EC}" dt="2024-08-24T19:58:00.688" v="0" actId="478"/>
          <ac:picMkLst>
            <pc:docMk/>
            <pc:sldMk cId="1780957192" sldId="263"/>
            <ac:picMk id="3" creationId="{3EC08C56-EC55-0B9B-C844-15E9AA2DFC58}"/>
          </ac:picMkLst>
        </pc:picChg>
        <pc:picChg chg="add mod">
          <ac:chgData name="David Butler" userId="1d4169bac4fa5473" providerId="LiveId" clId="{49BA6280-49EF-46C0-B39C-E6CF1A8C52EC}" dt="2024-08-24T20:00:56.982" v="16" actId="164"/>
          <ac:picMkLst>
            <pc:docMk/>
            <pc:sldMk cId="1780957192" sldId="263"/>
            <ac:picMk id="4" creationId="{68CC794A-448D-4AF0-C718-23B44FFEF53E}"/>
          </ac:picMkLst>
        </pc:picChg>
      </pc:sldChg>
      <pc:sldChg chg="addSp delSp modSp mod">
        <pc:chgData name="David Butler" userId="1d4169bac4fa5473" providerId="LiveId" clId="{49BA6280-49EF-46C0-B39C-E6CF1A8C52EC}" dt="2024-08-24T20:02:04.704" v="25" actId="164"/>
        <pc:sldMkLst>
          <pc:docMk/>
          <pc:sldMk cId="2763988378" sldId="264"/>
        </pc:sldMkLst>
        <pc:spChg chg="add mod">
          <ac:chgData name="David Butler" userId="1d4169bac4fa5473" providerId="LiveId" clId="{49BA6280-49EF-46C0-B39C-E6CF1A8C52EC}" dt="2024-08-24T20:02:04.704" v="25" actId="164"/>
          <ac:spMkLst>
            <pc:docMk/>
            <pc:sldMk cId="2763988378" sldId="264"/>
            <ac:spMk id="5" creationId="{FCC01A99-C587-DC23-2D82-9743F81FE5CB}"/>
          </ac:spMkLst>
        </pc:spChg>
        <pc:grpChg chg="add mod">
          <ac:chgData name="David Butler" userId="1d4169bac4fa5473" providerId="LiveId" clId="{49BA6280-49EF-46C0-B39C-E6CF1A8C52EC}" dt="2024-08-24T20:02:04.704" v="25" actId="164"/>
          <ac:grpSpMkLst>
            <pc:docMk/>
            <pc:sldMk cId="2763988378" sldId="264"/>
            <ac:grpSpMk id="6" creationId="{8D3C0504-6230-C6FA-C272-AE5BBA731792}"/>
          </ac:grpSpMkLst>
        </pc:grpChg>
        <pc:picChg chg="del">
          <ac:chgData name="David Butler" userId="1d4169bac4fa5473" providerId="LiveId" clId="{49BA6280-49EF-46C0-B39C-E6CF1A8C52EC}" dt="2024-08-24T20:00:59.737" v="17" actId="478"/>
          <ac:picMkLst>
            <pc:docMk/>
            <pc:sldMk cId="2763988378" sldId="264"/>
            <ac:picMk id="3" creationId="{214AAE46-CBEA-7765-5AE2-815B4CF0963F}"/>
          </ac:picMkLst>
        </pc:picChg>
        <pc:picChg chg="add mod">
          <ac:chgData name="David Butler" userId="1d4169bac4fa5473" providerId="LiveId" clId="{49BA6280-49EF-46C0-B39C-E6CF1A8C52EC}" dt="2024-08-24T20:02:04.704" v="25" actId="164"/>
          <ac:picMkLst>
            <pc:docMk/>
            <pc:sldMk cId="2763988378" sldId="264"/>
            <ac:picMk id="4" creationId="{4458ECE7-17D2-2A63-214F-B1480A2E3A67}"/>
          </ac:picMkLst>
        </pc:picChg>
      </pc:sldChg>
      <pc:sldChg chg="addSp delSp modSp mod">
        <pc:chgData name="David Butler" userId="1d4169bac4fa5473" providerId="LiveId" clId="{49BA6280-49EF-46C0-B39C-E6CF1A8C52EC}" dt="2024-08-24T20:05:27.777" v="28" actId="26606"/>
        <pc:sldMkLst>
          <pc:docMk/>
          <pc:sldMk cId="3495688335" sldId="265"/>
        </pc:sldMkLst>
        <pc:picChg chg="del">
          <ac:chgData name="David Butler" userId="1d4169bac4fa5473" providerId="LiveId" clId="{49BA6280-49EF-46C0-B39C-E6CF1A8C52EC}" dt="2024-08-24T20:05:25.517" v="26" actId="478"/>
          <ac:picMkLst>
            <pc:docMk/>
            <pc:sldMk cId="3495688335" sldId="265"/>
            <ac:picMk id="3" creationId="{7B43ACED-00DE-C8A1-7899-4B976919863B}"/>
          </ac:picMkLst>
        </pc:picChg>
        <pc:picChg chg="add mod">
          <ac:chgData name="David Butler" userId="1d4169bac4fa5473" providerId="LiveId" clId="{49BA6280-49EF-46C0-B39C-E6CF1A8C52EC}" dt="2024-08-24T20:05:27.777" v="28" actId="26606"/>
          <ac:picMkLst>
            <pc:docMk/>
            <pc:sldMk cId="3495688335" sldId="265"/>
            <ac:picMk id="4" creationId="{0579632C-3414-E0B2-690C-63717F7914BB}"/>
          </ac:picMkLst>
        </pc:picChg>
      </pc:sldChg>
      <pc:sldChg chg="addSp delSp modSp mod">
        <pc:chgData name="David Butler" userId="1d4169bac4fa5473" providerId="LiveId" clId="{49BA6280-49EF-46C0-B39C-E6CF1A8C52EC}" dt="2024-08-24T20:05:44.160" v="31" actId="26606"/>
        <pc:sldMkLst>
          <pc:docMk/>
          <pc:sldMk cId="3133725656" sldId="266"/>
        </pc:sldMkLst>
        <pc:picChg chg="del">
          <ac:chgData name="David Butler" userId="1d4169bac4fa5473" providerId="LiveId" clId="{49BA6280-49EF-46C0-B39C-E6CF1A8C52EC}" dt="2024-08-24T20:05:30.305" v="29" actId="478"/>
          <ac:picMkLst>
            <pc:docMk/>
            <pc:sldMk cId="3133725656" sldId="266"/>
            <ac:picMk id="3" creationId="{A82CB64A-8C47-23F4-43E3-8763AC3E88DB}"/>
          </ac:picMkLst>
        </pc:picChg>
        <pc:picChg chg="add mod">
          <ac:chgData name="David Butler" userId="1d4169bac4fa5473" providerId="LiveId" clId="{49BA6280-49EF-46C0-B39C-E6CF1A8C52EC}" dt="2024-08-24T20:05:44.160" v="31" actId="26606"/>
          <ac:picMkLst>
            <pc:docMk/>
            <pc:sldMk cId="3133725656" sldId="266"/>
            <ac:picMk id="4" creationId="{B1F59274-214D-FE13-E4E3-69CBE54203E4}"/>
          </ac:picMkLst>
        </pc:picChg>
      </pc:sldChg>
      <pc:sldChg chg="addSp delSp modSp mod">
        <pc:chgData name="David Butler" userId="1d4169bac4fa5473" providerId="LiveId" clId="{49BA6280-49EF-46C0-B39C-E6CF1A8C52EC}" dt="2024-08-24T20:06:08.483" v="34" actId="26606"/>
        <pc:sldMkLst>
          <pc:docMk/>
          <pc:sldMk cId="1180872043" sldId="267"/>
        </pc:sldMkLst>
        <pc:picChg chg="del">
          <ac:chgData name="David Butler" userId="1d4169bac4fa5473" providerId="LiveId" clId="{49BA6280-49EF-46C0-B39C-E6CF1A8C52EC}" dt="2024-08-24T20:05:46.970" v="32" actId="478"/>
          <ac:picMkLst>
            <pc:docMk/>
            <pc:sldMk cId="1180872043" sldId="267"/>
            <ac:picMk id="3" creationId="{57B15174-DF69-D456-7CC3-0D932EC4BA39}"/>
          </ac:picMkLst>
        </pc:picChg>
        <pc:picChg chg="add mod">
          <ac:chgData name="David Butler" userId="1d4169bac4fa5473" providerId="LiveId" clId="{49BA6280-49EF-46C0-B39C-E6CF1A8C52EC}" dt="2024-08-24T20:06:08.483" v="34" actId="26606"/>
          <ac:picMkLst>
            <pc:docMk/>
            <pc:sldMk cId="1180872043" sldId="267"/>
            <ac:picMk id="4" creationId="{9D788A78-3EF8-931F-A3E0-3652003CBEDB}"/>
          </ac:picMkLst>
        </pc:picChg>
      </pc:sldChg>
      <pc:sldChg chg="addSp delSp modSp mod">
        <pc:chgData name="David Butler" userId="1d4169bac4fa5473" providerId="LiveId" clId="{49BA6280-49EF-46C0-B39C-E6CF1A8C52EC}" dt="2024-08-24T20:06:29.546" v="37" actId="26606"/>
        <pc:sldMkLst>
          <pc:docMk/>
          <pc:sldMk cId="3540293876" sldId="268"/>
        </pc:sldMkLst>
        <pc:picChg chg="del">
          <ac:chgData name="David Butler" userId="1d4169bac4fa5473" providerId="LiveId" clId="{49BA6280-49EF-46C0-B39C-E6CF1A8C52EC}" dt="2024-08-24T20:06:10.824" v="35" actId="478"/>
          <ac:picMkLst>
            <pc:docMk/>
            <pc:sldMk cId="3540293876" sldId="268"/>
            <ac:picMk id="3" creationId="{95C22B3E-2213-13A0-A5B7-973375164DC0}"/>
          </ac:picMkLst>
        </pc:picChg>
        <pc:picChg chg="add mod">
          <ac:chgData name="David Butler" userId="1d4169bac4fa5473" providerId="LiveId" clId="{49BA6280-49EF-46C0-B39C-E6CF1A8C52EC}" dt="2024-08-24T20:06:29.546" v="37" actId="26606"/>
          <ac:picMkLst>
            <pc:docMk/>
            <pc:sldMk cId="3540293876" sldId="268"/>
            <ac:picMk id="4" creationId="{F0A3AF1D-C294-EA5D-061F-D9B4328698A5}"/>
          </ac:picMkLst>
        </pc:picChg>
      </pc:sldChg>
      <pc:sldChg chg="addSp delSp modSp mod">
        <pc:chgData name="David Butler" userId="1d4169bac4fa5473" providerId="LiveId" clId="{49BA6280-49EF-46C0-B39C-E6CF1A8C52EC}" dt="2024-08-24T20:07:54.299" v="40" actId="26606"/>
        <pc:sldMkLst>
          <pc:docMk/>
          <pc:sldMk cId="3211038532" sldId="269"/>
        </pc:sldMkLst>
        <pc:picChg chg="del">
          <ac:chgData name="David Butler" userId="1d4169bac4fa5473" providerId="LiveId" clId="{49BA6280-49EF-46C0-B39C-E6CF1A8C52EC}" dt="2024-08-24T20:07:39.498" v="38" actId="478"/>
          <ac:picMkLst>
            <pc:docMk/>
            <pc:sldMk cId="3211038532" sldId="269"/>
            <ac:picMk id="3" creationId="{B203A233-C01F-FC08-329A-2358A227F9A2}"/>
          </ac:picMkLst>
        </pc:picChg>
        <pc:picChg chg="add mod">
          <ac:chgData name="David Butler" userId="1d4169bac4fa5473" providerId="LiveId" clId="{49BA6280-49EF-46C0-B39C-E6CF1A8C52EC}" dt="2024-08-24T20:07:54.299" v="40" actId="26606"/>
          <ac:picMkLst>
            <pc:docMk/>
            <pc:sldMk cId="3211038532" sldId="269"/>
            <ac:picMk id="4" creationId="{B027D3B2-7246-318C-B64E-19D9956D6CEB}"/>
          </ac:picMkLst>
        </pc:picChg>
      </pc:sldChg>
      <pc:sldChg chg="del">
        <pc:chgData name="David Butler" userId="1d4169bac4fa5473" providerId="LiveId" clId="{49BA6280-49EF-46C0-B39C-E6CF1A8C52EC}" dt="2024-08-24T20:09:27.949" v="41" actId="47"/>
        <pc:sldMkLst>
          <pc:docMk/>
          <pc:sldMk cId="3863588606" sldId="270"/>
        </pc:sldMkLst>
      </pc:sldChg>
      <pc:sldChg chg="del">
        <pc:chgData name="David Butler" userId="1d4169bac4fa5473" providerId="LiveId" clId="{49BA6280-49EF-46C0-B39C-E6CF1A8C52EC}" dt="2024-08-24T20:09:28.905" v="42" actId="47"/>
        <pc:sldMkLst>
          <pc:docMk/>
          <pc:sldMk cId="758275048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378F-7B62-4592-1368-4DFEECF6E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83B22-B4A7-15A9-BBF5-A866E7BC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BAE7F-7C69-CC4B-9C3C-C1E77F0E2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20417-DCBD-5671-72F9-280846117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91528-F289-55B5-F5EC-A119FBDD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09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212D-15F5-DB62-2876-7626CBA5B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3C7187-3D10-652C-3E55-13F36C50E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7B78-C7F8-7B63-F9BF-F560EDFA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A78D6-DE63-38D9-268A-4E0AB671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D8051-9B73-4C29-615C-DC117DD4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6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7F4876-9F8B-8641-BAA4-8671F5F49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89ED0-12FC-4D88-6D83-DD239BE38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BBE5-0173-99F8-9EC2-2578A871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35465-1D56-7EA4-3BE7-40A11A3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A0C95-C540-31CA-FB4A-EA274213D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29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60A4-4D04-54D6-C9BB-D116973AE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34625-EF6B-DE13-7DF9-07B10B88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008D8-6A75-1864-0451-E107CD036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32F5-4C99-F50A-B520-2877AA3F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AB7FC-2069-41CA-41DE-CB3EA725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EAF7A-3C29-792C-1B01-B138CFDB9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DA9B9-6B2D-1B53-FCF3-77931CA9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2AD1E-DF30-7358-A0AB-7CA2406F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713EB-801C-9210-702E-F3AE892D8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6801-D792-12D8-255A-3424E54F4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6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7D425-E806-E404-3E4D-B16F7992A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2190-5152-697E-D53B-682F451AB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C996-75E2-A996-8804-3ABDE0858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37A87-50ED-F0EF-DA34-A81E57633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B3F7D-BA3A-C5B0-8292-077846C77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72E65-8F90-A67E-B999-15DE207B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69293-092B-328A-C976-1B4B8955F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96F14-F732-99AB-BE0B-01AE60C3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96997-C5F8-4F92-3A03-7A3E27A6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A3B26E-DCF6-2228-D13C-1AC1B41E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91337-B9B9-9173-E52F-FE14D0B56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22564-1353-AA6E-4309-37730CA2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90FA6-D85E-01C1-FEDA-25B63918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E9F1B5-45E3-08C4-C9AF-1B85E2FD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F06AC-623C-7BD5-2C1B-F64AF0825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BC3CE8-AD3E-FAF3-0854-9E7907516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1E10-64F3-9560-4098-9698C9E77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FB50-F583-12B9-5C64-0F6F1EF0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9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AB65B-48A6-B29A-BD4E-AF65B5D0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799C6E-4899-BC82-C479-B681F5C6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7C743-336C-AA82-EB73-FC7E519C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9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02300-4856-A1EE-D9AE-59E933E50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BCC25-0386-F037-9A63-22D41486F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21427-9DAD-8CE8-6CD2-0C00A4E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58E319-3B5E-E592-5EDD-13DD3F78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F8AC0-966B-3198-A848-E8BABBD25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1B3AA-55DC-7F88-1E06-1F81535C9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0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E9B0-EB59-56D5-EDDC-AC1668F7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FFD43-3535-877F-BD71-D94D846C8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95ED61-0A15-EA75-07EE-0003101A0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E25C-45BF-0173-80F1-0751BC018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8A2E5-971F-7D27-57B3-05E4EEC1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51ABE-7120-8E33-9186-76E59FC1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6C030-6631-989B-B55F-D37A2407A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A1889-433D-ADE7-7DE9-8FB0CB0F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F4F5C-0AB6-9C18-3C76-83A8AC2A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8B0D4A-942B-4218-9B9F-969C49710F73}" type="datetimeFigureOut">
              <a:rPr lang="en-GB" smtClean="0"/>
              <a:t>24/08/2024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464C-2269-00C0-071A-F8538FF5C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B980-C0BD-0E9A-9813-8714D2A2D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67C539-F140-4DC5-94C4-B2537609D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ED0D2DA-EA4C-00CA-D793-6236BE515617}"/>
              </a:ext>
            </a:extLst>
          </p:cNvPr>
          <p:cNvGrpSpPr/>
          <p:nvPr/>
        </p:nvGrpSpPr>
        <p:grpSpPr>
          <a:xfrm>
            <a:off x="643467" y="1738716"/>
            <a:ext cx="10905066" cy="3380567"/>
            <a:chOff x="643467" y="1738716"/>
            <a:chExt cx="10905066" cy="3380567"/>
          </a:xfrm>
        </p:grpSpPr>
        <p:pic>
          <p:nvPicPr>
            <p:cNvPr id="4" name="Picture 3" descr="A white background with black text&#10;&#10;Description automatically generated">
              <a:extLst>
                <a:ext uri="{FF2B5EF4-FFF2-40B4-BE49-F238E27FC236}">
                  <a16:creationId xmlns:a16="http://schemas.microsoft.com/office/drawing/2014/main" id="{68CC794A-448D-4AF0-C718-23B44FFEF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3467" y="1738716"/>
              <a:ext cx="10905066" cy="338056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19BC62-5FF7-6C82-231F-473DF90439AC}"/>
                </a:ext>
              </a:extLst>
            </p:cNvPr>
            <p:cNvSpPr/>
            <p:nvPr/>
          </p:nvSpPr>
          <p:spPr>
            <a:xfrm>
              <a:off x="772886" y="4669971"/>
              <a:ext cx="2547257" cy="449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095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D3C0504-6230-C6FA-C272-AE5BBA731792}"/>
              </a:ext>
            </a:extLst>
          </p:cNvPr>
          <p:cNvGrpSpPr/>
          <p:nvPr/>
        </p:nvGrpSpPr>
        <p:grpSpPr>
          <a:xfrm>
            <a:off x="643467" y="609600"/>
            <a:ext cx="10905066" cy="5504770"/>
            <a:chOff x="643467" y="609600"/>
            <a:chExt cx="10905066" cy="5504770"/>
          </a:xfrm>
        </p:grpSpPr>
        <p:pic>
          <p:nvPicPr>
            <p:cNvPr id="4" name="Picture 3" descr="A picture of an eagle flying&#10;&#10;Description automatically generated">
              <a:extLst>
                <a:ext uri="{FF2B5EF4-FFF2-40B4-BE49-F238E27FC236}">
                  <a16:creationId xmlns:a16="http://schemas.microsoft.com/office/drawing/2014/main" id="{4458ECE7-17D2-2A63-214F-B1480A2E3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3467" y="743628"/>
              <a:ext cx="10905066" cy="5370742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CC01A99-C587-DC23-2D82-9743F81FE5CB}"/>
                </a:ext>
              </a:extLst>
            </p:cNvPr>
            <p:cNvSpPr/>
            <p:nvPr/>
          </p:nvSpPr>
          <p:spPr>
            <a:xfrm>
              <a:off x="9568543" y="609600"/>
              <a:ext cx="1143000" cy="74022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6398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79632C-3414-E0B2-690C-63717F791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11341"/>
            <a:ext cx="10905066" cy="28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88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F59274-214D-FE13-E4E3-69CBE5420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02290"/>
            <a:ext cx="10905066" cy="305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2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788A78-3EF8-931F-A3E0-3652003CB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88770"/>
            <a:ext cx="10905066" cy="368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7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A3AF1D-C294-EA5D-061F-D9B432869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20613"/>
            <a:ext cx="10905066" cy="381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93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27D3B2-7246-318C-B64E-19D9956D6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29664"/>
            <a:ext cx="10905066" cy="359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3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11</cp:revision>
  <dcterms:created xsi:type="dcterms:W3CDTF">2024-08-22T07:10:36Z</dcterms:created>
  <dcterms:modified xsi:type="dcterms:W3CDTF">2024-08-24T20:09:33Z</dcterms:modified>
</cp:coreProperties>
</file>