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E6538BE2-BA95-4074-8E52-3F11087885A5}"/>
    <pc:docChg chg="undo custSel addSld delSld modSld sldOrd">
      <pc:chgData name="David Butler" userId="1d4169bac4fa5473" providerId="LiveId" clId="{E6538BE2-BA95-4074-8E52-3F11087885A5}" dt="2024-08-22T08:01:50.381" v="34" actId="47"/>
      <pc:docMkLst>
        <pc:docMk/>
      </pc:docMkLst>
      <pc:sldChg chg="del">
        <pc:chgData name="David Butler" userId="1d4169bac4fa5473" providerId="LiveId" clId="{E6538BE2-BA95-4074-8E52-3F11087885A5}" dt="2024-08-22T07:59:55.492" v="8" actId="47"/>
        <pc:sldMkLst>
          <pc:docMk/>
          <pc:sldMk cId="1780957192" sldId="263"/>
        </pc:sldMkLst>
      </pc:sldChg>
      <pc:sldChg chg="delSp del mod">
        <pc:chgData name="David Butler" userId="1d4169bac4fa5473" providerId="LiveId" clId="{E6538BE2-BA95-4074-8E52-3F11087885A5}" dt="2024-08-22T08:01:50.381" v="34" actId="47"/>
        <pc:sldMkLst>
          <pc:docMk/>
          <pc:sldMk cId="2317788631" sldId="264"/>
        </pc:sldMkLst>
        <pc:picChg chg="del">
          <ac:chgData name="David Butler" userId="1d4169bac4fa5473" providerId="LiveId" clId="{E6538BE2-BA95-4074-8E52-3F11087885A5}" dt="2024-08-22T07:59:54.517" v="7" actId="478"/>
          <ac:picMkLst>
            <pc:docMk/>
            <pc:sldMk cId="2317788631" sldId="264"/>
            <ac:picMk id="5" creationId="{CE818A74-86B0-59CD-00AE-D197E89FEDFD}"/>
          </ac:picMkLst>
        </pc:picChg>
      </pc:sldChg>
      <pc:sldChg chg="del">
        <pc:chgData name="David Butler" userId="1d4169bac4fa5473" providerId="LiveId" clId="{E6538BE2-BA95-4074-8E52-3F11087885A5}" dt="2024-08-22T07:59:53.337" v="6" actId="47"/>
        <pc:sldMkLst>
          <pc:docMk/>
          <pc:sldMk cId="753220278" sldId="265"/>
        </pc:sldMkLst>
      </pc:sldChg>
      <pc:sldChg chg="addSp modSp new mod ord setBg">
        <pc:chgData name="David Butler" userId="1d4169bac4fa5473" providerId="LiveId" clId="{E6538BE2-BA95-4074-8E52-3F11087885A5}" dt="2024-08-22T08:00:16.088" v="13" actId="26606"/>
        <pc:sldMkLst>
          <pc:docMk/>
          <pc:sldMk cId="2456954597" sldId="265"/>
        </pc:sldMkLst>
        <pc:picChg chg="add mod">
          <ac:chgData name="David Butler" userId="1d4169bac4fa5473" providerId="LiveId" clId="{E6538BE2-BA95-4074-8E52-3F11087885A5}" dt="2024-08-22T08:00:16.088" v="13" actId="26606"/>
          <ac:picMkLst>
            <pc:docMk/>
            <pc:sldMk cId="2456954597" sldId="265"/>
            <ac:picMk id="3" creationId="{5C8B222A-7D0C-1EE7-819B-007C1F1FE838}"/>
          </ac:picMkLst>
        </pc:picChg>
      </pc:sldChg>
      <pc:sldChg chg="del">
        <pc:chgData name="David Butler" userId="1d4169bac4fa5473" providerId="LiveId" clId="{E6538BE2-BA95-4074-8E52-3F11087885A5}" dt="2024-08-22T07:59:52.828" v="5" actId="47"/>
        <pc:sldMkLst>
          <pc:docMk/>
          <pc:sldMk cId="227218095" sldId="266"/>
        </pc:sldMkLst>
      </pc:sldChg>
      <pc:sldChg chg="addSp modSp new mod setBg">
        <pc:chgData name="David Butler" userId="1d4169bac4fa5473" providerId="LiveId" clId="{E6538BE2-BA95-4074-8E52-3F11087885A5}" dt="2024-08-22T08:00:38.110" v="18" actId="26606"/>
        <pc:sldMkLst>
          <pc:docMk/>
          <pc:sldMk cId="1056733060" sldId="266"/>
        </pc:sldMkLst>
        <pc:picChg chg="add mod">
          <ac:chgData name="David Butler" userId="1d4169bac4fa5473" providerId="LiveId" clId="{E6538BE2-BA95-4074-8E52-3F11087885A5}" dt="2024-08-22T08:00:38.110" v="18" actId="26606"/>
          <ac:picMkLst>
            <pc:docMk/>
            <pc:sldMk cId="1056733060" sldId="266"/>
            <ac:picMk id="3" creationId="{A0BD541A-9830-B0F8-77F4-18BC3DF514F3}"/>
          </ac:picMkLst>
        </pc:picChg>
      </pc:sldChg>
      <pc:sldChg chg="del">
        <pc:chgData name="David Butler" userId="1d4169bac4fa5473" providerId="LiveId" clId="{E6538BE2-BA95-4074-8E52-3F11087885A5}" dt="2024-08-22T07:59:52.330" v="4" actId="47"/>
        <pc:sldMkLst>
          <pc:docMk/>
          <pc:sldMk cId="1185673326" sldId="267"/>
        </pc:sldMkLst>
      </pc:sldChg>
      <pc:sldChg chg="addSp modSp add mod setBg">
        <pc:chgData name="David Butler" userId="1d4169bac4fa5473" providerId="LiveId" clId="{E6538BE2-BA95-4074-8E52-3F11087885A5}" dt="2024-08-22T08:00:52.866" v="20" actId="26606"/>
        <pc:sldMkLst>
          <pc:docMk/>
          <pc:sldMk cId="2045775559" sldId="267"/>
        </pc:sldMkLst>
        <pc:picChg chg="add mod">
          <ac:chgData name="David Butler" userId="1d4169bac4fa5473" providerId="LiveId" clId="{E6538BE2-BA95-4074-8E52-3F11087885A5}" dt="2024-08-22T08:00:52.866" v="20" actId="26606"/>
          <ac:picMkLst>
            <pc:docMk/>
            <pc:sldMk cId="2045775559" sldId="267"/>
            <ac:picMk id="3" creationId="{B311B020-90E7-DE90-B56F-749AE295DEE6}"/>
          </ac:picMkLst>
        </pc:picChg>
      </pc:sldChg>
      <pc:sldChg chg="del">
        <pc:chgData name="David Butler" userId="1d4169bac4fa5473" providerId="LiveId" clId="{E6538BE2-BA95-4074-8E52-3F11087885A5}" dt="2024-08-22T07:59:51.573" v="1" actId="47"/>
        <pc:sldMkLst>
          <pc:docMk/>
          <pc:sldMk cId="1522984375" sldId="268"/>
        </pc:sldMkLst>
      </pc:sldChg>
      <pc:sldChg chg="addSp modSp add mod setBg">
        <pc:chgData name="David Butler" userId="1d4169bac4fa5473" providerId="LiveId" clId="{E6538BE2-BA95-4074-8E52-3F11087885A5}" dt="2024-08-22T08:01:09.374" v="25" actId="26606"/>
        <pc:sldMkLst>
          <pc:docMk/>
          <pc:sldMk cId="2336274928" sldId="268"/>
        </pc:sldMkLst>
        <pc:picChg chg="add mod">
          <ac:chgData name="David Butler" userId="1d4169bac4fa5473" providerId="LiveId" clId="{E6538BE2-BA95-4074-8E52-3F11087885A5}" dt="2024-08-22T08:01:09.374" v="25" actId="26606"/>
          <ac:picMkLst>
            <pc:docMk/>
            <pc:sldMk cId="2336274928" sldId="268"/>
            <ac:picMk id="3" creationId="{0F8A0243-943D-CDAB-2243-ED05F07ACB55}"/>
          </ac:picMkLst>
        </pc:picChg>
      </pc:sldChg>
      <pc:sldChg chg="delSp del mod">
        <pc:chgData name="David Butler" userId="1d4169bac4fa5473" providerId="LiveId" clId="{E6538BE2-BA95-4074-8E52-3F11087885A5}" dt="2024-08-22T07:59:51.888" v="2" actId="47"/>
        <pc:sldMkLst>
          <pc:docMk/>
          <pc:sldMk cId="725394456" sldId="269"/>
        </pc:sldMkLst>
        <pc:picChg chg="del">
          <ac:chgData name="David Butler" userId="1d4169bac4fa5473" providerId="LiveId" clId="{E6538BE2-BA95-4074-8E52-3F11087885A5}" dt="2024-08-22T07:59:49.984" v="0" actId="478"/>
          <ac:picMkLst>
            <pc:docMk/>
            <pc:sldMk cId="725394456" sldId="269"/>
            <ac:picMk id="3" creationId="{4F935940-A260-CBE7-5E63-D63D2797879E}"/>
          </ac:picMkLst>
        </pc:picChg>
      </pc:sldChg>
      <pc:sldChg chg="addSp modSp add mod setBg">
        <pc:chgData name="David Butler" userId="1d4169bac4fa5473" providerId="LiveId" clId="{E6538BE2-BA95-4074-8E52-3F11087885A5}" dt="2024-08-22T08:01:26.671" v="27" actId="26606"/>
        <pc:sldMkLst>
          <pc:docMk/>
          <pc:sldMk cId="4193961617" sldId="269"/>
        </pc:sldMkLst>
        <pc:picChg chg="add mod">
          <ac:chgData name="David Butler" userId="1d4169bac4fa5473" providerId="LiveId" clId="{E6538BE2-BA95-4074-8E52-3F11087885A5}" dt="2024-08-22T08:01:26.671" v="27" actId="26606"/>
          <ac:picMkLst>
            <pc:docMk/>
            <pc:sldMk cId="4193961617" sldId="269"/>
            <ac:picMk id="3" creationId="{5664C026-DA2A-C9A9-DD5A-1CF3EE11A3D4}"/>
          </ac:picMkLst>
        </pc:picChg>
      </pc:sldChg>
      <pc:sldChg chg="addSp delSp modSp add mod setBg">
        <pc:chgData name="David Butler" userId="1d4169bac4fa5473" providerId="LiveId" clId="{E6538BE2-BA95-4074-8E52-3F11087885A5}" dt="2024-08-22T08:01:46.651" v="33" actId="1076"/>
        <pc:sldMkLst>
          <pc:docMk/>
          <pc:sldMk cId="1464890924" sldId="270"/>
        </pc:sldMkLst>
        <pc:spChg chg="add del">
          <ac:chgData name="David Butler" userId="1d4169bac4fa5473" providerId="LiveId" clId="{E6538BE2-BA95-4074-8E52-3F11087885A5}" dt="2024-08-22T08:01:41.002" v="30" actId="26606"/>
          <ac:spMkLst>
            <pc:docMk/>
            <pc:sldMk cId="1464890924" sldId="270"/>
            <ac:spMk id="8" creationId="{69D184B2-2226-4E31-BCCB-444330767440}"/>
          </ac:spMkLst>
        </pc:spChg>
        <pc:spChg chg="add del">
          <ac:chgData name="David Butler" userId="1d4169bac4fa5473" providerId="LiveId" clId="{E6538BE2-BA95-4074-8E52-3F11087885A5}" dt="2024-08-22T08:01:41.002" v="30" actId="26606"/>
          <ac:spMkLst>
            <pc:docMk/>
            <pc:sldMk cId="1464890924" sldId="270"/>
            <ac:spMk id="10" creationId="{1AC4D4E3-486A-464A-8EC8-D44881097267}"/>
          </ac:spMkLst>
        </pc:spChg>
        <pc:spChg chg="add del">
          <ac:chgData name="David Butler" userId="1d4169bac4fa5473" providerId="LiveId" clId="{E6538BE2-BA95-4074-8E52-3F11087885A5}" dt="2024-08-22T08:01:41.002" v="30" actId="26606"/>
          <ac:spMkLst>
            <pc:docMk/>
            <pc:sldMk cId="1464890924" sldId="270"/>
            <ac:spMk id="12" creationId="{864DE13E-58EB-4475-B79C-0D4FC651239B}"/>
          </ac:spMkLst>
        </pc:spChg>
        <pc:picChg chg="add mod">
          <ac:chgData name="David Butler" userId="1d4169bac4fa5473" providerId="LiveId" clId="{E6538BE2-BA95-4074-8E52-3F11087885A5}" dt="2024-08-22T08:01:46.651" v="33" actId="1076"/>
          <ac:picMkLst>
            <pc:docMk/>
            <pc:sldMk cId="1464890924" sldId="270"/>
            <ac:picMk id="3" creationId="{3D2BDD6C-5ACD-A330-B020-9E9E9405813F}"/>
          </ac:picMkLst>
        </pc:picChg>
      </pc:sldChg>
      <pc:sldChg chg="del">
        <pc:chgData name="David Butler" userId="1d4169bac4fa5473" providerId="LiveId" clId="{E6538BE2-BA95-4074-8E52-3F11087885A5}" dt="2024-08-22T07:59:52.093" v="3" actId="47"/>
        <pc:sldMkLst>
          <pc:docMk/>
          <pc:sldMk cId="1983482969" sldId="270"/>
        </pc:sldMkLst>
      </pc:sldChg>
      <pc:sldChg chg="add">
        <pc:chgData name="David Butler" userId="1d4169bac4fa5473" providerId="LiveId" clId="{E6538BE2-BA95-4074-8E52-3F11087885A5}" dt="2024-08-22T08:01:06.859" v="23" actId="2890"/>
        <pc:sldMkLst>
          <pc:docMk/>
          <pc:sldMk cId="445291176" sldId="27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8B222A-7D0C-1EE7-819B-007C1F1FE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961729"/>
            <a:ext cx="10905066" cy="493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954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BD541A-9830-B0F8-77F4-18BC3DF514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038604"/>
            <a:ext cx="10905066" cy="2780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733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11B020-90E7-DE90-B56F-749AE295DE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675471"/>
            <a:ext cx="10905066" cy="550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75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F8A0243-943D-CDAB-2243-ED05F07ACB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502069"/>
            <a:ext cx="10905066" cy="185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274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64C026-DA2A-C9A9-DD5A-1CF3EE11A3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527" y="643466"/>
            <a:ext cx="9992945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961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2BDD6C-5ACD-A330-B020-9E9E940581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4641"/>
            <a:ext cx="11726576" cy="1732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890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5291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13</cp:revision>
  <dcterms:created xsi:type="dcterms:W3CDTF">2024-08-22T07:10:36Z</dcterms:created>
  <dcterms:modified xsi:type="dcterms:W3CDTF">2024-08-22T08:01:51Z</dcterms:modified>
</cp:coreProperties>
</file>