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3F7CBEA7-E0EF-4373-AF2C-08AA3CF0ECA1}"/>
    <pc:docChg chg="custSel delSld modSld">
      <pc:chgData name="David Butler" userId="1d4169bac4fa5473" providerId="LiveId" clId="{3F7CBEA7-E0EF-4373-AF2C-08AA3CF0ECA1}" dt="2024-08-22T07:49:52.521" v="6" actId="26606"/>
      <pc:docMkLst>
        <pc:docMk/>
      </pc:docMkLst>
      <pc:sldChg chg="del">
        <pc:chgData name="David Butler" userId="1d4169bac4fa5473" providerId="LiveId" clId="{3F7CBEA7-E0EF-4373-AF2C-08AA3CF0ECA1}" dt="2024-08-22T07:49:33.806" v="2" actId="47"/>
        <pc:sldMkLst>
          <pc:docMk/>
          <pc:sldMk cId="1300631050" sldId="258"/>
        </pc:sldMkLst>
      </pc:sldChg>
      <pc:sldChg chg="del">
        <pc:chgData name="David Butler" userId="1d4169bac4fa5473" providerId="LiveId" clId="{3F7CBEA7-E0EF-4373-AF2C-08AA3CF0ECA1}" dt="2024-08-22T07:49:32.966" v="1" actId="47"/>
        <pc:sldMkLst>
          <pc:docMk/>
          <pc:sldMk cId="756042271" sldId="259"/>
        </pc:sldMkLst>
      </pc:sldChg>
      <pc:sldChg chg="del">
        <pc:chgData name="David Butler" userId="1d4169bac4fa5473" providerId="LiveId" clId="{3F7CBEA7-E0EF-4373-AF2C-08AA3CF0ECA1}" dt="2024-08-22T07:49:31.802" v="0" actId="47"/>
        <pc:sldMkLst>
          <pc:docMk/>
          <pc:sldMk cId="2826478283" sldId="260"/>
        </pc:sldMkLst>
      </pc:sldChg>
      <pc:sldChg chg="addSp modSp mod setBg">
        <pc:chgData name="David Butler" userId="1d4169bac4fa5473" providerId="LiveId" clId="{3F7CBEA7-E0EF-4373-AF2C-08AA3CF0ECA1}" dt="2024-08-22T07:49:37.066" v="4" actId="26606"/>
        <pc:sldMkLst>
          <pc:docMk/>
          <pc:sldMk cId="903635543" sldId="261"/>
        </pc:sldMkLst>
        <pc:picChg chg="add mod">
          <ac:chgData name="David Butler" userId="1d4169bac4fa5473" providerId="LiveId" clId="{3F7CBEA7-E0EF-4373-AF2C-08AA3CF0ECA1}" dt="2024-08-22T07:49:37.066" v="4" actId="26606"/>
          <ac:picMkLst>
            <pc:docMk/>
            <pc:sldMk cId="903635543" sldId="261"/>
            <ac:picMk id="3" creationId="{31953978-AC7B-321A-910E-82FC6676FE92}"/>
          </ac:picMkLst>
        </pc:picChg>
      </pc:sldChg>
      <pc:sldChg chg="addSp modSp mod setBg">
        <pc:chgData name="David Butler" userId="1d4169bac4fa5473" providerId="LiveId" clId="{3F7CBEA7-E0EF-4373-AF2C-08AA3CF0ECA1}" dt="2024-08-22T07:49:52.521" v="6" actId="26606"/>
        <pc:sldMkLst>
          <pc:docMk/>
          <pc:sldMk cId="954957297" sldId="262"/>
        </pc:sldMkLst>
        <pc:picChg chg="add mod">
          <ac:chgData name="David Butler" userId="1d4169bac4fa5473" providerId="LiveId" clId="{3F7CBEA7-E0EF-4373-AF2C-08AA3CF0ECA1}" dt="2024-08-22T07:49:52.521" v="6" actId="26606"/>
          <ac:picMkLst>
            <pc:docMk/>
            <pc:sldMk cId="954957297" sldId="262"/>
            <ac:picMk id="3" creationId="{071701A8-3B88-DDD6-51B5-2670452C386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1953978-AC7B-321A-910E-82FC6676FE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018" y="643466"/>
            <a:ext cx="10037963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635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1701A8-3B88-DDD6-51B5-2670452C38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215811"/>
            <a:ext cx="10905066" cy="242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957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957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9</cp:revision>
  <dcterms:created xsi:type="dcterms:W3CDTF">2024-08-22T07:10:36Z</dcterms:created>
  <dcterms:modified xsi:type="dcterms:W3CDTF">2024-08-22T07:50:00Z</dcterms:modified>
</cp:coreProperties>
</file>