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5C3BF239-34BE-45CB-844B-0CD3BA1572B3}"/>
    <pc:docChg chg="undo custSel addSld delSld modSld">
      <pc:chgData name="David Butler" userId="1d4169bac4fa5473" providerId="LiveId" clId="{5C3BF239-34BE-45CB-844B-0CD3BA1572B3}" dt="2024-08-22T07:53:39.590" v="30" actId="732"/>
      <pc:docMkLst>
        <pc:docMk/>
      </pc:docMkLst>
      <pc:sldChg chg="del">
        <pc:chgData name="David Butler" userId="1d4169bac4fa5473" providerId="LiveId" clId="{5C3BF239-34BE-45CB-844B-0CD3BA1572B3}" dt="2024-08-22T07:50:58.937" v="1" actId="47"/>
        <pc:sldMkLst>
          <pc:docMk/>
          <pc:sldMk cId="903635543" sldId="261"/>
        </pc:sldMkLst>
      </pc:sldChg>
      <pc:sldChg chg="del">
        <pc:chgData name="David Butler" userId="1d4169bac4fa5473" providerId="LiveId" clId="{5C3BF239-34BE-45CB-844B-0CD3BA1572B3}" dt="2024-08-22T07:50:57.633" v="0" actId="47"/>
        <pc:sldMkLst>
          <pc:docMk/>
          <pc:sldMk cId="954957297" sldId="262"/>
        </pc:sldMkLst>
      </pc:sldChg>
      <pc:sldChg chg="addSp delSp modSp mod setBg">
        <pc:chgData name="David Butler" userId="1d4169bac4fa5473" providerId="LiveId" clId="{5C3BF239-34BE-45CB-844B-0CD3BA1572B3}" dt="2024-08-22T07:51:10.480" v="6" actId="14100"/>
        <pc:sldMkLst>
          <pc:docMk/>
          <pc:sldMk cId="1780957192" sldId="263"/>
        </pc:sldMkLst>
        <pc:spChg chg="add del">
          <ac:chgData name="David Butler" userId="1d4169bac4fa5473" providerId="LiveId" clId="{5C3BF239-34BE-45CB-844B-0CD3BA1572B3}" dt="2024-08-22T07:51:05.443" v="4" actId="26606"/>
          <ac:spMkLst>
            <pc:docMk/>
            <pc:sldMk cId="1780957192" sldId="263"/>
            <ac:spMk id="8" creationId="{42A4FC2C-047E-45A5-965D-8E1E3BF09BC6}"/>
          </ac:spMkLst>
        </pc:spChg>
        <pc:picChg chg="add mod">
          <ac:chgData name="David Butler" userId="1d4169bac4fa5473" providerId="LiveId" clId="{5C3BF239-34BE-45CB-844B-0CD3BA1572B3}" dt="2024-08-22T07:51:10.480" v="6" actId="14100"/>
          <ac:picMkLst>
            <pc:docMk/>
            <pc:sldMk cId="1780957192" sldId="263"/>
            <ac:picMk id="3" creationId="{3EC08C56-EC55-0B9B-C844-15E9AA2DFC58}"/>
          </ac:picMkLst>
        </pc:picChg>
      </pc:sldChg>
      <pc:sldChg chg="addSp modSp new mod setBg">
        <pc:chgData name="David Butler" userId="1d4169bac4fa5473" providerId="LiveId" clId="{5C3BF239-34BE-45CB-844B-0CD3BA1572B3}" dt="2024-08-22T07:51:37.096" v="12" actId="26606"/>
        <pc:sldMkLst>
          <pc:docMk/>
          <pc:sldMk cId="2763988378" sldId="264"/>
        </pc:sldMkLst>
        <pc:picChg chg="add mod">
          <ac:chgData name="David Butler" userId="1d4169bac4fa5473" providerId="LiveId" clId="{5C3BF239-34BE-45CB-844B-0CD3BA1572B3}" dt="2024-08-22T07:51:37.096" v="12" actId="26606"/>
          <ac:picMkLst>
            <pc:docMk/>
            <pc:sldMk cId="2763988378" sldId="264"/>
            <ac:picMk id="3" creationId="{214AAE46-CBEA-7765-5AE2-815B4CF0963F}"/>
          </ac:picMkLst>
        </pc:picChg>
      </pc:sldChg>
      <pc:sldChg chg="addSp modSp add mod setBg">
        <pc:chgData name="David Butler" userId="1d4169bac4fa5473" providerId="LiveId" clId="{5C3BF239-34BE-45CB-844B-0CD3BA1572B3}" dt="2024-08-22T07:51:50.019" v="14" actId="26606"/>
        <pc:sldMkLst>
          <pc:docMk/>
          <pc:sldMk cId="3495688335" sldId="265"/>
        </pc:sldMkLst>
        <pc:picChg chg="add mod">
          <ac:chgData name="David Butler" userId="1d4169bac4fa5473" providerId="LiveId" clId="{5C3BF239-34BE-45CB-844B-0CD3BA1572B3}" dt="2024-08-22T07:51:50.019" v="14" actId="26606"/>
          <ac:picMkLst>
            <pc:docMk/>
            <pc:sldMk cId="3495688335" sldId="265"/>
            <ac:picMk id="3" creationId="{7B43ACED-00DE-C8A1-7899-4B976919863B}"/>
          </ac:picMkLst>
        </pc:picChg>
      </pc:sldChg>
      <pc:sldChg chg="addSp modSp add mod setBg">
        <pc:chgData name="David Butler" userId="1d4169bac4fa5473" providerId="LiveId" clId="{5C3BF239-34BE-45CB-844B-0CD3BA1572B3}" dt="2024-08-22T07:52:02.128" v="16" actId="26606"/>
        <pc:sldMkLst>
          <pc:docMk/>
          <pc:sldMk cId="3133725656" sldId="266"/>
        </pc:sldMkLst>
        <pc:picChg chg="add mod">
          <ac:chgData name="David Butler" userId="1d4169bac4fa5473" providerId="LiveId" clId="{5C3BF239-34BE-45CB-844B-0CD3BA1572B3}" dt="2024-08-22T07:52:02.128" v="16" actId="26606"/>
          <ac:picMkLst>
            <pc:docMk/>
            <pc:sldMk cId="3133725656" sldId="266"/>
            <ac:picMk id="3" creationId="{A82CB64A-8C47-23F4-43E3-8763AC3E88DB}"/>
          </ac:picMkLst>
        </pc:picChg>
      </pc:sldChg>
      <pc:sldChg chg="addSp modSp add mod setBg">
        <pc:chgData name="David Butler" userId="1d4169bac4fa5473" providerId="LiveId" clId="{5C3BF239-34BE-45CB-844B-0CD3BA1572B3}" dt="2024-08-22T07:52:24.843" v="18" actId="26606"/>
        <pc:sldMkLst>
          <pc:docMk/>
          <pc:sldMk cId="1180872043" sldId="267"/>
        </pc:sldMkLst>
        <pc:picChg chg="add mod">
          <ac:chgData name="David Butler" userId="1d4169bac4fa5473" providerId="LiveId" clId="{5C3BF239-34BE-45CB-844B-0CD3BA1572B3}" dt="2024-08-22T07:52:24.843" v="18" actId="26606"/>
          <ac:picMkLst>
            <pc:docMk/>
            <pc:sldMk cId="1180872043" sldId="267"/>
            <ac:picMk id="3" creationId="{57B15174-DF69-D456-7CC3-0D932EC4BA39}"/>
          </ac:picMkLst>
        </pc:picChg>
      </pc:sldChg>
      <pc:sldChg chg="addSp modSp new mod setBg">
        <pc:chgData name="David Butler" userId="1d4169bac4fa5473" providerId="LiveId" clId="{5C3BF239-34BE-45CB-844B-0CD3BA1572B3}" dt="2024-08-22T07:52:55.200" v="24" actId="26606"/>
        <pc:sldMkLst>
          <pc:docMk/>
          <pc:sldMk cId="3540293876" sldId="268"/>
        </pc:sldMkLst>
        <pc:picChg chg="add mod">
          <ac:chgData name="David Butler" userId="1d4169bac4fa5473" providerId="LiveId" clId="{5C3BF239-34BE-45CB-844B-0CD3BA1572B3}" dt="2024-08-22T07:52:55.200" v="24" actId="26606"/>
          <ac:picMkLst>
            <pc:docMk/>
            <pc:sldMk cId="3540293876" sldId="268"/>
            <ac:picMk id="3" creationId="{95C22B3E-2213-13A0-A5B7-973375164DC0}"/>
          </ac:picMkLst>
        </pc:picChg>
      </pc:sldChg>
      <pc:sldChg chg="addSp modSp add mod setBg">
        <pc:chgData name="David Butler" userId="1d4169bac4fa5473" providerId="LiveId" clId="{5C3BF239-34BE-45CB-844B-0CD3BA1572B3}" dt="2024-08-22T07:53:15.974" v="27" actId="732"/>
        <pc:sldMkLst>
          <pc:docMk/>
          <pc:sldMk cId="3211038532" sldId="269"/>
        </pc:sldMkLst>
        <pc:picChg chg="add mod modCrop">
          <ac:chgData name="David Butler" userId="1d4169bac4fa5473" providerId="LiveId" clId="{5C3BF239-34BE-45CB-844B-0CD3BA1572B3}" dt="2024-08-22T07:53:15.974" v="27" actId="732"/>
          <ac:picMkLst>
            <pc:docMk/>
            <pc:sldMk cId="3211038532" sldId="269"/>
            <ac:picMk id="3" creationId="{B203A233-C01F-FC08-329A-2358A227F9A2}"/>
          </ac:picMkLst>
        </pc:picChg>
      </pc:sldChg>
      <pc:sldChg chg="addSp modSp add mod setBg">
        <pc:chgData name="David Butler" userId="1d4169bac4fa5473" providerId="LiveId" clId="{5C3BF239-34BE-45CB-844B-0CD3BA1572B3}" dt="2024-08-22T07:53:39.590" v="30" actId="732"/>
        <pc:sldMkLst>
          <pc:docMk/>
          <pc:sldMk cId="3863588606" sldId="270"/>
        </pc:sldMkLst>
        <pc:picChg chg="add mod modCrop">
          <ac:chgData name="David Butler" userId="1d4169bac4fa5473" providerId="LiveId" clId="{5C3BF239-34BE-45CB-844B-0CD3BA1572B3}" dt="2024-08-22T07:53:39.590" v="30" actId="732"/>
          <ac:picMkLst>
            <pc:docMk/>
            <pc:sldMk cId="3863588606" sldId="270"/>
            <ac:picMk id="3" creationId="{A3E54B1D-E0C6-1E63-92CB-09280FFED587}"/>
          </ac:picMkLst>
        </pc:picChg>
      </pc:sldChg>
      <pc:sldChg chg="add">
        <pc:chgData name="David Butler" userId="1d4169bac4fa5473" providerId="LiveId" clId="{5C3BF239-34BE-45CB-844B-0CD3BA1572B3}" dt="2024-08-22T07:52:34.053" v="22" actId="2890"/>
        <pc:sldMkLst>
          <pc:docMk/>
          <pc:sldMk cId="758275048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C08C56-EC55-0B9B-C844-15E9AA2DF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606" y="281123"/>
            <a:ext cx="11323909" cy="542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4AAE46-CBEA-7765-5AE2-815B4CF09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29886"/>
            <a:ext cx="10905066" cy="479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43ACED-00DE-C8A1-7899-4B9769198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93129"/>
            <a:ext cx="10905066" cy="267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8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2CB64A-8C47-23F4-43E3-8763AC3E8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70336"/>
            <a:ext cx="10905066" cy="231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25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B15174-DF69-D456-7CC3-0D932EC4B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70" y="643466"/>
            <a:ext cx="981686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72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C22B3E-2213-13A0-A5B7-973375164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11341"/>
            <a:ext cx="10905066" cy="283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293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03A233-C01F-FC08-329A-2358A227F9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95"/>
          <a:stretch/>
        </p:blipFill>
        <p:spPr>
          <a:xfrm>
            <a:off x="643467" y="2100942"/>
            <a:ext cx="10905066" cy="280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038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E54B1D-E0C6-1E63-92CB-09280FFED5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37"/>
          <a:stretch/>
        </p:blipFill>
        <p:spPr>
          <a:xfrm>
            <a:off x="643467" y="2166257"/>
            <a:ext cx="10905066" cy="259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588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275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10</cp:revision>
  <dcterms:created xsi:type="dcterms:W3CDTF">2024-08-22T07:10:36Z</dcterms:created>
  <dcterms:modified xsi:type="dcterms:W3CDTF">2024-08-22T07:53:42Z</dcterms:modified>
</cp:coreProperties>
</file>