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3E25A0E-D840-4D90-84A9-0E8554B71E0D}"/>
    <pc:docChg chg="custSel delSld modSld">
      <pc:chgData name="David Butler" userId="1d4169bac4fa5473" providerId="LiveId" clId="{83E25A0E-D840-4D90-84A9-0E8554B71E0D}" dt="2024-08-24T20:12:38.519" v="18" actId="14100"/>
      <pc:docMkLst>
        <pc:docMk/>
      </pc:docMkLst>
      <pc:sldChg chg="addSp delSp modSp mod">
        <pc:chgData name="David Butler" userId="1d4169bac4fa5473" providerId="LiveId" clId="{83E25A0E-D840-4D90-84A9-0E8554B71E0D}" dt="2024-08-24T20:11:50.389" v="14" actId="208"/>
        <pc:sldMkLst>
          <pc:docMk/>
          <pc:sldMk cId="1780957192" sldId="263"/>
        </pc:sldMkLst>
        <pc:spChg chg="add mod">
          <ac:chgData name="David Butler" userId="1d4169bac4fa5473" providerId="LiveId" clId="{83E25A0E-D840-4D90-84A9-0E8554B71E0D}" dt="2024-08-24T20:11:50.389" v="14" actId="208"/>
          <ac:spMkLst>
            <pc:docMk/>
            <pc:sldMk cId="1780957192" sldId="263"/>
            <ac:spMk id="10" creationId="{21A98E10-0484-571F-4970-EFD4AAF3A5C9}"/>
          </ac:spMkLst>
        </pc:spChg>
        <pc:grpChg chg="del">
          <ac:chgData name="David Butler" userId="1d4169bac4fa5473" providerId="LiveId" clId="{83E25A0E-D840-4D90-84A9-0E8554B71E0D}" dt="2024-08-24T20:10:13.282" v="6" actId="478"/>
          <ac:grpSpMkLst>
            <pc:docMk/>
            <pc:sldMk cId="1780957192" sldId="263"/>
            <ac:grpSpMk id="7" creationId="{FED0D2DA-EA4C-00CA-D793-6236BE515617}"/>
          </ac:grpSpMkLst>
        </pc:grpChg>
        <pc:picChg chg="add mod">
          <ac:chgData name="David Butler" userId="1d4169bac4fa5473" providerId="LiveId" clId="{83E25A0E-D840-4D90-84A9-0E8554B71E0D}" dt="2024-08-24T20:11:36.988" v="11" actId="14100"/>
          <ac:picMkLst>
            <pc:docMk/>
            <pc:sldMk cId="1780957192" sldId="263"/>
            <ac:picMk id="9" creationId="{CFD89CED-D3BB-CEEE-58FF-2F4268DF4EF3}"/>
          </ac:picMkLst>
        </pc:picChg>
      </pc:sldChg>
      <pc:sldChg chg="addSp delSp modSp mod">
        <pc:chgData name="David Butler" userId="1d4169bac4fa5473" providerId="LiveId" clId="{83E25A0E-D840-4D90-84A9-0E8554B71E0D}" dt="2024-08-24T20:12:38.519" v="18" actId="14100"/>
        <pc:sldMkLst>
          <pc:docMk/>
          <pc:sldMk cId="2763988378" sldId="264"/>
        </pc:sldMkLst>
        <pc:grpChg chg="del">
          <ac:chgData name="David Butler" userId="1d4169bac4fa5473" providerId="LiveId" clId="{83E25A0E-D840-4D90-84A9-0E8554B71E0D}" dt="2024-08-24T20:10:10.626" v="5" actId="478"/>
          <ac:grpSpMkLst>
            <pc:docMk/>
            <pc:sldMk cId="2763988378" sldId="264"/>
            <ac:grpSpMk id="6" creationId="{8D3C0504-6230-C6FA-C272-AE5BBA731792}"/>
          </ac:grpSpMkLst>
        </pc:grpChg>
        <pc:picChg chg="add mod">
          <ac:chgData name="David Butler" userId="1d4169bac4fa5473" providerId="LiveId" clId="{83E25A0E-D840-4D90-84A9-0E8554B71E0D}" dt="2024-08-24T20:12:38.519" v="18" actId="14100"/>
          <ac:picMkLst>
            <pc:docMk/>
            <pc:sldMk cId="2763988378" sldId="264"/>
            <ac:picMk id="8" creationId="{22958D98-1326-62A9-BC36-59C2C319BA95}"/>
          </ac:picMkLst>
        </pc:picChg>
      </pc:sldChg>
      <pc:sldChg chg="del">
        <pc:chgData name="David Butler" userId="1d4169bac4fa5473" providerId="LiveId" clId="{83E25A0E-D840-4D90-84A9-0E8554B71E0D}" dt="2024-08-24T20:10:08.364" v="4" actId="47"/>
        <pc:sldMkLst>
          <pc:docMk/>
          <pc:sldMk cId="3495688335" sldId="265"/>
        </pc:sldMkLst>
      </pc:sldChg>
      <pc:sldChg chg="del">
        <pc:chgData name="David Butler" userId="1d4169bac4fa5473" providerId="LiveId" clId="{83E25A0E-D840-4D90-84A9-0E8554B71E0D}" dt="2024-08-24T20:10:07.956" v="3" actId="47"/>
        <pc:sldMkLst>
          <pc:docMk/>
          <pc:sldMk cId="3133725656" sldId="266"/>
        </pc:sldMkLst>
      </pc:sldChg>
      <pc:sldChg chg="del">
        <pc:chgData name="David Butler" userId="1d4169bac4fa5473" providerId="LiveId" clId="{83E25A0E-D840-4D90-84A9-0E8554B71E0D}" dt="2024-08-24T20:10:07.501" v="2" actId="47"/>
        <pc:sldMkLst>
          <pc:docMk/>
          <pc:sldMk cId="1180872043" sldId="267"/>
        </pc:sldMkLst>
      </pc:sldChg>
      <pc:sldChg chg="del">
        <pc:chgData name="David Butler" userId="1d4169bac4fa5473" providerId="LiveId" clId="{83E25A0E-D840-4D90-84A9-0E8554B71E0D}" dt="2024-08-24T20:10:07.093" v="1" actId="47"/>
        <pc:sldMkLst>
          <pc:docMk/>
          <pc:sldMk cId="3540293876" sldId="268"/>
        </pc:sldMkLst>
      </pc:sldChg>
      <pc:sldChg chg="del">
        <pc:chgData name="David Butler" userId="1d4169bac4fa5473" providerId="LiveId" clId="{83E25A0E-D840-4D90-84A9-0E8554B71E0D}" dt="2024-08-24T20:10:06.683" v="0" actId="47"/>
        <pc:sldMkLst>
          <pc:docMk/>
          <pc:sldMk cId="3211038532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FD89CED-D3BB-CEEE-58FF-2F4268DF4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033" y="480182"/>
            <a:ext cx="8173938" cy="584436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1A98E10-0484-571F-4970-EFD4AAF3A5C9}"/>
              </a:ext>
            </a:extLst>
          </p:cNvPr>
          <p:cNvSpPr/>
          <p:nvPr/>
        </p:nvSpPr>
        <p:spPr>
          <a:xfrm>
            <a:off x="5617029" y="5344886"/>
            <a:ext cx="1338942" cy="8926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2958D98-1326-62A9-BC36-59C2C319B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492" y="88295"/>
            <a:ext cx="5949907" cy="657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12</cp:revision>
  <dcterms:created xsi:type="dcterms:W3CDTF">2024-08-22T07:10:36Z</dcterms:created>
  <dcterms:modified xsi:type="dcterms:W3CDTF">2024-08-24T20:12:40Z</dcterms:modified>
</cp:coreProperties>
</file>