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6040EC34-6EFB-45A8-AC2D-4D72C799CAD1}"/>
    <pc:docChg chg="undo custSel addSld delSld modSld">
      <pc:chgData name="David Butler" userId="1d4169bac4fa5473" providerId="LiveId" clId="{6040EC34-6EFB-45A8-AC2D-4D72C799CAD1}" dt="2024-08-22T07:25:49.250" v="30" actId="26606"/>
      <pc:docMkLst>
        <pc:docMk/>
      </pc:docMkLst>
      <pc:sldChg chg="addSp delSp modSp mod">
        <pc:chgData name="David Butler" userId="1d4169bac4fa5473" providerId="LiveId" clId="{6040EC34-6EFB-45A8-AC2D-4D72C799CAD1}" dt="2024-08-22T07:23:47.584" v="16" actId="26606"/>
        <pc:sldMkLst>
          <pc:docMk/>
          <pc:sldMk cId="593475570" sldId="256"/>
        </pc:sldMkLst>
        <pc:picChg chg="del">
          <ac:chgData name="David Butler" userId="1d4169bac4fa5473" providerId="LiveId" clId="{6040EC34-6EFB-45A8-AC2D-4D72C799CAD1}" dt="2024-08-22T07:23:18.794" v="9" actId="478"/>
          <ac:picMkLst>
            <pc:docMk/>
            <pc:sldMk cId="593475570" sldId="256"/>
            <ac:picMk id="8" creationId="{907597E3-993A-86FB-E127-0CD908666C28}"/>
          </ac:picMkLst>
        </pc:picChg>
        <pc:picChg chg="add mod">
          <ac:chgData name="David Butler" userId="1d4169bac4fa5473" providerId="LiveId" clId="{6040EC34-6EFB-45A8-AC2D-4D72C799CAD1}" dt="2024-08-22T07:23:47.584" v="16" actId="26606"/>
          <ac:picMkLst>
            <pc:docMk/>
            <pc:sldMk cId="593475570" sldId="256"/>
            <ac:picMk id="10" creationId="{89706FEE-253C-FEBE-EC2B-D192FDEF8ED3}"/>
          </ac:picMkLst>
        </pc:picChg>
      </pc:sldChg>
      <pc:sldChg chg="addSp delSp modSp mod">
        <pc:chgData name="David Butler" userId="1d4169bac4fa5473" providerId="LiveId" clId="{6040EC34-6EFB-45A8-AC2D-4D72C799CAD1}" dt="2024-08-22T07:24:11.729" v="18" actId="26606"/>
        <pc:sldMkLst>
          <pc:docMk/>
          <pc:sldMk cId="3657788484" sldId="257"/>
        </pc:sldMkLst>
        <pc:picChg chg="del">
          <ac:chgData name="David Butler" userId="1d4169bac4fa5473" providerId="LiveId" clId="{6040EC34-6EFB-45A8-AC2D-4D72C799CAD1}" dt="2024-08-22T07:23:17.086" v="8" actId="478"/>
          <ac:picMkLst>
            <pc:docMk/>
            <pc:sldMk cId="3657788484" sldId="257"/>
            <ac:picMk id="3" creationId="{D47E7ED5-351B-AEB9-0F96-BE6A8C3B1199}"/>
          </ac:picMkLst>
        </pc:picChg>
        <pc:picChg chg="add mod">
          <ac:chgData name="David Butler" userId="1d4169bac4fa5473" providerId="LiveId" clId="{6040EC34-6EFB-45A8-AC2D-4D72C799CAD1}" dt="2024-08-22T07:24:11.729" v="18" actId="26606"/>
          <ac:picMkLst>
            <pc:docMk/>
            <pc:sldMk cId="3657788484" sldId="257"/>
            <ac:picMk id="5" creationId="{D1312DD2-BE64-DFF9-4356-0FA27F27EA9D}"/>
          </ac:picMkLst>
        </pc:picChg>
      </pc:sldChg>
      <pc:sldChg chg="addSp delSp modSp mod">
        <pc:chgData name="David Butler" userId="1d4169bac4fa5473" providerId="LiveId" clId="{6040EC34-6EFB-45A8-AC2D-4D72C799CAD1}" dt="2024-08-22T07:24:30.645" v="20" actId="26606"/>
        <pc:sldMkLst>
          <pc:docMk/>
          <pc:sldMk cId="942987311" sldId="258"/>
        </pc:sldMkLst>
        <pc:picChg chg="del">
          <ac:chgData name="David Butler" userId="1d4169bac4fa5473" providerId="LiveId" clId="{6040EC34-6EFB-45A8-AC2D-4D72C799CAD1}" dt="2024-08-22T07:23:15.295" v="7" actId="478"/>
          <ac:picMkLst>
            <pc:docMk/>
            <pc:sldMk cId="942987311" sldId="258"/>
            <ac:picMk id="3" creationId="{0302D52A-3D22-A43F-40DF-558ACAEBA62F}"/>
          </ac:picMkLst>
        </pc:picChg>
        <pc:picChg chg="add mod">
          <ac:chgData name="David Butler" userId="1d4169bac4fa5473" providerId="LiveId" clId="{6040EC34-6EFB-45A8-AC2D-4D72C799CAD1}" dt="2024-08-22T07:24:30.645" v="20" actId="26606"/>
          <ac:picMkLst>
            <pc:docMk/>
            <pc:sldMk cId="942987311" sldId="258"/>
            <ac:picMk id="5" creationId="{9D734177-79C3-56ED-9E2C-7C2B32D8E119}"/>
          </ac:picMkLst>
        </pc:picChg>
      </pc:sldChg>
      <pc:sldChg chg="del">
        <pc:chgData name="David Butler" userId="1d4169bac4fa5473" providerId="LiveId" clId="{6040EC34-6EFB-45A8-AC2D-4D72C799CAD1}" dt="2024-08-22T07:23:13.528" v="6" actId="47"/>
        <pc:sldMkLst>
          <pc:docMk/>
          <pc:sldMk cId="1411248381" sldId="259"/>
        </pc:sldMkLst>
      </pc:sldChg>
      <pc:sldChg chg="addSp delSp modSp add mod">
        <pc:chgData name="David Butler" userId="1d4169bac4fa5473" providerId="LiveId" clId="{6040EC34-6EFB-45A8-AC2D-4D72C799CAD1}" dt="2024-08-22T07:24:55.037" v="26" actId="1076"/>
        <pc:sldMkLst>
          <pc:docMk/>
          <pc:sldMk cId="3654452731" sldId="259"/>
        </pc:sldMkLst>
        <pc:spChg chg="add del">
          <ac:chgData name="David Butler" userId="1d4169bac4fa5473" providerId="LiveId" clId="{6040EC34-6EFB-45A8-AC2D-4D72C799CAD1}" dt="2024-08-22T07:24:48.180" v="23" actId="26606"/>
          <ac:spMkLst>
            <pc:docMk/>
            <pc:sldMk cId="3654452731" sldId="259"/>
            <ac:spMk id="8" creationId="{69D184B2-2226-4E31-BCCB-444330767440}"/>
          </ac:spMkLst>
        </pc:spChg>
        <pc:spChg chg="add del">
          <ac:chgData name="David Butler" userId="1d4169bac4fa5473" providerId="LiveId" clId="{6040EC34-6EFB-45A8-AC2D-4D72C799CAD1}" dt="2024-08-22T07:24:48.180" v="23" actId="26606"/>
          <ac:spMkLst>
            <pc:docMk/>
            <pc:sldMk cId="3654452731" sldId="259"/>
            <ac:spMk id="10" creationId="{1AC4D4E3-486A-464A-8EC8-D44881097267}"/>
          </ac:spMkLst>
        </pc:spChg>
        <pc:spChg chg="add del">
          <ac:chgData name="David Butler" userId="1d4169bac4fa5473" providerId="LiveId" clId="{6040EC34-6EFB-45A8-AC2D-4D72C799CAD1}" dt="2024-08-22T07:24:48.180" v="23" actId="26606"/>
          <ac:spMkLst>
            <pc:docMk/>
            <pc:sldMk cId="3654452731" sldId="259"/>
            <ac:spMk id="12" creationId="{864DE13E-58EB-4475-B79C-0D4FC651239B}"/>
          </ac:spMkLst>
        </pc:spChg>
        <pc:picChg chg="add mod">
          <ac:chgData name="David Butler" userId="1d4169bac4fa5473" providerId="LiveId" clId="{6040EC34-6EFB-45A8-AC2D-4D72C799CAD1}" dt="2024-08-22T07:24:55.037" v="26" actId="1076"/>
          <ac:picMkLst>
            <pc:docMk/>
            <pc:sldMk cId="3654452731" sldId="259"/>
            <ac:picMk id="3" creationId="{E94AACB1-8DF5-BE32-080C-3F378E8209D3}"/>
          </ac:picMkLst>
        </pc:picChg>
      </pc:sldChg>
      <pc:sldChg chg="addSp modSp add mod">
        <pc:chgData name="David Butler" userId="1d4169bac4fa5473" providerId="LiveId" clId="{6040EC34-6EFB-45A8-AC2D-4D72C799CAD1}" dt="2024-08-22T07:25:11.228" v="28" actId="26606"/>
        <pc:sldMkLst>
          <pc:docMk/>
          <pc:sldMk cId="1053345296" sldId="260"/>
        </pc:sldMkLst>
        <pc:picChg chg="add mod">
          <ac:chgData name="David Butler" userId="1d4169bac4fa5473" providerId="LiveId" clId="{6040EC34-6EFB-45A8-AC2D-4D72C799CAD1}" dt="2024-08-22T07:25:11.228" v="28" actId="26606"/>
          <ac:picMkLst>
            <pc:docMk/>
            <pc:sldMk cId="1053345296" sldId="260"/>
            <ac:picMk id="3" creationId="{FD50D880-F2B2-AB59-FC76-0F1DB5BE7AD1}"/>
          </ac:picMkLst>
        </pc:picChg>
      </pc:sldChg>
      <pc:sldChg chg="del">
        <pc:chgData name="David Butler" userId="1d4169bac4fa5473" providerId="LiveId" clId="{6040EC34-6EFB-45A8-AC2D-4D72C799CAD1}" dt="2024-08-22T07:23:12.950" v="5" actId="47"/>
        <pc:sldMkLst>
          <pc:docMk/>
          <pc:sldMk cId="1794819497" sldId="260"/>
        </pc:sldMkLst>
      </pc:sldChg>
      <pc:sldChg chg="del">
        <pc:chgData name="David Butler" userId="1d4169bac4fa5473" providerId="LiveId" clId="{6040EC34-6EFB-45A8-AC2D-4D72C799CAD1}" dt="2024-08-22T07:23:10.930" v="0" actId="47"/>
        <pc:sldMkLst>
          <pc:docMk/>
          <pc:sldMk cId="189249098" sldId="261"/>
        </pc:sldMkLst>
      </pc:sldChg>
      <pc:sldChg chg="addSp modSp add mod">
        <pc:chgData name="David Butler" userId="1d4169bac4fa5473" providerId="LiveId" clId="{6040EC34-6EFB-45A8-AC2D-4D72C799CAD1}" dt="2024-08-22T07:25:49.250" v="30" actId="26606"/>
        <pc:sldMkLst>
          <pc:docMk/>
          <pc:sldMk cId="2405238167" sldId="261"/>
        </pc:sldMkLst>
        <pc:picChg chg="add mod">
          <ac:chgData name="David Butler" userId="1d4169bac4fa5473" providerId="LiveId" clId="{6040EC34-6EFB-45A8-AC2D-4D72C799CAD1}" dt="2024-08-22T07:25:49.250" v="30" actId="26606"/>
          <ac:picMkLst>
            <pc:docMk/>
            <pc:sldMk cId="2405238167" sldId="261"/>
            <ac:picMk id="3" creationId="{D5579DCE-6027-533C-AA35-9C49F6AF8E6A}"/>
          </ac:picMkLst>
        </pc:picChg>
      </pc:sldChg>
      <pc:sldChg chg="add">
        <pc:chgData name="David Butler" userId="1d4169bac4fa5473" providerId="LiveId" clId="{6040EC34-6EFB-45A8-AC2D-4D72C799CAD1}" dt="2024-08-22T07:23:22.281" v="13" actId="2890"/>
        <pc:sldMkLst>
          <pc:docMk/>
          <pc:sldMk cId="428410691" sldId="262"/>
        </pc:sldMkLst>
      </pc:sldChg>
      <pc:sldChg chg="del">
        <pc:chgData name="David Butler" userId="1d4169bac4fa5473" providerId="LiveId" clId="{6040EC34-6EFB-45A8-AC2D-4D72C799CAD1}" dt="2024-08-22T07:23:11.271" v="1" actId="47"/>
        <pc:sldMkLst>
          <pc:docMk/>
          <pc:sldMk cId="612579129" sldId="262"/>
        </pc:sldMkLst>
      </pc:sldChg>
      <pc:sldChg chg="del">
        <pc:chgData name="David Butler" userId="1d4169bac4fa5473" providerId="LiveId" clId="{6040EC34-6EFB-45A8-AC2D-4D72C799CAD1}" dt="2024-08-22T07:23:11.484" v="2" actId="47"/>
        <pc:sldMkLst>
          <pc:docMk/>
          <pc:sldMk cId="62667864" sldId="263"/>
        </pc:sldMkLst>
      </pc:sldChg>
      <pc:sldChg chg="add">
        <pc:chgData name="David Butler" userId="1d4169bac4fa5473" providerId="LiveId" clId="{6040EC34-6EFB-45A8-AC2D-4D72C799CAD1}" dt="2024-08-22T07:23:22.435" v="14" actId="2890"/>
        <pc:sldMkLst>
          <pc:docMk/>
          <pc:sldMk cId="883419437" sldId="263"/>
        </pc:sldMkLst>
      </pc:sldChg>
      <pc:sldChg chg="del">
        <pc:chgData name="David Butler" userId="1d4169bac4fa5473" providerId="LiveId" clId="{6040EC34-6EFB-45A8-AC2D-4D72C799CAD1}" dt="2024-08-22T07:23:11.973" v="3" actId="47"/>
        <pc:sldMkLst>
          <pc:docMk/>
          <pc:sldMk cId="3203702873" sldId="264"/>
        </pc:sldMkLst>
      </pc:sldChg>
      <pc:sldChg chg="del">
        <pc:chgData name="David Butler" userId="1d4169bac4fa5473" providerId="LiveId" clId="{6040EC34-6EFB-45A8-AC2D-4D72C799CAD1}" dt="2024-08-22T07:23:12.420" v="4" actId="47"/>
        <pc:sldMkLst>
          <pc:docMk/>
          <pc:sldMk cId="3856268025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9706FEE-253C-FEBE-EC2B-D192FDEF8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11341"/>
            <a:ext cx="10905066" cy="283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75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312DD2-BE64-DFF9-4356-0FA27F27E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395" y="643466"/>
            <a:ext cx="10413209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788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734177-79C3-56ED-9E2C-7C2B32D8E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34245"/>
            <a:ext cx="10905066" cy="378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987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4AACB1-8DF5-BE32-080C-3F378E820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2462"/>
            <a:ext cx="11658761" cy="176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452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50D880-F2B2-AB59-FC76-0F1DB5BE7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604" y="643466"/>
            <a:ext cx="870479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45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579DCE-6027-533C-AA35-9C49F6AF8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995" y="643466"/>
            <a:ext cx="880801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3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410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3419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3</cp:revision>
  <dcterms:created xsi:type="dcterms:W3CDTF">2024-08-22T07:10:36Z</dcterms:created>
  <dcterms:modified xsi:type="dcterms:W3CDTF">2024-08-22T07:25:56Z</dcterms:modified>
</cp:coreProperties>
</file>