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C442A4C2-64B4-4032-A7CC-2C83F989E03D}"/>
    <pc:docChg chg="custSel delSld modSld">
      <pc:chgData name="David Butler" userId="1d4169bac4fa5473" providerId="LiveId" clId="{C442A4C2-64B4-4032-A7CC-2C83F989E03D}" dt="2024-08-22T07:39:25.131" v="11" actId="26606"/>
      <pc:docMkLst>
        <pc:docMk/>
      </pc:docMkLst>
      <pc:sldChg chg="addSp delSp modSp mod">
        <pc:chgData name="David Butler" userId="1d4169bac4fa5473" providerId="LiveId" clId="{C442A4C2-64B4-4032-A7CC-2C83F989E03D}" dt="2024-08-22T07:39:25.131" v="11" actId="26606"/>
        <pc:sldMkLst>
          <pc:docMk/>
          <pc:sldMk cId="593475570" sldId="256"/>
        </pc:sldMkLst>
        <pc:picChg chg="del">
          <ac:chgData name="David Butler" userId="1d4169bac4fa5473" providerId="LiveId" clId="{C442A4C2-64B4-4032-A7CC-2C83F989E03D}" dt="2024-08-22T07:39:22.031" v="9" actId="478"/>
          <ac:picMkLst>
            <pc:docMk/>
            <pc:sldMk cId="593475570" sldId="256"/>
            <ac:picMk id="12" creationId="{ACCBC099-EC05-A9E4-A8C9-4CCC19BAB4ED}"/>
          </ac:picMkLst>
        </pc:picChg>
        <pc:picChg chg="add mod">
          <ac:chgData name="David Butler" userId="1d4169bac4fa5473" providerId="LiveId" clId="{C442A4C2-64B4-4032-A7CC-2C83F989E03D}" dt="2024-08-22T07:39:25.131" v="11" actId="26606"/>
          <ac:picMkLst>
            <pc:docMk/>
            <pc:sldMk cId="593475570" sldId="256"/>
            <ac:picMk id="14" creationId="{EE8BCA7B-C6BA-D27E-D628-19284CE9B177}"/>
          </ac:picMkLst>
        </pc:picChg>
      </pc:sldChg>
      <pc:sldChg chg="del">
        <pc:chgData name="David Butler" userId="1d4169bac4fa5473" providerId="LiveId" clId="{C442A4C2-64B4-4032-A7CC-2C83F989E03D}" dt="2024-08-22T07:39:19.700" v="6" actId="47"/>
        <pc:sldMkLst>
          <pc:docMk/>
          <pc:sldMk cId="428410691" sldId="262"/>
        </pc:sldMkLst>
      </pc:sldChg>
      <pc:sldChg chg="del">
        <pc:chgData name="David Butler" userId="1d4169bac4fa5473" providerId="LiveId" clId="{C442A4C2-64B4-4032-A7CC-2C83F989E03D}" dt="2024-08-22T07:39:19.618" v="5" actId="47"/>
        <pc:sldMkLst>
          <pc:docMk/>
          <pc:sldMk cId="883419437" sldId="263"/>
        </pc:sldMkLst>
      </pc:sldChg>
      <pc:sldChg chg="del">
        <pc:chgData name="David Butler" userId="1d4169bac4fa5473" providerId="LiveId" clId="{C442A4C2-64B4-4032-A7CC-2C83F989E03D}" dt="2024-08-22T07:39:20.767" v="8" actId="47"/>
        <pc:sldMkLst>
          <pc:docMk/>
          <pc:sldMk cId="3557655270" sldId="264"/>
        </pc:sldMkLst>
      </pc:sldChg>
      <pc:sldChg chg="del">
        <pc:chgData name="David Butler" userId="1d4169bac4fa5473" providerId="LiveId" clId="{C442A4C2-64B4-4032-A7CC-2C83F989E03D}" dt="2024-08-22T07:39:20.236" v="7" actId="47"/>
        <pc:sldMkLst>
          <pc:docMk/>
          <pc:sldMk cId="3044287347" sldId="265"/>
        </pc:sldMkLst>
      </pc:sldChg>
      <pc:sldChg chg="del">
        <pc:chgData name="David Butler" userId="1d4169bac4fa5473" providerId="LiveId" clId="{C442A4C2-64B4-4032-A7CC-2C83F989E03D}" dt="2024-08-22T07:39:19.411" v="4" actId="47"/>
        <pc:sldMkLst>
          <pc:docMk/>
          <pc:sldMk cId="894489664" sldId="266"/>
        </pc:sldMkLst>
      </pc:sldChg>
      <pc:sldChg chg="del">
        <pc:chgData name="David Butler" userId="1d4169bac4fa5473" providerId="LiveId" clId="{C442A4C2-64B4-4032-A7CC-2C83F989E03D}" dt="2024-08-22T07:39:19.263" v="3" actId="47"/>
        <pc:sldMkLst>
          <pc:docMk/>
          <pc:sldMk cId="1903072166" sldId="267"/>
        </pc:sldMkLst>
      </pc:sldChg>
      <pc:sldChg chg="del">
        <pc:chgData name="David Butler" userId="1d4169bac4fa5473" providerId="LiveId" clId="{C442A4C2-64B4-4032-A7CC-2C83F989E03D}" dt="2024-08-22T07:39:19.092" v="2" actId="47"/>
        <pc:sldMkLst>
          <pc:docMk/>
          <pc:sldMk cId="2907843087" sldId="268"/>
        </pc:sldMkLst>
      </pc:sldChg>
      <pc:sldChg chg="del">
        <pc:chgData name="David Butler" userId="1d4169bac4fa5473" providerId="LiveId" clId="{C442A4C2-64B4-4032-A7CC-2C83F989E03D}" dt="2024-08-22T07:39:18.461" v="0" actId="47"/>
        <pc:sldMkLst>
          <pc:docMk/>
          <pc:sldMk cId="3421178151" sldId="269"/>
        </pc:sldMkLst>
      </pc:sldChg>
      <pc:sldChg chg="del">
        <pc:chgData name="David Butler" userId="1d4169bac4fa5473" providerId="LiveId" clId="{C442A4C2-64B4-4032-A7CC-2C83F989E03D}" dt="2024-08-22T07:39:18.636" v="1" actId="47"/>
        <pc:sldMkLst>
          <pc:docMk/>
          <pc:sldMk cId="2412150488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E8BCA7B-C6BA-D27E-D628-19284CE9B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184" y="643466"/>
            <a:ext cx="700763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5</cp:revision>
  <dcterms:created xsi:type="dcterms:W3CDTF">2024-08-22T07:10:36Z</dcterms:created>
  <dcterms:modified xsi:type="dcterms:W3CDTF">2024-08-22T07:39:27Z</dcterms:modified>
</cp:coreProperties>
</file>