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2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C079F6DC-1EEC-4C96-800D-5A5C379759FC}"/>
    <pc:docChg chg="custSel modSld">
      <pc:chgData name="David Butler" userId="1d4169bac4fa5473" providerId="LiveId" clId="{C079F6DC-1EEC-4C96-800D-5A5C379759FC}" dt="2024-08-24T20:14:57.323" v="6" actId="26606"/>
      <pc:docMkLst>
        <pc:docMk/>
      </pc:docMkLst>
      <pc:sldChg chg="addSp delSp modSp mod">
        <pc:chgData name="David Butler" userId="1d4169bac4fa5473" providerId="LiveId" clId="{C079F6DC-1EEC-4C96-800D-5A5C379759FC}" dt="2024-08-24T20:14:22.372" v="3" actId="14100"/>
        <pc:sldMkLst>
          <pc:docMk/>
          <pc:sldMk cId="1780957192" sldId="263"/>
        </pc:sldMkLst>
        <pc:picChg chg="del">
          <ac:chgData name="David Butler" userId="1d4169bac4fa5473" providerId="LiveId" clId="{C079F6DC-1EEC-4C96-800D-5A5C379759FC}" dt="2024-08-24T20:14:15.810" v="0" actId="478"/>
          <ac:picMkLst>
            <pc:docMk/>
            <pc:sldMk cId="1780957192" sldId="263"/>
            <ac:picMk id="9" creationId="{CFD89CED-D3BB-CEEE-58FF-2F4268DF4EF3}"/>
          </ac:picMkLst>
        </pc:picChg>
        <pc:picChg chg="add mod">
          <ac:chgData name="David Butler" userId="1d4169bac4fa5473" providerId="LiveId" clId="{C079F6DC-1EEC-4C96-800D-5A5C379759FC}" dt="2024-08-24T20:14:22.372" v="3" actId="14100"/>
          <ac:picMkLst>
            <pc:docMk/>
            <pc:sldMk cId="1780957192" sldId="263"/>
            <ac:picMk id="12" creationId="{26B30033-0B2C-5525-2164-195263344E7D}"/>
          </ac:picMkLst>
        </pc:picChg>
      </pc:sldChg>
      <pc:sldChg chg="addSp delSp modSp mod">
        <pc:chgData name="David Butler" userId="1d4169bac4fa5473" providerId="LiveId" clId="{C079F6DC-1EEC-4C96-800D-5A5C379759FC}" dt="2024-08-24T20:14:57.323" v="6" actId="26606"/>
        <pc:sldMkLst>
          <pc:docMk/>
          <pc:sldMk cId="2763988378" sldId="264"/>
        </pc:sldMkLst>
        <pc:picChg chg="del">
          <ac:chgData name="David Butler" userId="1d4169bac4fa5473" providerId="LiveId" clId="{C079F6DC-1EEC-4C96-800D-5A5C379759FC}" dt="2024-08-24T20:14:24.571" v="4" actId="478"/>
          <ac:picMkLst>
            <pc:docMk/>
            <pc:sldMk cId="2763988378" sldId="264"/>
            <ac:picMk id="8" creationId="{22958D98-1326-62A9-BC36-59C2C319BA95}"/>
          </ac:picMkLst>
        </pc:picChg>
        <pc:picChg chg="add mod">
          <ac:chgData name="David Butler" userId="1d4169bac4fa5473" providerId="LiveId" clId="{C079F6DC-1EEC-4C96-800D-5A5C379759FC}" dt="2024-08-24T20:14:57.323" v="6" actId="26606"/>
          <ac:picMkLst>
            <pc:docMk/>
            <pc:sldMk cId="2763988378" sldId="264"/>
            <ac:picMk id="10" creationId="{BD4B0A07-A9B2-99AE-11D6-A656ACD67768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C378F-7B62-4592-1368-4DFEECF6ED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983B22-B4A7-15A9-BBF5-A866E7BCEE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1BAE7F-7C69-CC4B-9C3C-C1E77F0E2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D20417-DCBD-5671-72F9-280846117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391528-F289-55B5-F5EC-A119FBDD9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094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0212D-15F5-DB62-2876-7626CBA5B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3C7187-3D10-652C-3E55-13F36C50E9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57B78-C7F8-7B63-F9BF-F560EDFA4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8A78D6-DE63-38D9-268A-4E0AB6713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CD8051-9B73-4C29-615C-DC117DD4B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462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E7F4876-9F8B-8641-BAA4-8671F5F49C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E89ED0-12FC-4D88-6D83-DD239BE385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68BBE5-0173-99F8-9EC2-2578A8710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335465-1D56-7EA4-3BE7-40A11A3A3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A0C95-C540-31CA-FB4A-EA274213D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295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2F60A4-4D04-54D6-C9BB-D116973AE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34625-EF6B-DE13-7DF9-07B10B8898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6008D8-6A75-1864-0451-E107CD036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332F5-4C99-F50A-B520-2877AA3F9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FAB7FC-2069-41CA-41DE-CB3EA7251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86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EEAF7A-3C29-792C-1B01-B138CFDB9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ADA9B9-6B2D-1B53-FCF3-77931CA9E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A2AD1E-DF30-7358-A0AB-7CA2406F6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1713EB-801C-9210-702E-F3AE892D8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8E6801-D792-12D8-255A-3424E54F4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4762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7D425-E806-E404-3E4D-B16F7992A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DB2190-5152-697E-D53B-682F451AB1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28C996-75E2-A996-8804-3ABDE0858C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137A87-50ED-F0EF-DA34-A81E57633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4B3F7D-BA3A-C5B0-8292-077846C77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D72E65-8F90-A67E-B999-15DE207BF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5714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69293-092B-328A-C976-1B4B8955FA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A96F14-F732-99AB-BE0B-01AE60C3C2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396997-C5F8-4F92-3A03-7A3E27A6D5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A3B26E-DCF6-2228-D13C-1AC1B41EDC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A91337-B9B9-9173-E52F-FE14D0B564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C22564-1353-AA6E-4309-37730CA29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C190FA6-D85E-01C1-FEDA-25B639184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DE9F1B5-45E3-08C4-C9AF-1B85E2FD8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0943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8F06AC-623C-7BD5-2C1B-F64AF0825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BC3CE8-AD3E-FAF3-0854-9E7907516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1E10-64F3-9560-4098-9698C9E77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0DFB50-F583-12B9-5C64-0F6F1EF0D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092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1AB65B-48A6-B29A-BD4E-AF65B5D0F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799C6E-4899-BC82-C479-B681F5C65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E7C743-336C-AA82-EB73-FC7E519C9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798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02300-4856-A1EE-D9AE-59E933E50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2BCC25-0386-F037-9A63-22D41486FF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921427-9DAD-8CE8-6CD2-0C00A4E694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58E319-3B5E-E592-5EDD-13DD3F789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7F8AC0-966B-3198-A848-E8BABBD25A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F1B3AA-55DC-7F88-1E06-1F81535C9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2106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27E9B0-EB59-56D5-EDDC-AC1668F7A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38FFD43-3535-877F-BD71-D94D846C8C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95ED61-0A15-EA75-07EE-0003101A0C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23E25C-45BF-0173-80F1-0751BC018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18A2E5-971F-7D27-57B3-05E4EEC1D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451ABE-7120-8E33-9186-76E59FC1F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8783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1B6C030-6631-989B-B55F-D37A2407A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4A1889-433D-ADE7-7DE9-8FB0CB0FED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2F4F5C-0AB6-9C18-3C76-83A8AC2AC6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D1464C-2269-00C0-071A-F8538FF5C0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9BB980-C0BD-0E9A-9813-8714D2A2DC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420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>
            <a:extLst>
              <a:ext uri="{FF2B5EF4-FFF2-40B4-BE49-F238E27FC236}">
                <a16:creationId xmlns:a16="http://schemas.microsoft.com/office/drawing/2014/main" id="{21A98E10-0484-571F-4970-EFD4AAF3A5C9}"/>
              </a:ext>
            </a:extLst>
          </p:cNvPr>
          <p:cNvSpPr/>
          <p:nvPr/>
        </p:nvSpPr>
        <p:spPr>
          <a:xfrm>
            <a:off x="5617029" y="5344886"/>
            <a:ext cx="1338942" cy="89262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6B30033-0B2C-5525-2164-195263344E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765" y="321063"/>
            <a:ext cx="10143626" cy="557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957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D4B0A07-A9B2-99AE-11D6-A656ACD677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397931"/>
            <a:ext cx="10905066" cy="4062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988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Office Theme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David Butler</dc:creator>
  <cp:lastModifiedBy>David Butler</cp:lastModifiedBy>
  <cp:revision>13</cp:revision>
  <dcterms:created xsi:type="dcterms:W3CDTF">2024-08-22T07:10:36Z</dcterms:created>
  <dcterms:modified xsi:type="dcterms:W3CDTF">2024-08-24T20:15:04Z</dcterms:modified>
</cp:coreProperties>
</file>