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0D605169-95B4-4946-A1EB-43B6DE90C72D}"/>
    <pc:docChg chg="undo custSel addSld delSld modSld sldOrd">
      <pc:chgData name="David Butler" userId="1d4169bac4fa5473" providerId="LiveId" clId="{0D605169-95B4-4946-A1EB-43B6DE90C72D}" dt="2024-08-22T07:45:08.802" v="44" actId="26606"/>
      <pc:docMkLst>
        <pc:docMk/>
      </pc:docMkLst>
      <pc:sldChg chg="addSp delSp modSp mod">
        <pc:chgData name="David Butler" userId="1d4169bac4fa5473" providerId="LiveId" clId="{0D605169-95B4-4946-A1EB-43B6DE90C72D}" dt="2024-08-22T07:40:40.486" v="4" actId="14100"/>
        <pc:sldMkLst>
          <pc:docMk/>
          <pc:sldMk cId="593475570" sldId="256"/>
        </pc:sldMkLst>
        <pc:picChg chg="del">
          <ac:chgData name="David Butler" userId="1d4169bac4fa5473" providerId="LiveId" clId="{0D605169-95B4-4946-A1EB-43B6DE90C72D}" dt="2024-08-22T07:40:17.144" v="0" actId="478"/>
          <ac:picMkLst>
            <pc:docMk/>
            <pc:sldMk cId="593475570" sldId="256"/>
            <ac:picMk id="14" creationId="{EE8BCA7B-C6BA-D27E-D628-19284CE9B177}"/>
          </ac:picMkLst>
        </pc:picChg>
        <pc:picChg chg="add mod">
          <ac:chgData name="David Butler" userId="1d4169bac4fa5473" providerId="LiveId" clId="{0D605169-95B4-4946-A1EB-43B6DE90C72D}" dt="2024-08-22T07:40:40.486" v="4" actId="14100"/>
          <ac:picMkLst>
            <pc:docMk/>
            <pc:sldMk cId="593475570" sldId="256"/>
            <ac:picMk id="16" creationId="{AC5566A7-9589-C4B9-69DC-6EAD275A8BB5}"/>
          </ac:picMkLst>
        </pc:picChg>
      </pc:sldChg>
      <pc:sldChg chg="modSp add del mod">
        <pc:chgData name="David Butler" userId="1d4169bac4fa5473" providerId="LiveId" clId="{0D605169-95B4-4946-A1EB-43B6DE90C72D}" dt="2024-08-22T07:41:06.712" v="11" actId="47"/>
        <pc:sldMkLst>
          <pc:docMk/>
          <pc:sldMk cId="91871442" sldId="257"/>
        </pc:sldMkLst>
        <pc:picChg chg="mod modCrop">
          <ac:chgData name="David Butler" userId="1d4169bac4fa5473" providerId="LiveId" clId="{0D605169-95B4-4946-A1EB-43B6DE90C72D}" dt="2024-08-22T07:41:03.519" v="10" actId="14100"/>
          <ac:picMkLst>
            <pc:docMk/>
            <pc:sldMk cId="91871442" sldId="257"/>
            <ac:picMk id="16" creationId="{AC5566A7-9589-C4B9-69DC-6EAD275A8BB5}"/>
          </ac:picMkLst>
        </pc:picChg>
      </pc:sldChg>
      <pc:sldChg chg="addSp modSp new mod setBg">
        <pc:chgData name="David Butler" userId="1d4169bac4fa5473" providerId="LiveId" clId="{0D605169-95B4-4946-A1EB-43B6DE90C72D}" dt="2024-08-22T07:41:28.344" v="19" actId="26606"/>
        <pc:sldMkLst>
          <pc:docMk/>
          <pc:sldMk cId="3346179767" sldId="257"/>
        </pc:sldMkLst>
        <pc:picChg chg="add mod">
          <ac:chgData name="David Butler" userId="1d4169bac4fa5473" providerId="LiveId" clId="{0D605169-95B4-4946-A1EB-43B6DE90C72D}" dt="2024-08-22T07:41:28.344" v="19" actId="26606"/>
          <ac:picMkLst>
            <pc:docMk/>
            <pc:sldMk cId="3346179767" sldId="257"/>
            <ac:picMk id="3" creationId="{89712DF9-D78B-6BE3-1874-8E102D45862A}"/>
          </ac:picMkLst>
        </pc:picChg>
      </pc:sldChg>
      <pc:sldChg chg="addSp modSp add mod setBg">
        <pc:chgData name="David Butler" userId="1d4169bac4fa5473" providerId="LiveId" clId="{0D605169-95B4-4946-A1EB-43B6DE90C72D}" dt="2024-08-22T07:41:46.263" v="21" actId="26606"/>
        <pc:sldMkLst>
          <pc:docMk/>
          <pc:sldMk cId="3419594445" sldId="258"/>
        </pc:sldMkLst>
        <pc:picChg chg="add mod">
          <ac:chgData name="David Butler" userId="1d4169bac4fa5473" providerId="LiveId" clId="{0D605169-95B4-4946-A1EB-43B6DE90C72D}" dt="2024-08-22T07:41:46.263" v="21" actId="26606"/>
          <ac:picMkLst>
            <pc:docMk/>
            <pc:sldMk cId="3419594445" sldId="258"/>
            <ac:picMk id="3" creationId="{1CE9AD29-0B91-7F72-020E-0CAC1D06152F}"/>
          </ac:picMkLst>
        </pc:picChg>
      </pc:sldChg>
      <pc:sldChg chg="add del">
        <pc:chgData name="David Butler" userId="1d4169bac4fa5473" providerId="LiveId" clId="{0D605169-95B4-4946-A1EB-43B6DE90C72D}" dt="2024-08-22T07:41:07.856" v="12" actId="47"/>
        <pc:sldMkLst>
          <pc:docMk/>
          <pc:sldMk cId="4198752245" sldId="258"/>
        </pc:sldMkLst>
      </pc:sldChg>
      <pc:sldChg chg="addSp delSp modSp add mod setBg">
        <pc:chgData name="David Butler" userId="1d4169bac4fa5473" providerId="LiveId" clId="{0D605169-95B4-4946-A1EB-43B6DE90C72D}" dt="2024-08-22T07:42:11.466" v="27" actId="1076"/>
        <pc:sldMkLst>
          <pc:docMk/>
          <pc:sldMk cId="1262417914" sldId="259"/>
        </pc:sldMkLst>
        <pc:spChg chg="add del">
          <ac:chgData name="David Butler" userId="1d4169bac4fa5473" providerId="LiveId" clId="{0D605169-95B4-4946-A1EB-43B6DE90C72D}" dt="2024-08-22T07:42:05.771" v="24" actId="26606"/>
          <ac:spMkLst>
            <pc:docMk/>
            <pc:sldMk cId="1262417914" sldId="259"/>
            <ac:spMk id="8" creationId="{69D184B2-2226-4E31-BCCB-444330767440}"/>
          </ac:spMkLst>
        </pc:spChg>
        <pc:spChg chg="add del">
          <ac:chgData name="David Butler" userId="1d4169bac4fa5473" providerId="LiveId" clId="{0D605169-95B4-4946-A1EB-43B6DE90C72D}" dt="2024-08-22T07:42:05.771" v="24" actId="26606"/>
          <ac:spMkLst>
            <pc:docMk/>
            <pc:sldMk cId="1262417914" sldId="259"/>
            <ac:spMk id="10" creationId="{1AC4D4E3-486A-464A-8EC8-D44881097267}"/>
          </ac:spMkLst>
        </pc:spChg>
        <pc:spChg chg="add del">
          <ac:chgData name="David Butler" userId="1d4169bac4fa5473" providerId="LiveId" clId="{0D605169-95B4-4946-A1EB-43B6DE90C72D}" dt="2024-08-22T07:42:05.771" v="24" actId="26606"/>
          <ac:spMkLst>
            <pc:docMk/>
            <pc:sldMk cId="1262417914" sldId="259"/>
            <ac:spMk id="12" creationId="{864DE13E-58EB-4475-B79C-0D4FC651239B}"/>
          </ac:spMkLst>
        </pc:spChg>
        <pc:picChg chg="add mod">
          <ac:chgData name="David Butler" userId="1d4169bac4fa5473" providerId="LiveId" clId="{0D605169-95B4-4946-A1EB-43B6DE90C72D}" dt="2024-08-22T07:42:11.466" v="27" actId="1076"/>
          <ac:picMkLst>
            <pc:docMk/>
            <pc:sldMk cId="1262417914" sldId="259"/>
            <ac:picMk id="3" creationId="{EF4E47C7-DF6D-8F24-2802-A5AFFB0F2C48}"/>
          </ac:picMkLst>
        </pc:picChg>
      </pc:sldChg>
      <pc:sldChg chg="addSp modSp add mod setBg">
        <pc:chgData name="David Butler" userId="1d4169bac4fa5473" providerId="LiveId" clId="{0D605169-95B4-4946-A1EB-43B6DE90C72D}" dt="2024-08-22T07:42:34.347" v="29" actId="26606"/>
        <pc:sldMkLst>
          <pc:docMk/>
          <pc:sldMk cId="92522524" sldId="260"/>
        </pc:sldMkLst>
        <pc:picChg chg="add mod">
          <ac:chgData name="David Butler" userId="1d4169bac4fa5473" providerId="LiveId" clId="{0D605169-95B4-4946-A1EB-43B6DE90C72D}" dt="2024-08-22T07:42:34.347" v="29" actId="26606"/>
          <ac:picMkLst>
            <pc:docMk/>
            <pc:sldMk cId="92522524" sldId="260"/>
            <ac:picMk id="3" creationId="{E63C19ED-74AD-EFE9-B2F8-36C6D36E0C38}"/>
          </ac:picMkLst>
        </pc:picChg>
      </pc:sldChg>
      <pc:sldChg chg="addSp modSp add mod setBg">
        <pc:chgData name="David Butler" userId="1d4169bac4fa5473" providerId="LiveId" clId="{0D605169-95B4-4946-A1EB-43B6DE90C72D}" dt="2024-08-22T07:42:51.622" v="31" actId="26606"/>
        <pc:sldMkLst>
          <pc:docMk/>
          <pc:sldMk cId="2647693150" sldId="261"/>
        </pc:sldMkLst>
        <pc:picChg chg="add mod">
          <ac:chgData name="David Butler" userId="1d4169bac4fa5473" providerId="LiveId" clId="{0D605169-95B4-4946-A1EB-43B6DE90C72D}" dt="2024-08-22T07:42:51.622" v="31" actId="26606"/>
          <ac:picMkLst>
            <pc:docMk/>
            <pc:sldMk cId="2647693150" sldId="261"/>
            <ac:picMk id="3" creationId="{C246558B-CCCA-B4F4-9CCE-E4CBC648BECB}"/>
          </ac:picMkLst>
        </pc:picChg>
      </pc:sldChg>
      <pc:sldChg chg="addSp modSp new mod setBg">
        <pc:chgData name="David Butler" userId="1d4169bac4fa5473" providerId="LiveId" clId="{0D605169-95B4-4946-A1EB-43B6DE90C72D}" dt="2024-08-22T07:44:55.370" v="42" actId="26606"/>
        <pc:sldMkLst>
          <pc:docMk/>
          <pc:sldMk cId="2526431731" sldId="262"/>
        </pc:sldMkLst>
        <pc:picChg chg="add mod">
          <ac:chgData name="David Butler" userId="1d4169bac4fa5473" providerId="LiveId" clId="{0D605169-95B4-4946-A1EB-43B6DE90C72D}" dt="2024-08-22T07:44:55.370" v="42" actId="26606"/>
          <ac:picMkLst>
            <pc:docMk/>
            <pc:sldMk cId="2526431731" sldId="262"/>
            <ac:picMk id="3" creationId="{96DE31CA-8818-1327-1E96-4CD11E6A60DD}"/>
          </ac:picMkLst>
        </pc:picChg>
      </pc:sldChg>
      <pc:sldChg chg="addSp modSp add mod setBg">
        <pc:chgData name="David Butler" userId="1d4169bac4fa5473" providerId="LiveId" clId="{0D605169-95B4-4946-A1EB-43B6DE90C72D}" dt="2024-08-22T07:45:08.802" v="44" actId="26606"/>
        <pc:sldMkLst>
          <pc:docMk/>
          <pc:sldMk cId="1499379255" sldId="263"/>
        </pc:sldMkLst>
        <pc:picChg chg="add mod">
          <ac:chgData name="David Butler" userId="1d4169bac4fa5473" providerId="LiveId" clId="{0D605169-95B4-4946-A1EB-43B6DE90C72D}" dt="2024-08-22T07:45:08.802" v="44" actId="26606"/>
          <ac:picMkLst>
            <pc:docMk/>
            <pc:sldMk cId="1499379255" sldId="263"/>
            <ac:picMk id="3" creationId="{4E2BE37E-2F85-854F-5D2B-E263808F83CA}"/>
          </ac:picMkLst>
        </pc:picChg>
      </pc:sldChg>
      <pc:sldChg chg="add">
        <pc:chgData name="David Butler" userId="1d4169bac4fa5473" providerId="LiveId" clId="{0D605169-95B4-4946-A1EB-43B6DE90C72D}" dt="2024-08-22T07:42:57.631" v="34" actId="2890"/>
        <pc:sldMkLst>
          <pc:docMk/>
          <pc:sldMk cId="3131455114" sldId="264"/>
        </pc:sldMkLst>
      </pc:sldChg>
      <pc:sldChg chg="addSp modSp add mod ord setBg">
        <pc:chgData name="David Butler" userId="1d4169bac4fa5473" providerId="LiveId" clId="{0D605169-95B4-4946-A1EB-43B6DE90C72D}" dt="2024-08-22T07:43:18.208" v="40" actId="27614"/>
        <pc:sldMkLst>
          <pc:docMk/>
          <pc:sldMk cId="473007562" sldId="265"/>
        </pc:sldMkLst>
        <pc:picChg chg="add mod">
          <ac:chgData name="David Butler" userId="1d4169bac4fa5473" providerId="LiveId" clId="{0D605169-95B4-4946-A1EB-43B6DE90C72D}" dt="2024-08-22T07:43:18.208" v="40" actId="27614"/>
          <ac:picMkLst>
            <pc:docMk/>
            <pc:sldMk cId="473007562" sldId="265"/>
            <ac:picMk id="3" creationId="{CE56967C-B205-3A81-E841-A41D5D8981D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C5566A7-9589-C4B9-69DC-6EAD275A8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709" y="295123"/>
            <a:ext cx="10682091" cy="622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75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1455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712DF9-D78B-6BE3-1874-8E102D458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820502"/>
            <a:ext cx="10905066" cy="321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79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9AD29-0B91-7F72-020E-0CAC1D061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56928"/>
            <a:ext cx="10905066" cy="354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94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4E47C7-DF6D-8F24-2802-A5AFFB0F2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94" y="1591556"/>
            <a:ext cx="11516212" cy="183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17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3C19ED-74AD-EFE9-B2F8-36C6D36E0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34245"/>
            <a:ext cx="10905066" cy="378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22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46558B-CCCA-B4F4-9CCE-E4CBC648B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02181"/>
            <a:ext cx="10905066" cy="245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693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hat&#10;&#10;Description automatically generated">
            <a:extLst>
              <a:ext uri="{FF2B5EF4-FFF2-40B4-BE49-F238E27FC236}">
                <a16:creationId xmlns:a16="http://schemas.microsoft.com/office/drawing/2014/main" id="{CE56967C-B205-3A81-E841-A41D5D898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66088"/>
            <a:ext cx="10905066" cy="392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007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DE31CA-8818-1327-1E96-4CD11E6A6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15811"/>
            <a:ext cx="10905066" cy="242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431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2BE37E-2F85-854F-5D2B-E263808F8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502069"/>
            <a:ext cx="10905066" cy="185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79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6</cp:revision>
  <dcterms:created xsi:type="dcterms:W3CDTF">2024-08-22T07:10:36Z</dcterms:created>
  <dcterms:modified xsi:type="dcterms:W3CDTF">2024-08-22T07:45:11Z</dcterms:modified>
</cp:coreProperties>
</file>