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1624B8C-CF83-476E-A20D-71989E5F3D3E}"/>
    <pc:docChg chg="custSel addSld delSld modSld">
      <pc:chgData name="David Butler" userId="1d4169bac4fa5473" providerId="LiveId" clId="{41624B8C-CF83-476E-A20D-71989E5F3D3E}" dt="2024-08-22T07:46:55.904" v="20" actId="26606"/>
      <pc:docMkLst>
        <pc:docMk/>
      </pc:docMkLst>
      <pc:sldChg chg="addSp delSp modSp mod">
        <pc:chgData name="David Butler" userId="1d4169bac4fa5473" providerId="LiveId" clId="{41624B8C-CF83-476E-A20D-71989E5F3D3E}" dt="2024-08-22T07:46:17.988" v="11" actId="26606"/>
        <pc:sldMkLst>
          <pc:docMk/>
          <pc:sldMk cId="593475570" sldId="256"/>
        </pc:sldMkLst>
        <pc:picChg chg="del">
          <ac:chgData name="David Butler" userId="1d4169bac4fa5473" providerId="LiveId" clId="{41624B8C-CF83-476E-A20D-71989E5F3D3E}" dt="2024-08-22T07:46:01.502" v="9" actId="478"/>
          <ac:picMkLst>
            <pc:docMk/>
            <pc:sldMk cId="593475570" sldId="256"/>
            <ac:picMk id="16" creationId="{AC5566A7-9589-C4B9-69DC-6EAD275A8BB5}"/>
          </ac:picMkLst>
        </pc:picChg>
        <pc:picChg chg="add mod">
          <ac:chgData name="David Butler" userId="1d4169bac4fa5473" providerId="LiveId" clId="{41624B8C-CF83-476E-A20D-71989E5F3D3E}" dt="2024-08-22T07:46:17.988" v="11" actId="26606"/>
          <ac:picMkLst>
            <pc:docMk/>
            <pc:sldMk cId="593475570" sldId="256"/>
            <ac:picMk id="18" creationId="{576D8E20-296B-6A71-9CCE-BC22C9504406}"/>
          </ac:picMkLst>
        </pc:picChg>
      </pc:sldChg>
      <pc:sldChg chg="addSp modSp new mod setBg">
        <pc:chgData name="David Butler" userId="1d4169bac4fa5473" providerId="LiveId" clId="{41624B8C-CF83-476E-A20D-71989E5F3D3E}" dt="2024-08-22T07:46:38.943" v="18" actId="26606"/>
        <pc:sldMkLst>
          <pc:docMk/>
          <pc:sldMk cId="1711398642" sldId="257"/>
        </pc:sldMkLst>
        <pc:picChg chg="add mod">
          <ac:chgData name="David Butler" userId="1d4169bac4fa5473" providerId="LiveId" clId="{41624B8C-CF83-476E-A20D-71989E5F3D3E}" dt="2024-08-22T07:46:38.943" v="18" actId="26606"/>
          <ac:picMkLst>
            <pc:docMk/>
            <pc:sldMk cId="1711398642" sldId="257"/>
            <ac:picMk id="3" creationId="{16EEEEB6-B1A6-FA2D-3196-0FD546C6554F}"/>
          </ac:picMkLst>
        </pc:picChg>
      </pc:sldChg>
      <pc:sldChg chg="del">
        <pc:chgData name="David Butler" userId="1d4169bac4fa5473" providerId="LiveId" clId="{41624B8C-CF83-476E-A20D-71989E5F3D3E}" dt="2024-08-22T07:46:00.044" v="8" actId="47"/>
        <pc:sldMkLst>
          <pc:docMk/>
          <pc:sldMk cId="3346179767" sldId="257"/>
        </pc:sldMkLst>
      </pc:sldChg>
      <pc:sldChg chg="addSp modSp add mod setBg">
        <pc:chgData name="David Butler" userId="1d4169bac4fa5473" providerId="LiveId" clId="{41624B8C-CF83-476E-A20D-71989E5F3D3E}" dt="2024-08-22T07:46:55.904" v="20" actId="26606"/>
        <pc:sldMkLst>
          <pc:docMk/>
          <pc:sldMk cId="1300631050" sldId="258"/>
        </pc:sldMkLst>
        <pc:picChg chg="add mod">
          <ac:chgData name="David Butler" userId="1d4169bac4fa5473" providerId="LiveId" clId="{41624B8C-CF83-476E-A20D-71989E5F3D3E}" dt="2024-08-22T07:46:55.904" v="20" actId="26606"/>
          <ac:picMkLst>
            <pc:docMk/>
            <pc:sldMk cId="1300631050" sldId="258"/>
            <ac:picMk id="3" creationId="{647A5578-0998-198A-EFDB-F733DA70930E}"/>
          </ac:picMkLst>
        </pc:picChg>
      </pc:sldChg>
      <pc:sldChg chg="del">
        <pc:chgData name="David Butler" userId="1d4169bac4fa5473" providerId="LiveId" clId="{41624B8C-CF83-476E-A20D-71989E5F3D3E}" dt="2024-08-22T07:45:59.052" v="7" actId="47"/>
        <pc:sldMkLst>
          <pc:docMk/>
          <pc:sldMk cId="3419594445" sldId="258"/>
        </pc:sldMkLst>
      </pc:sldChg>
      <pc:sldChg chg="add">
        <pc:chgData name="David Butler" userId="1d4169bac4fa5473" providerId="LiveId" clId="{41624B8C-CF83-476E-A20D-71989E5F3D3E}" dt="2024-08-22T07:46:35.650" v="14" actId="2890"/>
        <pc:sldMkLst>
          <pc:docMk/>
          <pc:sldMk cId="756042271" sldId="259"/>
        </pc:sldMkLst>
      </pc:sldChg>
      <pc:sldChg chg="del">
        <pc:chgData name="David Butler" userId="1d4169bac4fa5473" providerId="LiveId" clId="{41624B8C-CF83-476E-A20D-71989E5F3D3E}" dt="2024-08-22T07:45:59.042" v="6" actId="47"/>
        <pc:sldMkLst>
          <pc:docMk/>
          <pc:sldMk cId="1262417914" sldId="259"/>
        </pc:sldMkLst>
      </pc:sldChg>
      <pc:sldChg chg="del">
        <pc:chgData name="David Butler" userId="1d4169bac4fa5473" providerId="LiveId" clId="{41624B8C-CF83-476E-A20D-71989E5F3D3E}" dt="2024-08-22T07:45:57.956" v="5" actId="47"/>
        <pc:sldMkLst>
          <pc:docMk/>
          <pc:sldMk cId="92522524" sldId="260"/>
        </pc:sldMkLst>
      </pc:sldChg>
      <pc:sldChg chg="add">
        <pc:chgData name="David Butler" userId="1d4169bac4fa5473" providerId="LiveId" clId="{41624B8C-CF83-476E-A20D-71989E5F3D3E}" dt="2024-08-22T07:46:35.963" v="15" actId="2890"/>
        <pc:sldMkLst>
          <pc:docMk/>
          <pc:sldMk cId="2826478283" sldId="260"/>
        </pc:sldMkLst>
      </pc:sldChg>
      <pc:sldChg chg="add">
        <pc:chgData name="David Butler" userId="1d4169bac4fa5473" providerId="LiveId" clId="{41624B8C-CF83-476E-A20D-71989E5F3D3E}" dt="2024-08-22T07:46:36.184" v="16" actId="2890"/>
        <pc:sldMkLst>
          <pc:docMk/>
          <pc:sldMk cId="903635543" sldId="261"/>
        </pc:sldMkLst>
      </pc:sldChg>
      <pc:sldChg chg="del">
        <pc:chgData name="David Butler" userId="1d4169bac4fa5473" providerId="LiveId" clId="{41624B8C-CF83-476E-A20D-71989E5F3D3E}" dt="2024-08-22T07:45:57.772" v="4" actId="47"/>
        <pc:sldMkLst>
          <pc:docMk/>
          <pc:sldMk cId="2647693150" sldId="261"/>
        </pc:sldMkLst>
      </pc:sldChg>
      <pc:sldChg chg="del">
        <pc:chgData name="David Butler" userId="1d4169bac4fa5473" providerId="LiveId" clId="{41624B8C-CF83-476E-A20D-71989E5F3D3E}" dt="2024-08-22T07:45:57.359" v="2" actId="47"/>
        <pc:sldMkLst>
          <pc:docMk/>
          <pc:sldMk cId="2526431731" sldId="262"/>
        </pc:sldMkLst>
      </pc:sldChg>
      <pc:sldChg chg="del">
        <pc:chgData name="David Butler" userId="1d4169bac4fa5473" providerId="LiveId" clId="{41624B8C-CF83-476E-A20D-71989E5F3D3E}" dt="2024-08-22T07:45:56.704" v="0" actId="47"/>
        <pc:sldMkLst>
          <pc:docMk/>
          <pc:sldMk cId="1499379255" sldId="263"/>
        </pc:sldMkLst>
      </pc:sldChg>
      <pc:sldChg chg="del">
        <pc:chgData name="David Butler" userId="1d4169bac4fa5473" providerId="LiveId" clId="{41624B8C-CF83-476E-A20D-71989E5F3D3E}" dt="2024-08-22T07:45:57.126" v="1" actId="47"/>
        <pc:sldMkLst>
          <pc:docMk/>
          <pc:sldMk cId="3131455114" sldId="264"/>
        </pc:sldMkLst>
      </pc:sldChg>
      <pc:sldChg chg="del">
        <pc:chgData name="David Butler" userId="1d4169bac4fa5473" providerId="LiveId" clId="{41624B8C-CF83-476E-A20D-71989E5F3D3E}" dt="2024-08-22T07:45:57.589" v="3" actId="47"/>
        <pc:sldMkLst>
          <pc:docMk/>
          <pc:sldMk cId="47300756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6D8E20-296B-6A71-9CCE-BC22C9504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93351"/>
            <a:ext cx="10905066" cy="38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EEEEB6-B1A6-FA2D-3196-0FD546C65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25416"/>
            <a:ext cx="10905066" cy="520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98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7A5578-0998-198A-EFDB-F733DA709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57148"/>
            <a:ext cx="10905066" cy="474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3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04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647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3635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7</cp:revision>
  <dcterms:created xsi:type="dcterms:W3CDTF">2024-08-22T07:10:36Z</dcterms:created>
  <dcterms:modified xsi:type="dcterms:W3CDTF">2024-08-22T07:47:05Z</dcterms:modified>
</cp:coreProperties>
</file>