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E2371CE-EBE2-43E3-9B44-EAFAF9B0CDE7}"/>
    <pc:docChg chg="custSel addSld delSld modSld">
      <pc:chgData name="David Butler" userId="1d4169bac4fa5473" providerId="LiveId" clId="{9E2371CE-EBE2-43E3-9B44-EAFAF9B0CDE7}" dt="2024-08-22T07:59:15.231" v="28" actId="26606"/>
      <pc:docMkLst>
        <pc:docMk/>
      </pc:docMkLst>
      <pc:sldChg chg="addSp delSp modSp mod">
        <pc:chgData name="David Butler" userId="1d4169bac4fa5473" providerId="LiveId" clId="{9E2371CE-EBE2-43E3-9B44-EAFAF9B0CDE7}" dt="2024-08-22T07:57:22.570" v="13" actId="26606"/>
        <pc:sldMkLst>
          <pc:docMk/>
          <pc:sldMk cId="1780957192" sldId="263"/>
        </pc:sldMkLst>
        <pc:picChg chg="del">
          <ac:chgData name="David Butler" userId="1d4169bac4fa5473" providerId="LiveId" clId="{9E2371CE-EBE2-43E3-9B44-EAFAF9B0CDE7}" dt="2024-08-22T07:57:00.662" v="5" actId="478"/>
          <ac:picMkLst>
            <pc:docMk/>
            <pc:sldMk cId="1780957192" sldId="263"/>
            <ac:picMk id="5" creationId="{07E83F78-17E4-6C71-AE65-282BBCA66539}"/>
          </ac:picMkLst>
        </pc:picChg>
        <pc:picChg chg="add mod">
          <ac:chgData name="David Butler" userId="1d4169bac4fa5473" providerId="LiveId" clId="{9E2371CE-EBE2-43E3-9B44-EAFAF9B0CDE7}" dt="2024-08-22T07:57:22.570" v="13" actId="26606"/>
          <ac:picMkLst>
            <pc:docMk/>
            <pc:sldMk cId="1780957192" sldId="263"/>
            <ac:picMk id="7" creationId="{13AB3EE1-5EE2-1FE6-0D34-331F9F4023DF}"/>
          </ac:picMkLst>
        </pc:picChg>
      </pc:sldChg>
      <pc:sldChg chg="addSp delSp modSp mod">
        <pc:chgData name="David Butler" userId="1d4169bac4fa5473" providerId="LiveId" clId="{9E2371CE-EBE2-43E3-9B44-EAFAF9B0CDE7}" dt="2024-08-22T07:57:56.110" v="18" actId="14100"/>
        <pc:sldMkLst>
          <pc:docMk/>
          <pc:sldMk cId="2317788631" sldId="264"/>
        </pc:sldMkLst>
        <pc:picChg chg="del">
          <ac:chgData name="David Butler" userId="1d4169bac4fa5473" providerId="LiveId" clId="{9E2371CE-EBE2-43E3-9B44-EAFAF9B0CDE7}" dt="2024-08-22T07:56:58.233" v="4" actId="478"/>
          <ac:picMkLst>
            <pc:docMk/>
            <pc:sldMk cId="2317788631" sldId="264"/>
            <ac:picMk id="3" creationId="{05AE3894-650F-7450-D484-01313315E6D3}"/>
          </ac:picMkLst>
        </pc:picChg>
        <pc:picChg chg="add mod">
          <ac:chgData name="David Butler" userId="1d4169bac4fa5473" providerId="LiveId" clId="{9E2371CE-EBE2-43E3-9B44-EAFAF9B0CDE7}" dt="2024-08-22T07:57:38.111" v="15" actId="26606"/>
          <ac:picMkLst>
            <pc:docMk/>
            <pc:sldMk cId="2317788631" sldId="264"/>
            <ac:picMk id="5" creationId="{CE818A74-86B0-59CD-00AE-D197E89FEDFD}"/>
          </ac:picMkLst>
        </pc:picChg>
        <pc:picChg chg="add mod">
          <ac:chgData name="David Butler" userId="1d4169bac4fa5473" providerId="LiveId" clId="{9E2371CE-EBE2-43E3-9B44-EAFAF9B0CDE7}" dt="2024-08-22T07:57:56.110" v="18" actId="14100"/>
          <ac:picMkLst>
            <pc:docMk/>
            <pc:sldMk cId="2317788631" sldId="264"/>
            <ac:picMk id="7" creationId="{540A90E1-526F-2321-6F2D-C2B7F2EE89B7}"/>
          </ac:picMkLst>
        </pc:picChg>
      </pc:sldChg>
      <pc:sldChg chg="addSp modSp add mod">
        <pc:chgData name="David Butler" userId="1d4169bac4fa5473" providerId="LiveId" clId="{9E2371CE-EBE2-43E3-9B44-EAFAF9B0CDE7}" dt="2024-08-22T07:58:12.691" v="20" actId="26606"/>
        <pc:sldMkLst>
          <pc:docMk/>
          <pc:sldMk cId="753220278" sldId="265"/>
        </pc:sldMkLst>
        <pc:picChg chg="add mod">
          <ac:chgData name="David Butler" userId="1d4169bac4fa5473" providerId="LiveId" clId="{9E2371CE-EBE2-43E3-9B44-EAFAF9B0CDE7}" dt="2024-08-22T07:58:12.691" v="20" actId="26606"/>
          <ac:picMkLst>
            <pc:docMk/>
            <pc:sldMk cId="753220278" sldId="265"/>
            <ac:picMk id="3" creationId="{D0B8FDB2-1912-4F3C-05E9-5B5B2A32DB0D}"/>
          </ac:picMkLst>
        </pc:picChg>
      </pc:sldChg>
      <pc:sldChg chg="del">
        <pc:chgData name="David Butler" userId="1d4169bac4fa5473" providerId="LiveId" clId="{9E2371CE-EBE2-43E3-9B44-EAFAF9B0CDE7}" dt="2024-08-22T07:56:54.756" v="3" actId="47"/>
        <pc:sldMkLst>
          <pc:docMk/>
          <pc:sldMk cId="2807876820" sldId="265"/>
        </pc:sldMkLst>
      </pc:sldChg>
      <pc:sldChg chg="addSp modSp add mod">
        <pc:chgData name="David Butler" userId="1d4169bac4fa5473" providerId="LiveId" clId="{9E2371CE-EBE2-43E3-9B44-EAFAF9B0CDE7}" dt="2024-08-22T07:58:26.257" v="22" actId="26606"/>
        <pc:sldMkLst>
          <pc:docMk/>
          <pc:sldMk cId="227218095" sldId="266"/>
        </pc:sldMkLst>
        <pc:picChg chg="add mod">
          <ac:chgData name="David Butler" userId="1d4169bac4fa5473" providerId="LiveId" clId="{9E2371CE-EBE2-43E3-9B44-EAFAF9B0CDE7}" dt="2024-08-22T07:58:26.257" v="22" actId="26606"/>
          <ac:picMkLst>
            <pc:docMk/>
            <pc:sldMk cId="227218095" sldId="266"/>
            <ac:picMk id="3" creationId="{9C69E840-4D71-1795-5488-7E4AE34F775F}"/>
          </ac:picMkLst>
        </pc:picChg>
      </pc:sldChg>
      <pc:sldChg chg="del">
        <pc:chgData name="David Butler" userId="1d4169bac4fa5473" providerId="LiveId" clId="{9E2371CE-EBE2-43E3-9B44-EAFAF9B0CDE7}" dt="2024-08-22T07:56:54.324" v="2" actId="47"/>
        <pc:sldMkLst>
          <pc:docMk/>
          <pc:sldMk cId="948418337" sldId="266"/>
        </pc:sldMkLst>
      </pc:sldChg>
      <pc:sldChg chg="addSp modSp add mod">
        <pc:chgData name="David Butler" userId="1d4169bac4fa5473" providerId="LiveId" clId="{9E2371CE-EBE2-43E3-9B44-EAFAF9B0CDE7}" dt="2024-08-22T07:58:44.531" v="24" actId="26606"/>
        <pc:sldMkLst>
          <pc:docMk/>
          <pc:sldMk cId="1185673326" sldId="267"/>
        </pc:sldMkLst>
        <pc:picChg chg="add mod">
          <ac:chgData name="David Butler" userId="1d4169bac4fa5473" providerId="LiveId" clId="{9E2371CE-EBE2-43E3-9B44-EAFAF9B0CDE7}" dt="2024-08-22T07:58:44.531" v="24" actId="26606"/>
          <ac:picMkLst>
            <pc:docMk/>
            <pc:sldMk cId="1185673326" sldId="267"/>
            <ac:picMk id="3" creationId="{BD0F73F3-8E40-7C2D-D2C6-59C4C85B06B6}"/>
          </ac:picMkLst>
        </pc:picChg>
      </pc:sldChg>
      <pc:sldChg chg="del">
        <pc:chgData name="David Butler" userId="1d4169bac4fa5473" providerId="LiveId" clId="{9E2371CE-EBE2-43E3-9B44-EAFAF9B0CDE7}" dt="2024-08-22T07:56:53.997" v="1" actId="47"/>
        <pc:sldMkLst>
          <pc:docMk/>
          <pc:sldMk cId="2805273186" sldId="267"/>
        </pc:sldMkLst>
      </pc:sldChg>
      <pc:sldChg chg="del">
        <pc:chgData name="David Butler" userId="1d4169bac4fa5473" providerId="LiveId" clId="{9E2371CE-EBE2-43E3-9B44-EAFAF9B0CDE7}" dt="2024-08-22T07:56:53.633" v="0" actId="47"/>
        <pc:sldMkLst>
          <pc:docMk/>
          <pc:sldMk cId="1429971078" sldId="268"/>
        </pc:sldMkLst>
      </pc:sldChg>
      <pc:sldChg chg="addSp modSp add mod">
        <pc:chgData name="David Butler" userId="1d4169bac4fa5473" providerId="LiveId" clId="{9E2371CE-EBE2-43E3-9B44-EAFAF9B0CDE7}" dt="2024-08-22T07:58:58.083" v="26" actId="26606"/>
        <pc:sldMkLst>
          <pc:docMk/>
          <pc:sldMk cId="1522984375" sldId="268"/>
        </pc:sldMkLst>
        <pc:picChg chg="add mod">
          <ac:chgData name="David Butler" userId="1d4169bac4fa5473" providerId="LiveId" clId="{9E2371CE-EBE2-43E3-9B44-EAFAF9B0CDE7}" dt="2024-08-22T07:58:58.083" v="26" actId="26606"/>
          <ac:picMkLst>
            <pc:docMk/>
            <pc:sldMk cId="1522984375" sldId="268"/>
            <ac:picMk id="3" creationId="{9B1C7465-D949-8056-4636-2D588E7B67CD}"/>
          </ac:picMkLst>
        </pc:picChg>
      </pc:sldChg>
      <pc:sldChg chg="addSp modSp add mod">
        <pc:chgData name="David Butler" userId="1d4169bac4fa5473" providerId="LiveId" clId="{9E2371CE-EBE2-43E3-9B44-EAFAF9B0CDE7}" dt="2024-08-22T07:59:15.231" v="28" actId="26606"/>
        <pc:sldMkLst>
          <pc:docMk/>
          <pc:sldMk cId="725394456" sldId="269"/>
        </pc:sldMkLst>
        <pc:picChg chg="add mod">
          <ac:chgData name="David Butler" userId="1d4169bac4fa5473" providerId="LiveId" clId="{9E2371CE-EBE2-43E3-9B44-EAFAF9B0CDE7}" dt="2024-08-22T07:59:15.231" v="28" actId="26606"/>
          <ac:picMkLst>
            <pc:docMk/>
            <pc:sldMk cId="725394456" sldId="269"/>
            <ac:picMk id="3" creationId="{4F935940-A260-CBE7-5E63-D63D2797879E}"/>
          </ac:picMkLst>
        </pc:picChg>
      </pc:sldChg>
      <pc:sldChg chg="add">
        <pc:chgData name="David Butler" userId="1d4169bac4fa5473" providerId="LiveId" clId="{9E2371CE-EBE2-43E3-9B44-EAFAF9B0CDE7}" dt="2024-08-22T07:57:04.700" v="11" actId="2890"/>
        <pc:sldMkLst>
          <pc:docMk/>
          <pc:sldMk cId="1983482969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AB3EE1-5EE2-1FE6-0D34-331F9F402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11230"/>
            <a:ext cx="10905066" cy="223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818A74-86B0-59CD-00AE-D197E89FE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43628"/>
            <a:ext cx="10905066" cy="53707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0A90E1-526F-2321-6F2D-C2B7F2EE8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914" y="96571"/>
            <a:ext cx="2811748" cy="184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8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B8FDB2-1912-4F3C-05E9-5B5B2A32D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04" y="643466"/>
            <a:ext cx="1071359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2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69E840-4D71-1795-5488-7E4AE34F7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29442"/>
            <a:ext cx="10905066" cy="239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0F73F3-8E40-7C2D-D2C6-59C4C85B0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79830"/>
            <a:ext cx="10905066" cy="449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73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1C7465-D949-8056-4636-2D588E7B6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8042"/>
            <a:ext cx="10905066" cy="46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984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935940-A260-CBE7-5E63-D63D27978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66199"/>
            <a:ext cx="10905066" cy="45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94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48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12</cp:revision>
  <dcterms:created xsi:type="dcterms:W3CDTF">2024-08-22T07:10:36Z</dcterms:created>
  <dcterms:modified xsi:type="dcterms:W3CDTF">2024-08-22T07:59:24Z</dcterms:modified>
</cp:coreProperties>
</file>