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74D59CB-7729-4C00-8983-994966D1CBDB}"/>
    <pc:docChg chg="custSel addSld delSld modSld">
      <pc:chgData name="David Butler" userId="1d4169bac4fa5473" providerId="LiveId" clId="{074D59CB-7729-4C00-8983-994966D1CBDB}" dt="2024-08-22T08:03:56.728" v="16" actId="14100"/>
      <pc:docMkLst>
        <pc:docMk/>
      </pc:docMkLst>
      <pc:sldChg chg="addSp delSp modSp mod">
        <pc:chgData name="David Butler" userId="1d4169bac4fa5473" providerId="LiveId" clId="{074D59CB-7729-4C00-8983-994966D1CBDB}" dt="2024-08-22T08:03:16.887" v="11" actId="26606"/>
        <pc:sldMkLst>
          <pc:docMk/>
          <pc:sldMk cId="2456954597" sldId="265"/>
        </pc:sldMkLst>
        <pc:picChg chg="del">
          <ac:chgData name="David Butler" userId="1d4169bac4fa5473" providerId="LiveId" clId="{074D59CB-7729-4C00-8983-994966D1CBDB}" dt="2024-08-22T08:02:38.657" v="6" actId="478"/>
          <ac:picMkLst>
            <pc:docMk/>
            <pc:sldMk cId="2456954597" sldId="265"/>
            <ac:picMk id="3" creationId="{5C8B222A-7D0C-1EE7-819B-007C1F1FE838}"/>
          </ac:picMkLst>
        </pc:picChg>
        <pc:picChg chg="add mod">
          <ac:chgData name="David Butler" userId="1d4169bac4fa5473" providerId="LiveId" clId="{074D59CB-7729-4C00-8983-994966D1CBDB}" dt="2024-08-22T08:03:16.887" v="11" actId="26606"/>
          <ac:picMkLst>
            <pc:docMk/>
            <pc:sldMk cId="2456954597" sldId="265"/>
            <ac:picMk id="5" creationId="{F0CD4296-64AC-4623-E1E0-7A36EA61AC9D}"/>
          </ac:picMkLst>
        </pc:picChg>
      </pc:sldChg>
      <pc:sldChg chg="addSp delSp modSp mod">
        <pc:chgData name="David Butler" userId="1d4169bac4fa5473" providerId="LiveId" clId="{074D59CB-7729-4C00-8983-994966D1CBDB}" dt="2024-08-22T08:03:36.328" v="13" actId="26606"/>
        <pc:sldMkLst>
          <pc:docMk/>
          <pc:sldMk cId="1056733060" sldId="266"/>
        </pc:sldMkLst>
        <pc:picChg chg="del">
          <ac:chgData name="David Butler" userId="1d4169bac4fa5473" providerId="LiveId" clId="{074D59CB-7729-4C00-8983-994966D1CBDB}" dt="2024-08-22T08:02:36.912" v="5" actId="478"/>
          <ac:picMkLst>
            <pc:docMk/>
            <pc:sldMk cId="1056733060" sldId="266"/>
            <ac:picMk id="3" creationId="{A0BD541A-9830-B0F8-77F4-18BC3DF514F3}"/>
          </ac:picMkLst>
        </pc:picChg>
        <pc:picChg chg="add mod">
          <ac:chgData name="David Butler" userId="1d4169bac4fa5473" providerId="LiveId" clId="{074D59CB-7729-4C00-8983-994966D1CBDB}" dt="2024-08-22T08:03:36.328" v="13" actId="26606"/>
          <ac:picMkLst>
            <pc:docMk/>
            <pc:sldMk cId="1056733060" sldId="266"/>
            <ac:picMk id="5" creationId="{BAC65C04-1290-2989-F58B-C563A41217BA}"/>
          </ac:picMkLst>
        </pc:picChg>
      </pc:sldChg>
      <pc:sldChg chg="del">
        <pc:chgData name="David Butler" userId="1d4169bac4fa5473" providerId="LiveId" clId="{074D59CB-7729-4C00-8983-994966D1CBDB}" dt="2024-08-22T08:02:34.982" v="4" actId="47"/>
        <pc:sldMkLst>
          <pc:docMk/>
          <pc:sldMk cId="2045775559" sldId="267"/>
        </pc:sldMkLst>
      </pc:sldChg>
      <pc:sldChg chg="addSp modSp add mod">
        <pc:chgData name="David Butler" userId="1d4169bac4fa5473" providerId="LiveId" clId="{074D59CB-7729-4C00-8983-994966D1CBDB}" dt="2024-08-22T08:03:56.728" v="16" actId="14100"/>
        <pc:sldMkLst>
          <pc:docMk/>
          <pc:sldMk cId="2186868510" sldId="267"/>
        </pc:sldMkLst>
        <pc:picChg chg="add mod">
          <ac:chgData name="David Butler" userId="1d4169bac4fa5473" providerId="LiveId" clId="{074D59CB-7729-4C00-8983-994966D1CBDB}" dt="2024-08-22T08:03:56.728" v="16" actId="14100"/>
          <ac:picMkLst>
            <pc:docMk/>
            <pc:sldMk cId="2186868510" sldId="267"/>
            <ac:picMk id="3" creationId="{0984B277-6AB8-806A-4711-FA4A4418BD0F}"/>
          </ac:picMkLst>
        </pc:picChg>
      </pc:sldChg>
      <pc:sldChg chg="add">
        <pc:chgData name="David Butler" userId="1d4169bac4fa5473" providerId="LiveId" clId="{074D59CB-7729-4C00-8983-994966D1CBDB}" dt="2024-08-22T08:02:40.857" v="8" actId="2890"/>
        <pc:sldMkLst>
          <pc:docMk/>
          <pc:sldMk cId="1264849689" sldId="268"/>
        </pc:sldMkLst>
      </pc:sldChg>
      <pc:sldChg chg="del">
        <pc:chgData name="David Butler" userId="1d4169bac4fa5473" providerId="LiveId" clId="{074D59CB-7729-4C00-8983-994966D1CBDB}" dt="2024-08-22T08:02:34.111" v="3" actId="47"/>
        <pc:sldMkLst>
          <pc:docMk/>
          <pc:sldMk cId="2336274928" sldId="268"/>
        </pc:sldMkLst>
      </pc:sldChg>
      <pc:sldChg chg="add">
        <pc:chgData name="David Butler" userId="1d4169bac4fa5473" providerId="LiveId" clId="{074D59CB-7729-4C00-8983-994966D1CBDB}" dt="2024-08-22T08:02:41.001" v="9" actId="2890"/>
        <pc:sldMkLst>
          <pc:docMk/>
          <pc:sldMk cId="2130748572" sldId="269"/>
        </pc:sldMkLst>
      </pc:sldChg>
      <pc:sldChg chg="del">
        <pc:chgData name="David Butler" userId="1d4169bac4fa5473" providerId="LiveId" clId="{074D59CB-7729-4C00-8983-994966D1CBDB}" dt="2024-08-22T08:02:33.938" v="2" actId="47"/>
        <pc:sldMkLst>
          <pc:docMk/>
          <pc:sldMk cId="4193961617" sldId="269"/>
        </pc:sldMkLst>
      </pc:sldChg>
      <pc:sldChg chg="del">
        <pc:chgData name="David Butler" userId="1d4169bac4fa5473" providerId="LiveId" clId="{074D59CB-7729-4C00-8983-994966D1CBDB}" dt="2024-08-22T08:02:33.357" v="0" actId="47"/>
        <pc:sldMkLst>
          <pc:docMk/>
          <pc:sldMk cId="1464890924" sldId="270"/>
        </pc:sldMkLst>
      </pc:sldChg>
      <pc:sldChg chg="del">
        <pc:chgData name="David Butler" userId="1d4169bac4fa5473" providerId="LiveId" clId="{074D59CB-7729-4C00-8983-994966D1CBDB}" dt="2024-08-22T08:02:33.797" v="1" actId="47"/>
        <pc:sldMkLst>
          <pc:docMk/>
          <pc:sldMk cId="445291176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CD4296-64AC-4623-E1E0-7A36EA61A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803" y="643466"/>
            <a:ext cx="714239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5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C65C04-1290-2989-F58B-C563A4121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70780"/>
            <a:ext cx="10905066" cy="471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3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84B277-6AB8-806A-4711-FA4A4418B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11" y="1051359"/>
            <a:ext cx="11629976" cy="17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6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849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748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14</cp:revision>
  <dcterms:created xsi:type="dcterms:W3CDTF">2024-08-22T07:10:36Z</dcterms:created>
  <dcterms:modified xsi:type="dcterms:W3CDTF">2024-08-22T08:04:00Z</dcterms:modified>
</cp:coreProperties>
</file>