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103316A-DF17-4323-81C2-31BBE873A3E4}"/>
    <pc:docChg chg="custSel modSld">
      <pc:chgData name="David Butler" userId="1d4169bac4fa5473" providerId="LiveId" clId="{1103316A-DF17-4323-81C2-31BBE873A3E4}" dt="2023-12-23T07:45:33.754" v="20" actId="14100"/>
      <pc:docMkLst>
        <pc:docMk/>
      </pc:docMkLst>
      <pc:sldChg chg="addSp delSp modSp mod">
        <pc:chgData name="David Butler" userId="1d4169bac4fa5473" providerId="LiveId" clId="{1103316A-DF17-4323-81C2-31BBE873A3E4}" dt="2023-12-23T07:44:02.537" v="6" actId="14100"/>
        <pc:sldMkLst>
          <pc:docMk/>
          <pc:sldMk cId="2330400910" sldId="257"/>
        </pc:sldMkLst>
        <pc:picChg chg="del">
          <ac:chgData name="David Butler" userId="1d4169bac4fa5473" providerId="LiveId" clId="{1103316A-DF17-4323-81C2-31BBE873A3E4}" dt="2023-12-23T07:43:24.925" v="0" actId="478"/>
          <ac:picMkLst>
            <pc:docMk/>
            <pc:sldMk cId="2330400910" sldId="257"/>
            <ac:picMk id="2" creationId="{95941523-6D0D-4F94-99A5-62B301C81884}"/>
          </ac:picMkLst>
        </pc:picChg>
        <pc:picChg chg="add mod">
          <ac:chgData name="David Butler" userId="1d4169bac4fa5473" providerId="LiveId" clId="{1103316A-DF17-4323-81C2-31BBE873A3E4}" dt="2023-12-23T07:44:02.537" v="6" actId="14100"/>
          <ac:picMkLst>
            <pc:docMk/>
            <pc:sldMk cId="2330400910" sldId="257"/>
            <ac:picMk id="4" creationId="{619B5903-7AE9-F111-96B8-DCE218C63F87}"/>
          </ac:picMkLst>
        </pc:picChg>
      </pc:sldChg>
      <pc:sldChg chg="addSp delSp modSp mod setBg">
        <pc:chgData name="David Butler" userId="1d4169bac4fa5473" providerId="LiveId" clId="{1103316A-DF17-4323-81C2-31BBE873A3E4}" dt="2023-12-23T07:44:47.784" v="13" actId="14100"/>
        <pc:sldMkLst>
          <pc:docMk/>
          <pc:sldMk cId="552630489" sldId="258"/>
        </pc:sldMkLst>
        <pc:spChg chg="add">
          <ac:chgData name="David Butler" userId="1d4169bac4fa5473" providerId="LiveId" clId="{1103316A-DF17-4323-81C2-31BBE873A3E4}" dt="2023-12-23T07:44:23.098" v="8" actId="26606"/>
          <ac:spMkLst>
            <pc:docMk/>
            <pc:sldMk cId="552630489" sldId="258"/>
            <ac:spMk id="9" creationId="{42A4FC2C-047E-45A5-965D-8E1E3BF09BC6}"/>
          </ac:spMkLst>
        </pc:spChg>
        <pc:picChg chg="del">
          <ac:chgData name="David Butler" userId="1d4169bac4fa5473" providerId="LiveId" clId="{1103316A-DF17-4323-81C2-31BBE873A3E4}" dt="2023-12-23T07:43:26.962" v="1" actId="478"/>
          <ac:picMkLst>
            <pc:docMk/>
            <pc:sldMk cId="552630489" sldId="258"/>
            <ac:picMk id="2" creationId="{1770DCC5-245E-4FC1-BF47-0B44C7019C17}"/>
          </ac:picMkLst>
        </pc:picChg>
        <pc:picChg chg="add del mod">
          <ac:chgData name="David Butler" userId="1d4169bac4fa5473" providerId="LiveId" clId="{1103316A-DF17-4323-81C2-31BBE873A3E4}" dt="2023-12-23T07:44:28.530" v="10" actId="478"/>
          <ac:picMkLst>
            <pc:docMk/>
            <pc:sldMk cId="552630489" sldId="258"/>
            <ac:picMk id="4" creationId="{2208E972-75F5-3BFF-4F38-1FFC751F83AA}"/>
          </ac:picMkLst>
        </pc:picChg>
        <pc:picChg chg="add mod">
          <ac:chgData name="David Butler" userId="1d4169bac4fa5473" providerId="LiveId" clId="{1103316A-DF17-4323-81C2-31BBE873A3E4}" dt="2023-12-23T07:44:47.784" v="13" actId="14100"/>
          <ac:picMkLst>
            <pc:docMk/>
            <pc:sldMk cId="552630489" sldId="258"/>
            <ac:picMk id="6" creationId="{717798A6-F067-F18E-02FB-DED5CE40035A}"/>
          </ac:picMkLst>
        </pc:picChg>
      </pc:sldChg>
      <pc:sldChg chg="addSp delSp modSp mod">
        <pc:chgData name="David Butler" userId="1d4169bac4fa5473" providerId="LiveId" clId="{1103316A-DF17-4323-81C2-31BBE873A3E4}" dt="2023-12-23T07:45:12.177" v="17" actId="1076"/>
        <pc:sldMkLst>
          <pc:docMk/>
          <pc:sldMk cId="3998773134" sldId="259"/>
        </pc:sldMkLst>
        <pc:picChg chg="del">
          <ac:chgData name="David Butler" userId="1d4169bac4fa5473" providerId="LiveId" clId="{1103316A-DF17-4323-81C2-31BBE873A3E4}" dt="2023-12-23T07:43:28.434" v="2" actId="478"/>
          <ac:picMkLst>
            <pc:docMk/>
            <pc:sldMk cId="3998773134" sldId="259"/>
            <ac:picMk id="2" creationId="{E8095CAA-814F-4B4B-B06B-C2A08159D0C1}"/>
          </ac:picMkLst>
        </pc:picChg>
        <pc:picChg chg="add mod">
          <ac:chgData name="David Butler" userId="1d4169bac4fa5473" providerId="LiveId" clId="{1103316A-DF17-4323-81C2-31BBE873A3E4}" dt="2023-12-23T07:45:12.177" v="17" actId="1076"/>
          <ac:picMkLst>
            <pc:docMk/>
            <pc:sldMk cId="3998773134" sldId="259"/>
            <ac:picMk id="4" creationId="{38CCC16C-9393-1809-B2E8-E69D3813542E}"/>
          </ac:picMkLst>
        </pc:picChg>
      </pc:sldChg>
      <pc:sldChg chg="addSp delSp modSp mod">
        <pc:chgData name="David Butler" userId="1d4169bac4fa5473" providerId="LiveId" clId="{1103316A-DF17-4323-81C2-31BBE873A3E4}" dt="2023-12-23T07:45:33.754" v="20" actId="14100"/>
        <pc:sldMkLst>
          <pc:docMk/>
          <pc:sldMk cId="1601116335" sldId="260"/>
        </pc:sldMkLst>
        <pc:picChg chg="del">
          <ac:chgData name="David Butler" userId="1d4169bac4fa5473" providerId="LiveId" clId="{1103316A-DF17-4323-81C2-31BBE873A3E4}" dt="2023-12-23T07:43:30.147" v="3" actId="478"/>
          <ac:picMkLst>
            <pc:docMk/>
            <pc:sldMk cId="1601116335" sldId="260"/>
            <ac:picMk id="2" creationId="{14085BE7-1708-4F26-9DB7-C682206492EF}"/>
          </ac:picMkLst>
        </pc:picChg>
        <pc:picChg chg="add mod">
          <ac:chgData name="David Butler" userId="1d4169bac4fa5473" providerId="LiveId" clId="{1103316A-DF17-4323-81C2-31BBE873A3E4}" dt="2023-12-23T07:45:33.754" v="20" actId="14100"/>
          <ac:picMkLst>
            <pc:docMk/>
            <pc:sldMk cId="1601116335" sldId="260"/>
            <ac:picMk id="4" creationId="{EC022CD4-F38E-56DB-8A4F-B18DC0D564E2}"/>
          </ac:picMkLst>
        </pc:picChg>
      </pc:sldChg>
    </pc:docChg>
  </pc:docChgLst>
  <pc:docChgLst>
    <pc:chgData name="David Butler" userId="5e725e48-0273-4087-b2eb-09e2acbbccf3" providerId="ADAL" clId="{EB2EC433-9D58-4460-946F-8F5D0CEC0CFB}"/>
    <pc:docChg chg="addSld modSld">
      <pc:chgData name="David Butler" userId="5e725e48-0273-4087-b2eb-09e2acbbccf3" providerId="ADAL" clId="{EB2EC433-9D58-4460-946F-8F5D0CEC0CFB}" dt="2023-08-23T15:07:48.751" v="13" actId="14100"/>
      <pc:docMkLst>
        <pc:docMk/>
      </pc:docMkLst>
      <pc:sldChg chg="addSp">
        <pc:chgData name="David Butler" userId="5e725e48-0273-4087-b2eb-09e2acbbccf3" providerId="ADAL" clId="{EB2EC433-9D58-4460-946F-8F5D0CEC0CFB}" dt="2023-08-23T15:06:14.522" v="0"/>
        <pc:sldMkLst>
          <pc:docMk/>
          <pc:sldMk cId="552630489" sldId="258"/>
        </pc:sldMkLst>
        <pc:picChg chg="add">
          <ac:chgData name="David Butler" userId="5e725e48-0273-4087-b2eb-09e2acbbccf3" providerId="ADAL" clId="{EB2EC433-9D58-4460-946F-8F5D0CEC0CFB}" dt="2023-08-23T15:06:14.522" v="0"/>
          <ac:picMkLst>
            <pc:docMk/>
            <pc:sldMk cId="552630489" sldId="258"/>
            <ac:picMk id="2" creationId="{1770DCC5-245E-4FC1-BF47-0B44C7019C17}"/>
          </ac:picMkLst>
        </pc:picChg>
      </pc:sldChg>
      <pc:sldChg chg="addSp">
        <pc:chgData name="David Butler" userId="5e725e48-0273-4087-b2eb-09e2acbbccf3" providerId="ADAL" clId="{EB2EC433-9D58-4460-946F-8F5D0CEC0CFB}" dt="2023-08-23T15:06:32.909" v="2"/>
        <pc:sldMkLst>
          <pc:docMk/>
          <pc:sldMk cId="3998773134" sldId="259"/>
        </pc:sldMkLst>
        <pc:picChg chg="add">
          <ac:chgData name="David Butler" userId="5e725e48-0273-4087-b2eb-09e2acbbccf3" providerId="ADAL" clId="{EB2EC433-9D58-4460-946F-8F5D0CEC0CFB}" dt="2023-08-23T15:06:32.909" v="2"/>
          <ac:picMkLst>
            <pc:docMk/>
            <pc:sldMk cId="3998773134" sldId="259"/>
            <ac:picMk id="2" creationId="{E8095CAA-814F-4B4B-B06B-C2A08159D0C1}"/>
          </ac:picMkLst>
        </pc:picChg>
      </pc:sldChg>
      <pc:sldChg chg="addSp modSp add">
        <pc:chgData name="David Butler" userId="5e725e48-0273-4087-b2eb-09e2acbbccf3" providerId="ADAL" clId="{EB2EC433-9D58-4460-946F-8F5D0CEC0CFB}" dt="2023-08-23T15:07:08.567" v="5" actId="14100"/>
        <pc:sldMkLst>
          <pc:docMk/>
          <pc:sldMk cId="1601116335" sldId="260"/>
        </pc:sldMkLst>
        <pc:picChg chg="add mod">
          <ac:chgData name="David Butler" userId="5e725e48-0273-4087-b2eb-09e2acbbccf3" providerId="ADAL" clId="{EB2EC433-9D58-4460-946F-8F5D0CEC0CFB}" dt="2023-08-23T15:07:08.567" v="5" actId="14100"/>
          <ac:picMkLst>
            <pc:docMk/>
            <pc:sldMk cId="1601116335" sldId="260"/>
            <ac:picMk id="2" creationId="{14085BE7-1708-4F26-9DB7-C682206492EF}"/>
          </ac:picMkLst>
        </pc:picChg>
      </pc:sldChg>
      <pc:sldChg chg="addSp modSp add">
        <pc:chgData name="David Butler" userId="5e725e48-0273-4087-b2eb-09e2acbbccf3" providerId="ADAL" clId="{EB2EC433-9D58-4460-946F-8F5D0CEC0CFB}" dt="2023-08-23T15:07:48.751" v="13" actId="14100"/>
        <pc:sldMkLst>
          <pc:docMk/>
          <pc:sldMk cId="3612926226" sldId="261"/>
        </pc:sldMkLst>
        <pc:picChg chg="add mod modCrop">
          <ac:chgData name="David Butler" userId="5e725e48-0273-4087-b2eb-09e2acbbccf3" providerId="ADAL" clId="{EB2EC433-9D58-4460-946F-8F5D0CEC0CFB}" dt="2023-08-23T15:07:48.751" v="13" actId="14100"/>
          <ac:picMkLst>
            <pc:docMk/>
            <pc:sldMk cId="3612926226" sldId="261"/>
            <ac:picMk id="2" creationId="{9FF0F844-2985-477F-A67E-63039053174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4D23-14D7-42D2-AC8F-0B5B44B76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0D9DA-B998-4A47-8208-E2FCC38C7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2F268-69F9-4021-AFC8-C83E5494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6413-84BA-46C5-8F0C-FC8F91D5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56C04-1DFB-4AF5-9785-1AA5413A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1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8FD0-1DCF-45E8-8B5C-8DB21B4B1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F6524F-FC72-45AD-90C0-2C6E0ADD8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47E13-3F01-447E-92C9-341A3B43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E612F-6849-4831-A124-76C15CFE5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F2416-3B8C-4148-AAC0-7DA8CB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1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C1DE0-2D1B-4865-ADA3-189CD4C89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80FEC-3B13-4DA0-BFD3-A15BFBD04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7BF81-7F98-4737-B911-B41B0593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18CA8-082E-4E2F-8FA4-ED93F710E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B6ED0-14DA-4D6C-B821-E75A8E45A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5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205F-23D5-48CA-B36A-EEB1137D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6DBD2-1959-4265-A272-32B3D6C30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46A9F-C1EA-4D03-9FA3-50845B161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6056B-99EA-4FFE-8E97-52F31BF56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CB604-B796-443D-951F-90B2C7CB4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7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F8F76-3A9F-4083-B908-E0EE1CFB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29BAC-B9E2-4AD8-8AA7-E2AE54D76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EE96-1EE8-4232-BA22-3D0547E7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4ABBC-794B-4B05-B806-C98036C7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3D181-C3A8-4276-8E78-8BC8D9C70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89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F1B9-ADF4-46A7-B804-E80BB71EF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B9DD1-0EBC-442F-B1E4-50DDF4F7A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181F2-BECC-45BE-A298-4B1ABBAD7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B7522-AFF4-49FA-A412-8A79C805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9A048-F60F-4683-AAFB-D7622370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AC251-F6F3-492D-9A5D-54D19278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8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07BB-56F1-4814-A4EC-DD85F8973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AFE8C-124F-493F-AB05-43B2DB1BD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377B8-2227-447A-9AE2-E8CB2C1AF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AC0EB9-4690-4685-8B7B-C7D100F9F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906B7-9625-4080-A3EC-CE0554B1DA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88A02D-4729-4989-A147-0208E376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29939E-79C3-4A6C-8A5C-428075F60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1272B7-7ADD-46CD-B4D0-43189E1B5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2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64AA2-F1CC-4971-B470-01AEE4AE8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7A52A4-9D2C-4C18-95DA-58525F419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5EE129-4F59-4EDA-8717-A4972834B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1771A-5D8C-46B8-B122-ABA94926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4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593035-4392-4F66-98DC-C5FD583C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4A6E1-B6BB-4735-BCA4-2A4FE03F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EA77A-12C2-4003-8354-9FE12B24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7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5E6F5-CAF2-4548-9070-00395D0FE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761A2-0509-4917-8F99-4D144E67B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E803ED-714D-4760-9705-CF66C27DE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FE9BF-8570-42EE-801C-2410236D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82628-6ADC-4690-B9AD-ED886112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D43E9-5334-4825-A1EC-B70272DD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5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CDF5-B60F-4791-BE2F-ACB8E4C9A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B794E3-74D5-4C84-BB68-527E48064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B567E-9F83-4087-AE2A-AD50B13C7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C57FD-FBB9-42B7-8690-3A090ABAD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E38DB-8F53-4B70-ACF0-F2EC7991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EF67E-3E86-44E6-BE2F-C993FFC8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2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AD002-1E0F-4474-9668-3C131E90A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61F43-101D-4412-98A8-289FAE6F7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CEA37-66EE-4445-AAA0-ECE5EE7F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11EB6-381E-4799-A478-FE5C2F88CBFD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99D4F-A309-455F-A182-098A7FBC8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7D2E-96B4-49FC-B05C-2522E4041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9B5903-7AE9-F111-96B8-DCE218C63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245" y="418350"/>
            <a:ext cx="6934677" cy="596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0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798A6-F067-F18E-02FB-DED5CE400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86" y="455824"/>
            <a:ext cx="9993674" cy="619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63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CCC16C-9393-1809-B2E8-E69D38135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81" y="516798"/>
            <a:ext cx="8601038" cy="514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7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022CD4-F38E-56DB-8A4F-B18DC0D56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124" y="453934"/>
            <a:ext cx="9135733" cy="530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1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FF0F844-2985-477F-A67E-6303905317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1005" b="50633"/>
          <a:stretch/>
        </p:blipFill>
        <p:spPr bwMode="auto">
          <a:xfrm>
            <a:off x="61035" y="0"/>
            <a:ext cx="120699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2926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D9F173-091C-4B92-B0DE-1A42679AAD4B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7789c14a-a99d-49e3-b17f-cc0aeb526209"/>
    <ds:schemaRef ds:uri="1d7f4318-fbaa-42fb-befc-90ab84d26bd1"/>
  </ds:schemaRefs>
</ds:datastoreItem>
</file>

<file path=customXml/itemProps2.xml><?xml version="1.0" encoding="utf-8"?>
<ds:datastoreItem xmlns:ds="http://schemas.openxmlformats.org/officeDocument/2006/customXml" ds:itemID="{B9C9C9A5-F76A-4673-A29F-29CDF2EE07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AB54A3-DCAF-4839-9835-B3A84626A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2023-08-23T15:05:11Z</dcterms:created>
  <dcterms:modified xsi:type="dcterms:W3CDTF">2023-12-23T07:45:41Z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