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FDC9D2E-0544-4008-B63B-8E7CD3207399}"/>
    <pc:docChg chg="custSel modSld">
      <pc:chgData name="David Butler" userId="1d4169bac4fa5473" providerId="LiveId" clId="{2FDC9D2E-0544-4008-B63B-8E7CD3207399}" dt="2023-12-23T07:57:01.816" v="5" actId="26606"/>
      <pc:docMkLst>
        <pc:docMk/>
      </pc:docMkLst>
      <pc:sldChg chg="addSp delSp modSp mod setBg">
        <pc:chgData name="David Butler" userId="1d4169bac4fa5473" providerId="LiveId" clId="{2FDC9D2E-0544-4008-B63B-8E7CD3207399}" dt="2023-12-23T07:56:45.702" v="3" actId="26606"/>
        <pc:sldMkLst>
          <pc:docMk/>
          <pc:sldMk cId="1968070112" sldId="257"/>
        </pc:sldMkLst>
        <pc:picChg chg="del">
          <ac:chgData name="David Butler" userId="1d4169bac4fa5473" providerId="LiveId" clId="{2FDC9D2E-0544-4008-B63B-8E7CD3207399}" dt="2023-12-23T07:56:42.515" v="1" actId="478"/>
          <ac:picMkLst>
            <pc:docMk/>
            <pc:sldMk cId="1968070112" sldId="257"/>
            <ac:picMk id="2" creationId="{48A4E6DC-805E-447F-811D-78C451DE9448}"/>
          </ac:picMkLst>
        </pc:picChg>
        <pc:picChg chg="add mod">
          <ac:chgData name="David Butler" userId="1d4169bac4fa5473" providerId="LiveId" clId="{2FDC9D2E-0544-4008-B63B-8E7CD3207399}" dt="2023-12-23T07:56:45.702" v="3" actId="26606"/>
          <ac:picMkLst>
            <pc:docMk/>
            <pc:sldMk cId="1968070112" sldId="257"/>
            <ac:picMk id="4" creationId="{844A8306-1CEE-5764-FA9B-D5BE858C9A8C}"/>
          </ac:picMkLst>
        </pc:picChg>
      </pc:sldChg>
      <pc:sldChg chg="addSp delSp modSp mod setBg">
        <pc:chgData name="David Butler" userId="1d4169bac4fa5473" providerId="LiveId" clId="{2FDC9D2E-0544-4008-B63B-8E7CD3207399}" dt="2023-12-23T07:57:01.816" v="5" actId="26606"/>
        <pc:sldMkLst>
          <pc:docMk/>
          <pc:sldMk cId="155662718" sldId="258"/>
        </pc:sldMkLst>
        <pc:picChg chg="del">
          <ac:chgData name="David Butler" userId="1d4169bac4fa5473" providerId="LiveId" clId="{2FDC9D2E-0544-4008-B63B-8E7CD3207399}" dt="2023-12-23T07:56:40.613" v="0" actId="478"/>
          <ac:picMkLst>
            <pc:docMk/>
            <pc:sldMk cId="155662718" sldId="258"/>
            <ac:picMk id="2" creationId="{4AE1F8B9-B1DE-4C6A-B0C3-2BC1F96FCC85}"/>
          </ac:picMkLst>
        </pc:picChg>
        <pc:picChg chg="add mod">
          <ac:chgData name="David Butler" userId="1d4169bac4fa5473" providerId="LiveId" clId="{2FDC9D2E-0544-4008-B63B-8E7CD3207399}" dt="2023-12-23T07:57:01.816" v="5" actId="26606"/>
          <ac:picMkLst>
            <pc:docMk/>
            <pc:sldMk cId="155662718" sldId="258"/>
            <ac:picMk id="4" creationId="{96ABD664-63CB-04A6-A076-779AD3B52B4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2E9BE-2F3B-48B9-B216-719F0D79B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4F357-9135-4EA2-B991-37B4160B9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25B08-6A1F-455E-A9AA-AAE726921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4707E-01ED-4646-947B-F2F7AE29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A59EB-F2A5-489A-8D95-7D7AF6E07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BC9F-0ECF-4F12-9749-38ABAB221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86EE8D-6061-44DA-A074-D11C361C6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92D14-03F3-4AB8-A8D6-C5309FEF3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0CECB-1195-4C0F-94D7-CC37141EB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DE1A3-04B2-489D-BF57-0DB95622F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97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B0A15-ED2B-4D1D-9351-E3A3C2DE0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31D927-C304-4C7D-94EF-57D7F95E2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30228-E7EA-47D9-8E12-9583E0CF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4C1E9-DF86-46F5-AC4E-E81CD7EE1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7CD1B-7F01-4B1F-A5ED-2D6252A8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1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23D99-51E1-4A5C-B229-4BE14352C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002C5-C7D0-49D3-985D-3F093CC55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771EB-23B9-49CD-8120-12D334B56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F474A-92FE-4F49-972F-9269C865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2A07E-2B5E-434B-94AE-08B30B54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6F952-7E50-4042-8BB3-161F16584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CD460-622A-4421-B06C-E85449DF7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3628E-920D-40EA-90F9-7FD74E0E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E022F-E0F4-44A2-AFD3-0553EC24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2B2BD-9C1C-4F65-B397-D5A8825D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60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2F346-412F-4A03-9A7B-EE401402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ACD35-0B3D-42C7-AFA2-C2506CC094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91EB8-B361-47C4-880D-34ADF5DFF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C0AF6-6957-4C26-8086-0AD915FA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567C2-C48D-4F07-921E-24415889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A64DE-DD63-4B99-981A-3B9D3FE14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4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2B385-1C57-45EC-B801-416D46292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A463B-B5D1-4CF5-98EC-C2EE833DD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9494F-82E9-4600-AB78-99A5975E5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B562AE-8A3A-461B-983C-2F6AFB416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851D02-9C20-46C5-8B3E-BB7A0FF2C2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6FDD02-9F36-4A78-B8FB-34BF17C9B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45E6CE-99D3-4444-A3DE-3C4073357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E42566-C4A4-47A3-8638-AC7EF572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5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1E726-13B0-4165-B36F-6B4A0BB16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6B3BFB-5411-4A77-8859-984C4C322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40381-3AF8-454E-A431-907BC95F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6ED8A7-8779-4AF6-BED6-11F5765A9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76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B75036-CB7E-46FB-AD16-500FC558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214016-69A2-4CAE-B546-902A3C84B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D3D05-D4F8-4E5A-B689-048F46F1B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83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6F558-AD29-4D9D-A60F-E6C1E8BF6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E3F95-AD56-4495-95BF-A27CE2FB9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4C5D96-09DC-49E9-80D2-4A01BC48A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F5003-1094-4586-80A3-015A7D40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8909A5-877F-41EE-A8A9-E219EFAA0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8B536-C568-4CB3-8353-12C82F1B5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7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9EC5D-6DC6-47AF-9E7C-1A91F206A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F8B789-E7DB-4606-B8DC-165892EBB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B5B22C-445B-4426-B88E-684EB565E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9E96C-22F8-4C02-97C1-0DBF55BE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EE626-8110-4FAB-8DF9-CC22A355A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A382C-0EB0-4BE6-8859-F419AD37B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9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6BC638-2170-4A4B-8BAF-BF70888C6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F912E-586D-449A-89E5-1DB30812C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D0216-568D-4638-9335-2E999FA40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9A1E0-9CA5-4611-A536-774597741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E93C-2292-4195-9750-2C780282FC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6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4A8306-1CEE-5764-FA9B-D5BE858C9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28" y="643466"/>
            <a:ext cx="1022214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7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ABD664-63CB-04A6-A076-779AD3B52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52" y="643466"/>
            <a:ext cx="1046209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2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96019B87-8EC3-4344-99EA-293FB36D5C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F0D4DD-E42A-44DA-A252-04FA198BC7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7B9862-A898-40BE-AF06-83905B968247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7789c14a-a99d-49e3-b17f-cc0aeb526209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2023-08-23T15:40:17Z</dcterms:created>
  <dcterms:modified xsi:type="dcterms:W3CDTF">2023-12-23T07:57:11Z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