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77" r:id="rId6"/>
    <p:sldId id="278" r:id="rId7"/>
    <p:sldId id="279" r:id="rId8"/>
    <p:sldId id="280" r:id="rId9"/>
    <p:sldId id="281" r:id="rId10"/>
    <p:sldId id="28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C46DDB29-41F2-4F4F-8771-7F16C78415E1}"/>
    <pc:docChg chg="undo custSel addSld delSld modSld">
      <pc:chgData name="David Butler" userId="1d4169bac4fa5473" providerId="LiveId" clId="{C46DDB29-41F2-4F4F-8771-7F16C78415E1}" dt="2023-12-23T07:39:31.253" v="83" actId="47"/>
      <pc:docMkLst>
        <pc:docMk/>
      </pc:docMkLst>
      <pc:sldChg chg="addSp delSp modSp mod">
        <pc:chgData name="David Butler" userId="1d4169bac4fa5473" providerId="LiveId" clId="{C46DDB29-41F2-4F4F-8771-7F16C78415E1}" dt="2023-12-23T07:36:38.760" v="8" actId="1076"/>
        <pc:sldMkLst>
          <pc:docMk/>
          <pc:sldMk cId="3755815584" sldId="257"/>
        </pc:sldMkLst>
        <pc:spChg chg="add del mod">
          <ac:chgData name="David Butler" userId="1d4169bac4fa5473" providerId="LiveId" clId="{C46DDB29-41F2-4F4F-8771-7F16C78415E1}" dt="2023-12-23T07:36:38.760" v="8" actId="1076"/>
          <ac:spMkLst>
            <pc:docMk/>
            <pc:sldMk cId="3755815584" sldId="257"/>
            <ac:spMk id="11" creationId="{6FC2F606-C203-B58B-60BD-25DD4EE6B3FD}"/>
          </ac:spMkLst>
        </pc:spChg>
        <pc:spChg chg="add del mod">
          <ac:chgData name="David Butler" userId="1d4169bac4fa5473" providerId="LiveId" clId="{C46DDB29-41F2-4F4F-8771-7F16C78415E1}" dt="2023-12-23T07:36:38.760" v="8" actId="1076"/>
          <ac:spMkLst>
            <pc:docMk/>
            <pc:sldMk cId="3755815584" sldId="257"/>
            <ac:spMk id="20" creationId="{EC9C4F04-A1CB-E626-899F-FDA9B599CBEB}"/>
          </ac:spMkLst>
        </pc:spChg>
        <pc:spChg chg="add del">
          <ac:chgData name="David Butler" userId="1d4169bac4fa5473" providerId="LiveId" clId="{C46DDB29-41F2-4F4F-8771-7F16C78415E1}" dt="2023-12-23T07:36:37.494" v="6" actId="478"/>
          <ac:spMkLst>
            <pc:docMk/>
            <pc:sldMk cId="3755815584" sldId="257"/>
            <ac:spMk id="21" creationId="{7E03C533-118E-3964-5373-8CBB0D4065BD}"/>
          </ac:spMkLst>
        </pc:spChg>
        <pc:spChg chg="add del mod">
          <ac:chgData name="David Butler" userId="1d4169bac4fa5473" providerId="LiveId" clId="{C46DDB29-41F2-4F4F-8771-7F16C78415E1}" dt="2023-12-23T07:36:38.760" v="8" actId="1076"/>
          <ac:spMkLst>
            <pc:docMk/>
            <pc:sldMk cId="3755815584" sldId="257"/>
            <ac:spMk id="22" creationId="{94BF686C-2875-E6A5-AFBE-432DC3CA2ECF}"/>
          </ac:spMkLst>
        </pc:spChg>
        <pc:spChg chg="add del">
          <ac:chgData name="David Butler" userId="1d4169bac4fa5473" providerId="LiveId" clId="{C46DDB29-41F2-4F4F-8771-7F16C78415E1}" dt="2023-12-23T07:36:37.494" v="6" actId="478"/>
          <ac:spMkLst>
            <pc:docMk/>
            <pc:sldMk cId="3755815584" sldId="257"/>
            <ac:spMk id="23" creationId="{24D18DED-EFCC-0347-952C-17D679E43DE6}"/>
          </ac:spMkLst>
        </pc:spChg>
        <pc:spChg chg="add del mod">
          <ac:chgData name="David Butler" userId="1d4169bac4fa5473" providerId="LiveId" clId="{C46DDB29-41F2-4F4F-8771-7F16C78415E1}" dt="2023-12-23T07:36:38.075" v="7" actId="1076"/>
          <ac:spMkLst>
            <pc:docMk/>
            <pc:sldMk cId="3755815584" sldId="257"/>
            <ac:spMk id="24" creationId="{1F8A2E48-DB25-EE58-D0D0-FAC42CA1FD30}"/>
          </ac:spMkLst>
        </pc:spChg>
        <pc:picChg chg="mod">
          <ac:chgData name="David Butler" userId="1d4169bac4fa5473" providerId="LiveId" clId="{C46DDB29-41F2-4F4F-8771-7F16C78415E1}" dt="2023-12-23T07:36:38.760" v="8" actId="1076"/>
          <ac:picMkLst>
            <pc:docMk/>
            <pc:sldMk cId="3755815584" sldId="257"/>
            <ac:picMk id="5" creationId="{A7136F82-3466-C882-0AE0-3A4B300169C2}"/>
          </ac:picMkLst>
        </pc:picChg>
        <pc:picChg chg="mod">
          <ac:chgData name="David Butler" userId="1d4169bac4fa5473" providerId="LiveId" clId="{C46DDB29-41F2-4F4F-8771-7F16C78415E1}" dt="2023-12-23T07:36:38.075" v="7" actId="1076"/>
          <ac:picMkLst>
            <pc:docMk/>
            <pc:sldMk cId="3755815584" sldId="257"/>
            <ac:picMk id="6" creationId="{B3A69D71-9414-D02B-99A7-AE4624FBEF99}"/>
          </ac:picMkLst>
        </pc:picChg>
      </pc:sldChg>
      <pc:sldChg chg="del">
        <pc:chgData name="David Butler" userId="1d4169bac4fa5473" providerId="LiveId" clId="{C46DDB29-41F2-4F4F-8771-7F16C78415E1}" dt="2023-12-23T07:39:26.778" v="77" actId="47"/>
        <pc:sldMkLst>
          <pc:docMk/>
          <pc:sldMk cId="1442893318" sldId="259"/>
        </pc:sldMkLst>
      </pc:sldChg>
      <pc:sldChg chg="del">
        <pc:chgData name="David Butler" userId="1d4169bac4fa5473" providerId="LiveId" clId="{C46DDB29-41F2-4F4F-8771-7F16C78415E1}" dt="2023-12-23T07:39:25.881" v="76" actId="47"/>
        <pc:sldMkLst>
          <pc:docMk/>
          <pc:sldMk cId="1644128562" sldId="260"/>
        </pc:sldMkLst>
      </pc:sldChg>
      <pc:sldChg chg="del">
        <pc:chgData name="David Butler" userId="1d4169bac4fa5473" providerId="LiveId" clId="{C46DDB29-41F2-4F4F-8771-7F16C78415E1}" dt="2023-12-23T07:39:29.561" v="78" actId="47"/>
        <pc:sldMkLst>
          <pc:docMk/>
          <pc:sldMk cId="729536478" sldId="262"/>
        </pc:sldMkLst>
      </pc:sldChg>
      <pc:sldChg chg="del">
        <pc:chgData name="David Butler" userId="1d4169bac4fa5473" providerId="LiveId" clId="{C46DDB29-41F2-4F4F-8771-7F16C78415E1}" dt="2023-12-23T07:39:31.253" v="83" actId="47"/>
        <pc:sldMkLst>
          <pc:docMk/>
          <pc:sldMk cId="1977958919" sldId="271"/>
        </pc:sldMkLst>
      </pc:sldChg>
      <pc:sldChg chg="del">
        <pc:chgData name="David Butler" userId="1d4169bac4fa5473" providerId="LiveId" clId="{C46DDB29-41F2-4F4F-8771-7F16C78415E1}" dt="2023-12-23T07:39:30.599" v="82" actId="47"/>
        <pc:sldMkLst>
          <pc:docMk/>
          <pc:sldMk cId="2458023413" sldId="272"/>
        </pc:sldMkLst>
      </pc:sldChg>
      <pc:sldChg chg="del">
        <pc:chgData name="David Butler" userId="1d4169bac4fa5473" providerId="LiveId" clId="{C46DDB29-41F2-4F4F-8771-7F16C78415E1}" dt="2023-12-23T07:39:29.892" v="79" actId="47"/>
        <pc:sldMkLst>
          <pc:docMk/>
          <pc:sldMk cId="2613116240" sldId="273"/>
        </pc:sldMkLst>
      </pc:sldChg>
      <pc:sldChg chg="del">
        <pc:chgData name="David Butler" userId="1d4169bac4fa5473" providerId="LiveId" clId="{C46DDB29-41F2-4F4F-8771-7F16C78415E1}" dt="2023-12-23T07:39:30.424" v="81" actId="47"/>
        <pc:sldMkLst>
          <pc:docMk/>
          <pc:sldMk cId="1216276904" sldId="274"/>
        </pc:sldMkLst>
      </pc:sldChg>
      <pc:sldChg chg="del">
        <pc:chgData name="David Butler" userId="1d4169bac4fa5473" providerId="LiveId" clId="{C46DDB29-41F2-4F4F-8771-7F16C78415E1}" dt="2023-12-23T07:39:30.187" v="80" actId="47"/>
        <pc:sldMkLst>
          <pc:docMk/>
          <pc:sldMk cId="1314969046" sldId="276"/>
        </pc:sldMkLst>
      </pc:sldChg>
      <pc:sldChg chg="add del">
        <pc:chgData name="David Butler" userId="1d4169bac4fa5473" providerId="LiveId" clId="{C46DDB29-41F2-4F4F-8771-7F16C78415E1}" dt="2023-12-23T07:36:35.831" v="5" actId="2890"/>
        <pc:sldMkLst>
          <pc:docMk/>
          <pc:sldMk cId="586324922" sldId="277"/>
        </pc:sldMkLst>
      </pc:sldChg>
      <pc:sldChg chg="delSp modSp add mod">
        <pc:chgData name="David Butler" userId="1d4169bac4fa5473" providerId="LiveId" clId="{C46DDB29-41F2-4F4F-8771-7F16C78415E1}" dt="2023-12-23T07:37:33.476" v="33" actId="1076"/>
        <pc:sldMkLst>
          <pc:docMk/>
          <pc:sldMk cId="1726646938" sldId="277"/>
        </pc:sldMkLst>
        <pc:spChg chg="del">
          <ac:chgData name="David Butler" userId="1d4169bac4fa5473" providerId="LiveId" clId="{C46DDB29-41F2-4F4F-8771-7F16C78415E1}" dt="2023-12-23T07:36:58.611" v="14" actId="478"/>
          <ac:spMkLst>
            <pc:docMk/>
            <pc:sldMk cId="1726646938" sldId="277"/>
            <ac:spMk id="11" creationId="{6FC2F606-C203-B58B-60BD-25DD4EE6B3FD}"/>
          </ac:spMkLst>
        </pc:spChg>
        <pc:spChg chg="del">
          <ac:chgData name="David Butler" userId="1d4169bac4fa5473" providerId="LiveId" clId="{C46DDB29-41F2-4F4F-8771-7F16C78415E1}" dt="2023-12-23T07:36:58.611" v="14" actId="478"/>
          <ac:spMkLst>
            <pc:docMk/>
            <pc:sldMk cId="1726646938" sldId="277"/>
            <ac:spMk id="20" creationId="{EC9C4F04-A1CB-E626-899F-FDA9B599CBEB}"/>
          </ac:spMkLst>
        </pc:spChg>
        <pc:spChg chg="del mod">
          <ac:chgData name="David Butler" userId="1d4169bac4fa5473" providerId="LiveId" clId="{C46DDB29-41F2-4F4F-8771-7F16C78415E1}" dt="2023-12-23T07:36:58.611" v="14" actId="478"/>
          <ac:spMkLst>
            <pc:docMk/>
            <pc:sldMk cId="1726646938" sldId="277"/>
            <ac:spMk id="21" creationId="{7E03C533-118E-3964-5373-8CBB0D4065BD}"/>
          </ac:spMkLst>
        </pc:spChg>
        <pc:spChg chg="del">
          <ac:chgData name="David Butler" userId="1d4169bac4fa5473" providerId="LiveId" clId="{C46DDB29-41F2-4F4F-8771-7F16C78415E1}" dt="2023-12-23T07:36:58.611" v="14" actId="478"/>
          <ac:spMkLst>
            <pc:docMk/>
            <pc:sldMk cId="1726646938" sldId="277"/>
            <ac:spMk id="22" creationId="{94BF686C-2875-E6A5-AFBE-432DC3CA2ECF}"/>
          </ac:spMkLst>
        </pc:spChg>
        <pc:spChg chg="del mod">
          <ac:chgData name="David Butler" userId="1d4169bac4fa5473" providerId="LiveId" clId="{C46DDB29-41F2-4F4F-8771-7F16C78415E1}" dt="2023-12-23T07:36:58.611" v="14" actId="478"/>
          <ac:spMkLst>
            <pc:docMk/>
            <pc:sldMk cId="1726646938" sldId="277"/>
            <ac:spMk id="23" creationId="{24D18DED-EFCC-0347-952C-17D679E43DE6}"/>
          </ac:spMkLst>
        </pc:spChg>
        <pc:spChg chg="del mod">
          <ac:chgData name="David Butler" userId="1d4169bac4fa5473" providerId="LiveId" clId="{C46DDB29-41F2-4F4F-8771-7F16C78415E1}" dt="2023-12-23T07:36:58.611" v="14" actId="478"/>
          <ac:spMkLst>
            <pc:docMk/>
            <pc:sldMk cId="1726646938" sldId="277"/>
            <ac:spMk id="24" creationId="{1F8A2E48-DB25-EE58-D0D0-FAC42CA1FD30}"/>
          </ac:spMkLst>
        </pc:spChg>
        <pc:picChg chg="mod">
          <ac:chgData name="David Butler" userId="1d4169bac4fa5473" providerId="LiveId" clId="{C46DDB29-41F2-4F4F-8771-7F16C78415E1}" dt="2023-12-23T07:37:32.329" v="32" actId="1076"/>
          <ac:picMkLst>
            <pc:docMk/>
            <pc:sldMk cId="1726646938" sldId="277"/>
            <ac:picMk id="3" creationId="{83F022EF-4E20-BC85-7A47-4FBB4CB2AABB}"/>
          </ac:picMkLst>
        </pc:picChg>
        <pc:picChg chg="mod">
          <ac:chgData name="David Butler" userId="1d4169bac4fa5473" providerId="LiveId" clId="{C46DDB29-41F2-4F4F-8771-7F16C78415E1}" dt="2023-12-23T07:37:26.034" v="27" actId="1076"/>
          <ac:picMkLst>
            <pc:docMk/>
            <pc:sldMk cId="1726646938" sldId="277"/>
            <ac:picMk id="4" creationId="{46E861FD-AD17-475E-717E-B0B1D250A3C5}"/>
          </ac:picMkLst>
        </pc:picChg>
        <pc:picChg chg="mod">
          <ac:chgData name="David Butler" userId="1d4169bac4fa5473" providerId="LiveId" clId="{C46DDB29-41F2-4F4F-8771-7F16C78415E1}" dt="2023-12-23T07:37:33.476" v="33" actId="1076"/>
          <ac:picMkLst>
            <pc:docMk/>
            <pc:sldMk cId="1726646938" sldId="277"/>
            <ac:picMk id="5" creationId="{A7136F82-3466-C882-0AE0-3A4B300169C2}"/>
          </ac:picMkLst>
        </pc:picChg>
        <pc:picChg chg="mod">
          <ac:chgData name="David Butler" userId="1d4169bac4fa5473" providerId="LiveId" clId="{C46DDB29-41F2-4F4F-8771-7F16C78415E1}" dt="2023-12-23T07:37:27.307" v="28" actId="1076"/>
          <ac:picMkLst>
            <pc:docMk/>
            <pc:sldMk cId="1726646938" sldId="277"/>
            <ac:picMk id="6" creationId="{B3A69D71-9414-D02B-99A7-AE4624FBEF99}"/>
          </ac:picMkLst>
        </pc:picChg>
        <pc:picChg chg="del">
          <ac:chgData name="David Butler" userId="1d4169bac4fa5473" providerId="LiveId" clId="{C46DDB29-41F2-4F4F-8771-7F16C78415E1}" dt="2023-12-23T07:37:22.769" v="25" actId="478"/>
          <ac:picMkLst>
            <pc:docMk/>
            <pc:sldMk cId="1726646938" sldId="277"/>
            <ac:picMk id="7" creationId="{3B14AF01-25AC-554A-0ECD-3EF7CEFC3755}"/>
          </ac:picMkLst>
        </pc:picChg>
        <pc:picChg chg="mod">
          <ac:chgData name="David Butler" userId="1d4169bac4fa5473" providerId="LiveId" clId="{C46DDB29-41F2-4F4F-8771-7F16C78415E1}" dt="2023-12-23T07:37:31.105" v="31" actId="1076"/>
          <ac:picMkLst>
            <pc:docMk/>
            <pc:sldMk cId="1726646938" sldId="277"/>
            <ac:picMk id="8" creationId="{1598AE4A-E01B-3E79-94C2-50A2601B43DF}"/>
          </ac:picMkLst>
        </pc:picChg>
      </pc:sldChg>
      <pc:sldChg chg="delSp modSp add mod">
        <pc:chgData name="David Butler" userId="1d4169bac4fa5473" providerId="LiveId" clId="{C46DDB29-41F2-4F4F-8771-7F16C78415E1}" dt="2023-12-23T07:37:52.594" v="41" actId="1076"/>
        <pc:sldMkLst>
          <pc:docMk/>
          <pc:sldMk cId="3636571046" sldId="278"/>
        </pc:sldMkLst>
        <pc:picChg chg="mod">
          <ac:chgData name="David Butler" userId="1d4169bac4fa5473" providerId="LiveId" clId="{C46DDB29-41F2-4F4F-8771-7F16C78415E1}" dt="2023-12-23T07:37:52.594" v="41" actId="1076"/>
          <ac:picMkLst>
            <pc:docMk/>
            <pc:sldMk cId="3636571046" sldId="278"/>
            <ac:picMk id="3" creationId="{83F022EF-4E20-BC85-7A47-4FBB4CB2AABB}"/>
          </ac:picMkLst>
        </pc:picChg>
        <pc:picChg chg="mod">
          <ac:chgData name="David Butler" userId="1d4169bac4fa5473" providerId="LiveId" clId="{C46DDB29-41F2-4F4F-8771-7F16C78415E1}" dt="2023-12-23T07:37:44.010" v="35" actId="1076"/>
          <ac:picMkLst>
            <pc:docMk/>
            <pc:sldMk cId="3636571046" sldId="278"/>
            <ac:picMk id="4" creationId="{46E861FD-AD17-475E-717E-B0B1D250A3C5}"/>
          </ac:picMkLst>
        </pc:picChg>
        <pc:picChg chg="mod">
          <ac:chgData name="David Butler" userId="1d4169bac4fa5473" providerId="LiveId" clId="{C46DDB29-41F2-4F4F-8771-7F16C78415E1}" dt="2023-12-23T07:37:50.297" v="39" actId="1076"/>
          <ac:picMkLst>
            <pc:docMk/>
            <pc:sldMk cId="3636571046" sldId="278"/>
            <ac:picMk id="5" creationId="{A7136F82-3466-C882-0AE0-3A4B300169C2}"/>
          </ac:picMkLst>
        </pc:picChg>
        <pc:picChg chg="mod">
          <ac:chgData name="David Butler" userId="1d4169bac4fa5473" providerId="LiveId" clId="{C46DDB29-41F2-4F4F-8771-7F16C78415E1}" dt="2023-12-23T07:37:47.722" v="37" actId="1076"/>
          <ac:picMkLst>
            <pc:docMk/>
            <pc:sldMk cId="3636571046" sldId="278"/>
            <ac:picMk id="6" creationId="{B3A69D71-9414-D02B-99A7-AE4624FBEF99}"/>
          </ac:picMkLst>
        </pc:picChg>
        <pc:picChg chg="mod">
          <ac:chgData name="David Butler" userId="1d4169bac4fa5473" providerId="LiveId" clId="{C46DDB29-41F2-4F4F-8771-7F16C78415E1}" dt="2023-12-23T07:37:51.658" v="40" actId="1076"/>
          <ac:picMkLst>
            <pc:docMk/>
            <pc:sldMk cId="3636571046" sldId="278"/>
            <ac:picMk id="7" creationId="{3B14AF01-25AC-554A-0ECD-3EF7CEFC3755}"/>
          </ac:picMkLst>
        </pc:picChg>
        <pc:picChg chg="del">
          <ac:chgData name="David Butler" userId="1d4169bac4fa5473" providerId="LiveId" clId="{C46DDB29-41F2-4F4F-8771-7F16C78415E1}" dt="2023-12-23T07:37:41.987" v="34" actId="478"/>
          <ac:picMkLst>
            <pc:docMk/>
            <pc:sldMk cId="3636571046" sldId="278"/>
            <ac:picMk id="8" creationId="{1598AE4A-E01B-3E79-94C2-50A2601B43DF}"/>
          </ac:picMkLst>
        </pc:picChg>
      </pc:sldChg>
      <pc:sldChg chg="delSp modSp add mod">
        <pc:chgData name="David Butler" userId="1d4169bac4fa5473" providerId="LiveId" clId="{C46DDB29-41F2-4F4F-8771-7F16C78415E1}" dt="2023-12-23T07:38:08.712" v="50" actId="1076"/>
        <pc:sldMkLst>
          <pc:docMk/>
          <pc:sldMk cId="2041463237" sldId="279"/>
        </pc:sldMkLst>
        <pc:picChg chg="mod">
          <ac:chgData name="David Butler" userId="1d4169bac4fa5473" providerId="LiveId" clId="{C46DDB29-41F2-4F4F-8771-7F16C78415E1}" dt="2023-12-23T07:38:01.115" v="44" actId="1076"/>
          <ac:picMkLst>
            <pc:docMk/>
            <pc:sldMk cId="2041463237" sldId="279"/>
            <ac:picMk id="3" creationId="{83F022EF-4E20-BC85-7A47-4FBB4CB2AABB}"/>
          </ac:picMkLst>
        </pc:picChg>
        <pc:picChg chg="del">
          <ac:chgData name="David Butler" userId="1d4169bac4fa5473" providerId="LiveId" clId="{C46DDB29-41F2-4F4F-8771-7F16C78415E1}" dt="2023-12-23T07:37:57.922" v="42" actId="478"/>
          <ac:picMkLst>
            <pc:docMk/>
            <pc:sldMk cId="2041463237" sldId="279"/>
            <ac:picMk id="4" creationId="{46E861FD-AD17-475E-717E-B0B1D250A3C5}"/>
          </ac:picMkLst>
        </pc:picChg>
        <pc:picChg chg="mod">
          <ac:chgData name="David Butler" userId="1d4169bac4fa5473" providerId="LiveId" clId="{C46DDB29-41F2-4F4F-8771-7F16C78415E1}" dt="2023-12-23T07:38:03.697" v="46" actId="1076"/>
          <ac:picMkLst>
            <pc:docMk/>
            <pc:sldMk cId="2041463237" sldId="279"/>
            <ac:picMk id="5" creationId="{A7136F82-3466-C882-0AE0-3A4B300169C2}"/>
          </ac:picMkLst>
        </pc:picChg>
        <pc:picChg chg="mod">
          <ac:chgData name="David Butler" userId="1d4169bac4fa5473" providerId="LiveId" clId="{C46DDB29-41F2-4F4F-8771-7F16C78415E1}" dt="2023-12-23T07:38:02.632" v="45" actId="1076"/>
          <ac:picMkLst>
            <pc:docMk/>
            <pc:sldMk cId="2041463237" sldId="279"/>
            <ac:picMk id="6" creationId="{B3A69D71-9414-D02B-99A7-AE4624FBEF99}"/>
          </ac:picMkLst>
        </pc:picChg>
        <pc:picChg chg="mod">
          <ac:chgData name="David Butler" userId="1d4169bac4fa5473" providerId="LiveId" clId="{C46DDB29-41F2-4F4F-8771-7F16C78415E1}" dt="2023-12-23T07:38:07.169" v="49" actId="1076"/>
          <ac:picMkLst>
            <pc:docMk/>
            <pc:sldMk cId="2041463237" sldId="279"/>
            <ac:picMk id="7" creationId="{3B14AF01-25AC-554A-0ECD-3EF7CEFC3755}"/>
          </ac:picMkLst>
        </pc:picChg>
        <pc:picChg chg="mod">
          <ac:chgData name="David Butler" userId="1d4169bac4fa5473" providerId="LiveId" clId="{C46DDB29-41F2-4F4F-8771-7F16C78415E1}" dt="2023-12-23T07:38:08.712" v="50" actId="1076"/>
          <ac:picMkLst>
            <pc:docMk/>
            <pc:sldMk cId="2041463237" sldId="279"/>
            <ac:picMk id="8" creationId="{1598AE4A-E01B-3E79-94C2-50A2601B43DF}"/>
          </ac:picMkLst>
        </pc:picChg>
      </pc:sldChg>
      <pc:sldChg chg="delSp modSp add mod">
        <pc:chgData name="David Butler" userId="1d4169bac4fa5473" providerId="LiveId" clId="{C46DDB29-41F2-4F4F-8771-7F16C78415E1}" dt="2023-12-23T07:38:23.689" v="57" actId="1076"/>
        <pc:sldMkLst>
          <pc:docMk/>
          <pc:sldMk cId="2464548804" sldId="280"/>
        </pc:sldMkLst>
        <pc:picChg chg="del">
          <ac:chgData name="David Butler" userId="1d4169bac4fa5473" providerId="LiveId" clId="{C46DDB29-41F2-4F4F-8771-7F16C78415E1}" dt="2023-12-23T07:38:15.875" v="51" actId="478"/>
          <ac:picMkLst>
            <pc:docMk/>
            <pc:sldMk cId="2464548804" sldId="280"/>
            <ac:picMk id="3" creationId="{83F022EF-4E20-BC85-7A47-4FBB4CB2AABB}"/>
          </ac:picMkLst>
        </pc:picChg>
        <pc:picChg chg="mod">
          <ac:chgData name="David Butler" userId="1d4169bac4fa5473" providerId="LiveId" clId="{C46DDB29-41F2-4F4F-8771-7F16C78415E1}" dt="2023-12-23T07:38:20.512" v="54" actId="1076"/>
          <ac:picMkLst>
            <pc:docMk/>
            <pc:sldMk cId="2464548804" sldId="280"/>
            <ac:picMk id="4" creationId="{46E861FD-AD17-475E-717E-B0B1D250A3C5}"/>
          </ac:picMkLst>
        </pc:picChg>
        <pc:picChg chg="mod">
          <ac:chgData name="David Butler" userId="1d4169bac4fa5473" providerId="LiveId" clId="{C46DDB29-41F2-4F4F-8771-7F16C78415E1}" dt="2023-12-23T07:38:19.265" v="53" actId="1076"/>
          <ac:picMkLst>
            <pc:docMk/>
            <pc:sldMk cId="2464548804" sldId="280"/>
            <ac:picMk id="5" creationId="{A7136F82-3466-C882-0AE0-3A4B300169C2}"/>
          </ac:picMkLst>
        </pc:picChg>
        <pc:picChg chg="mod">
          <ac:chgData name="David Butler" userId="1d4169bac4fa5473" providerId="LiveId" clId="{C46DDB29-41F2-4F4F-8771-7F16C78415E1}" dt="2023-12-23T07:38:22.697" v="56" actId="1076"/>
          <ac:picMkLst>
            <pc:docMk/>
            <pc:sldMk cId="2464548804" sldId="280"/>
            <ac:picMk id="6" creationId="{B3A69D71-9414-D02B-99A7-AE4624FBEF99}"/>
          </ac:picMkLst>
        </pc:picChg>
        <pc:picChg chg="mod">
          <ac:chgData name="David Butler" userId="1d4169bac4fa5473" providerId="LiveId" clId="{C46DDB29-41F2-4F4F-8771-7F16C78415E1}" dt="2023-12-23T07:38:21.641" v="55" actId="1076"/>
          <ac:picMkLst>
            <pc:docMk/>
            <pc:sldMk cId="2464548804" sldId="280"/>
            <ac:picMk id="7" creationId="{3B14AF01-25AC-554A-0ECD-3EF7CEFC3755}"/>
          </ac:picMkLst>
        </pc:picChg>
        <pc:picChg chg="mod">
          <ac:chgData name="David Butler" userId="1d4169bac4fa5473" providerId="LiveId" clId="{C46DDB29-41F2-4F4F-8771-7F16C78415E1}" dt="2023-12-23T07:38:23.689" v="57" actId="1076"/>
          <ac:picMkLst>
            <pc:docMk/>
            <pc:sldMk cId="2464548804" sldId="280"/>
            <ac:picMk id="8" creationId="{1598AE4A-E01B-3E79-94C2-50A2601B43DF}"/>
          </ac:picMkLst>
        </pc:picChg>
      </pc:sldChg>
      <pc:sldChg chg="delSp modSp add mod">
        <pc:chgData name="David Butler" userId="1d4169bac4fa5473" providerId="LiveId" clId="{C46DDB29-41F2-4F4F-8771-7F16C78415E1}" dt="2023-12-23T07:38:50.784" v="65" actId="1076"/>
        <pc:sldMkLst>
          <pc:docMk/>
          <pc:sldMk cId="61074078" sldId="281"/>
        </pc:sldMkLst>
        <pc:picChg chg="mod">
          <ac:chgData name="David Butler" userId="1d4169bac4fa5473" providerId="LiveId" clId="{C46DDB29-41F2-4F4F-8771-7F16C78415E1}" dt="2023-12-23T07:38:45.441" v="61" actId="1076"/>
          <ac:picMkLst>
            <pc:docMk/>
            <pc:sldMk cId="61074078" sldId="281"/>
            <ac:picMk id="3" creationId="{83F022EF-4E20-BC85-7A47-4FBB4CB2AABB}"/>
          </ac:picMkLst>
        </pc:picChg>
        <pc:picChg chg="del">
          <ac:chgData name="David Butler" userId="1d4169bac4fa5473" providerId="LiveId" clId="{C46DDB29-41F2-4F4F-8771-7F16C78415E1}" dt="2023-12-23T07:38:37.747" v="58" actId="478"/>
          <ac:picMkLst>
            <pc:docMk/>
            <pc:sldMk cId="61074078" sldId="281"/>
            <ac:picMk id="4" creationId="{46E861FD-AD17-475E-717E-B0B1D250A3C5}"/>
          </ac:picMkLst>
        </pc:picChg>
        <pc:picChg chg="mod">
          <ac:chgData name="David Butler" userId="1d4169bac4fa5473" providerId="LiveId" clId="{C46DDB29-41F2-4F4F-8771-7F16C78415E1}" dt="2023-12-23T07:38:50.784" v="65" actId="1076"/>
          <ac:picMkLst>
            <pc:docMk/>
            <pc:sldMk cId="61074078" sldId="281"/>
            <ac:picMk id="5" creationId="{A7136F82-3466-C882-0AE0-3A4B300169C2}"/>
          </ac:picMkLst>
        </pc:picChg>
        <pc:picChg chg="mod">
          <ac:chgData name="David Butler" userId="1d4169bac4fa5473" providerId="LiveId" clId="{C46DDB29-41F2-4F4F-8771-7F16C78415E1}" dt="2023-12-23T07:38:49.833" v="64" actId="1076"/>
          <ac:picMkLst>
            <pc:docMk/>
            <pc:sldMk cId="61074078" sldId="281"/>
            <ac:picMk id="6" creationId="{B3A69D71-9414-D02B-99A7-AE4624FBEF99}"/>
          </ac:picMkLst>
        </pc:picChg>
        <pc:picChg chg="mod">
          <ac:chgData name="David Butler" userId="1d4169bac4fa5473" providerId="LiveId" clId="{C46DDB29-41F2-4F4F-8771-7F16C78415E1}" dt="2023-12-23T07:38:43.072" v="60" actId="1076"/>
          <ac:picMkLst>
            <pc:docMk/>
            <pc:sldMk cId="61074078" sldId="281"/>
            <ac:picMk id="7" creationId="{3B14AF01-25AC-554A-0ECD-3EF7CEFC3755}"/>
          </ac:picMkLst>
        </pc:picChg>
        <pc:picChg chg="mod">
          <ac:chgData name="David Butler" userId="1d4169bac4fa5473" providerId="LiveId" clId="{C46DDB29-41F2-4F4F-8771-7F16C78415E1}" dt="2023-12-23T07:38:48.825" v="63" actId="1076"/>
          <ac:picMkLst>
            <pc:docMk/>
            <pc:sldMk cId="61074078" sldId="281"/>
            <ac:picMk id="8" creationId="{1598AE4A-E01B-3E79-94C2-50A2601B43DF}"/>
          </ac:picMkLst>
        </pc:picChg>
      </pc:sldChg>
      <pc:sldChg chg="delSp modSp add mod">
        <pc:chgData name="David Butler" userId="1d4169bac4fa5473" providerId="LiveId" clId="{C46DDB29-41F2-4F4F-8771-7F16C78415E1}" dt="2023-12-23T07:39:05.490" v="73" actId="1076"/>
        <pc:sldMkLst>
          <pc:docMk/>
          <pc:sldMk cId="1797353643" sldId="282"/>
        </pc:sldMkLst>
        <pc:picChg chg="mod">
          <ac:chgData name="David Butler" userId="1d4169bac4fa5473" providerId="LiveId" clId="{C46DDB29-41F2-4F4F-8771-7F16C78415E1}" dt="2023-12-23T07:39:05.490" v="73" actId="1076"/>
          <ac:picMkLst>
            <pc:docMk/>
            <pc:sldMk cId="1797353643" sldId="282"/>
            <ac:picMk id="3" creationId="{83F022EF-4E20-BC85-7A47-4FBB4CB2AABB}"/>
          </ac:picMkLst>
        </pc:picChg>
        <pc:picChg chg="mod">
          <ac:chgData name="David Butler" userId="1d4169bac4fa5473" providerId="LiveId" clId="{C46DDB29-41F2-4F4F-8771-7F16C78415E1}" dt="2023-12-23T07:38:59.744" v="68" actId="1076"/>
          <ac:picMkLst>
            <pc:docMk/>
            <pc:sldMk cId="1797353643" sldId="282"/>
            <ac:picMk id="4" creationId="{46E861FD-AD17-475E-717E-B0B1D250A3C5}"/>
          </ac:picMkLst>
        </pc:picChg>
        <pc:picChg chg="del">
          <ac:chgData name="David Butler" userId="1d4169bac4fa5473" providerId="LiveId" clId="{C46DDB29-41F2-4F4F-8771-7F16C78415E1}" dt="2023-12-23T07:38:56.018" v="66" actId="478"/>
          <ac:picMkLst>
            <pc:docMk/>
            <pc:sldMk cId="1797353643" sldId="282"/>
            <ac:picMk id="5" creationId="{A7136F82-3466-C882-0AE0-3A4B300169C2}"/>
          </ac:picMkLst>
        </pc:picChg>
        <pc:picChg chg="mod">
          <ac:chgData name="David Butler" userId="1d4169bac4fa5473" providerId="LiveId" clId="{C46DDB29-41F2-4F4F-8771-7F16C78415E1}" dt="2023-12-23T07:38:58.112" v="67" actId="1076"/>
          <ac:picMkLst>
            <pc:docMk/>
            <pc:sldMk cId="1797353643" sldId="282"/>
            <ac:picMk id="6" creationId="{B3A69D71-9414-D02B-99A7-AE4624FBEF99}"/>
          </ac:picMkLst>
        </pc:picChg>
        <pc:picChg chg="mod">
          <ac:chgData name="David Butler" userId="1d4169bac4fa5473" providerId="LiveId" clId="{C46DDB29-41F2-4F4F-8771-7F16C78415E1}" dt="2023-12-23T07:39:04.522" v="72" actId="1076"/>
          <ac:picMkLst>
            <pc:docMk/>
            <pc:sldMk cId="1797353643" sldId="282"/>
            <ac:picMk id="7" creationId="{3B14AF01-25AC-554A-0ECD-3EF7CEFC3755}"/>
          </ac:picMkLst>
        </pc:picChg>
        <pc:picChg chg="mod">
          <ac:chgData name="David Butler" userId="1d4169bac4fa5473" providerId="LiveId" clId="{C46DDB29-41F2-4F4F-8771-7F16C78415E1}" dt="2023-12-23T07:39:03.552" v="71" actId="1076"/>
          <ac:picMkLst>
            <pc:docMk/>
            <pc:sldMk cId="1797353643" sldId="282"/>
            <ac:picMk id="8" creationId="{1598AE4A-E01B-3E79-94C2-50A2601B43DF}"/>
          </ac:picMkLst>
        </pc:picChg>
      </pc:sldChg>
      <pc:sldChg chg="add del">
        <pc:chgData name="David Butler" userId="1d4169bac4fa5473" providerId="LiveId" clId="{C46DDB29-41F2-4F4F-8771-7F16C78415E1}" dt="2023-12-23T07:39:10.349" v="74" actId="47"/>
        <pc:sldMkLst>
          <pc:docMk/>
          <pc:sldMk cId="4026168407" sldId="283"/>
        </pc:sldMkLst>
      </pc:sldChg>
      <pc:sldChg chg="add del">
        <pc:chgData name="David Butler" userId="1d4169bac4fa5473" providerId="LiveId" clId="{C46DDB29-41F2-4F4F-8771-7F16C78415E1}" dt="2023-12-23T07:39:12.314" v="75" actId="47"/>
        <pc:sldMkLst>
          <pc:docMk/>
          <pc:sldMk cId="136234802" sldId="28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AC063-2722-E446-6BDB-734A6DA33E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D6B9E6-E360-1D90-40A0-CE15C7C585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4DB4B-D1CD-B42E-6CCD-0B616F308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AB5EC-7420-034D-9F3F-2C1898B20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13A8C-541B-8318-F787-0FABC2272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518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4DC2E-150D-DFA3-30A8-2F1EC8A6E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E8C9F6-A01F-6B33-3903-61C32A2847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156015-550C-8407-5DE7-93C0C832B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D3219-DDCF-693D-BABA-431B82904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450CEE-B831-C355-87F0-128CB9644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731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311679-E252-1059-E002-1D0E2FBD6E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C57023-16FF-EE39-E6DD-6AE7BB5E49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2F459-55E9-5D25-F6FB-501A0F43A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200B1-40D8-DBCB-EEFC-464ED924F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077377-4329-DE7E-6E4F-726396F6A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978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627E6-9AE8-031A-139B-52159DD67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D2CE9-0CEB-7940-175F-05A945E753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EA6059-E30F-6A7B-1EBC-E148A1676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290F3-B2C4-49B4-6431-F662CE58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1D2574-FA42-7DCB-FA3B-97EA777A2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13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AAE2C-A71B-1142-EA1B-DE270A39F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E2B5A2-1017-094F-2B2B-AB6F07C59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DB904-25C4-83DE-E977-20BC97592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9E6A1-4260-6ED9-5D73-5B55247AA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CDC8DC-89F0-91E0-90AF-8366C3E12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35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B0965-D685-3701-3029-948A85258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4157E-034A-F67C-55C3-D57C7C8DD2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EE2FE1-EB5C-3BCC-0220-B48C2D6FC5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C01DFD-4DC1-DD53-7CBC-01DC2FF40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6ADD7-1695-A3A8-918A-A5227FE79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12F7E-8474-B1D8-706D-714974596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890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1A088-B8E9-F0DA-8505-94A03B49E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B2EFB5-9494-1750-B973-A9937E98A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312ACD-9B2A-FA1B-3658-B3BC28CB23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B699A8-03F5-DB82-CA0B-C46772EA43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327713-098E-D076-9E5B-A592F4DAAB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01A786-3B2E-D621-82FB-C9E8841A7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B1E709-F969-7377-FC34-20FB828BD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C510A9-60FD-A484-899F-D614CCCBD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43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DF99F-D107-AA02-E69B-47DD5618F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93F426-74B8-AB4F-1836-79890C32A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E9DB8E-77E0-EDA7-F71A-3390D3B55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A0E4C7-F596-482D-52BD-B6A0D2F0B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268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C0CF45-DA7F-0C93-7725-8330F987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988922-B569-5A71-B079-5AAD8D483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B3CC9F-7683-C00C-5D89-58733C8E4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790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DE0E6-8861-194C-CCE9-CA3740B47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3030C-F911-6DF6-6177-CFDC2DCD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41E094-F9D5-D41F-6BFE-65A0E56FB8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51700-667E-E1CC-15AA-A24DEF0AE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9989FD-4624-A203-B63E-1C9C7B125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D40D4C-CC22-A89A-92E7-1210B3B44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677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81214-A72C-CC6B-1AF3-B14CEE51C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07A123-C6A5-E547-C0AB-33CD8138DE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ACE378-CF18-AB49-CE1C-BB16AF83FF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1683C4-F7D6-C2C4-DF48-7D416C06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35B9F-BB11-2EC8-1899-23CC88678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FE468E-A73A-BBBF-FFF1-ED6EC010C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340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3B2848-EE95-AD72-3EAE-5E98AE2FF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8048F-8A1D-B9CA-7A01-CA18A392E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B2BDC-C0F0-F54E-3605-9AF7976A7F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727959-CB4B-F092-C81C-7ABDDF6A50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1A22A7-7816-3308-C803-B0FF9269E5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046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6FC2F606-C203-B58B-60BD-25DD4EE6B3FD}"/>
              </a:ext>
            </a:extLst>
          </p:cNvPr>
          <p:cNvSpPr txBox="1"/>
          <p:nvPr/>
        </p:nvSpPr>
        <p:spPr>
          <a:xfrm>
            <a:off x="143936" y="11123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9C4F04-A1CB-E626-899F-FDA9B599CBEB}"/>
              </a:ext>
            </a:extLst>
          </p:cNvPr>
          <p:cNvSpPr txBox="1"/>
          <p:nvPr/>
        </p:nvSpPr>
        <p:spPr>
          <a:xfrm>
            <a:off x="3465416" y="-4084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E03C533-118E-3964-5373-8CBB0D4065BD}"/>
              </a:ext>
            </a:extLst>
          </p:cNvPr>
          <p:cNvSpPr txBox="1"/>
          <p:nvPr/>
        </p:nvSpPr>
        <p:spPr>
          <a:xfrm>
            <a:off x="143936" y="362336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BF686C-2875-E6A5-AFBE-432DC3CA2ECF}"/>
              </a:ext>
            </a:extLst>
          </p:cNvPr>
          <p:cNvSpPr txBox="1"/>
          <p:nvPr/>
        </p:nvSpPr>
        <p:spPr>
          <a:xfrm>
            <a:off x="7529862" y="62525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4D18DED-EFCC-0347-952C-17D679E43DE6}"/>
              </a:ext>
            </a:extLst>
          </p:cNvPr>
          <p:cNvSpPr txBox="1"/>
          <p:nvPr/>
        </p:nvSpPr>
        <p:spPr>
          <a:xfrm>
            <a:off x="4294730" y="362336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F8A2E48-DB25-EE58-D0D0-FAC42CA1FD30}"/>
              </a:ext>
            </a:extLst>
          </p:cNvPr>
          <p:cNvSpPr txBox="1"/>
          <p:nvPr/>
        </p:nvSpPr>
        <p:spPr>
          <a:xfrm>
            <a:off x="7680705" y="3613028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6</a:t>
            </a:r>
          </a:p>
        </p:txBody>
      </p:sp>
      <p:pic>
        <p:nvPicPr>
          <p:cNvPr id="3" name="Picture 2" descr="Free snow snowfall winter vector">
            <a:extLst>
              <a:ext uri="{FF2B5EF4-FFF2-40B4-BE49-F238E27FC236}">
                <a16:creationId xmlns:a16="http://schemas.microsoft.com/office/drawing/2014/main" id="{83F022EF-4E20-BC85-7A47-4FBB4CB2AA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14" y="3623360"/>
            <a:ext cx="3474025" cy="2188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Free cloud weather rainfall vector">
            <a:extLst>
              <a:ext uri="{FF2B5EF4-FFF2-40B4-BE49-F238E27FC236}">
                <a16:creationId xmlns:a16="http://schemas.microsoft.com/office/drawing/2014/main" id="{46E861FD-AD17-475E-717E-B0B1D250A3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148" y="272732"/>
            <a:ext cx="2806592" cy="2389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Free wind blowing cloud vector">
            <a:extLst>
              <a:ext uri="{FF2B5EF4-FFF2-40B4-BE49-F238E27FC236}">
                <a16:creationId xmlns:a16="http://schemas.microsoft.com/office/drawing/2014/main" id="{A7136F82-3466-C882-0AE0-3A4B300169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862" y="3613027"/>
            <a:ext cx="3957394" cy="2492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Free clouds cloudy nature vector">
            <a:extLst>
              <a:ext uri="{FF2B5EF4-FFF2-40B4-BE49-F238E27FC236}">
                <a16:creationId xmlns:a16="http://schemas.microsoft.com/office/drawing/2014/main" id="{B3A69D71-9414-D02B-99A7-AE4624FBEF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659" y="3613028"/>
            <a:ext cx="3389833" cy="238918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Free expressions françaises nature sun vector">
            <a:extLst>
              <a:ext uri="{FF2B5EF4-FFF2-40B4-BE49-F238E27FC236}">
                <a16:creationId xmlns:a16="http://schemas.microsoft.com/office/drawing/2014/main" id="{3B14AF01-25AC-554A-0ECD-3EF7CEFC375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4349" y="169301"/>
            <a:ext cx="2899019" cy="289901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Free frozen emoji emoticon vector">
            <a:extLst>
              <a:ext uri="{FF2B5EF4-FFF2-40B4-BE49-F238E27FC236}">
                <a16:creationId xmlns:a16="http://schemas.microsoft.com/office/drawing/2014/main" id="{1598AE4A-E01B-3E79-94C2-50A2601B43D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65" y="220770"/>
            <a:ext cx="2777575" cy="25732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5815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ree snow snowfall winter vector">
            <a:extLst>
              <a:ext uri="{FF2B5EF4-FFF2-40B4-BE49-F238E27FC236}">
                <a16:creationId xmlns:a16="http://schemas.microsoft.com/office/drawing/2014/main" id="{83F022EF-4E20-BC85-7A47-4FBB4CB2AA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1542" y="3978960"/>
            <a:ext cx="3474025" cy="2188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Free cloud weather rainfall vector">
            <a:extLst>
              <a:ext uri="{FF2B5EF4-FFF2-40B4-BE49-F238E27FC236}">
                <a16:creationId xmlns:a16="http://schemas.microsoft.com/office/drawing/2014/main" id="{46E861FD-AD17-475E-717E-B0B1D250A3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0148" y="220770"/>
            <a:ext cx="2806592" cy="2389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Free wind blowing cloud vector">
            <a:extLst>
              <a:ext uri="{FF2B5EF4-FFF2-40B4-BE49-F238E27FC236}">
                <a16:creationId xmlns:a16="http://schemas.microsoft.com/office/drawing/2014/main" id="{A7136F82-3466-C882-0AE0-3A4B300169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59" y="1632732"/>
            <a:ext cx="3957394" cy="2492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Free clouds cloudy nature vector">
            <a:extLst>
              <a:ext uri="{FF2B5EF4-FFF2-40B4-BE49-F238E27FC236}">
                <a16:creationId xmlns:a16="http://schemas.microsoft.com/office/drawing/2014/main" id="{B3A69D71-9414-D02B-99A7-AE4624FBEF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4273" y="202022"/>
            <a:ext cx="3389833" cy="238918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Free frozen emoji emoticon vector">
            <a:extLst>
              <a:ext uri="{FF2B5EF4-FFF2-40B4-BE49-F238E27FC236}">
                <a16:creationId xmlns:a16="http://schemas.microsoft.com/office/drawing/2014/main" id="{1598AE4A-E01B-3E79-94C2-50A2601B43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8347" y="3593890"/>
            <a:ext cx="2777575" cy="25732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6646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ree snow snowfall winter vector">
            <a:extLst>
              <a:ext uri="{FF2B5EF4-FFF2-40B4-BE49-F238E27FC236}">
                <a16:creationId xmlns:a16="http://schemas.microsoft.com/office/drawing/2014/main" id="{83F022EF-4E20-BC85-7A47-4FBB4CB2AA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9274" y="424217"/>
            <a:ext cx="3474025" cy="2188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Free cloud weather rainfall vector">
            <a:extLst>
              <a:ext uri="{FF2B5EF4-FFF2-40B4-BE49-F238E27FC236}">
                <a16:creationId xmlns:a16="http://schemas.microsoft.com/office/drawing/2014/main" id="{46E861FD-AD17-475E-717E-B0B1D250A3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258" y="2984743"/>
            <a:ext cx="2806592" cy="2389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Free wind blowing cloud vector">
            <a:extLst>
              <a:ext uri="{FF2B5EF4-FFF2-40B4-BE49-F238E27FC236}">
                <a16:creationId xmlns:a16="http://schemas.microsoft.com/office/drawing/2014/main" id="{A7136F82-3466-C882-0AE0-3A4B300169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4921" y="936384"/>
            <a:ext cx="3957394" cy="2492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Free clouds cloudy nature vector">
            <a:extLst>
              <a:ext uri="{FF2B5EF4-FFF2-40B4-BE49-F238E27FC236}">
                <a16:creationId xmlns:a16="http://schemas.microsoft.com/office/drawing/2014/main" id="{B3A69D71-9414-D02B-99A7-AE4624FBEF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819" y="424217"/>
            <a:ext cx="3389833" cy="238918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Free expressions françaises nature sun vector">
            <a:extLst>
              <a:ext uri="{FF2B5EF4-FFF2-40B4-BE49-F238E27FC236}">
                <a16:creationId xmlns:a16="http://schemas.microsoft.com/office/drawing/2014/main" id="{3B14AF01-25AC-554A-0ECD-3EF7CEFC375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664" y="3167675"/>
            <a:ext cx="2899019" cy="28990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6571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ree snow snowfall winter vector">
            <a:extLst>
              <a:ext uri="{FF2B5EF4-FFF2-40B4-BE49-F238E27FC236}">
                <a16:creationId xmlns:a16="http://schemas.microsoft.com/office/drawing/2014/main" id="{83F022EF-4E20-BC85-7A47-4FBB4CB2AA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627" y="1397062"/>
            <a:ext cx="3474025" cy="2188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Free wind blowing cloud vector">
            <a:extLst>
              <a:ext uri="{FF2B5EF4-FFF2-40B4-BE49-F238E27FC236}">
                <a16:creationId xmlns:a16="http://schemas.microsoft.com/office/drawing/2014/main" id="{A7136F82-3466-C882-0AE0-3A4B300169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478" y="834155"/>
            <a:ext cx="3957394" cy="2492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Free clouds cloudy nature vector">
            <a:extLst>
              <a:ext uri="{FF2B5EF4-FFF2-40B4-BE49-F238E27FC236}">
                <a16:creationId xmlns:a16="http://schemas.microsoft.com/office/drawing/2014/main" id="{B3A69D71-9414-D02B-99A7-AE4624FBEF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167" y="3788891"/>
            <a:ext cx="3389833" cy="238918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Free expressions françaises nature sun vector">
            <a:extLst>
              <a:ext uri="{FF2B5EF4-FFF2-40B4-BE49-F238E27FC236}">
                <a16:creationId xmlns:a16="http://schemas.microsoft.com/office/drawing/2014/main" id="{3B14AF01-25AC-554A-0ECD-3EF7CEFC37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4362" y="3429000"/>
            <a:ext cx="2899019" cy="289901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Free frozen emoji emoticon vector">
            <a:extLst>
              <a:ext uri="{FF2B5EF4-FFF2-40B4-BE49-F238E27FC236}">
                <a16:creationId xmlns:a16="http://schemas.microsoft.com/office/drawing/2014/main" id="{1598AE4A-E01B-3E79-94C2-50A2601B43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3711" y="372035"/>
            <a:ext cx="2777575" cy="25732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1463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ee cloud weather rainfall vector">
            <a:extLst>
              <a:ext uri="{FF2B5EF4-FFF2-40B4-BE49-F238E27FC236}">
                <a16:creationId xmlns:a16="http://schemas.microsoft.com/office/drawing/2014/main" id="{46E861FD-AD17-475E-717E-B0B1D250A3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948" y="3940492"/>
            <a:ext cx="2806592" cy="2389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Free wind blowing cloud vector">
            <a:extLst>
              <a:ext uri="{FF2B5EF4-FFF2-40B4-BE49-F238E27FC236}">
                <a16:creationId xmlns:a16="http://schemas.microsoft.com/office/drawing/2014/main" id="{A7136F82-3466-C882-0AE0-3A4B300169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81" y="1142405"/>
            <a:ext cx="3957394" cy="2492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Free clouds cloudy nature vector">
            <a:extLst>
              <a:ext uri="{FF2B5EF4-FFF2-40B4-BE49-F238E27FC236}">
                <a16:creationId xmlns:a16="http://schemas.microsoft.com/office/drawing/2014/main" id="{B3A69D71-9414-D02B-99A7-AE4624FBEF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527" y="372995"/>
            <a:ext cx="3389833" cy="238918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Free expressions françaises nature sun vector">
            <a:extLst>
              <a:ext uri="{FF2B5EF4-FFF2-40B4-BE49-F238E27FC236}">
                <a16:creationId xmlns:a16="http://schemas.microsoft.com/office/drawing/2014/main" id="{3B14AF01-25AC-554A-0ECD-3EF7CEFC37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0858" y="3460718"/>
            <a:ext cx="2899019" cy="289901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Free frozen emoji emoticon vector">
            <a:extLst>
              <a:ext uri="{FF2B5EF4-FFF2-40B4-BE49-F238E27FC236}">
                <a16:creationId xmlns:a16="http://schemas.microsoft.com/office/drawing/2014/main" id="{1598AE4A-E01B-3E79-94C2-50A2601B43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302" y="3429000"/>
            <a:ext cx="2777575" cy="25732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4548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ree snow snowfall winter vector">
            <a:extLst>
              <a:ext uri="{FF2B5EF4-FFF2-40B4-BE49-F238E27FC236}">
                <a16:creationId xmlns:a16="http://schemas.microsoft.com/office/drawing/2014/main" id="{83F022EF-4E20-BC85-7A47-4FBB4CB2AA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0102" y="220770"/>
            <a:ext cx="3474025" cy="2188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Free wind blowing cloud vector">
            <a:extLst>
              <a:ext uri="{FF2B5EF4-FFF2-40B4-BE49-F238E27FC236}">
                <a16:creationId xmlns:a16="http://schemas.microsoft.com/office/drawing/2014/main" id="{A7136F82-3466-C882-0AE0-3A4B300169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303" y="3654184"/>
            <a:ext cx="3957394" cy="2492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Free clouds cloudy nature vector">
            <a:extLst>
              <a:ext uri="{FF2B5EF4-FFF2-40B4-BE49-F238E27FC236}">
                <a16:creationId xmlns:a16="http://schemas.microsoft.com/office/drawing/2014/main" id="{B3A69D71-9414-D02B-99A7-AE4624FBEF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6728" y="356390"/>
            <a:ext cx="3389833" cy="238918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Free expressions françaises nature sun vector">
            <a:extLst>
              <a:ext uri="{FF2B5EF4-FFF2-40B4-BE49-F238E27FC236}">
                <a16:creationId xmlns:a16="http://schemas.microsoft.com/office/drawing/2014/main" id="{3B14AF01-25AC-554A-0ECD-3EF7CEFC37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42" y="3247781"/>
            <a:ext cx="2899019" cy="289901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Free frozen emoji emoticon vector">
            <a:extLst>
              <a:ext uri="{FF2B5EF4-FFF2-40B4-BE49-F238E27FC236}">
                <a16:creationId xmlns:a16="http://schemas.microsoft.com/office/drawing/2014/main" id="{1598AE4A-E01B-3E79-94C2-50A2601B43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835" y="2849006"/>
            <a:ext cx="2777575" cy="25732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074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ree snow snowfall winter vector">
            <a:extLst>
              <a:ext uri="{FF2B5EF4-FFF2-40B4-BE49-F238E27FC236}">
                <a16:creationId xmlns:a16="http://schemas.microsoft.com/office/drawing/2014/main" id="{83F022EF-4E20-BC85-7A47-4FBB4CB2AA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575" y="538472"/>
            <a:ext cx="3474025" cy="2188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Free cloud weather rainfall vector">
            <a:extLst>
              <a:ext uri="{FF2B5EF4-FFF2-40B4-BE49-F238E27FC236}">
                <a16:creationId xmlns:a16="http://schemas.microsoft.com/office/drawing/2014/main" id="{46E861FD-AD17-475E-717E-B0B1D250A3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7588" y="4078823"/>
            <a:ext cx="2806592" cy="2389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Free clouds cloudy nature vector">
            <a:extLst>
              <a:ext uri="{FF2B5EF4-FFF2-40B4-BE49-F238E27FC236}">
                <a16:creationId xmlns:a16="http://schemas.microsoft.com/office/drawing/2014/main" id="{B3A69D71-9414-D02B-99A7-AE4624FBEF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535" y="3429000"/>
            <a:ext cx="3389833" cy="238918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Free expressions françaises nature sun vector">
            <a:extLst>
              <a:ext uri="{FF2B5EF4-FFF2-40B4-BE49-F238E27FC236}">
                <a16:creationId xmlns:a16="http://schemas.microsoft.com/office/drawing/2014/main" id="{3B14AF01-25AC-554A-0ECD-3EF7CEFC37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834" y="2919167"/>
            <a:ext cx="2899019" cy="289901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Free frozen emoji emoticon vector">
            <a:extLst>
              <a:ext uri="{FF2B5EF4-FFF2-40B4-BE49-F238E27FC236}">
                <a16:creationId xmlns:a16="http://schemas.microsoft.com/office/drawing/2014/main" id="{1598AE4A-E01B-3E79-94C2-50A2601B43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365" y="345937"/>
            <a:ext cx="2777575" cy="25732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7353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85675427-E3F8-496A-A1F3-2689F3914AF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C9774D3-8AEC-471E-86DE-A3DAE5C81B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284C985-CBFA-4F56-A3E8-340954921C5A}">
  <ds:schemaRefs>
    <ds:schemaRef ds:uri="1d7f4318-fbaa-42fb-befc-90ab84d26bd1"/>
    <ds:schemaRef ds:uri="http://purl.org/dc/terms/"/>
    <ds:schemaRef ds:uri="http://schemas.microsoft.com/office/2006/metadata/properties"/>
    <ds:schemaRef ds:uri="7789c14a-a99d-49e3-b17f-cc0aeb526209"/>
    <ds:schemaRef ds:uri="http://www.w3.org/XML/1998/namespace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6</Words>
  <Application>Microsoft Office PowerPoint</Application>
  <PresentationFormat>Widescreen</PresentationFormat>
  <Paragraphs>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4</cp:revision>
  <dcterms:created xsi:type="dcterms:W3CDTF">2023-07-22T06:29:47Z</dcterms:created>
  <dcterms:modified xsi:type="dcterms:W3CDTF">2023-12-23T07:39:34Z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