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6" r:id="rId5"/>
    <p:sldId id="269" r:id="rId6"/>
    <p:sldId id="273" r:id="rId7"/>
    <p:sldId id="270" r:id="rId8"/>
    <p:sldId id="271" r:id="rId9"/>
    <p:sldId id="27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7A2B40-F63E-46E5-8E85-182E14995123}" v="2" dt="2024-09-27T09:10:43.1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FADF393-0BBE-4E3A-BD9D-FBB9F47F067F}"/>
    <pc:docChg chg="custSel addSld delSld modSld sldOrd">
      <pc:chgData name="David Butler" userId="1d4169bac4fa5473" providerId="LiveId" clId="{1FADF393-0BBE-4E3A-BD9D-FBB9F47F067F}" dt="2023-12-23T08:13:15.842" v="79" actId="20577"/>
      <pc:docMkLst>
        <pc:docMk/>
      </pc:docMkLst>
      <pc:sldChg chg="del">
        <pc:chgData name="David Butler" userId="1d4169bac4fa5473" providerId="LiveId" clId="{1FADF393-0BBE-4E3A-BD9D-FBB9F47F067F}" dt="2023-12-23T07:39:47.296" v="0" actId="47"/>
        <pc:sldMkLst>
          <pc:docMk/>
          <pc:sldMk cId="0" sldId="256"/>
        </pc:sldMkLst>
      </pc:sldChg>
      <pc:sldChg chg="addSp delSp modSp del mod">
        <pc:chgData name="David Butler" userId="1d4169bac4fa5473" providerId="LiveId" clId="{1FADF393-0BBE-4E3A-BD9D-FBB9F47F067F}" dt="2023-12-23T07:39:55.318" v="2" actId="47"/>
        <pc:sldMkLst>
          <pc:docMk/>
          <pc:sldMk cId="0" sldId="257"/>
        </pc:sldMkLst>
        <pc:spChg chg="del">
          <ac:chgData name="David Butler" userId="1d4169bac4fa5473" providerId="LiveId" clId="{1FADF393-0BBE-4E3A-BD9D-FBB9F47F067F}" dt="2023-12-23T07:39:51.917" v="1" actId="478"/>
          <ac:spMkLst>
            <pc:docMk/>
            <pc:sldMk cId="0" sldId="257"/>
            <ac:spMk id="3" creationId="{00000000-0000-0000-0000-000000000000}"/>
          </ac:spMkLst>
        </pc:spChg>
        <pc:spChg chg="add mod">
          <ac:chgData name="David Butler" userId="1d4169bac4fa5473" providerId="LiveId" clId="{1FADF393-0BBE-4E3A-BD9D-FBB9F47F067F}" dt="2023-12-23T07:39:51.917" v="1" actId="478"/>
          <ac:spMkLst>
            <pc:docMk/>
            <pc:sldMk cId="0" sldId="257"/>
            <ac:spMk id="5" creationId="{F35188C2-3FBE-22CF-3D08-FA401BCD2C04}"/>
          </ac:spMkLst>
        </pc:spChg>
      </pc:sldChg>
      <pc:sldChg chg="del">
        <pc:chgData name="David Butler" userId="1d4169bac4fa5473" providerId="LiveId" clId="{1FADF393-0BBE-4E3A-BD9D-FBB9F47F067F}" dt="2023-12-23T07:39:57.147" v="4" actId="47"/>
        <pc:sldMkLst>
          <pc:docMk/>
          <pc:sldMk cId="0" sldId="260"/>
        </pc:sldMkLst>
      </pc:sldChg>
      <pc:sldChg chg="del">
        <pc:chgData name="David Butler" userId="1d4169bac4fa5473" providerId="LiveId" clId="{1FADF393-0BBE-4E3A-BD9D-FBB9F47F067F}" dt="2023-12-23T07:39:57.784" v="5" actId="47"/>
        <pc:sldMkLst>
          <pc:docMk/>
          <pc:sldMk cId="0" sldId="263"/>
        </pc:sldMkLst>
      </pc:sldChg>
      <pc:sldChg chg="del">
        <pc:chgData name="David Butler" userId="1d4169bac4fa5473" providerId="LiveId" clId="{1FADF393-0BBE-4E3A-BD9D-FBB9F47F067F}" dt="2023-12-23T07:39:59.252" v="6" actId="47"/>
        <pc:sldMkLst>
          <pc:docMk/>
          <pc:sldMk cId="0" sldId="264"/>
        </pc:sldMkLst>
      </pc:sldChg>
      <pc:sldChg chg="ord">
        <pc:chgData name="David Butler" userId="1d4169bac4fa5473" providerId="LiveId" clId="{1FADF393-0BBE-4E3A-BD9D-FBB9F47F067F}" dt="2023-12-23T07:40:11.595" v="14"/>
        <pc:sldMkLst>
          <pc:docMk/>
          <pc:sldMk cId="0" sldId="265"/>
        </pc:sldMkLst>
      </pc:sldChg>
      <pc:sldChg chg="new">
        <pc:chgData name="David Butler" userId="1d4169bac4fa5473" providerId="LiveId" clId="{1FADF393-0BBE-4E3A-BD9D-FBB9F47F067F}" dt="2023-12-23T07:40:04.938" v="10" actId="680"/>
        <pc:sldMkLst>
          <pc:docMk/>
          <pc:sldMk cId="3613727877" sldId="266"/>
        </pc:sldMkLst>
        <pc:picChg chg="add mod">
          <ac:chgData name="David Butler" userId="1d4169bac4fa5473" providerId="LiveId" clId="{1FADF393-0BBE-4E3A-BD9D-FBB9F47F067F}" dt="2023-12-23T08:07:24.009" v="23" actId="1076"/>
          <ac:picMkLst>
            <pc:docMk/>
            <pc:sldMk cId="3613727877" sldId="266"/>
            <ac:picMk id="2" creationId="{5281385A-9438-4337-972B-0FDC42E288EE}"/>
          </ac:picMkLst>
        </pc:picChg>
      </pc:sldChg>
      <pc:sldChg chg="del">
        <pc:chgData name="David Butler" userId="1d4169bac4fa5473" providerId="LiveId" clId="{1FADF393-0BBE-4E3A-BD9D-FBB9F47F067F}" dt="2023-12-23T07:40:00.427" v="8" actId="47"/>
        <pc:sldMkLst>
          <pc:docMk/>
          <pc:sldMk cId="3710726885" sldId="267"/>
        </pc:sldMkLst>
      </pc:sldChg>
      <pc:sldChg chg="add del">
        <pc:chgData name="David Butler" userId="1d4169bac4fa5473" providerId="LiveId" clId="{1FADF393-0BBE-4E3A-BD9D-FBB9F47F067F}" dt="2023-12-23T08:08:59.912" v="34" actId="47"/>
        <pc:sldMkLst>
          <pc:docMk/>
          <pc:sldMk cId="3713641977" sldId="267"/>
        </pc:sldMkLst>
      </pc:sldChg>
      <pc:sldChg chg="del">
        <pc:chgData name="David Butler" userId="1d4169bac4fa5473" providerId="LiveId" clId="{1FADF393-0BBE-4E3A-BD9D-FBB9F47F067F}" dt="2023-12-23T07:40:01.297" v="9" actId="47"/>
        <pc:sldMkLst>
          <pc:docMk/>
          <pc:sldMk cId="3471106804" sldId="268"/>
        </pc:sldMkLst>
      </pc:sldChg>
      <pc:sldChg chg="add del">
        <pc:chgData name="David Butler" userId="1d4169bac4fa5473" providerId="LiveId" clId="{1FADF393-0BBE-4E3A-BD9D-FBB9F47F067F}" dt="2023-12-23T08:09:00.506" v="35" actId="47"/>
        <pc:sldMkLst>
          <pc:docMk/>
          <pc:sldMk cId="3476311766" sldId="268"/>
        </pc:sldMkLst>
      </pc:sldChg>
      <pc:sldChg chg="addSp modSp add mod setBg">
        <pc:chgData name="David Butler" userId="1d4169bac4fa5473" providerId="LiveId" clId="{1FADF393-0BBE-4E3A-BD9D-FBB9F47F067F}" dt="2023-12-23T08:07:55.188" v="25" actId="26606"/>
        <pc:sldMkLst>
          <pc:docMk/>
          <pc:sldMk cId="1543102831" sldId="269"/>
        </pc:sldMkLst>
        <pc:picChg chg="add mod">
          <ac:chgData name="David Butler" userId="1d4169bac4fa5473" providerId="LiveId" clId="{1FADF393-0BBE-4E3A-BD9D-FBB9F47F067F}" dt="2023-12-23T08:07:55.188" v="25" actId="26606"/>
          <ac:picMkLst>
            <pc:docMk/>
            <pc:sldMk cId="1543102831" sldId="269"/>
            <ac:picMk id="3" creationId="{6864F046-54B8-526C-F340-0D54F84E2E13}"/>
          </ac:picMkLst>
        </pc:picChg>
      </pc:sldChg>
      <pc:sldChg chg="del">
        <pc:chgData name="David Butler" userId="1d4169bac4fa5473" providerId="LiveId" clId="{1FADF393-0BBE-4E3A-BD9D-FBB9F47F067F}" dt="2023-12-23T07:39:56.200" v="3" actId="47"/>
        <pc:sldMkLst>
          <pc:docMk/>
          <pc:sldMk cId="3900169486" sldId="269"/>
        </pc:sldMkLst>
      </pc:sldChg>
      <pc:sldChg chg="addSp modSp add mod setBg">
        <pc:chgData name="David Butler" userId="1d4169bac4fa5473" providerId="LiveId" clId="{1FADF393-0BBE-4E3A-BD9D-FBB9F47F067F}" dt="2023-12-23T08:08:09.876" v="27" actId="26606"/>
        <pc:sldMkLst>
          <pc:docMk/>
          <pc:sldMk cId="3632708878" sldId="270"/>
        </pc:sldMkLst>
        <pc:picChg chg="add mod">
          <ac:chgData name="David Butler" userId="1d4169bac4fa5473" providerId="LiveId" clId="{1FADF393-0BBE-4E3A-BD9D-FBB9F47F067F}" dt="2023-12-23T08:08:09.876" v="27" actId="26606"/>
          <ac:picMkLst>
            <pc:docMk/>
            <pc:sldMk cId="3632708878" sldId="270"/>
            <ac:picMk id="3" creationId="{5111FC98-EAF6-1101-A167-81161DD21B51}"/>
          </ac:picMkLst>
        </pc:picChg>
      </pc:sldChg>
      <pc:sldChg chg="addSp modSp add mod setBg">
        <pc:chgData name="David Butler" userId="1d4169bac4fa5473" providerId="LiveId" clId="{1FADF393-0BBE-4E3A-BD9D-FBB9F47F067F}" dt="2023-12-23T08:08:26.156" v="29" actId="26606"/>
        <pc:sldMkLst>
          <pc:docMk/>
          <pc:sldMk cId="1366794495" sldId="271"/>
        </pc:sldMkLst>
        <pc:picChg chg="add mod">
          <ac:chgData name="David Butler" userId="1d4169bac4fa5473" providerId="LiveId" clId="{1FADF393-0BBE-4E3A-BD9D-FBB9F47F067F}" dt="2023-12-23T08:08:26.156" v="29" actId="26606"/>
          <ac:picMkLst>
            <pc:docMk/>
            <pc:sldMk cId="1366794495" sldId="271"/>
            <ac:picMk id="3" creationId="{06D0BA93-C864-7746-AC18-2B5E53C39DFB}"/>
          </ac:picMkLst>
        </pc:picChg>
      </pc:sldChg>
      <pc:sldChg chg="addSp modSp add mod setBg">
        <pc:chgData name="David Butler" userId="1d4169bac4fa5473" providerId="LiveId" clId="{1FADF393-0BBE-4E3A-BD9D-FBB9F47F067F}" dt="2023-12-23T08:08:44.749" v="31" actId="26606"/>
        <pc:sldMkLst>
          <pc:docMk/>
          <pc:sldMk cId="285677254" sldId="272"/>
        </pc:sldMkLst>
        <pc:picChg chg="add mod">
          <ac:chgData name="David Butler" userId="1d4169bac4fa5473" providerId="LiveId" clId="{1FADF393-0BBE-4E3A-BD9D-FBB9F47F067F}" dt="2023-12-23T08:08:44.749" v="31" actId="26606"/>
          <ac:picMkLst>
            <pc:docMk/>
            <pc:sldMk cId="285677254" sldId="272"/>
            <ac:picMk id="3" creationId="{A3FC7D62-F00E-971A-9C2C-80C01D7B40DC}"/>
          </ac:picMkLst>
        </pc:picChg>
      </pc:sldChg>
      <pc:sldChg chg="addSp delSp modSp add mod">
        <pc:chgData name="David Butler" userId="1d4169bac4fa5473" providerId="LiveId" clId="{1FADF393-0BBE-4E3A-BD9D-FBB9F47F067F}" dt="2023-12-23T08:13:15.842" v="79" actId="20577"/>
        <pc:sldMkLst>
          <pc:docMk/>
          <pc:sldMk cId="631317775" sldId="273"/>
        </pc:sldMkLst>
        <pc:spChg chg="add mod">
          <ac:chgData name="David Butler" userId="1d4169bac4fa5473" providerId="LiveId" clId="{1FADF393-0BBE-4E3A-BD9D-FBB9F47F067F}" dt="2023-12-23T08:13:15.842" v="79" actId="20577"/>
          <ac:spMkLst>
            <pc:docMk/>
            <pc:sldMk cId="631317775" sldId="273"/>
            <ac:spMk id="5" creationId="{B3199D84-D1C4-8498-2FA3-BAC15BBEA0E1}"/>
          </ac:spMkLst>
        </pc:spChg>
        <pc:spChg chg="add mod">
          <ac:chgData name="David Butler" userId="1d4169bac4fa5473" providerId="LiveId" clId="{1FADF393-0BBE-4E3A-BD9D-FBB9F47F067F}" dt="2023-12-23T08:13:09.671" v="77" actId="20577"/>
          <ac:spMkLst>
            <pc:docMk/>
            <pc:sldMk cId="631317775" sldId="273"/>
            <ac:spMk id="6" creationId="{5736EAD5-B757-3A20-0001-77E163185E09}"/>
          </ac:spMkLst>
        </pc:spChg>
        <pc:spChg chg="add mod">
          <ac:chgData name="David Butler" userId="1d4169bac4fa5473" providerId="LiveId" clId="{1FADF393-0BBE-4E3A-BD9D-FBB9F47F067F}" dt="2023-12-23T08:13:00.072" v="75" actId="20577"/>
          <ac:spMkLst>
            <pc:docMk/>
            <pc:sldMk cId="631317775" sldId="273"/>
            <ac:spMk id="7" creationId="{BCC50242-CF1A-DCE0-4B04-6963B4A870BD}"/>
          </ac:spMkLst>
        </pc:spChg>
        <pc:spChg chg="add mod">
          <ac:chgData name="David Butler" userId="1d4169bac4fa5473" providerId="LiveId" clId="{1FADF393-0BBE-4E3A-BD9D-FBB9F47F067F}" dt="2023-12-23T08:13:04.696" v="76" actId="20577"/>
          <ac:spMkLst>
            <pc:docMk/>
            <pc:sldMk cId="631317775" sldId="273"/>
            <ac:spMk id="8" creationId="{193962C5-316A-8BA3-68FD-E4CB7F663CDB}"/>
          </ac:spMkLst>
        </pc:spChg>
        <pc:spChg chg="add mod">
          <ac:chgData name="David Butler" userId="1d4169bac4fa5473" providerId="LiveId" clId="{1FADF393-0BBE-4E3A-BD9D-FBB9F47F067F}" dt="2023-12-23T08:12:51.800" v="74" actId="20577"/>
          <ac:spMkLst>
            <pc:docMk/>
            <pc:sldMk cId="631317775" sldId="273"/>
            <ac:spMk id="9" creationId="{6FAF0E75-4467-0D4B-7277-107DAC5E5F21}"/>
          </ac:spMkLst>
        </pc:spChg>
        <pc:spChg chg="add mod">
          <ac:chgData name="David Butler" userId="1d4169bac4fa5473" providerId="LiveId" clId="{1FADF393-0BBE-4E3A-BD9D-FBB9F47F067F}" dt="2023-12-23T08:12:44.695" v="71" actId="20577"/>
          <ac:spMkLst>
            <pc:docMk/>
            <pc:sldMk cId="631317775" sldId="273"/>
            <ac:spMk id="10" creationId="{E7A3B2E0-8BFD-69B1-49FD-0A3F27A94616}"/>
          </ac:spMkLst>
        </pc:spChg>
        <pc:spChg chg="add mod">
          <ac:chgData name="David Butler" userId="1d4169bac4fa5473" providerId="LiveId" clId="{1FADF393-0BBE-4E3A-BD9D-FBB9F47F067F}" dt="2023-12-23T08:12:40.968" v="70" actId="20577"/>
          <ac:spMkLst>
            <pc:docMk/>
            <pc:sldMk cId="631317775" sldId="273"/>
            <ac:spMk id="11" creationId="{0BE2B6AA-FAD7-7585-A5D8-70634BA9E30D}"/>
          </ac:spMkLst>
        </pc:spChg>
        <pc:spChg chg="add mod">
          <ac:chgData name="David Butler" userId="1d4169bac4fa5473" providerId="LiveId" clId="{1FADF393-0BBE-4E3A-BD9D-FBB9F47F067F}" dt="2023-12-23T08:12:34.136" v="67" actId="20577"/>
          <ac:spMkLst>
            <pc:docMk/>
            <pc:sldMk cId="631317775" sldId="273"/>
            <ac:spMk id="12" creationId="{97CF3852-4FDF-357B-F6E5-207B02338B2C}"/>
          </ac:spMkLst>
        </pc:spChg>
        <pc:spChg chg="add mod">
          <ac:chgData name="David Butler" userId="1d4169bac4fa5473" providerId="LiveId" clId="{1FADF393-0BBE-4E3A-BD9D-FBB9F47F067F}" dt="2023-12-23T08:11:31.705" v="51"/>
          <ac:spMkLst>
            <pc:docMk/>
            <pc:sldMk cId="631317775" sldId="273"/>
            <ac:spMk id="13" creationId="{1E0D6354-FB4D-05BC-5213-6208C07B4B02}"/>
          </ac:spMkLst>
        </pc:spChg>
        <pc:spChg chg="add mod">
          <ac:chgData name="David Butler" userId="1d4169bac4fa5473" providerId="LiveId" clId="{1FADF393-0BBE-4E3A-BD9D-FBB9F47F067F}" dt="2023-12-23T08:12:30.697" v="66" actId="20577"/>
          <ac:spMkLst>
            <pc:docMk/>
            <pc:sldMk cId="631317775" sldId="273"/>
            <ac:spMk id="14" creationId="{55EC7D86-9B2A-17AC-75ED-F199D7787846}"/>
          </ac:spMkLst>
        </pc:spChg>
        <pc:spChg chg="add mod">
          <ac:chgData name="David Butler" userId="1d4169bac4fa5473" providerId="LiveId" clId="{1FADF393-0BBE-4E3A-BD9D-FBB9F47F067F}" dt="2023-12-23T08:11:37.290" v="54" actId="1076"/>
          <ac:spMkLst>
            <pc:docMk/>
            <pc:sldMk cId="631317775" sldId="273"/>
            <ac:spMk id="15" creationId="{94B1B682-4B14-97F0-6C48-6CF0A6808517}"/>
          </ac:spMkLst>
        </pc:spChg>
        <pc:picChg chg="del mod">
          <ac:chgData name="David Butler" userId="1d4169bac4fa5473" providerId="LiveId" clId="{1FADF393-0BBE-4E3A-BD9D-FBB9F47F067F}" dt="2023-12-23T08:10:47.890" v="39" actId="478"/>
          <ac:picMkLst>
            <pc:docMk/>
            <pc:sldMk cId="631317775" sldId="273"/>
            <ac:picMk id="3" creationId="{6864F046-54B8-526C-F340-0D54F84E2E13}"/>
          </ac:picMkLst>
        </pc:picChg>
        <pc:picChg chg="add mod">
          <ac:chgData name="David Butler" userId="1d4169bac4fa5473" providerId="LiveId" clId="{1FADF393-0BBE-4E3A-BD9D-FBB9F47F067F}" dt="2023-12-23T08:11:17.444" v="41" actId="26606"/>
          <ac:picMkLst>
            <pc:docMk/>
            <pc:sldMk cId="631317775" sldId="273"/>
            <ac:picMk id="4" creationId="{8B563B0F-56EC-DE9B-2588-4D6621EDF248}"/>
          </ac:picMkLst>
        </pc:picChg>
      </pc:sldChg>
      <pc:sldChg chg="add del">
        <pc:chgData name="David Butler" userId="1d4169bac4fa5473" providerId="LiveId" clId="{1FADF393-0BBE-4E3A-BD9D-FBB9F47F067F}" dt="2023-12-23T08:08:58.650" v="32" actId="47"/>
        <pc:sldMkLst>
          <pc:docMk/>
          <pc:sldMk cId="4238478318" sldId="273"/>
        </pc:sldMkLst>
      </pc:sldChg>
      <pc:sldChg chg="add del">
        <pc:chgData name="David Butler" userId="1d4169bac4fa5473" providerId="LiveId" clId="{1FADF393-0BBE-4E3A-BD9D-FBB9F47F067F}" dt="2023-12-23T08:08:59.321" v="33" actId="47"/>
        <pc:sldMkLst>
          <pc:docMk/>
          <pc:sldMk cId="828155492" sldId="274"/>
        </pc:sldMkLst>
      </pc:sldChg>
    </pc:docChg>
  </pc:docChgLst>
  <pc:docChgLst>
    <pc:chgData name="David Butler" userId="5e725e48-0273-4087-b2eb-09e2acbbccf3" providerId="ADAL" clId="{BE9717CA-4583-4E7F-93F3-3EC2F70E276D}"/>
    <pc:docChg chg="custSel addSld delSld modSld">
      <pc:chgData name="David Butler" userId="5e725e48-0273-4087-b2eb-09e2acbbccf3" providerId="ADAL" clId="{BE9717CA-4583-4E7F-93F3-3EC2F70E276D}" dt="2023-08-23T15:04:41.150" v="127"/>
      <pc:docMkLst>
        <pc:docMk/>
      </pc:docMkLst>
      <pc:sldChg chg="addSp delSp modSp">
        <pc:chgData name="David Butler" userId="5e725e48-0273-4087-b2eb-09e2acbbccf3" providerId="ADAL" clId="{BE9717CA-4583-4E7F-93F3-3EC2F70E276D}" dt="2023-08-23T15:00:06.639" v="72" actId="14100"/>
        <pc:sldMkLst>
          <pc:docMk/>
          <pc:sldMk cId="0" sldId="256"/>
        </pc:sldMkLst>
        <pc:spChg chg="mod">
          <ac:chgData name="David Butler" userId="5e725e48-0273-4087-b2eb-09e2acbbccf3" providerId="ADAL" clId="{BE9717CA-4583-4E7F-93F3-3EC2F70E276D}" dt="2023-08-23T14:50:20.580" v="17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4:50:24.755" v="19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4:56:57.726" v="43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4:57:00.885" v="45" actId="1076"/>
          <ac:spMkLst>
            <pc:docMk/>
            <pc:sldMk cId="0" sldId="256"/>
            <ac:spMk id="11" creationId="{00000000-0000-0000-0000-000000000000}"/>
          </ac:spMkLst>
        </pc:spChg>
        <pc:spChg chg="add mod">
          <ac:chgData name="David Butler" userId="5e725e48-0273-4087-b2eb-09e2acbbccf3" providerId="ADAL" clId="{BE9717CA-4583-4E7F-93F3-3EC2F70E276D}" dt="2023-08-23T14:59:58.701" v="67" actId="1076"/>
          <ac:spMkLst>
            <pc:docMk/>
            <pc:sldMk cId="0" sldId="256"/>
            <ac:spMk id="15" creationId="{41C56D11-F9AD-48EF-A00F-36B88B4D3943}"/>
          </ac:spMkLst>
        </pc:spChg>
        <pc:spChg chg="add mod">
          <ac:chgData name="David Butler" userId="5e725e48-0273-4087-b2eb-09e2acbbccf3" providerId="ADAL" clId="{BE9717CA-4583-4E7F-93F3-3EC2F70E276D}" dt="2023-08-23T15:00:02.966" v="70" actId="1076"/>
          <ac:spMkLst>
            <pc:docMk/>
            <pc:sldMk cId="0" sldId="256"/>
            <ac:spMk id="16" creationId="{0E217F9C-D3FD-4E18-8284-8BBAC2819492}"/>
          </ac:spMkLst>
        </pc:spChg>
        <pc:picChg chg="del">
          <ac:chgData name="David Butler" userId="5e725e48-0273-4087-b2eb-09e2acbbccf3" providerId="ADAL" clId="{BE9717CA-4583-4E7F-93F3-3EC2F70E276D}" dt="2023-08-23T14:48:59.186" v="0" actId="478"/>
          <ac:picMkLst>
            <pc:docMk/>
            <pc:sldMk cId="0" sldId="256"/>
            <ac:picMk id="4" creationId="{00000000-0000-0000-0000-000000000000}"/>
          </ac:picMkLst>
        </pc:picChg>
        <pc:picChg chg="add mod">
          <ac:chgData name="David Butler" userId="5e725e48-0273-4087-b2eb-09e2acbbccf3" providerId="ADAL" clId="{BE9717CA-4583-4E7F-93F3-3EC2F70E276D}" dt="2023-08-23T15:00:00.868" v="69" actId="14100"/>
          <ac:picMkLst>
            <pc:docMk/>
            <pc:sldMk cId="0" sldId="256"/>
            <ac:picMk id="14" creationId="{BF39A843-B919-4B3C-902A-0587E9567C57}"/>
          </ac:picMkLst>
        </pc:picChg>
        <pc:picChg chg="add mod">
          <ac:chgData name="David Butler" userId="5e725e48-0273-4087-b2eb-09e2acbbccf3" providerId="ADAL" clId="{BE9717CA-4583-4E7F-93F3-3EC2F70E276D}" dt="2023-08-23T14:59:51.440" v="63" actId="14100"/>
          <ac:picMkLst>
            <pc:docMk/>
            <pc:sldMk cId="0" sldId="256"/>
            <ac:picMk id="1026" creationId="{44A8D8B7-983E-4420-AEBA-FAE62A11A065}"/>
          </ac:picMkLst>
        </pc:picChg>
        <pc:picChg chg="add mod">
          <ac:chgData name="David Butler" userId="5e725e48-0273-4087-b2eb-09e2acbbccf3" providerId="ADAL" clId="{BE9717CA-4583-4E7F-93F3-3EC2F70E276D}" dt="2023-08-23T14:59:41.205" v="57" actId="1076"/>
          <ac:picMkLst>
            <pc:docMk/>
            <pc:sldMk cId="0" sldId="256"/>
            <ac:picMk id="1028" creationId="{22DB41FA-AF3E-4B3B-AFB1-D85655195169}"/>
          </ac:picMkLst>
        </pc:picChg>
        <pc:picChg chg="add mod">
          <ac:chgData name="David Butler" userId="5e725e48-0273-4087-b2eb-09e2acbbccf3" providerId="ADAL" clId="{BE9717CA-4583-4E7F-93F3-3EC2F70E276D}" dt="2023-08-23T14:59:54.155" v="65" actId="14100"/>
          <ac:picMkLst>
            <pc:docMk/>
            <pc:sldMk cId="0" sldId="256"/>
            <ac:picMk id="1030" creationId="{C6CF445A-1E4C-4929-B1E1-E22A6D6C27CE}"/>
          </ac:picMkLst>
        </pc:picChg>
        <pc:picChg chg="add mod">
          <ac:chgData name="David Butler" userId="5e725e48-0273-4087-b2eb-09e2acbbccf3" providerId="ADAL" clId="{BE9717CA-4583-4E7F-93F3-3EC2F70E276D}" dt="2023-08-23T14:59:46.029" v="60" actId="14100"/>
          <ac:picMkLst>
            <pc:docMk/>
            <pc:sldMk cId="0" sldId="256"/>
            <ac:picMk id="1032" creationId="{E0AD8FF3-0BE3-44BA-B59F-97D5C262AB32}"/>
          </ac:picMkLst>
        </pc:picChg>
        <pc:picChg chg="add mod">
          <ac:chgData name="David Butler" userId="5e725e48-0273-4087-b2eb-09e2acbbccf3" providerId="ADAL" clId="{BE9717CA-4583-4E7F-93F3-3EC2F70E276D}" dt="2023-08-23T15:00:06.639" v="72" actId="14100"/>
          <ac:picMkLst>
            <pc:docMk/>
            <pc:sldMk cId="0" sldId="256"/>
            <ac:picMk id="1034" creationId="{0EDA7EC2-C26C-482F-AB15-ACA1EC298309}"/>
          </ac:picMkLst>
        </pc:picChg>
        <pc:picChg chg="del">
          <ac:chgData name="David Butler" userId="5e725e48-0273-4087-b2eb-09e2acbbccf3" providerId="ADAL" clId="{BE9717CA-4583-4E7F-93F3-3EC2F70E276D}" dt="2023-08-23T14:49:00.362" v="2" actId="478"/>
          <ac:picMkLst>
            <pc:docMk/>
            <pc:sldMk cId="0" sldId="256"/>
            <ac:picMk id="11266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23T14:49:00.866" v="3" actId="478"/>
          <ac:picMkLst>
            <pc:docMk/>
            <pc:sldMk cId="0" sldId="256"/>
            <ac:picMk id="11268" creationId="{00000000-0000-0000-0000-000000000000}"/>
          </ac:picMkLst>
        </pc:picChg>
        <pc:picChg chg="del">
          <ac:chgData name="David Butler" userId="5e725e48-0273-4087-b2eb-09e2acbbccf3" providerId="ADAL" clId="{BE9717CA-4583-4E7F-93F3-3EC2F70E276D}" dt="2023-08-23T14:48:59.787" v="1" actId="478"/>
          <ac:picMkLst>
            <pc:docMk/>
            <pc:sldMk cId="0" sldId="256"/>
            <ac:picMk id="11270" creationId="{00000000-0000-0000-0000-000000000000}"/>
          </ac:picMkLst>
        </pc:picChg>
      </pc:sldChg>
      <pc:sldChg chg="modSp">
        <pc:chgData name="David Butler" userId="5e725e48-0273-4087-b2eb-09e2acbbccf3" providerId="ADAL" clId="{BE9717CA-4583-4E7F-93F3-3EC2F70E276D}" dt="2023-08-23T14:49:22.690" v="13" actId="20577"/>
        <pc:sldMkLst>
          <pc:docMk/>
          <pc:sldMk cId="0" sldId="257"/>
        </pc:sldMkLst>
        <pc:spChg chg="mod">
          <ac:chgData name="David Butler" userId="5e725e48-0273-4087-b2eb-09e2acbbccf3" providerId="ADAL" clId="{BE9717CA-4583-4E7F-93F3-3EC2F70E276D}" dt="2023-08-23T14:49:22.690" v="13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4:49:18.627" v="9" actId="404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BE9717CA-4583-4E7F-93F3-3EC2F70E276D}" dt="2023-08-23T15:00:57.640" v="75" actId="2696"/>
        <pc:sldMkLst>
          <pc:docMk/>
          <pc:sldMk cId="0" sldId="259"/>
        </pc:sldMkLst>
      </pc:sldChg>
      <pc:sldChg chg="addSp delSp modSp">
        <pc:chgData name="David Butler" userId="5e725e48-0273-4087-b2eb-09e2acbbccf3" providerId="ADAL" clId="{BE9717CA-4583-4E7F-93F3-3EC2F70E276D}" dt="2023-08-23T15:01:48.338" v="93" actId="12"/>
        <pc:sldMkLst>
          <pc:docMk/>
          <pc:sldMk cId="0" sldId="260"/>
        </pc:sldMkLst>
        <pc:spChg chg="del">
          <ac:chgData name="David Butler" userId="5e725e48-0273-4087-b2eb-09e2acbbccf3" providerId="ADAL" clId="{BE9717CA-4583-4E7F-93F3-3EC2F70E276D}" dt="2023-08-23T15:01:04.058" v="78" actId="478"/>
          <ac:spMkLst>
            <pc:docMk/>
            <pc:sldMk cId="0" sldId="260"/>
            <ac:spMk id="2" creationId="{00000000-0000-0000-0000-000000000000}"/>
          </ac:spMkLst>
        </pc:spChg>
        <pc:spChg chg="add del mod">
          <ac:chgData name="David Butler" userId="5e725e48-0273-4087-b2eb-09e2acbbccf3" providerId="ADAL" clId="{BE9717CA-4583-4E7F-93F3-3EC2F70E276D}" dt="2023-08-23T15:01:07.118" v="80" actId="478"/>
          <ac:spMkLst>
            <pc:docMk/>
            <pc:sldMk cId="0" sldId="260"/>
            <ac:spMk id="4" creationId="{A0CCC375-4DEB-4713-A7D9-9A75591B2EBC}"/>
          </ac:spMkLst>
        </pc:spChg>
        <pc:spChg chg="add del mod">
          <ac:chgData name="David Butler" userId="5e725e48-0273-4087-b2eb-09e2acbbccf3" providerId="ADAL" clId="{BE9717CA-4583-4E7F-93F3-3EC2F70E276D}" dt="2023-08-23T15:01:05.239" v="79" actId="478"/>
          <ac:spMkLst>
            <pc:docMk/>
            <pc:sldMk cId="0" sldId="260"/>
            <ac:spMk id="6" creationId="{9B2592A9-E4A2-4BDF-B331-950E1F13079B}"/>
          </ac:spMkLst>
        </pc:spChg>
        <pc:spChg chg="add mod">
          <ac:chgData name="David Butler" userId="5e725e48-0273-4087-b2eb-09e2acbbccf3" providerId="ADAL" clId="{BE9717CA-4583-4E7F-93F3-3EC2F70E276D}" dt="2023-08-23T15:01:48.338" v="93" actId="12"/>
          <ac:spMkLst>
            <pc:docMk/>
            <pc:sldMk cId="0" sldId="260"/>
            <ac:spMk id="7" creationId="{A13ABEB4-B99E-43A8-B516-B4F3025B3008}"/>
          </ac:spMkLst>
        </pc:spChg>
        <pc:picChg chg="del">
          <ac:chgData name="David Butler" userId="5e725e48-0273-4087-b2eb-09e2acbbccf3" providerId="ADAL" clId="{BE9717CA-4583-4E7F-93F3-3EC2F70E276D}" dt="2023-08-23T15:01:01.147" v="77" actId="478"/>
          <ac:picMkLst>
            <pc:docMk/>
            <pc:sldMk cId="0" sldId="260"/>
            <ac:picMk id="14338" creationId="{00000000-0000-0000-0000-000000000000}"/>
          </ac:picMkLst>
        </pc:picChg>
      </pc:sldChg>
      <pc:sldChg chg="addSp delSp modSp">
        <pc:chgData name="David Butler" userId="5e725e48-0273-4087-b2eb-09e2acbbccf3" providerId="ADAL" clId="{BE9717CA-4583-4E7F-93F3-3EC2F70E276D}" dt="2023-08-23T15:02:25.972" v="104" actId="27636"/>
        <pc:sldMkLst>
          <pc:docMk/>
          <pc:sldMk cId="0" sldId="263"/>
        </pc:sldMkLst>
        <pc:spChg chg="mod">
          <ac:chgData name="David Butler" userId="5e725e48-0273-4087-b2eb-09e2acbbccf3" providerId="ADAL" clId="{BE9717CA-4583-4E7F-93F3-3EC2F70E276D}" dt="2023-08-23T15:01:59.742" v="98" actId="20577"/>
          <ac:spMkLst>
            <pc:docMk/>
            <pc:sldMk cId="0" sldId="263"/>
            <ac:spMk id="2" creationId="{00000000-0000-0000-0000-000000000000}"/>
          </ac:spMkLst>
        </pc:spChg>
        <pc:spChg chg="del">
          <ac:chgData name="David Butler" userId="5e725e48-0273-4087-b2eb-09e2acbbccf3" providerId="ADAL" clId="{BE9717CA-4583-4E7F-93F3-3EC2F70E276D}" dt="2023-08-23T15:01:55.833" v="94" actId="478"/>
          <ac:spMkLst>
            <pc:docMk/>
            <pc:sldMk cId="0" sldId="263"/>
            <ac:spMk id="3" creationId="{00000000-0000-0000-0000-000000000000}"/>
          </ac:spMkLst>
        </pc:spChg>
        <pc:spChg chg="add mod">
          <ac:chgData name="David Butler" userId="5e725e48-0273-4087-b2eb-09e2acbbccf3" providerId="ADAL" clId="{BE9717CA-4583-4E7F-93F3-3EC2F70E276D}" dt="2023-08-23T15:02:25.972" v="104" actId="27636"/>
          <ac:spMkLst>
            <pc:docMk/>
            <pc:sldMk cId="0" sldId="263"/>
            <ac:spMk id="5" creationId="{F45917A7-42A3-4A88-9CDD-35B1A070173D}"/>
          </ac:spMkLst>
        </pc:spChg>
      </pc:sldChg>
      <pc:sldChg chg="addSp delSp modSp">
        <pc:chgData name="David Butler" userId="5e725e48-0273-4087-b2eb-09e2acbbccf3" providerId="ADAL" clId="{BE9717CA-4583-4E7F-93F3-3EC2F70E276D}" dt="2023-08-23T15:03:24.563" v="119" actId="122"/>
        <pc:sldMkLst>
          <pc:docMk/>
          <pc:sldMk cId="0" sldId="264"/>
        </pc:sldMkLst>
        <pc:spChg chg="add mod">
          <ac:chgData name="David Butler" userId="5e725e48-0273-4087-b2eb-09e2acbbccf3" providerId="ADAL" clId="{BE9717CA-4583-4E7F-93F3-3EC2F70E276D}" dt="2023-08-23T15:03:24.563" v="119" actId="122"/>
          <ac:spMkLst>
            <pc:docMk/>
            <pc:sldMk cId="0" sldId="264"/>
            <ac:spMk id="2" creationId="{04A62A9A-7231-4977-BD7B-D099360DC3CC}"/>
          </ac:spMkLst>
        </pc:spChg>
        <pc:picChg chg="del">
          <ac:chgData name="David Butler" userId="5e725e48-0273-4087-b2eb-09e2acbbccf3" providerId="ADAL" clId="{BE9717CA-4583-4E7F-93F3-3EC2F70E276D}" dt="2023-08-23T15:02:52.063" v="105" actId="478"/>
          <ac:picMkLst>
            <pc:docMk/>
            <pc:sldMk cId="0" sldId="264"/>
            <ac:picMk id="15362" creationId="{00000000-0000-0000-0000-000000000000}"/>
          </ac:picMkLst>
        </pc:picChg>
      </pc:sldChg>
      <pc:sldChg chg="addSp delSp">
        <pc:chgData name="David Butler" userId="5e725e48-0273-4087-b2eb-09e2acbbccf3" providerId="ADAL" clId="{BE9717CA-4583-4E7F-93F3-3EC2F70E276D}" dt="2023-08-23T15:04:21.378" v="126"/>
        <pc:sldMkLst>
          <pc:docMk/>
          <pc:sldMk cId="3613727877" sldId="266"/>
        </pc:sldMkLst>
        <pc:picChg chg="add del">
          <ac:chgData name="David Butler" userId="5e725e48-0273-4087-b2eb-09e2acbbccf3" providerId="ADAL" clId="{BE9717CA-4583-4E7F-93F3-3EC2F70E276D}" dt="2023-08-23T15:04:10.227" v="125" actId="478"/>
          <ac:picMkLst>
            <pc:docMk/>
            <pc:sldMk cId="3613727877" sldId="266"/>
            <ac:picMk id="2" creationId="{286FE157-DF27-4FA2-988F-2874F8101A84}"/>
          </ac:picMkLst>
        </pc:picChg>
        <pc:picChg chg="add">
          <ac:chgData name="David Butler" userId="5e725e48-0273-4087-b2eb-09e2acbbccf3" providerId="ADAL" clId="{BE9717CA-4583-4E7F-93F3-3EC2F70E276D}" dt="2023-08-23T15:04:21.378" v="126"/>
          <ac:picMkLst>
            <pc:docMk/>
            <pc:sldMk cId="3613727877" sldId="266"/>
            <ac:picMk id="3" creationId="{EFE07A08-E0F1-46E2-9FE4-E55D3B2E4831}"/>
          </ac:picMkLst>
        </pc:picChg>
        <pc:picChg chg="del">
          <ac:chgData name="David Butler" userId="5e725e48-0273-4087-b2eb-09e2acbbccf3" providerId="ADAL" clId="{BE9717CA-4583-4E7F-93F3-3EC2F70E276D}" dt="2023-08-23T15:03:44.022" v="120" actId="478"/>
          <ac:picMkLst>
            <pc:docMk/>
            <pc:sldMk cId="3613727877" sldId="266"/>
            <ac:picMk id="17410" creationId="{00000000-0000-0000-0000-000000000000}"/>
          </ac:picMkLst>
        </pc:picChg>
      </pc:sldChg>
      <pc:sldChg chg="addSp add">
        <pc:chgData name="David Butler" userId="5e725e48-0273-4087-b2eb-09e2acbbccf3" providerId="ADAL" clId="{BE9717CA-4583-4E7F-93F3-3EC2F70E276D}" dt="2023-08-23T15:04:07.520" v="124"/>
        <pc:sldMkLst>
          <pc:docMk/>
          <pc:sldMk cId="3710726885" sldId="267"/>
        </pc:sldMkLst>
        <pc:picChg chg="add">
          <ac:chgData name="David Butler" userId="5e725e48-0273-4087-b2eb-09e2acbbccf3" providerId="ADAL" clId="{BE9717CA-4583-4E7F-93F3-3EC2F70E276D}" dt="2023-08-23T15:04:07.520" v="124"/>
          <ac:picMkLst>
            <pc:docMk/>
            <pc:sldMk cId="3710726885" sldId="267"/>
            <ac:picMk id="2" creationId="{09D813C4-F54C-43B1-BC11-43E853665948}"/>
          </ac:picMkLst>
        </pc:picChg>
      </pc:sldChg>
      <pc:sldChg chg="add del">
        <pc:chgData name="David Butler" userId="5e725e48-0273-4087-b2eb-09e2acbbccf3" providerId="ADAL" clId="{BE9717CA-4583-4E7F-93F3-3EC2F70E276D}" dt="2023-08-23T15:00:55.232" v="74" actId="2696"/>
        <pc:sldMkLst>
          <pc:docMk/>
          <pc:sldMk cId="1064721224" sldId="268"/>
        </pc:sldMkLst>
      </pc:sldChg>
      <pc:sldChg chg="addSp add">
        <pc:chgData name="David Butler" userId="5e725e48-0273-4087-b2eb-09e2acbbccf3" providerId="ADAL" clId="{BE9717CA-4583-4E7F-93F3-3EC2F70E276D}" dt="2023-08-23T15:04:41.150" v="127"/>
        <pc:sldMkLst>
          <pc:docMk/>
          <pc:sldMk cId="3471106804" sldId="268"/>
        </pc:sldMkLst>
        <pc:picChg chg="add">
          <ac:chgData name="David Butler" userId="5e725e48-0273-4087-b2eb-09e2acbbccf3" providerId="ADAL" clId="{BE9717CA-4583-4E7F-93F3-3EC2F70E276D}" dt="2023-08-23T15:04:41.150" v="127"/>
          <ac:picMkLst>
            <pc:docMk/>
            <pc:sldMk cId="3471106804" sldId="268"/>
            <ac:picMk id="2" creationId="{3E5C713C-5867-4AF1-B82F-3BBE686D7B0E}"/>
          </ac:picMkLst>
        </pc:picChg>
      </pc:sldChg>
    </pc:docChg>
  </pc:docChgLst>
  <pc:docChgLst>
    <pc:chgData name="David Butler" userId="5e725e48-0273-4087-b2eb-09e2acbbccf3" providerId="ADAL" clId="{CBE55E75-09A0-48F3-A0C2-8FBB883853D4}"/>
    <pc:docChg chg="undo addSld modSld">
      <pc:chgData name="David Butler" userId="5e725e48-0273-4087-b2eb-09e2acbbccf3" providerId="ADAL" clId="{CBE55E75-09A0-48F3-A0C2-8FBB883853D4}" dt="2023-08-24T14:46:32.583" v="51"/>
      <pc:docMkLst>
        <pc:docMk/>
      </pc:docMkLst>
      <pc:sldChg chg="addSp">
        <pc:chgData name="David Butler" userId="5e725e48-0273-4087-b2eb-09e2acbbccf3" providerId="ADAL" clId="{CBE55E75-09A0-48F3-A0C2-8FBB883853D4}" dt="2023-08-24T14:46:32.583" v="51"/>
        <pc:sldMkLst>
          <pc:docMk/>
          <pc:sldMk cId="0" sldId="257"/>
        </pc:sldMkLst>
        <pc:inkChg chg="add">
          <ac:chgData name="David Butler" userId="5e725e48-0273-4087-b2eb-09e2acbbccf3" providerId="ADAL" clId="{CBE55E75-09A0-48F3-A0C2-8FBB883853D4}" dt="2023-08-24T14:46:32.583" v="51"/>
          <ac:inkMkLst>
            <pc:docMk/>
            <pc:sldMk cId="0" sldId="257"/>
            <ac:inkMk id="4" creationId="{D2CE3297-BD39-4CB7-A2D0-698D1033E4E5}"/>
          </ac:inkMkLst>
        </pc:inkChg>
      </pc:sldChg>
      <pc:sldChg chg="addSp modSp add">
        <pc:chgData name="David Butler" userId="5e725e48-0273-4087-b2eb-09e2acbbccf3" providerId="ADAL" clId="{CBE55E75-09A0-48F3-A0C2-8FBB883853D4}" dt="2023-08-24T14:46:15.672" v="50" actId="14100"/>
        <pc:sldMkLst>
          <pc:docMk/>
          <pc:sldMk cId="3900169486" sldId="269"/>
        </pc:sldMkLst>
        <pc:spChg chg="add mod">
          <ac:chgData name="David Butler" userId="5e725e48-0273-4087-b2eb-09e2acbbccf3" providerId="ADAL" clId="{CBE55E75-09A0-48F3-A0C2-8FBB883853D4}" dt="2023-08-24T14:46:04.795" v="43" actId="20577"/>
          <ac:spMkLst>
            <pc:docMk/>
            <pc:sldMk cId="3900169486" sldId="269"/>
            <ac:spMk id="4" creationId="{667CC53A-0BF8-4DAA-822D-C42CBDDC5D64}"/>
          </ac:spMkLst>
        </pc:spChg>
        <pc:spChg chg="add mod">
          <ac:chgData name="David Butler" userId="5e725e48-0273-4087-b2eb-09e2acbbccf3" providerId="ADAL" clId="{CBE55E75-09A0-48F3-A0C2-8FBB883853D4}" dt="2023-08-24T14:45:54.757" v="40" actId="20577"/>
          <ac:spMkLst>
            <pc:docMk/>
            <pc:sldMk cId="3900169486" sldId="269"/>
            <ac:spMk id="5" creationId="{E5B79E6A-E0DA-4D70-B267-6D9600DCCAC1}"/>
          </ac:spMkLst>
        </pc:spChg>
        <pc:spChg chg="add mod">
          <ac:chgData name="David Butler" userId="5e725e48-0273-4087-b2eb-09e2acbbccf3" providerId="ADAL" clId="{CBE55E75-09A0-48F3-A0C2-8FBB883853D4}" dt="2023-08-24T14:45:51.038" v="39" actId="20577"/>
          <ac:spMkLst>
            <pc:docMk/>
            <pc:sldMk cId="3900169486" sldId="269"/>
            <ac:spMk id="6" creationId="{FC756790-EA21-4C64-A796-CE046C32C4C7}"/>
          </ac:spMkLst>
        </pc:spChg>
        <pc:spChg chg="add mod">
          <ac:chgData name="David Butler" userId="5e725e48-0273-4087-b2eb-09e2acbbccf3" providerId="ADAL" clId="{CBE55E75-09A0-48F3-A0C2-8FBB883853D4}" dt="2023-08-24T14:46:02.539" v="42" actId="20577"/>
          <ac:spMkLst>
            <pc:docMk/>
            <pc:sldMk cId="3900169486" sldId="269"/>
            <ac:spMk id="7" creationId="{EC28E90A-A6DE-4E36-9B78-ECEF495CFCDC}"/>
          </ac:spMkLst>
        </pc:spChg>
        <pc:spChg chg="add mod">
          <ac:chgData name="David Butler" userId="5e725e48-0273-4087-b2eb-09e2acbbccf3" providerId="ADAL" clId="{CBE55E75-09A0-48F3-A0C2-8FBB883853D4}" dt="2023-08-24T14:45:58.119" v="41" actId="20577"/>
          <ac:spMkLst>
            <pc:docMk/>
            <pc:sldMk cId="3900169486" sldId="269"/>
            <ac:spMk id="8" creationId="{C3B3DA04-ADC3-4D1E-A72A-8E6E2A9E1E89}"/>
          </ac:spMkLst>
        </pc:spChg>
        <pc:spChg chg="add mod">
          <ac:chgData name="David Butler" userId="5e725e48-0273-4087-b2eb-09e2acbbccf3" providerId="ADAL" clId="{CBE55E75-09A0-48F3-A0C2-8FBB883853D4}" dt="2023-08-24T14:45:20.625" v="30" actId="1076"/>
          <ac:spMkLst>
            <pc:docMk/>
            <pc:sldMk cId="3900169486" sldId="269"/>
            <ac:spMk id="9" creationId="{D7E360C5-45CF-43D4-BB86-8A5895386532}"/>
          </ac:spMkLst>
        </pc:spChg>
        <pc:spChg chg="add mod">
          <ac:chgData name="David Butler" userId="5e725e48-0273-4087-b2eb-09e2acbbccf3" providerId="ADAL" clId="{CBE55E75-09A0-48F3-A0C2-8FBB883853D4}" dt="2023-08-24T14:45:45.971" v="38" actId="20577"/>
          <ac:spMkLst>
            <pc:docMk/>
            <pc:sldMk cId="3900169486" sldId="269"/>
            <ac:spMk id="10" creationId="{4462AB3B-F85B-4D06-B62D-B209BC929775}"/>
          </ac:spMkLst>
        </pc:spChg>
        <pc:spChg chg="add mod">
          <ac:chgData name="David Butler" userId="5e725e48-0273-4087-b2eb-09e2acbbccf3" providerId="ADAL" clId="{CBE55E75-09A0-48F3-A0C2-8FBB883853D4}" dt="2023-08-24T14:46:15.672" v="50" actId="14100"/>
          <ac:spMkLst>
            <pc:docMk/>
            <pc:sldMk cId="3900169486" sldId="269"/>
            <ac:spMk id="11" creationId="{3B9FBB61-C9DE-417B-8BF7-AC53D89DBD27}"/>
          </ac:spMkLst>
        </pc:spChg>
        <pc:spChg chg="add mod">
          <ac:chgData name="David Butler" userId="5e725e48-0273-4087-b2eb-09e2acbbccf3" providerId="ADAL" clId="{CBE55E75-09A0-48F3-A0C2-8FBB883853D4}" dt="2023-08-24T14:45:42.652" v="36" actId="20577"/>
          <ac:spMkLst>
            <pc:docMk/>
            <pc:sldMk cId="3900169486" sldId="269"/>
            <ac:spMk id="12" creationId="{A6D03D52-10F5-4808-AA3D-81C28711C8E2}"/>
          </ac:spMkLst>
        </pc:spChg>
        <pc:spChg chg="add mod">
          <ac:chgData name="David Butler" userId="5e725e48-0273-4087-b2eb-09e2acbbccf3" providerId="ADAL" clId="{CBE55E75-09A0-48F3-A0C2-8FBB883853D4}" dt="2023-08-24T14:45:39.807" v="34" actId="20577"/>
          <ac:spMkLst>
            <pc:docMk/>
            <pc:sldMk cId="3900169486" sldId="269"/>
            <ac:spMk id="13" creationId="{6675A5FD-FE9A-496A-B9D7-CA15867584B6}"/>
          </ac:spMkLst>
        </pc:spChg>
        <pc:spChg chg="add mod">
          <ac:chgData name="David Butler" userId="5e725e48-0273-4087-b2eb-09e2acbbccf3" providerId="ADAL" clId="{CBE55E75-09A0-48F3-A0C2-8FBB883853D4}" dt="2023-08-24T14:46:10.754" v="48" actId="14100"/>
          <ac:spMkLst>
            <pc:docMk/>
            <pc:sldMk cId="3900169486" sldId="269"/>
            <ac:spMk id="14" creationId="{6061E827-1965-4754-BB40-4EBC702E4715}"/>
          </ac:spMkLst>
        </pc:spChg>
      </pc:sldChg>
    </pc:docChg>
  </pc:docChgLst>
  <pc:docChgLst>
    <pc:chgData name="David Butler" userId="1d4169bac4fa5473" providerId="LiveId" clId="{28ECC7F7-D5FD-40C9-B0C7-7B11F3518DC6}"/>
    <pc:docChg chg="custSel modSld">
      <pc:chgData name="David Butler" userId="1d4169bac4fa5473" providerId="LiveId" clId="{28ECC7F7-D5FD-40C9-B0C7-7B11F3518DC6}" dt="2023-12-22T20:46:43.484" v="2" actId="478"/>
      <pc:docMkLst>
        <pc:docMk/>
      </pc:docMkLst>
      <pc:sldChg chg="delSp mod">
        <pc:chgData name="David Butler" userId="1d4169bac4fa5473" providerId="LiveId" clId="{28ECC7F7-D5FD-40C9-B0C7-7B11F3518DC6}" dt="2023-12-22T20:43:58.245" v="0" actId="478"/>
        <pc:sldMkLst>
          <pc:docMk/>
          <pc:sldMk cId="0" sldId="257"/>
        </pc:sldMkLst>
        <pc:inkChg chg="del">
          <ac:chgData name="David Butler" userId="1d4169bac4fa5473" providerId="LiveId" clId="{28ECC7F7-D5FD-40C9-B0C7-7B11F3518DC6}" dt="2023-12-22T20:43:58.245" v="0" actId="478"/>
          <ac:inkMkLst>
            <pc:docMk/>
            <pc:sldMk cId="0" sldId="257"/>
            <ac:inkMk id="4" creationId="{D2CE3297-BD39-4CB7-A2D0-698D1033E4E5}"/>
          </ac:inkMkLst>
        </pc:inkChg>
      </pc:sldChg>
      <pc:sldChg chg="modSp mod">
        <pc:chgData name="David Butler" userId="1d4169bac4fa5473" providerId="LiveId" clId="{28ECC7F7-D5FD-40C9-B0C7-7B11F3518DC6}" dt="2023-12-22T20:44:04.053" v="1" actId="20577"/>
        <pc:sldMkLst>
          <pc:docMk/>
          <pc:sldMk cId="0" sldId="260"/>
        </pc:sldMkLst>
        <pc:spChg chg="mod">
          <ac:chgData name="David Butler" userId="1d4169bac4fa5473" providerId="LiveId" clId="{28ECC7F7-D5FD-40C9-B0C7-7B11F3518DC6}" dt="2023-12-22T20:44:04.053" v="1" actId="20577"/>
          <ac:spMkLst>
            <pc:docMk/>
            <pc:sldMk cId="0" sldId="260"/>
            <ac:spMk id="7" creationId="{A13ABEB4-B99E-43A8-B516-B4F3025B3008}"/>
          </ac:spMkLst>
        </pc:spChg>
      </pc:sldChg>
      <pc:sldChg chg="delSp mod">
        <pc:chgData name="David Butler" userId="1d4169bac4fa5473" providerId="LiveId" clId="{28ECC7F7-D5FD-40C9-B0C7-7B11F3518DC6}" dt="2023-12-22T20:46:43.484" v="2" actId="478"/>
        <pc:sldMkLst>
          <pc:docMk/>
          <pc:sldMk cId="0" sldId="265"/>
        </pc:sldMkLst>
        <pc:spChg chg="del">
          <ac:chgData name="David Butler" userId="1d4169bac4fa5473" providerId="LiveId" clId="{28ECC7F7-D5FD-40C9-B0C7-7B11F3518DC6}" dt="2023-12-22T20:46:43.484" v="2" actId="478"/>
          <ac:spMkLst>
            <pc:docMk/>
            <pc:sldMk cId="0" sldId="265"/>
            <ac:spMk id="3" creationId="{00000000-0000-0000-0000-000000000000}"/>
          </ac:spMkLst>
        </pc:spChg>
      </pc:sldChg>
    </pc:docChg>
  </pc:docChgLst>
  <pc:docChgLst>
    <pc:chgData name="David Butler" userId="1d4169bac4fa5473" providerId="LiveId" clId="{F87A2B40-F63E-46E5-8E85-182E14995123}"/>
    <pc:docChg chg="undo custSel modSld">
      <pc:chgData name="David Butler" userId="1d4169bac4fa5473" providerId="LiveId" clId="{F87A2B40-F63E-46E5-8E85-182E14995123}" dt="2024-09-27T09:11:02.547" v="33" actId="122"/>
      <pc:docMkLst>
        <pc:docMk/>
      </pc:docMkLst>
      <pc:sldChg chg="addSp delSp modSp mod setBg">
        <pc:chgData name="David Butler" userId="1d4169bac4fa5473" providerId="LiveId" clId="{F87A2B40-F63E-46E5-8E85-182E14995123}" dt="2024-09-27T09:08:32.323" v="10" actId="18131"/>
        <pc:sldMkLst>
          <pc:docMk/>
          <pc:sldMk cId="3613727877" sldId="266"/>
        </pc:sldMkLst>
        <pc:spChg chg="add del">
          <ac:chgData name="David Butler" userId="1d4169bac4fa5473" providerId="LiveId" clId="{F87A2B40-F63E-46E5-8E85-182E14995123}" dt="2024-09-27T09:08:23.747" v="9" actId="26606"/>
          <ac:spMkLst>
            <pc:docMk/>
            <pc:sldMk cId="3613727877" sldId="266"/>
            <ac:spMk id="9" creationId="{42A4FC2C-047E-45A5-965D-8E1E3BF09BC6}"/>
          </ac:spMkLst>
        </pc:spChg>
        <pc:spChg chg="add">
          <ac:chgData name="David Butler" userId="1d4169bac4fa5473" providerId="LiveId" clId="{F87A2B40-F63E-46E5-8E85-182E14995123}" dt="2024-09-27T09:08:23.747" v="9" actId="26606"/>
          <ac:spMkLst>
            <pc:docMk/>
            <pc:sldMk cId="3613727877" sldId="266"/>
            <ac:spMk id="11" creationId="{42A4FC2C-047E-45A5-965D-8E1E3BF09BC6}"/>
          </ac:spMkLst>
        </pc:spChg>
        <pc:spChg chg="add del">
          <ac:chgData name="David Butler" userId="1d4169bac4fa5473" providerId="LiveId" clId="{F87A2B40-F63E-46E5-8E85-182E14995123}" dt="2024-09-27T09:08:20.990" v="6" actId="26606"/>
          <ac:spMkLst>
            <pc:docMk/>
            <pc:sldMk cId="3613727877" sldId="266"/>
            <ac:spMk id="14" creationId="{42A4FC2C-047E-45A5-965D-8E1E3BF09BC6}"/>
          </ac:spMkLst>
        </pc:spChg>
        <pc:picChg chg="del">
          <ac:chgData name="David Butler" userId="1d4169bac4fa5473" providerId="LiveId" clId="{F87A2B40-F63E-46E5-8E85-182E14995123}" dt="2024-09-27T09:06:45.033" v="0" actId="478"/>
          <ac:picMkLst>
            <pc:docMk/>
            <pc:sldMk cId="3613727877" sldId="266"/>
            <ac:picMk id="2" creationId="{5281385A-9438-4337-972B-0FDC42E288EE}"/>
          </ac:picMkLst>
        </pc:picChg>
        <pc:picChg chg="add del mod">
          <ac:chgData name="David Butler" userId="1d4169bac4fa5473" providerId="LiveId" clId="{F87A2B40-F63E-46E5-8E85-182E14995123}" dt="2024-09-27T09:06:53.545" v="3" actId="478"/>
          <ac:picMkLst>
            <pc:docMk/>
            <pc:sldMk cId="3613727877" sldId="266"/>
            <ac:picMk id="4" creationId="{A2626E38-5607-B682-D7B7-31B91E6092B1}"/>
          </ac:picMkLst>
        </pc:picChg>
        <pc:picChg chg="add mod modCrop">
          <ac:chgData name="David Butler" userId="1d4169bac4fa5473" providerId="LiveId" clId="{F87A2B40-F63E-46E5-8E85-182E14995123}" dt="2024-09-27T09:08:32.323" v="10" actId="18131"/>
          <ac:picMkLst>
            <pc:docMk/>
            <pc:sldMk cId="3613727877" sldId="266"/>
            <ac:picMk id="5" creationId="{CDCA3F86-CFF8-B419-6D24-DEF4983C158B}"/>
          </ac:picMkLst>
        </pc:picChg>
      </pc:sldChg>
      <pc:sldChg chg="addSp delSp modSp mod">
        <pc:chgData name="David Butler" userId="1d4169bac4fa5473" providerId="LiveId" clId="{F87A2B40-F63E-46E5-8E85-182E14995123}" dt="2024-09-27T09:11:02.547" v="33" actId="122"/>
        <pc:sldMkLst>
          <pc:docMk/>
          <pc:sldMk cId="1543102831" sldId="269"/>
        </pc:sldMkLst>
        <pc:spChg chg="add mod">
          <ac:chgData name="David Butler" userId="1d4169bac4fa5473" providerId="LiveId" clId="{F87A2B40-F63E-46E5-8E85-182E14995123}" dt="2024-09-27T09:11:02.547" v="33" actId="122"/>
          <ac:spMkLst>
            <pc:docMk/>
            <pc:sldMk cId="1543102831" sldId="269"/>
            <ac:spMk id="2" creationId="{547E3C44-0AE2-0F05-B2AD-194FAB9F4FD7}"/>
          </ac:spMkLst>
        </pc:spChg>
        <pc:picChg chg="del">
          <ac:chgData name="David Butler" userId="1d4169bac4fa5473" providerId="LiveId" clId="{F87A2B40-F63E-46E5-8E85-182E14995123}" dt="2024-09-27T09:08:37.070" v="11" actId="478"/>
          <ac:picMkLst>
            <pc:docMk/>
            <pc:sldMk cId="1543102831" sldId="269"/>
            <ac:picMk id="3" creationId="{6864F046-54B8-526C-F340-0D54F84E2E1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person holding an umbrella&#10;&#10;Description automatically generated">
            <a:extLst>
              <a:ext uri="{FF2B5EF4-FFF2-40B4-BE49-F238E27FC236}">
                <a16:creationId xmlns:a16="http://schemas.microsoft.com/office/drawing/2014/main" id="{CDCA3F86-CFF8-B419-6D24-DEF4983C15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" t="7569" r="-13" b="42378"/>
          <a:stretch/>
        </p:blipFill>
        <p:spPr bwMode="auto">
          <a:xfrm>
            <a:off x="20" y="1282"/>
            <a:ext cx="9143980" cy="685671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1372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7E3C44-0AE2-0F05-B2AD-194FAB9F4FD7}"/>
              </a:ext>
            </a:extLst>
          </p:cNvPr>
          <p:cNvSpPr txBox="1"/>
          <p:nvPr/>
        </p:nvSpPr>
        <p:spPr>
          <a:xfrm>
            <a:off x="539553" y="1268760"/>
            <a:ext cx="8064896" cy="6391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0" marR="61595" algn="ctr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</a:pPr>
            <a:r>
              <a:rPr lang="en-GB" sz="3600" b="1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Manchester</a:t>
            </a:r>
          </a:p>
          <a:p>
            <a:pPr marL="63500" marR="61595" algn="just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</a:pPr>
            <a:r>
              <a:rPr lang="en-GB" sz="3600" dirty="0">
                <a:effectLst/>
                <a:latin typeface="Century Gothic" panose="020B0502020202020204" pitchFamily="34" charset="0"/>
                <a:ea typeface="Century Gothic" panose="020B0502020202020204" pitchFamily="34" charset="0"/>
                <a:cs typeface="Century Gothic" panose="020B0502020202020204" pitchFamily="34" charset="0"/>
              </a:rPr>
              <a:t>Manchester is cold and we have a lot of rain. I don’t like cold weather. I don’t like the rain. I like the summer here. I like hot weather.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43102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563B0F-56EC-DE9B-2588-4D6621EDF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21675"/>
            <a:ext cx="8178799" cy="34146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199D84-D1C4-8498-2FA3-BAC15BBEA0E1}"/>
              </a:ext>
            </a:extLst>
          </p:cNvPr>
          <p:cNvSpPr txBox="1"/>
          <p:nvPr/>
        </p:nvSpPr>
        <p:spPr>
          <a:xfrm>
            <a:off x="5170648" y="40770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36EAD5-B757-3A20-0001-77E163185E09}"/>
              </a:ext>
            </a:extLst>
          </p:cNvPr>
          <p:cNvSpPr txBox="1"/>
          <p:nvPr/>
        </p:nvSpPr>
        <p:spPr>
          <a:xfrm>
            <a:off x="2915816" y="40770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C50242-CF1A-DCE0-4B04-6963B4A870BD}"/>
              </a:ext>
            </a:extLst>
          </p:cNvPr>
          <p:cNvSpPr txBox="1"/>
          <p:nvPr/>
        </p:nvSpPr>
        <p:spPr>
          <a:xfrm>
            <a:off x="4061117" y="32443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962C5-316A-8BA3-68FD-E4CB7F663CDB}"/>
              </a:ext>
            </a:extLst>
          </p:cNvPr>
          <p:cNvSpPr txBox="1"/>
          <p:nvPr/>
        </p:nvSpPr>
        <p:spPr>
          <a:xfrm>
            <a:off x="6741314" y="31567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AF0E75-4467-0D4B-7277-107DAC5E5F21}"/>
              </a:ext>
            </a:extLst>
          </p:cNvPr>
          <p:cNvSpPr txBox="1"/>
          <p:nvPr/>
        </p:nvSpPr>
        <p:spPr>
          <a:xfrm>
            <a:off x="3648939" y="24252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A3B2E0-8BFD-69B1-49FD-0A3F27A94616}"/>
              </a:ext>
            </a:extLst>
          </p:cNvPr>
          <p:cNvSpPr txBox="1"/>
          <p:nvPr/>
        </p:nvSpPr>
        <p:spPr>
          <a:xfrm>
            <a:off x="899592" y="24252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E2B6AA-FAD7-7585-A5D8-70634BA9E30D}"/>
              </a:ext>
            </a:extLst>
          </p:cNvPr>
          <p:cNvSpPr txBox="1"/>
          <p:nvPr/>
        </p:nvSpPr>
        <p:spPr>
          <a:xfrm>
            <a:off x="7053829" y="15370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CF3852-4FDF-357B-F6E5-207B02338B2C}"/>
              </a:ext>
            </a:extLst>
          </p:cNvPr>
          <p:cNvSpPr txBox="1"/>
          <p:nvPr/>
        </p:nvSpPr>
        <p:spPr>
          <a:xfrm>
            <a:off x="6211193" y="15765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0D6354-FB4D-05BC-5213-6208C07B4B02}"/>
              </a:ext>
            </a:extLst>
          </p:cNvPr>
          <p:cNvSpPr txBox="1"/>
          <p:nvPr/>
        </p:nvSpPr>
        <p:spPr>
          <a:xfrm>
            <a:off x="5431160" y="2055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EC7D86-9B2A-17AC-75ED-F199D7787846}"/>
              </a:ext>
            </a:extLst>
          </p:cNvPr>
          <p:cNvSpPr txBox="1"/>
          <p:nvPr/>
        </p:nvSpPr>
        <p:spPr>
          <a:xfrm>
            <a:off x="4161600" y="15464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B1B682-4B14-97F0-6C48-6CF0A6808517}"/>
              </a:ext>
            </a:extLst>
          </p:cNvPr>
          <p:cNvSpPr txBox="1"/>
          <p:nvPr/>
        </p:nvSpPr>
        <p:spPr>
          <a:xfrm>
            <a:off x="3491880" y="15404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3131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11FC98-EAF6-1101-A167-81161DD21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03463"/>
            <a:ext cx="8178799" cy="325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08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D0BA93-C864-7746-AC18-2B5E53C39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37653"/>
            <a:ext cx="8178799" cy="378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94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FC7D62-F00E-971A-9C2C-80C01D7B4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884" y="643466"/>
            <a:ext cx="768423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7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40984B-24BA-4BBA-A4E5-6BFCF9BCEA33}">
  <ds:schemaRefs>
    <ds:schemaRef ds:uri="http://purl.org/dc/terms/"/>
    <ds:schemaRef ds:uri="http://schemas.openxmlformats.org/package/2006/metadata/core-properties"/>
    <ds:schemaRef ds:uri="7789c14a-a99d-49e3-b17f-cc0aeb526209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microsoft.com/office/2006/documentManagement/types"/>
    <ds:schemaRef ds:uri="1d7f4318-fbaa-42fb-befc-90ab84d26bd1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3562</TotalTime>
  <Words>47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2024-09-27T09:11:10Z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