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0" r:id="rId5"/>
    <p:sldId id="294" r:id="rId6"/>
    <p:sldId id="266" r:id="rId7"/>
    <p:sldId id="267" r:id="rId8"/>
    <p:sldId id="269" r:id="rId9"/>
    <p:sldId id="292" r:id="rId10"/>
    <p:sldId id="268" r:id="rId11"/>
    <p:sldId id="291" r:id="rId12"/>
    <p:sldId id="261" r:id="rId13"/>
    <p:sldId id="271" r:id="rId14"/>
    <p:sldId id="293" r:id="rId15"/>
    <p:sldId id="272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18EB30-F2AA-46EF-8996-1707D56EA3EC}" v="11" dt="2024-03-08T09:46:47.8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4EA4C32D-EBC1-45C3-B5B6-4B199812B02E}"/>
    <pc:docChg chg="custSel addSld delSld modSld">
      <pc:chgData name="David Butler" userId="5e725e48-0273-4087-b2eb-09e2acbbccf3" providerId="ADAL" clId="{4EA4C32D-EBC1-45C3-B5B6-4B199812B02E}" dt="2023-08-23T15:39:49.937" v="55"/>
      <pc:docMkLst>
        <pc:docMk/>
      </pc:docMkLst>
      <pc:sldChg chg="addSp delSp modSp">
        <pc:chgData name="David Butler" userId="5e725e48-0273-4087-b2eb-09e2acbbccf3" providerId="ADAL" clId="{4EA4C32D-EBC1-45C3-B5B6-4B199812B02E}" dt="2023-08-23T15:37:25.143" v="31" actId="1076"/>
        <pc:sldMkLst>
          <pc:docMk/>
          <pc:sldMk cId="3755815584" sldId="257"/>
        </pc:sldMkLst>
        <pc:spChg chg="add del">
          <ac:chgData name="David Butler" userId="5e725e48-0273-4087-b2eb-09e2acbbccf3" providerId="ADAL" clId="{4EA4C32D-EBC1-45C3-B5B6-4B199812B02E}" dt="2023-08-23T15:36:48.377" v="10"/>
          <ac:spMkLst>
            <pc:docMk/>
            <pc:sldMk cId="3755815584" sldId="257"/>
            <ac:spMk id="2" creationId="{3B25825D-8538-4B7C-8E79-21F43DF92922}"/>
          </ac:spMkLst>
        </pc:spChg>
        <pc:picChg chg="add mod">
          <ac:chgData name="David Butler" userId="5e725e48-0273-4087-b2eb-09e2acbbccf3" providerId="ADAL" clId="{4EA4C32D-EBC1-45C3-B5B6-4B199812B02E}" dt="2023-08-23T15:37:04.125" v="17" actId="14100"/>
          <ac:picMkLst>
            <pc:docMk/>
            <pc:sldMk cId="3755815584" sldId="257"/>
            <ac:picMk id="28" creationId="{C5D54066-CD3A-481C-B8F0-114B4FE1D18C}"/>
          </ac:picMkLst>
        </pc:picChg>
        <pc:picChg chg="add mod">
          <ac:chgData name="David Butler" userId="5e725e48-0273-4087-b2eb-09e2acbbccf3" providerId="ADAL" clId="{4EA4C32D-EBC1-45C3-B5B6-4B199812B02E}" dt="2023-08-23T15:37:09.870" v="20" actId="14100"/>
          <ac:picMkLst>
            <pc:docMk/>
            <pc:sldMk cId="3755815584" sldId="257"/>
            <ac:picMk id="29" creationId="{07918EFC-6AA6-4CCC-BFD9-AC8E824F052F}"/>
          </ac:picMkLst>
        </pc:picChg>
        <pc:picChg chg="add mod">
          <ac:chgData name="David Butler" userId="5e725e48-0273-4087-b2eb-09e2acbbccf3" providerId="ADAL" clId="{4EA4C32D-EBC1-45C3-B5B6-4B199812B02E}" dt="2023-08-23T15:37:21.416" v="28" actId="14100"/>
          <ac:picMkLst>
            <pc:docMk/>
            <pc:sldMk cId="3755815584" sldId="257"/>
            <ac:picMk id="30" creationId="{0D813D5A-AAF8-4327-92DF-7B276F636E26}"/>
          </ac:picMkLst>
        </pc:picChg>
        <pc:picChg chg="add mod">
          <ac:chgData name="David Butler" userId="5e725e48-0273-4087-b2eb-09e2acbbccf3" providerId="ADAL" clId="{4EA4C32D-EBC1-45C3-B5B6-4B199812B02E}" dt="2023-08-23T15:37:13.134" v="22" actId="14100"/>
          <ac:picMkLst>
            <pc:docMk/>
            <pc:sldMk cId="3755815584" sldId="257"/>
            <ac:picMk id="31" creationId="{A5E12BA8-3B76-4067-954E-EDCCF83CFF6C}"/>
          </ac:picMkLst>
        </pc:picChg>
        <pc:picChg chg="add mod">
          <ac:chgData name="David Butler" userId="5e725e48-0273-4087-b2eb-09e2acbbccf3" providerId="ADAL" clId="{4EA4C32D-EBC1-45C3-B5B6-4B199812B02E}" dt="2023-08-23T15:37:25.143" v="31" actId="1076"/>
          <ac:picMkLst>
            <pc:docMk/>
            <pc:sldMk cId="3755815584" sldId="257"/>
            <ac:picMk id="32" creationId="{655E91FD-8D49-46C9-A0BD-5AAB14D23B53}"/>
          </ac:picMkLst>
        </pc:picChg>
        <pc:picChg chg="add mod">
          <ac:chgData name="David Butler" userId="5e725e48-0273-4087-b2eb-09e2acbbccf3" providerId="ADAL" clId="{4EA4C32D-EBC1-45C3-B5B6-4B199812B02E}" dt="2023-08-23T15:36:59.039" v="13" actId="14100"/>
          <ac:picMkLst>
            <pc:docMk/>
            <pc:sldMk cId="3755815584" sldId="257"/>
            <ac:picMk id="33" creationId="{DE9FC401-DE42-4F5A-87E2-44E9F474AE26}"/>
          </ac:picMkLst>
        </pc:picChg>
        <pc:picChg chg="add mod">
          <ac:chgData name="David Butler" userId="5e725e48-0273-4087-b2eb-09e2acbbccf3" providerId="ADAL" clId="{4EA4C32D-EBC1-45C3-B5B6-4B199812B02E}" dt="2023-08-23T15:37:01.230" v="15" actId="14100"/>
          <ac:picMkLst>
            <pc:docMk/>
            <pc:sldMk cId="3755815584" sldId="257"/>
            <ac:picMk id="34" creationId="{C4FE1555-D83D-47C8-A0E1-9A1FD3E39560}"/>
          </ac:picMkLst>
        </pc:picChg>
        <pc:picChg chg="add mod">
          <ac:chgData name="David Butler" userId="5e725e48-0273-4087-b2eb-09e2acbbccf3" providerId="ADAL" clId="{4EA4C32D-EBC1-45C3-B5B6-4B199812B02E}" dt="2023-08-23T15:37:15.622" v="24" actId="14100"/>
          <ac:picMkLst>
            <pc:docMk/>
            <pc:sldMk cId="3755815584" sldId="257"/>
            <ac:picMk id="35" creationId="{93D39A77-325C-4353-8E9F-4C1D7DE939AE}"/>
          </ac:picMkLst>
        </pc:picChg>
        <pc:picChg chg="add mod">
          <ac:chgData name="David Butler" userId="5e725e48-0273-4087-b2eb-09e2acbbccf3" providerId="ADAL" clId="{4EA4C32D-EBC1-45C3-B5B6-4B199812B02E}" dt="2023-08-23T15:37:18.774" v="26" actId="14100"/>
          <ac:picMkLst>
            <pc:docMk/>
            <pc:sldMk cId="3755815584" sldId="257"/>
            <ac:picMk id="36" creationId="{62B4DC2D-A5A2-4F6B-A27F-887B83E2B732}"/>
          </ac:picMkLst>
        </pc:picChg>
        <pc:picChg chg="del">
          <ac:chgData name="David Butler" userId="5e725e48-0273-4087-b2eb-09e2acbbccf3" providerId="ADAL" clId="{4EA4C32D-EBC1-45C3-B5B6-4B199812B02E}" dt="2023-08-23T15:36:14.509" v="4" actId="478"/>
          <ac:picMkLst>
            <pc:docMk/>
            <pc:sldMk cId="3755815584" sldId="257"/>
            <ac:picMk id="37" creationId="{1782CEB9-8294-4976-814A-78546F945AC5}"/>
          </ac:picMkLst>
        </pc:picChg>
        <pc:picChg chg="del">
          <ac:chgData name="David Butler" userId="5e725e48-0273-4087-b2eb-09e2acbbccf3" providerId="ADAL" clId="{4EA4C32D-EBC1-45C3-B5B6-4B199812B02E}" dt="2023-08-23T15:36:13.989" v="3" actId="478"/>
          <ac:picMkLst>
            <pc:docMk/>
            <pc:sldMk cId="3755815584" sldId="257"/>
            <ac:picMk id="38" creationId="{FFD21BA5-932A-4043-89E6-F4B6450F7750}"/>
          </ac:picMkLst>
        </pc:picChg>
        <pc:picChg chg="del">
          <ac:chgData name="David Butler" userId="5e725e48-0273-4087-b2eb-09e2acbbccf3" providerId="ADAL" clId="{4EA4C32D-EBC1-45C3-B5B6-4B199812B02E}" dt="2023-08-23T15:36:16.198" v="7" actId="478"/>
          <ac:picMkLst>
            <pc:docMk/>
            <pc:sldMk cId="3755815584" sldId="257"/>
            <ac:picMk id="39" creationId="{D04D1BAF-AF70-4EA1-86C9-CD8EA0C0CCB6}"/>
          </ac:picMkLst>
        </pc:picChg>
        <pc:picChg chg="del">
          <ac:chgData name="David Butler" userId="5e725e48-0273-4087-b2eb-09e2acbbccf3" providerId="ADAL" clId="{4EA4C32D-EBC1-45C3-B5B6-4B199812B02E}" dt="2023-08-23T15:36:15.044" v="5" actId="478"/>
          <ac:picMkLst>
            <pc:docMk/>
            <pc:sldMk cId="3755815584" sldId="257"/>
            <ac:picMk id="40" creationId="{9CE2C1B0-DEA1-439C-9DBB-6BBE7A2BA711}"/>
          </ac:picMkLst>
        </pc:picChg>
        <pc:picChg chg="del">
          <ac:chgData name="David Butler" userId="5e725e48-0273-4087-b2eb-09e2acbbccf3" providerId="ADAL" clId="{4EA4C32D-EBC1-45C3-B5B6-4B199812B02E}" dt="2023-08-23T15:36:16.734" v="8" actId="478"/>
          <ac:picMkLst>
            <pc:docMk/>
            <pc:sldMk cId="3755815584" sldId="257"/>
            <ac:picMk id="41" creationId="{68A5010B-3EED-44D5-AD8D-649EC7F54B70}"/>
          </ac:picMkLst>
        </pc:picChg>
        <pc:picChg chg="del">
          <ac:chgData name="David Butler" userId="5e725e48-0273-4087-b2eb-09e2acbbccf3" providerId="ADAL" clId="{4EA4C32D-EBC1-45C3-B5B6-4B199812B02E}" dt="2023-08-23T15:36:12.959" v="1" actId="478"/>
          <ac:picMkLst>
            <pc:docMk/>
            <pc:sldMk cId="3755815584" sldId="257"/>
            <ac:picMk id="42" creationId="{0F592DC8-9157-475F-B38F-3E5FF9564C66}"/>
          </ac:picMkLst>
        </pc:picChg>
        <pc:picChg chg="del">
          <ac:chgData name="David Butler" userId="5e725e48-0273-4087-b2eb-09e2acbbccf3" providerId="ADAL" clId="{4EA4C32D-EBC1-45C3-B5B6-4B199812B02E}" dt="2023-08-23T15:36:12.285" v="0" actId="478"/>
          <ac:picMkLst>
            <pc:docMk/>
            <pc:sldMk cId="3755815584" sldId="257"/>
            <ac:picMk id="43" creationId="{0AECFF52-FF8F-4C94-8626-12967D162FCC}"/>
          </ac:picMkLst>
        </pc:picChg>
        <pc:picChg chg="del">
          <ac:chgData name="David Butler" userId="5e725e48-0273-4087-b2eb-09e2acbbccf3" providerId="ADAL" clId="{4EA4C32D-EBC1-45C3-B5B6-4B199812B02E}" dt="2023-08-23T15:36:13.502" v="2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5e725e48-0273-4087-b2eb-09e2acbbccf3" providerId="ADAL" clId="{4EA4C32D-EBC1-45C3-B5B6-4B199812B02E}" dt="2023-08-23T15:36:15.598" v="6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addSp">
        <pc:chgData name="David Butler" userId="5e725e48-0273-4087-b2eb-09e2acbbccf3" providerId="ADAL" clId="{4EA4C32D-EBC1-45C3-B5B6-4B199812B02E}" dt="2023-08-23T15:39:28.813" v="51"/>
        <pc:sldMkLst>
          <pc:docMk/>
          <pc:sldMk cId="3571416492" sldId="261"/>
        </pc:sldMkLst>
        <pc:picChg chg="add">
          <ac:chgData name="David Butler" userId="5e725e48-0273-4087-b2eb-09e2acbbccf3" providerId="ADAL" clId="{4EA4C32D-EBC1-45C3-B5B6-4B199812B02E}" dt="2023-08-23T15:39:28.813" v="51"/>
          <ac:picMkLst>
            <pc:docMk/>
            <pc:sldMk cId="3571416492" sldId="261"/>
            <ac:picMk id="2" creationId="{7EA6BF51-1F05-4689-A5E5-9A684C65C9D5}"/>
          </ac:picMkLst>
        </pc:picChg>
      </pc:sldChg>
      <pc:sldChg chg="del">
        <pc:chgData name="David Butler" userId="5e725e48-0273-4087-b2eb-09e2acbbccf3" providerId="ADAL" clId="{4EA4C32D-EBC1-45C3-B5B6-4B199812B02E}" dt="2023-08-23T15:37:55.946" v="35" actId="2696"/>
        <pc:sldMkLst>
          <pc:docMk/>
          <pc:sldMk cId="3203452895" sldId="262"/>
        </pc:sldMkLst>
      </pc:sldChg>
      <pc:sldChg chg="del">
        <pc:chgData name="David Butler" userId="5e725e48-0273-4087-b2eb-09e2acbbccf3" providerId="ADAL" clId="{4EA4C32D-EBC1-45C3-B5B6-4B199812B02E}" dt="2023-08-23T15:37:57.898" v="38" actId="2696"/>
        <pc:sldMkLst>
          <pc:docMk/>
          <pc:sldMk cId="2823595267" sldId="263"/>
        </pc:sldMkLst>
      </pc:sldChg>
      <pc:sldChg chg="del">
        <pc:chgData name="David Butler" userId="5e725e48-0273-4087-b2eb-09e2acbbccf3" providerId="ADAL" clId="{4EA4C32D-EBC1-45C3-B5B6-4B199812B02E}" dt="2023-08-23T15:37:57.491" v="37" actId="2696"/>
        <pc:sldMkLst>
          <pc:docMk/>
          <pc:sldMk cId="1136002534" sldId="264"/>
        </pc:sldMkLst>
      </pc:sldChg>
      <pc:sldChg chg="del">
        <pc:chgData name="David Butler" userId="5e725e48-0273-4087-b2eb-09e2acbbccf3" providerId="ADAL" clId="{4EA4C32D-EBC1-45C3-B5B6-4B199812B02E}" dt="2023-08-23T15:37:56.882" v="36" actId="2696"/>
        <pc:sldMkLst>
          <pc:docMk/>
          <pc:sldMk cId="2704770652" sldId="265"/>
        </pc:sldMkLst>
      </pc:sldChg>
      <pc:sldChg chg="addSp modSp add">
        <pc:chgData name="David Butler" userId="5e725e48-0273-4087-b2eb-09e2acbbccf3" providerId="ADAL" clId="{4EA4C32D-EBC1-45C3-B5B6-4B199812B02E}" dt="2023-08-23T15:38:04.545" v="41" actId="14100"/>
        <pc:sldMkLst>
          <pc:docMk/>
          <pc:sldMk cId="3536859538" sldId="266"/>
        </pc:sldMkLst>
        <pc:picChg chg="add mod">
          <ac:chgData name="David Butler" userId="5e725e48-0273-4087-b2eb-09e2acbbccf3" providerId="ADAL" clId="{4EA4C32D-EBC1-45C3-B5B6-4B199812B02E}" dt="2023-08-23T15:38:04.545" v="41" actId="14100"/>
          <ac:picMkLst>
            <pc:docMk/>
            <pc:sldMk cId="3536859538" sldId="266"/>
            <ac:picMk id="2" creationId="{F0FA2980-B4CE-4C13-A4C6-EBBB704E3A63}"/>
          </ac:picMkLst>
        </pc:picChg>
      </pc:sldChg>
      <pc:sldChg chg="addSp modSp add">
        <pc:chgData name="David Butler" userId="5e725e48-0273-4087-b2eb-09e2acbbccf3" providerId="ADAL" clId="{4EA4C32D-EBC1-45C3-B5B6-4B199812B02E}" dt="2023-08-23T15:38:42.745" v="45" actId="1076"/>
        <pc:sldMkLst>
          <pc:docMk/>
          <pc:sldMk cId="213125897" sldId="267"/>
        </pc:sldMkLst>
        <pc:picChg chg="add mod">
          <ac:chgData name="David Butler" userId="5e725e48-0273-4087-b2eb-09e2acbbccf3" providerId="ADAL" clId="{4EA4C32D-EBC1-45C3-B5B6-4B199812B02E}" dt="2023-08-23T15:38:23.727" v="43" actId="1076"/>
          <ac:picMkLst>
            <pc:docMk/>
            <pc:sldMk cId="213125897" sldId="267"/>
            <ac:picMk id="2" creationId="{54E649AE-0EC6-4DFC-91D3-7B71AA5932B6}"/>
          </ac:picMkLst>
        </pc:picChg>
        <pc:picChg chg="add mod">
          <ac:chgData name="David Butler" userId="5e725e48-0273-4087-b2eb-09e2acbbccf3" providerId="ADAL" clId="{4EA4C32D-EBC1-45C3-B5B6-4B199812B02E}" dt="2023-08-23T15:38:42.745" v="45" actId="1076"/>
          <ac:picMkLst>
            <pc:docMk/>
            <pc:sldMk cId="213125897" sldId="267"/>
            <ac:picMk id="3" creationId="{EC1DBD20-2ACB-42E9-A433-354EF59B98D8}"/>
          </ac:picMkLst>
        </pc:picChg>
      </pc:sldChg>
      <pc:sldChg chg="addSp add">
        <pc:chgData name="David Butler" userId="5e725e48-0273-4087-b2eb-09e2acbbccf3" providerId="ADAL" clId="{4EA4C32D-EBC1-45C3-B5B6-4B199812B02E}" dt="2023-08-23T15:39:17.341" v="50"/>
        <pc:sldMkLst>
          <pc:docMk/>
          <pc:sldMk cId="2728518660" sldId="268"/>
        </pc:sldMkLst>
        <pc:picChg chg="add">
          <ac:chgData name="David Butler" userId="5e725e48-0273-4087-b2eb-09e2acbbccf3" providerId="ADAL" clId="{4EA4C32D-EBC1-45C3-B5B6-4B199812B02E}" dt="2023-08-23T15:39:17.341" v="50"/>
          <ac:picMkLst>
            <pc:docMk/>
            <pc:sldMk cId="2728518660" sldId="268"/>
            <ac:picMk id="2" creationId="{6EC84F5C-47C0-4329-BA46-6B8D7D07D42F}"/>
          </ac:picMkLst>
        </pc:picChg>
      </pc:sldChg>
      <pc:sldChg chg="addSp delSp modSp add">
        <pc:chgData name="David Butler" userId="5e725e48-0273-4087-b2eb-09e2acbbccf3" providerId="ADAL" clId="{4EA4C32D-EBC1-45C3-B5B6-4B199812B02E}" dt="2023-08-23T15:39:00.536" v="49" actId="1076"/>
        <pc:sldMkLst>
          <pc:docMk/>
          <pc:sldMk cId="2703314105" sldId="269"/>
        </pc:sldMkLst>
        <pc:picChg chg="del">
          <ac:chgData name="David Butler" userId="5e725e48-0273-4087-b2eb-09e2acbbccf3" providerId="ADAL" clId="{4EA4C32D-EBC1-45C3-B5B6-4B199812B02E}" dt="2023-08-23T15:38:48.540" v="47" actId="478"/>
          <ac:picMkLst>
            <pc:docMk/>
            <pc:sldMk cId="2703314105" sldId="269"/>
            <ac:picMk id="3" creationId="{EC1DBD20-2ACB-42E9-A433-354EF59B98D8}"/>
          </ac:picMkLst>
        </pc:picChg>
        <pc:picChg chg="add mod">
          <ac:chgData name="David Butler" userId="5e725e48-0273-4087-b2eb-09e2acbbccf3" providerId="ADAL" clId="{4EA4C32D-EBC1-45C3-B5B6-4B199812B02E}" dt="2023-08-23T15:39:00.536" v="49" actId="1076"/>
          <ac:picMkLst>
            <pc:docMk/>
            <pc:sldMk cId="2703314105" sldId="269"/>
            <ac:picMk id="4" creationId="{7DB226CC-B532-46B9-92C4-4B4CC4FBEB6D}"/>
          </ac:picMkLst>
        </pc:picChg>
      </pc:sldChg>
      <pc:sldChg chg="add del">
        <pc:chgData name="David Butler" userId="5e725e48-0273-4087-b2eb-09e2acbbccf3" providerId="ADAL" clId="{4EA4C32D-EBC1-45C3-B5B6-4B199812B02E}" dt="2023-08-23T15:39:39.012" v="54" actId="2696"/>
        <pc:sldMkLst>
          <pc:docMk/>
          <pc:sldMk cId="2587217594" sldId="270"/>
        </pc:sldMkLst>
      </pc:sldChg>
      <pc:sldChg chg="addSp add">
        <pc:chgData name="David Butler" userId="5e725e48-0273-4087-b2eb-09e2acbbccf3" providerId="ADAL" clId="{4EA4C32D-EBC1-45C3-B5B6-4B199812B02E}" dt="2023-08-23T15:39:49.937" v="55"/>
        <pc:sldMkLst>
          <pc:docMk/>
          <pc:sldMk cId="3637748377" sldId="271"/>
        </pc:sldMkLst>
        <pc:picChg chg="add">
          <ac:chgData name="David Butler" userId="5e725e48-0273-4087-b2eb-09e2acbbccf3" providerId="ADAL" clId="{4EA4C32D-EBC1-45C3-B5B6-4B199812B02E}" dt="2023-08-23T15:39:49.937" v="55"/>
          <ac:picMkLst>
            <pc:docMk/>
            <pc:sldMk cId="3637748377" sldId="271"/>
            <ac:picMk id="2" creationId="{27D2F885-F75C-44B4-B436-B170BC518B2E}"/>
          </ac:picMkLst>
        </pc:picChg>
      </pc:sldChg>
    </pc:docChg>
  </pc:docChgLst>
  <pc:docChgLst>
    <pc:chgData name="David Butler" userId="1d4169bac4fa5473" providerId="LiveId" clId="{F89BB494-5348-44FE-B710-7969D0229FD4}"/>
    <pc:docChg chg="undo custSel addSld delSld modSld sldOrd">
      <pc:chgData name="David Butler" userId="1d4169bac4fa5473" providerId="LiveId" clId="{F89BB494-5348-44FE-B710-7969D0229FD4}" dt="2023-12-23T07:55:32.854" v="86" actId="47"/>
      <pc:docMkLst>
        <pc:docMk/>
      </pc:docMkLst>
      <pc:sldChg chg="del">
        <pc:chgData name="David Butler" userId="1d4169bac4fa5473" providerId="LiveId" clId="{F89BB494-5348-44FE-B710-7969D0229FD4}" dt="2023-12-23T07:49:46.279" v="6" actId="47"/>
        <pc:sldMkLst>
          <pc:docMk/>
          <pc:sldMk cId="3755815584" sldId="257"/>
        </pc:sldMkLst>
      </pc:sldChg>
      <pc:sldChg chg="addSp delSp modSp mod setBg">
        <pc:chgData name="David Butler" userId="1d4169bac4fa5473" providerId="LiveId" clId="{F89BB494-5348-44FE-B710-7969D0229FD4}" dt="2023-12-23T07:53:18.204" v="42" actId="26606"/>
        <pc:sldMkLst>
          <pc:docMk/>
          <pc:sldMk cId="3571416492" sldId="261"/>
        </pc:sldMkLst>
        <pc:picChg chg="del">
          <ac:chgData name="David Butler" userId="1d4169bac4fa5473" providerId="LiveId" clId="{F89BB494-5348-44FE-B710-7969D0229FD4}" dt="2023-12-23T07:49:58.849" v="15" actId="478"/>
          <ac:picMkLst>
            <pc:docMk/>
            <pc:sldMk cId="3571416492" sldId="261"/>
            <ac:picMk id="2" creationId="{7EA6BF51-1F05-4689-A5E5-9A684C65C9D5}"/>
          </ac:picMkLst>
        </pc:picChg>
        <pc:picChg chg="add mod">
          <ac:chgData name="David Butler" userId="1d4169bac4fa5473" providerId="LiveId" clId="{F89BB494-5348-44FE-B710-7969D0229FD4}" dt="2023-12-23T07:53:18.204" v="42" actId="26606"/>
          <ac:picMkLst>
            <pc:docMk/>
            <pc:sldMk cId="3571416492" sldId="261"/>
            <ac:picMk id="4" creationId="{327A5C7B-930D-5ED3-2473-10D3A40D01D9}"/>
          </ac:picMkLst>
        </pc:picChg>
      </pc:sldChg>
      <pc:sldChg chg="addSp delSp modSp mod setBg">
        <pc:chgData name="David Butler" userId="1d4169bac4fa5473" providerId="LiveId" clId="{F89BB494-5348-44FE-B710-7969D0229FD4}" dt="2023-12-23T07:50:36.105" v="20" actId="26606"/>
        <pc:sldMkLst>
          <pc:docMk/>
          <pc:sldMk cId="3536859538" sldId="266"/>
        </pc:sldMkLst>
        <pc:spChg chg="add del">
          <ac:chgData name="David Butler" userId="1d4169bac4fa5473" providerId="LiveId" clId="{F89BB494-5348-44FE-B710-7969D0229FD4}" dt="2023-12-23T07:50:36.103" v="19" actId="26606"/>
          <ac:spMkLst>
            <pc:docMk/>
            <pc:sldMk cId="3536859538" sldId="266"/>
            <ac:spMk id="9" creationId="{42A4FC2C-047E-45A5-965D-8E1E3BF09BC6}"/>
          </ac:spMkLst>
        </pc:spChg>
        <pc:picChg chg="del">
          <ac:chgData name="David Butler" userId="1d4169bac4fa5473" providerId="LiveId" clId="{F89BB494-5348-44FE-B710-7969D0229FD4}" dt="2023-12-23T07:49:48.289" v="7" actId="478"/>
          <ac:picMkLst>
            <pc:docMk/>
            <pc:sldMk cId="3536859538" sldId="266"/>
            <ac:picMk id="2" creationId="{F0FA2980-B4CE-4C13-A4C6-EBBB704E3A63}"/>
          </ac:picMkLst>
        </pc:picChg>
        <pc:picChg chg="add mod">
          <ac:chgData name="David Butler" userId="1d4169bac4fa5473" providerId="LiveId" clId="{F89BB494-5348-44FE-B710-7969D0229FD4}" dt="2023-12-23T07:50:36.105" v="20" actId="26606"/>
          <ac:picMkLst>
            <pc:docMk/>
            <pc:sldMk cId="3536859538" sldId="266"/>
            <ac:picMk id="4" creationId="{EBE87EB3-D637-8CD6-B39C-873C295D7E60}"/>
          </ac:picMkLst>
        </pc:picChg>
      </pc:sldChg>
      <pc:sldChg chg="addSp delSp modSp mod setBg">
        <pc:chgData name="David Butler" userId="1d4169bac4fa5473" providerId="LiveId" clId="{F89BB494-5348-44FE-B710-7969D0229FD4}" dt="2023-12-23T07:50:54.197" v="22" actId="26606"/>
        <pc:sldMkLst>
          <pc:docMk/>
          <pc:sldMk cId="213125897" sldId="267"/>
        </pc:sldMkLst>
        <pc:picChg chg="del mod">
          <ac:chgData name="David Butler" userId="1d4169bac4fa5473" providerId="LiveId" clId="{F89BB494-5348-44FE-B710-7969D0229FD4}" dt="2023-12-23T07:49:49.906" v="9" actId="478"/>
          <ac:picMkLst>
            <pc:docMk/>
            <pc:sldMk cId="213125897" sldId="267"/>
            <ac:picMk id="2" creationId="{54E649AE-0EC6-4DFC-91D3-7B71AA5932B6}"/>
          </ac:picMkLst>
        </pc:picChg>
        <pc:picChg chg="del">
          <ac:chgData name="David Butler" userId="1d4169bac4fa5473" providerId="LiveId" clId="{F89BB494-5348-44FE-B710-7969D0229FD4}" dt="2023-12-23T07:49:52.929" v="12" actId="478"/>
          <ac:picMkLst>
            <pc:docMk/>
            <pc:sldMk cId="213125897" sldId="267"/>
            <ac:picMk id="3" creationId="{EC1DBD20-2ACB-42E9-A433-354EF59B98D8}"/>
          </ac:picMkLst>
        </pc:picChg>
        <pc:picChg chg="add mod">
          <ac:chgData name="David Butler" userId="1d4169bac4fa5473" providerId="LiveId" clId="{F89BB494-5348-44FE-B710-7969D0229FD4}" dt="2023-12-23T07:50:54.197" v="22" actId="26606"/>
          <ac:picMkLst>
            <pc:docMk/>
            <pc:sldMk cId="213125897" sldId="267"/>
            <ac:picMk id="5" creationId="{500F9E52-4649-7D31-BBDC-99E431EFA9B5}"/>
          </ac:picMkLst>
        </pc:picChg>
      </pc:sldChg>
      <pc:sldChg chg="addSp delSp modSp mod">
        <pc:chgData name="David Butler" userId="1d4169bac4fa5473" providerId="LiveId" clId="{F89BB494-5348-44FE-B710-7969D0229FD4}" dt="2023-12-23T07:52:42.930" v="37" actId="14100"/>
        <pc:sldMkLst>
          <pc:docMk/>
          <pc:sldMk cId="2728518660" sldId="268"/>
        </pc:sldMkLst>
        <pc:picChg chg="del">
          <ac:chgData name="David Butler" userId="1d4169bac4fa5473" providerId="LiveId" clId="{F89BB494-5348-44FE-B710-7969D0229FD4}" dt="2023-12-23T07:49:57.460" v="14" actId="478"/>
          <ac:picMkLst>
            <pc:docMk/>
            <pc:sldMk cId="2728518660" sldId="268"/>
            <ac:picMk id="2" creationId="{6EC84F5C-47C0-4329-BA46-6B8D7D07D42F}"/>
          </ac:picMkLst>
        </pc:picChg>
        <pc:picChg chg="add mod">
          <ac:chgData name="David Butler" userId="1d4169bac4fa5473" providerId="LiveId" clId="{F89BB494-5348-44FE-B710-7969D0229FD4}" dt="2023-12-23T07:51:45.984" v="27" actId="14100"/>
          <ac:picMkLst>
            <pc:docMk/>
            <pc:sldMk cId="2728518660" sldId="268"/>
            <ac:picMk id="4" creationId="{36ECDEAA-7BA8-085A-48D4-1B645724CD3D}"/>
          </ac:picMkLst>
        </pc:picChg>
        <pc:picChg chg="add mod">
          <ac:chgData name="David Butler" userId="1d4169bac4fa5473" providerId="LiveId" clId="{F89BB494-5348-44FE-B710-7969D0229FD4}" dt="2023-12-23T07:52:42.930" v="37" actId="14100"/>
          <ac:picMkLst>
            <pc:docMk/>
            <pc:sldMk cId="2728518660" sldId="268"/>
            <ac:picMk id="6" creationId="{FA5A3885-96A2-C6F1-9D00-37D5EBF60CA6}"/>
          </ac:picMkLst>
        </pc:picChg>
      </pc:sldChg>
      <pc:sldChg chg="addSp delSp modSp mod setBg">
        <pc:chgData name="David Butler" userId="1d4169bac4fa5473" providerId="LiveId" clId="{F89BB494-5348-44FE-B710-7969D0229FD4}" dt="2023-12-23T07:51:10.998" v="24" actId="26606"/>
        <pc:sldMkLst>
          <pc:docMk/>
          <pc:sldMk cId="2703314105" sldId="269"/>
        </pc:sldMkLst>
        <pc:picChg chg="del mod">
          <ac:chgData name="David Butler" userId="1d4169bac4fa5473" providerId="LiveId" clId="{F89BB494-5348-44FE-B710-7969D0229FD4}" dt="2023-12-23T07:49:51.350" v="11" actId="478"/>
          <ac:picMkLst>
            <pc:docMk/>
            <pc:sldMk cId="2703314105" sldId="269"/>
            <ac:picMk id="2" creationId="{54E649AE-0EC6-4DFC-91D3-7B71AA5932B6}"/>
          </ac:picMkLst>
        </pc:picChg>
        <pc:picChg chg="del">
          <ac:chgData name="David Butler" userId="1d4169bac4fa5473" providerId="LiveId" clId="{F89BB494-5348-44FE-B710-7969D0229FD4}" dt="2023-12-23T07:49:55.842" v="13" actId="478"/>
          <ac:picMkLst>
            <pc:docMk/>
            <pc:sldMk cId="2703314105" sldId="269"/>
            <ac:picMk id="4" creationId="{7DB226CC-B532-46B9-92C4-4B4CC4FBEB6D}"/>
          </ac:picMkLst>
        </pc:picChg>
        <pc:picChg chg="add mod">
          <ac:chgData name="David Butler" userId="1d4169bac4fa5473" providerId="LiveId" clId="{F89BB494-5348-44FE-B710-7969D0229FD4}" dt="2023-12-23T07:51:10.998" v="24" actId="26606"/>
          <ac:picMkLst>
            <pc:docMk/>
            <pc:sldMk cId="2703314105" sldId="269"/>
            <ac:picMk id="5" creationId="{31EC870D-5C95-2EAD-C66E-A145F75313E3}"/>
          </ac:picMkLst>
        </pc:picChg>
      </pc:sldChg>
      <pc:sldChg chg="addSp delSp modSp mod setBg">
        <pc:chgData name="David Butler" userId="1d4169bac4fa5473" providerId="LiveId" clId="{F89BB494-5348-44FE-B710-7969D0229FD4}" dt="2023-12-23T07:53:36.425" v="44" actId="26606"/>
        <pc:sldMkLst>
          <pc:docMk/>
          <pc:sldMk cId="3637748377" sldId="271"/>
        </pc:sldMkLst>
        <pc:picChg chg="del">
          <ac:chgData name="David Butler" userId="1d4169bac4fa5473" providerId="LiveId" clId="{F89BB494-5348-44FE-B710-7969D0229FD4}" dt="2023-12-23T07:50:03.730" v="16" actId="478"/>
          <ac:picMkLst>
            <pc:docMk/>
            <pc:sldMk cId="3637748377" sldId="271"/>
            <ac:picMk id="2" creationId="{27D2F885-F75C-44B4-B436-B170BC518B2E}"/>
          </ac:picMkLst>
        </pc:picChg>
        <pc:picChg chg="add mod">
          <ac:chgData name="David Butler" userId="1d4169bac4fa5473" providerId="LiveId" clId="{F89BB494-5348-44FE-B710-7969D0229FD4}" dt="2023-12-23T07:53:36.425" v="44" actId="26606"/>
          <ac:picMkLst>
            <pc:docMk/>
            <pc:sldMk cId="3637748377" sldId="271"/>
            <ac:picMk id="4" creationId="{BE73A417-BB0A-0275-947A-2EC07E1E034B}"/>
          </ac:picMkLst>
        </pc:picChg>
      </pc:sldChg>
      <pc:sldChg chg="modSp mod">
        <pc:chgData name="David Butler" userId="1d4169bac4fa5473" providerId="LiveId" clId="{F89BB494-5348-44FE-B710-7969D0229FD4}" dt="2023-12-23T07:54:11.172" v="51" actId="20577"/>
        <pc:sldMkLst>
          <pc:docMk/>
          <pc:sldMk cId="3894117217" sldId="272"/>
        </pc:sldMkLst>
        <pc:spChg chg="mod">
          <ac:chgData name="David Butler" userId="1d4169bac4fa5473" providerId="LiveId" clId="{F89BB494-5348-44FE-B710-7969D0229FD4}" dt="2023-12-23T07:54:11.172" v="51" actId="20577"/>
          <ac:spMkLst>
            <pc:docMk/>
            <pc:sldMk cId="3894117217" sldId="272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4:16.148" v="54" actId="20577"/>
        <pc:sldMkLst>
          <pc:docMk/>
          <pc:sldMk cId="837560975" sldId="281"/>
        </pc:sldMkLst>
        <pc:spChg chg="mod">
          <ac:chgData name="David Butler" userId="1d4169bac4fa5473" providerId="LiveId" clId="{F89BB494-5348-44FE-B710-7969D0229FD4}" dt="2023-12-23T07:54:16.148" v="54" actId="20577"/>
          <ac:spMkLst>
            <pc:docMk/>
            <pc:sldMk cId="837560975" sldId="281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4:22.402" v="57" actId="20577"/>
        <pc:sldMkLst>
          <pc:docMk/>
          <pc:sldMk cId="3342334812" sldId="282"/>
        </pc:sldMkLst>
        <pc:spChg chg="mod">
          <ac:chgData name="David Butler" userId="1d4169bac4fa5473" providerId="LiveId" clId="{F89BB494-5348-44FE-B710-7969D0229FD4}" dt="2023-12-23T07:54:22.402" v="57" actId="20577"/>
          <ac:spMkLst>
            <pc:docMk/>
            <pc:sldMk cId="3342334812" sldId="282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4:47.555" v="70" actId="20577"/>
        <pc:sldMkLst>
          <pc:docMk/>
          <pc:sldMk cId="2560947925" sldId="283"/>
        </pc:sldMkLst>
        <pc:spChg chg="mod">
          <ac:chgData name="David Butler" userId="1d4169bac4fa5473" providerId="LiveId" clId="{F89BB494-5348-44FE-B710-7969D0229FD4}" dt="2023-12-23T07:54:47.555" v="70" actId="20577"/>
          <ac:spMkLst>
            <pc:docMk/>
            <pc:sldMk cId="2560947925" sldId="283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4:56.578" v="73" actId="20577"/>
        <pc:sldMkLst>
          <pc:docMk/>
          <pc:sldMk cId="1442096856" sldId="284"/>
        </pc:sldMkLst>
        <pc:spChg chg="mod">
          <ac:chgData name="David Butler" userId="1d4169bac4fa5473" providerId="LiveId" clId="{F89BB494-5348-44FE-B710-7969D0229FD4}" dt="2023-12-23T07:54:56.578" v="73" actId="20577"/>
          <ac:spMkLst>
            <pc:docMk/>
            <pc:sldMk cId="1442096856" sldId="284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5:02.947" v="76" actId="20577"/>
        <pc:sldMkLst>
          <pc:docMk/>
          <pc:sldMk cId="676356984" sldId="285"/>
        </pc:sldMkLst>
        <pc:spChg chg="mod">
          <ac:chgData name="David Butler" userId="1d4169bac4fa5473" providerId="LiveId" clId="{F89BB494-5348-44FE-B710-7969D0229FD4}" dt="2023-12-23T07:55:02.947" v="76" actId="20577"/>
          <ac:spMkLst>
            <pc:docMk/>
            <pc:sldMk cId="676356984" sldId="285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5:18.630" v="79" actId="20577"/>
        <pc:sldMkLst>
          <pc:docMk/>
          <pc:sldMk cId="2585025528" sldId="286"/>
        </pc:sldMkLst>
        <pc:spChg chg="mod">
          <ac:chgData name="David Butler" userId="1d4169bac4fa5473" providerId="LiveId" clId="{F89BB494-5348-44FE-B710-7969D0229FD4}" dt="2023-12-23T07:55:18.630" v="79" actId="20577"/>
          <ac:spMkLst>
            <pc:docMk/>
            <pc:sldMk cId="2585025528" sldId="286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5:23.379" v="82" actId="20577"/>
        <pc:sldMkLst>
          <pc:docMk/>
          <pc:sldMk cId="2114661408" sldId="287"/>
        </pc:sldMkLst>
        <pc:spChg chg="mod">
          <ac:chgData name="David Butler" userId="1d4169bac4fa5473" providerId="LiveId" clId="{F89BB494-5348-44FE-B710-7969D0229FD4}" dt="2023-12-23T07:55:23.379" v="82" actId="20577"/>
          <ac:spMkLst>
            <pc:docMk/>
            <pc:sldMk cId="2114661408" sldId="287"/>
            <ac:spMk id="2" creationId="{552EF3FB-638E-3237-7598-F6CF1C96EA4E}"/>
          </ac:spMkLst>
        </pc:spChg>
      </pc:sldChg>
      <pc:sldChg chg="modSp mod">
        <pc:chgData name="David Butler" userId="1d4169bac4fa5473" providerId="LiveId" clId="{F89BB494-5348-44FE-B710-7969D0229FD4}" dt="2023-12-23T07:55:28.630" v="85" actId="20577"/>
        <pc:sldMkLst>
          <pc:docMk/>
          <pc:sldMk cId="1736991147" sldId="288"/>
        </pc:sldMkLst>
        <pc:spChg chg="mod">
          <ac:chgData name="David Butler" userId="1d4169bac4fa5473" providerId="LiveId" clId="{F89BB494-5348-44FE-B710-7969D0229FD4}" dt="2023-12-23T07:55:28.630" v="85" actId="20577"/>
          <ac:spMkLst>
            <pc:docMk/>
            <pc:sldMk cId="1736991147" sldId="288"/>
            <ac:spMk id="2" creationId="{552EF3FB-638E-3237-7598-F6CF1C96EA4E}"/>
          </ac:spMkLst>
        </pc:spChg>
      </pc:sldChg>
      <pc:sldChg chg="del">
        <pc:chgData name="David Butler" userId="1d4169bac4fa5473" providerId="LiveId" clId="{F89BB494-5348-44FE-B710-7969D0229FD4}" dt="2023-12-23T07:55:32.854" v="86" actId="47"/>
        <pc:sldMkLst>
          <pc:docMk/>
          <pc:sldMk cId="840867687" sldId="289"/>
        </pc:sldMkLst>
      </pc:sldChg>
      <pc:sldChg chg="addSp modSp new mod ord">
        <pc:chgData name="David Butler" userId="1d4169bac4fa5473" providerId="LiveId" clId="{F89BB494-5348-44FE-B710-7969D0229FD4}" dt="2023-12-23T07:49:40.929" v="5" actId="14100"/>
        <pc:sldMkLst>
          <pc:docMk/>
          <pc:sldMk cId="576962584" sldId="290"/>
        </pc:sldMkLst>
        <pc:picChg chg="add mod">
          <ac:chgData name="David Butler" userId="1d4169bac4fa5473" providerId="LiveId" clId="{F89BB494-5348-44FE-B710-7969D0229FD4}" dt="2023-12-23T07:49:40.929" v="5" actId="14100"/>
          <ac:picMkLst>
            <pc:docMk/>
            <pc:sldMk cId="576962584" sldId="290"/>
            <ac:picMk id="3" creationId="{69FAC921-743A-FAD9-708D-EEAC2D8FAAC2}"/>
          </ac:picMkLst>
        </pc:picChg>
      </pc:sldChg>
      <pc:sldChg chg="addSp modSp add mod">
        <pc:chgData name="David Butler" userId="1d4169bac4fa5473" providerId="LiveId" clId="{F89BB494-5348-44FE-B710-7969D0229FD4}" dt="2023-12-23T07:52:59.657" v="40" actId="14100"/>
        <pc:sldMkLst>
          <pc:docMk/>
          <pc:sldMk cId="711496889" sldId="291"/>
        </pc:sldMkLst>
        <pc:picChg chg="add mod">
          <ac:chgData name="David Butler" userId="1d4169bac4fa5473" providerId="LiveId" clId="{F89BB494-5348-44FE-B710-7969D0229FD4}" dt="2023-12-23T07:52:59.657" v="40" actId="14100"/>
          <ac:picMkLst>
            <pc:docMk/>
            <pc:sldMk cId="711496889" sldId="291"/>
            <ac:picMk id="3" creationId="{8586EDB1-A9BE-97C0-B019-C00240F00DF6}"/>
          </ac:picMkLst>
        </pc:picChg>
      </pc:sldChg>
      <pc:sldChg chg="addSp modSp add mod ord">
        <pc:chgData name="David Butler" userId="1d4169bac4fa5473" providerId="LiveId" clId="{F89BB494-5348-44FE-B710-7969D0229FD4}" dt="2023-12-23T07:52:15.685" v="34"/>
        <pc:sldMkLst>
          <pc:docMk/>
          <pc:sldMk cId="297067149" sldId="292"/>
        </pc:sldMkLst>
        <pc:picChg chg="add mod">
          <ac:chgData name="David Butler" userId="1d4169bac4fa5473" providerId="LiveId" clId="{F89BB494-5348-44FE-B710-7969D0229FD4}" dt="2023-12-23T07:52:11.472" v="32" actId="14100"/>
          <ac:picMkLst>
            <pc:docMk/>
            <pc:sldMk cId="297067149" sldId="292"/>
            <ac:picMk id="3" creationId="{F565B1DE-7914-9321-3DC5-7B0B8DCA69F3}"/>
          </ac:picMkLst>
        </pc:picChg>
      </pc:sldChg>
      <pc:sldChg chg="addSp delSp modSp add mod">
        <pc:chgData name="David Butler" userId="1d4169bac4fa5473" providerId="LiveId" clId="{F89BB494-5348-44FE-B710-7969D0229FD4}" dt="2023-12-23T07:54:06.120" v="48" actId="26606"/>
        <pc:sldMkLst>
          <pc:docMk/>
          <pc:sldMk cId="925069382" sldId="293"/>
        </pc:sldMkLst>
        <pc:picChg chg="add mod">
          <ac:chgData name="David Butler" userId="1d4169bac4fa5473" providerId="LiveId" clId="{F89BB494-5348-44FE-B710-7969D0229FD4}" dt="2023-12-23T07:54:06.120" v="48" actId="26606"/>
          <ac:picMkLst>
            <pc:docMk/>
            <pc:sldMk cId="925069382" sldId="293"/>
            <ac:picMk id="3" creationId="{4CF96324-064E-E77D-B653-AC8EDD5D2A98}"/>
          </ac:picMkLst>
        </pc:picChg>
        <pc:picChg chg="del">
          <ac:chgData name="David Butler" userId="1d4169bac4fa5473" providerId="LiveId" clId="{F89BB494-5348-44FE-B710-7969D0229FD4}" dt="2023-12-23T07:54:03.412" v="46" actId="478"/>
          <ac:picMkLst>
            <pc:docMk/>
            <pc:sldMk cId="925069382" sldId="293"/>
            <ac:picMk id="4" creationId="{BE73A417-BB0A-0275-947A-2EC07E1E034B}"/>
          </ac:picMkLst>
        </pc:picChg>
      </pc:sldChg>
    </pc:docChg>
  </pc:docChgLst>
  <pc:docChgLst>
    <pc:chgData name="David Butler" userId="1d4169bac4fa5473" providerId="LiveId" clId="{955D2B86-3C81-478F-8BB2-DACCADD6CD3B}"/>
    <pc:docChg chg="addSld delSld modSld sldOrd">
      <pc:chgData name="David Butler" userId="1d4169bac4fa5473" providerId="LiveId" clId="{955D2B86-3C81-478F-8BB2-DACCADD6CD3B}" dt="2023-12-22T20:53:48.341" v="111" actId="47"/>
      <pc:docMkLst>
        <pc:docMk/>
      </pc:docMkLst>
      <pc:sldChg chg="new del">
        <pc:chgData name="David Butler" userId="1d4169bac4fa5473" providerId="LiveId" clId="{955D2B86-3C81-478F-8BB2-DACCADD6CD3B}" dt="2023-12-22T20:50:24.980" v="1" actId="47"/>
        <pc:sldMkLst>
          <pc:docMk/>
          <pc:sldMk cId="1864670059" sldId="272"/>
        </pc:sldMkLst>
      </pc:sldChg>
      <pc:sldChg chg="addSp modSp new mod">
        <pc:chgData name="David Butler" userId="1d4169bac4fa5473" providerId="LiveId" clId="{955D2B86-3C81-478F-8BB2-DACCADD6CD3B}" dt="2023-12-22T20:52:14.467" v="39" actId="122"/>
        <pc:sldMkLst>
          <pc:docMk/>
          <pc:sldMk cId="3894117217" sldId="272"/>
        </pc:sldMkLst>
        <pc:spChg chg="add mod">
          <ac:chgData name="David Butler" userId="1d4169bac4fa5473" providerId="LiveId" clId="{955D2B86-3C81-478F-8BB2-DACCADD6CD3B}" dt="2023-12-22T20:52:14.467" v="39" actId="122"/>
          <ac:spMkLst>
            <pc:docMk/>
            <pc:sldMk cId="3894117217" sldId="272"/>
            <ac:spMk id="2" creationId="{552EF3FB-638E-3237-7598-F6CF1C96EA4E}"/>
          </ac:spMkLst>
        </pc:spChg>
      </pc:sldChg>
      <pc:sldChg chg="new del">
        <pc:chgData name="David Butler" userId="1d4169bac4fa5473" providerId="LiveId" clId="{955D2B86-3C81-478F-8BB2-DACCADD6CD3B}" dt="2023-12-22T20:53:45.117" v="102" actId="47"/>
        <pc:sldMkLst>
          <pc:docMk/>
          <pc:sldMk cId="2420528019" sldId="273"/>
        </pc:sldMkLst>
      </pc:sldChg>
      <pc:sldChg chg="new del">
        <pc:chgData name="David Butler" userId="1d4169bac4fa5473" providerId="LiveId" clId="{955D2B86-3C81-478F-8BB2-DACCADD6CD3B}" dt="2023-12-22T20:53:44.600" v="101" actId="47"/>
        <pc:sldMkLst>
          <pc:docMk/>
          <pc:sldMk cId="2822431344" sldId="274"/>
        </pc:sldMkLst>
      </pc:sldChg>
      <pc:sldChg chg="new del">
        <pc:chgData name="David Butler" userId="1d4169bac4fa5473" providerId="LiveId" clId="{955D2B86-3C81-478F-8BB2-DACCADD6CD3B}" dt="2023-12-22T20:53:44.388" v="100" actId="47"/>
        <pc:sldMkLst>
          <pc:docMk/>
          <pc:sldMk cId="3851513030" sldId="275"/>
        </pc:sldMkLst>
      </pc:sldChg>
      <pc:sldChg chg="new del">
        <pc:chgData name="David Butler" userId="1d4169bac4fa5473" providerId="LiveId" clId="{955D2B86-3C81-478F-8BB2-DACCADD6CD3B}" dt="2023-12-22T20:53:44.245" v="99" actId="47"/>
        <pc:sldMkLst>
          <pc:docMk/>
          <pc:sldMk cId="2858915605" sldId="276"/>
        </pc:sldMkLst>
      </pc:sldChg>
      <pc:sldChg chg="new del">
        <pc:chgData name="David Butler" userId="1d4169bac4fa5473" providerId="LiveId" clId="{955D2B86-3C81-478F-8BB2-DACCADD6CD3B}" dt="2023-12-22T20:53:44.069" v="98" actId="47"/>
        <pc:sldMkLst>
          <pc:docMk/>
          <pc:sldMk cId="3265419179" sldId="277"/>
        </pc:sldMkLst>
      </pc:sldChg>
      <pc:sldChg chg="new del">
        <pc:chgData name="David Butler" userId="1d4169bac4fa5473" providerId="LiveId" clId="{955D2B86-3C81-478F-8BB2-DACCADD6CD3B}" dt="2023-12-22T20:53:43.551" v="95" actId="47"/>
        <pc:sldMkLst>
          <pc:docMk/>
          <pc:sldMk cId="3134717898" sldId="278"/>
        </pc:sldMkLst>
      </pc:sldChg>
      <pc:sldChg chg="new del">
        <pc:chgData name="David Butler" userId="1d4169bac4fa5473" providerId="LiveId" clId="{955D2B86-3C81-478F-8BB2-DACCADD6CD3B}" dt="2023-12-22T20:53:43.743" v="96" actId="47"/>
        <pc:sldMkLst>
          <pc:docMk/>
          <pc:sldMk cId="4130145960" sldId="279"/>
        </pc:sldMkLst>
      </pc:sldChg>
      <pc:sldChg chg="new del">
        <pc:chgData name="David Butler" userId="1d4169bac4fa5473" providerId="LiveId" clId="{955D2B86-3C81-478F-8BB2-DACCADD6CD3B}" dt="2023-12-22T20:53:43.899" v="97" actId="47"/>
        <pc:sldMkLst>
          <pc:docMk/>
          <pc:sldMk cId="791933867" sldId="280"/>
        </pc:sldMkLst>
      </pc:sldChg>
      <pc:sldChg chg="modSp add mod">
        <pc:chgData name="David Butler" userId="1d4169bac4fa5473" providerId="LiveId" clId="{955D2B86-3C81-478F-8BB2-DACCADD6CD3B}" dt="2023-12-22T20:52:32.982" v="63" actId="20577"/>
        <pc:sldMkLst>
          <pc:docMk/>
          <pc:sldMk cId="837560975" sldId="281"/>
        </pc:sldMkLst>
        <pc:spChg chg="mod">
          <ac:chgData name="David Butler" userId="1d4169bac4fa5473" providerId="LiveId" clId="{955D2B86-3C81-478F-8BB2-DACCADD6CD3B}" dt="2023-12-22T20:52:32.982" v="63" actId="20577"/>
          <ac:spMkLst>
            <pc:docMk/>
            <pc:sldMk cId="837560975" sldId="281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2:38.140" v="67" actId="20577"/>
        <pc:sldMkLst>
          <pc:docMk/>
          <pc:sldMk cId="3342334812" sldId="282"/>
        </pc:sldMkLst>
        <pc:spChg chg="mod">
          <ac:chgData name="David Butler" userId="1d4169bac4fa5473" providerId="LiveId" clId="{955D2B86-3C81-478F-8BB2-DACCADD6CD3B}" dt="2023-12-22T20:52:38.140" v="67" actId="20577"/>
          <ac:spMkLst>
            <pc:docMk/>
            <pc:sldMk cId="3342334812" sldId="282"/>
            <ac:spMk id="2" creationId="{552EF3FB-638E-3237-7598-F6CF1C96EA4E}"/>
          </ac:spMkLst>
        </pc:spChg>
      </pc:sldChg>
      <pc:sldChg chg="modSp add mod ord">
        <pc:chgData name="David Butler" userId="1d4169bac4fa5473" providerId="LiveId" clId="{955D2B86-3C81-478F-8BB2-DACCADD6CD3B}" dt="2023-12-22T20:52:46.319" v="75" actId="20577"/>
        <pc:sldMkLst>
          <pc:docMk/>
          <pc:sldMk cId="2560947925" sldId="283"/>
        </pc:sldMkLst>
        <pc:spChg chg="mod">
          <ac:chgData name="David Butler" userId="1d4169bac4fa5473" providerId="LiveId" clId="{955D2B86-3C81-478F-8BB2-DACCADD6CD3B}" dt="2023-12-22T20:52:46.319" v="75" actId="20577"/>
          <ac:spMkLst>
            <pc:docMk/>
            <pc:sldMk cId="2560947925" sldId="283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0.805" v="85" actId="20577"/>
        <pc:sldMkLst>
          <pc:docMk/>
          <pc:sldMk cId="1442096856" sldId="284"/>
        </pc:sldMkLst>
        <pc:spChg chg="mod">
          <ac:chgData name="David Butler" userId="1d4169bac4fa5473" providerId="LiveId" clId="{955D2B86-3C81-478F-8BB2-DACCADD6CD3B}" dt="2023-12-22T20:53:10.805" v="85" actId="20577"/>
          <ac:spMkLst>
            <pc:docMk/>
            <pc:sldMk cId="1442096856" sldId="284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06.786" v="79" actId="20577"/>
        <pc:sldMkLst>
          <pc:docMk/>
          <pc:sldMk cId="676356984" sldId="285"/>
        </pc:sldMkLst>
        <pc:spChg chg="mod">
          <ac:chgData name="David Butler" userId="1d4169bac4fa5473" providerId="LiveId" clId="{955D2B86-3C81-478F-8BB2-DACCADD6CD3B}" dt="2023-12-22T20:53:06.786" v="79" actId="20577"/>
          <ac:spMkLst>
            <pc:docMk/>
            <pc:sldMk cId="676356984" sldId="285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4.484" v="87" actId="20577"/>
        <pc:sldMkLst>
          <pc:docMk/>
          <pc:sldMk cId="2585025528" sldId="286"/>
        </pc:sldMkLst>
        <pc:spChg chg="mod">
          <ac:chgData name="David Butler" userId="1d4169bac4fa5473" providerId="LiveId" clId="{955D2B86-3C81-478F-8BB2-DACCADD6CD3B}" dt="2023-12-22T20:53:14.484" v="87" actId="20577"/>
          <ac:spMkLst>
            <pc:docMk/>
            <pc:sldMk cId="2585025528" sldId="286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19.677" v="91" actId="20577"/>
        <pc:sldMkLst>
          <pc:docMk/>
          <pc:sldMk cId="2114661408" sldId="287"/>
        </pc:sldMkLst>
        <pc:spChg chg="mod">
          <ac:chgData name="David Butler" userId="1d4169bac4fa5473" providerId="LiveId" clId="{955D2B86-3C81-478F-8BB2-DACCADD6CD3B}" dt="2023-12-22T20:53:19.677" v="91" actId="20577"/>
          <ac:spMkLst>
            <pc:docMk/>
            <pc:sldMk cId="2114661408" sldId="287"/>
            <ac:spMk id="2" creationId="{552EF3FB-638E-3237-7598-F6CF1C96EA4E}"/>
          </ac:spMkLst>
        </pc:spChg>
      </pc:sldChg>
      <pc:sldChg chg="modSp add mod">
        <pc:chgData name="David Butler" userId="1d4169bac4fa5473" providerId="LiveId" clId="{955D2B86-3C81-478F-8BB2-DACCADD6CD3B}" dt="2023-12-22T20:53:39.555" v="94" actId="20577"/>
        <pc:sldMkLst>
          <pc:docMk/>
          <pc:sldMk cId="1736991147" sldId="288"/>
        </pc:sldMkLst>
        <pc:spChg chg="mod">
          <ac:chgData name="David Butler" userId="1d4169bac4fa5473" providerId="LiveId" clId="{955D2B86-3C81-478F-8BB2-DACCADD6CD3B}" dt="2023-12-22T20:53:39.555" v="94" actId="20577"/>
          <ac:spMkLst>
            <pc:docMk/>
            <pc:sldMk cId="1736991147" sldId="288"/>
            <ac:spMk id="2" creationId="{552EF3FB-638E-3237-7598-F6CF1C96EA4E}"/>
          </ac:spMkLst>
        </pc:spChg>
      </pc:sldChg>
      <pc:sldChg chg="add">
        <pc:chgData name="David Butler" userId="1d4169bac4fa5473" providerId="LiveId" clId="{955D2B86-3C81-478F-8BB2-DACCADD6CD3B}" dt="2023-12-22T20:52:23.739" v="48" actId="2890"/>
        <pc:sldMkLst>
          <pc:docMk/>
          <pc:sldMk cId="840867687" sldId="289"/>
        </pc:sldMkLst>
      </pc:sldChg>
      <pc:sldChg chg="add del">
        <pc:chgData name="David Butler" userId="1d4169bac4fa5473" providerId="LiveId" clId="{955D2B86-3C81-478F-8BB2-DACCADD6CD3B}" dt="2023-12-22T20:53:48.341" v="111" actId="47"/>
        <pc:sldMkLst>
          <pc:docMk/>
          <pc:sldMk cId="4198243905" sldId="290"/>
        </pc:sldMkLst>
      </pc:sldChg>
      <pc:sldChg chg="add del">
        <pc:chgData name="David Butler" userId="1d4169bac4fa5473" providerId="LiveId" clId="{955D2B86-3C81-478F-8BB2-DACCADD6CD3B}" dt="2023-12-22T20:53:47.853" v="110" actId="47"/>
        <pc:sldMkLst>
          <pc:docMk/>
          <pc:sldMk cId="4122199303" sldId="291"/>
        </pc:sldMkLst>
      </pc:sldChg>
      <pc:sldChg chg="add del">
        <pc:chgData name="David Butler" userId="1d4169bac4fa5473" providerId="LiveId" clId="{955D2B86-3C81-478F-8BB2-DACCADD6CD3B}" dt="2023-12-22T20:53:47.598" v="109" actId="47"/>
        <pc:sldMkLst>
          <pc:docMk/>
          <pc:sldMk cId="3966104268" sldId="292"/>
        </pc:sldMkLst>
      </pc:sldChg>
      <pc:sldChg chg="add del">
        <pc:chgData name="David Butler" userId="1d4169bac4fa5473" providerId="LiveId" clId="{955D2B86-3C81-478F-8BB2-DACCADD6CD3B}" dt="2023-12-22T20:53:47.377" v="108" actId="47"/>
        <pc:sldMkLst>
          <pc:docMk/>
          <pc:sldMk cId="482781307" sldId="293"/>
        </pc:sldMkLst>
      </pc:sldChg>
      <pc:sldChg chg="add del">
        <pc:chgData name="David Butler" userId="1d4169bac4fa5473" providerId="LiveId" clId="{955D2B86-3C81-478F-8BB2-DACCADD6CD3B}" dt="2023-12-22T20:53:47.066" v="107" actId="47"/>
        <pc:sldMkLst>
          <pc:docMk/>
          <pc:sldMk cId="1010835172" sldId="294"/>
        </pc:sldMkLst>
      </pc:sldChg>
      <pc:sldChg chg="add del">
        <pc:chgData name="David Butler" userId="1d4169bac4fa5473" providerId="LiveId" clId="{955D2B86-3C81-478F-8BB2-DACCADD6CD3B}" dt="2023-12-22T20:53:46.758" v="106" actId="47"/>
        <pc:sldMkLst>
          <pc:docMk/>
          <pc:sldMk cId="700769748" sldId="295"/>
        </pc:sldMkLst>
      </pc:sldChg>
      <pc:sldChg chg="add del">
        <pc:chgData name="David Butler" userId="1d4169bac4fa5473" providerId="LiveId" clId="{955D2B86-3C81-478F-8BB2-DACCADD6CD3B}" dt="2023-12-22T20:53:46.260" v="105" actId="47"/>
        <pc:sldMkLst>
          <pc:docMk/>
          <pc:sldMk cId="1252799071" sldId="296"/>
        </pc:sldMkLst>
      </pc:sldChg>
      <pc:sldChg chg="add del">
        <pc:chgData name="David Butler" userId="1d4169bac4fa5473" providerId="LiveId" clId="{955D2B86-3C81-478F-8BB2-DACCADD6CD3B}" dt="2023-12-22T20:53:45.906" v="104" actId="47"/>
        <pc:sldMkLst>
          <pc:docMk/>
          <pc:sldMk cId="3807842212" sldId="297"/>
        </pc:sldMkLst>
      </pc:sldChg>
      <pc:sldChg chg="add del">
        <pc:chgData name="David Butler" userId="1d4169bac4fa5473" providerId="LiveId" clId="{955D2B86-3C81-478F-8BB2-DACCADD6CD3B}" dt="2023-12-22T20:53:45.441" v="103" actId="47"/>
        <pc:sldMkLst>
          <pc:docMk/>
          <pc:sldMk cId="44493619" sldId="298"/>
        </pc:sldMkLst>
      </pc:sldChg>
    </pc:docChg>
  </pc:docChgLst>
  <pc:docChgLst>
    <pc:chgData name="David Butler" userId="5e725e48-0273-4087-b2eb-09e2acbbccf3" providerId="ADAL" clId="{5918EB30-F2AA-46EF-8996-1707D56EA3EC}"/>
    <pc:docChg chg="undo custSel addSld modSld">
      <pc:chgData name="David Butler" userId="5e725e48-0273-4087-b2eb-09e2acbbccf3" providerId="ADAL" clId="{5918EB30-F2AA-46EF-8996-1707D56EA3EC}" dt="2024-03-08T09:47:02.172" v="40" actId="20577"/>
      <pc:docMkLst>
        <pc:docMk/>
      </pc:docMkLst>
      <pc:sldChg chg="addSp delSp modSp new mod setBg delDesignElem">
        <pc:chgData name="David Butler" userId="5e725e48-0273-4087-b2eb-09e2acbbccf3" providerId="ADAL" clId="{5918EB30-F2AA-46EF-8996-1707D56EA3EC}" dt="2024-03-08T09:47:02.172" v="40" actId="20577"/>
        <pc:sldMkLst>
          <pc:docMk/>
          <pc:sldMk cId="1254747949" sldId="294"/>
        </pc:sldMkLst>
        <pc:spChg chg="add mod">
          <ac:chgData name="David Butler" userId="5e725e48-0273-4087-b2eb-09e2acbbccf3" providerId="ADAL" clId="{5918EB30-F2AA-46EF-8996-1707D56EA3EC}" dt="2024-03-08T09:46:28.409" v="30" actId="1076"/>
          <ac:spMkLst>
            <pc:docMk/>
            <pc:sldMk cId="1254747949" sldId="294"/>
            <ac:spMk id="11" creationId="{73DF577B-AFC8-AC57-B5F9-AB19CE6DDFEA}"/>
          </ac:spMkLst>
        </pc:spChg>
        <pc:spChg chg="add mod">
          <ac:chgData name="David Butler" userId="5e725e48-0273-4087-b2eb-09e2acbbccf3" providerId="ADAL" clId="{5918EB30-F2AA-46EF-8996-1707D56EA3EC}" dt="2024-03-08T09:46:42.146" v="34" actId="20577"/>
          <ac:spMkLst>
            <pc:docMk/>
            <pc:sldMk cId="1254747949" sldId="294"/>
            <ac:spMk id="12" creationId="{1F557836-4F88-AFF7-2EA5-C12705C9662E}"/>
          </ac:spMkLst>
        </pc:spChg>
        <pc:spChg chg="add mod">
          <ac:chgData name="David Butler" userId="5e725e48-0273-4087-b2eb-09e2acbbccf3" providerId="ADAL" clId="{5918EB30-F2AA-46EF-8996-1707D56EA3EC}" dt="2024-03-08T09:46:44.945" v="35" actId="20577"/>
          <ac:spMkLst>
            <pc:docMk/>
            <pc:sldMk cId="1254747949" sldId="294"/>
            <ac:spMk id="13" creationId="{749F4EF1-C257-CE18-C1C6-C456599818B7}"/>
          </ac:spMkLst>
        </pc:spChg>
        <pc:spChg chg="add mod">
          <ac:chgData name="David Butler" userId="5e725e48-0273-4087-b2eb-09e2acbbccf3" providerId="ADAL" clId="{5918EB30-F2AA-46EF-8996-1707D56EA3EC}" dt="2024-03-08T09:46:35.435" v="32" actId="20577"/>
          <ac:spMkLst>
            <pc:docMk/>
            <pc:sldMk cId="1254747949" sldId="294"/>
            <ac:spMk id="14" creationId="{5282F653-4A58-0968-87C5-CEDB329C25C4}"/>
          </ac:spMkLst>
        </pc:spChg>
        <pc:spChg chg="add del">
          <ac:chgData name="David Butler" userId="5e725e48-0273-4087-b2eb-09e2acbbccf3" providerId="ADAL" clId="{5918EB30-F2AA-46EF-8996-1707D56EA3EC}" dt="2024-03-08T09:44:19.206" v="3" actId="26606"/>
          <ac:spMkLst>
            <pc:docMk/>
            <pc:sldMk cId="1254747949" sldId="294"/>
            <ac:spMk id="15" creationId="{2D2B266D-3625-4584-A5C3-7D3F672CFF30}"/>
          </ac:spMkLst>
        </pc:spChg>
        <pc:spChg chg="add mod">
          <ac:chgData name="David Butler" userId="5e725e48-0273-4087-b2eb-09e2acbbccf3" providerId="ADAL" clId="{5918EB30-F2AA-46EF-8996-1707D56EA3EC}" dt="2024-03-08T09:46:38.831" v="33" actId="20577"/>
          <ac:spMkLst>
            <pc:docMk/>
            <pc:sldMk cId="1254747949" sldId="294"/>
            <ac:spMk id="16" creationId="{891CD398-5FFC-9B7C-1FC0-60098C814CAE}"/>
          </ac:spMkLst>
        </pc:spChg>
        <pc:spChg chg="add del">
          <ac:chgData name="David Butler" userId="5e725e48-0273-4087-b2eb-09e2acbbccf3" providerId="ADAL" clId="{5918EB30-F2AA-46EF-8996-1707D56EA3EC}" dt="2024-03-08T09:44:19.206" v="3" actId="26606"/>
          <ac:spMkLst>
            <pc:docMk/>
            <pc:sldMk cId="1254747949" sldId="294"/>
            <ac:spMk id="17" creationId="{C463B99A-73EE-4FBB-B7C4-F9F9BCC25C65}"/>
          </ac:spMkLst>
        </pc:spChg>
        <pc:spChg chg="add mod">
          <ac:chgData name="David Butler" userId="5e725e48-0273-4087-b2eb-09e2acbbccf3" providerId="ADAL" clId="{5918EB30-F2AA-46EF-8996-1707D56EA3EC}" dt="2024-03-08T09:47:02.172" v="40" actId="20577"/>
          <ac:spMkLst>
            <pc:docMk/>
            <pc:sldMk cId="1254747949" sldId="294"/>
            <ac:spMk id="18" creationId="{287EA852-0B45-3129-6F29-839D97A99DDE}"/>
          </ac:spMkLst>
        </pc:spChg>
        <pc:spChg chg="add del">
          <ac:chgData name="David Butler" userId="5e725e48-0273-4087-b2eb-09e2acbbccf3" providerId="ADAL" clId="{5918EB30-F2AA-46EF-8996-1707D56EA3EC}" dt="2024-03-08T09:44:19.206" v="3" actId="26606"/>
          <ac:spMkLst>
            <pc:docMk/>
            <pc:sldMk cId="1254747949" sldId="294"/>
            <ac:spMk id="19" creationId="{A5D2A5D1-BA0D-47D3-B051-DA7743C46E28}"/>
          </ac:spMkLst>
        </pc:spChg>
        <pc:spChg chg="add mod">
          <ac:chgData name="David Butler" userId="5e725e48-0273-4087-b2eb-09e2acbbccf3" providerId="ADAL" clId="{5918EB30-F2AA-46EF-8996-1707D56EA3EC}" dt="2024-03-08T09:46:32.056" v="31" actId="20577"/>
          <ac:spMkLst>
            <pc:docMk/>
            <pc:sldMk cId="1254747949" sldId="294"/>
            <ac:spMk id="20" creationId="{379D37B1-5FE7-0950-CC9F-1C5740D18D13}"/>
          </ac:spMkLst>
        </pc:spChg>
        <pc:spChg chg="add del">
          <ac:chgData name="David Butler" userId="5e725e48-0273-4087-b2eb-09e2acbbccf3" providerId="ADAL" clId="{5918EB30-F2AA-46EF-8996-1707D56EA3EC}" dt="2024-03-08T09:44:42.354" v="6"/>
          <ac:spMkLst>
            <pc:docMk/>
            <pc:sldMk cId="1254747949" sldId="294"/>
            <ac:spMk id="21" creationId="{69D184B2-2226-4E31-BCCB-444330767440}"/>
          </ac:spMkLst>
        </pc:spChg>
        <pc:spChg chg="add del">
          <ac:chgData name="David Butler" userId="5e725e48-0273-4087-b2eb-09e2acbbccf3" providerId="ADAL" clId="{5918EB30-F2AA-46EF-8996-1707D56EA3EC}" dt="2024-03-08T09:44:42.354" v="6"/>
          <ac:spMkLst>
            <pc:docMk/>
            <pc:sldMk cId="1254747949" sldId="294"/>
            <ac:spMk id="22" creationId="{1AC4D4E3-486A-464A-8EC8-D44881097267}"/>
          </ac:spMkLst>
        </pc:spChg>
        <pc:spChg chg="add del">
          <ac:chgData name="David Butler" userId="5e725e48-0273-4087-b2eb-09e2acbbccf3" providerId="ADAL" clId="{5918EB30-F2AA-46EF-8996-1707D56EA3EC}" dt="2024-03-08T09:44:42.354" v="6"/>
          <ac:spMkLst>
            <pc:docMk/>
            <pc:sldMk cId="1254747949" sldId="294"/>
            <ac:spMk id="23" creationId="{864DE13E-58EB-4475-B79C-0D4FC651239B}"/>
          </ac:spMkLst>
        </pc:spChg>
        <pc:spChg chg="add mod">
          <ac:chgData name="David Butler" userId="5e725e48-0273-4087-b2eb-09e2acbbccf3" providerId="ADAL" clId="{5918EB30-F2AA-46EF-8996-1707D56EA3EC}" dt="2024-03-08T09:46:59.271" v="39" actId="20577"/>
          <ac:spMkLst>
            <pc:docMk/>
            <pc:sldMk cId="1254747949" sldId="294"/>
            <ac:spMk id="24" creationId="{8FC5F61D-8DBD-B83D-BA6C-09777BBB61C9}"/>
          </ac:spMkLst>
        </pc:spChg>
        <pc:spChg chg="add mod">
          <ac:chgData name="David Butler" userId="5e725e48-0273-4087-b2eb-09e2acbbccf3" providerId="ADAL" clId="{5918EB30-F2AA-46EF-8996-1707D56EA3EC}" dt="2024-03-08T09:46:56.637" v="38" actId="20577"/>
          <ac:spMkLst>
            <pc:docMk/>
            <pc:sldMk cId="1254747949" sldId="294"/>
            <ac:spMk id="25" creationId="{BC69FAB9-86AD-1B5F-BCEC-C116872AD403}"/>
          </ac:spMkLst>
        </pc:spChg>
        <pc:picChg chg="add mo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2" creationId="{F94B6067-B79E-1D38-0A16-59A02205D867}"/>
          </ac:picMkLst>
        </pc:picChg>
        <pc:picChg chg="add mo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3" creationId="{EABF3186-BB50-9A92-6343-C77EA04F043D}"/>
          </ac:picMkLst>
        </pc:picChg>
        <pc:picChg chg="add mod or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4" creationId="{2C5B5754-42F6-A8D4-9FAC-AAD9448A489A}"/>
          </ac:picMkLst>
        </pc:picChg>
        <pc:picChg chg="add mod or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5" creationId="{5F737FEB-C30C-E5D6-474F-6575A945F9D0}"/>
          </ac:picMkLst>
        </pc:picChg>
        <pc:picChg chg="add mod or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6" creationId="{AA8B6152-A2AE-FFAA-B141-A78C2D15AA7C}"/>
          </ac:picMkLst>
        </pc:picChg>
        <pc:picChg chg="add mo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7" creationId="{AFCE6F00-4D56-725B-6FF1-4820E986933F}"/>
          </ac:picMkLst>
        </pc:picChg>
        <pc:picChg chg="add mo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8" creationId="{0ABC87E7-055E-2DC2-EBDA-F962A642FE87}"/>
          </ac:picMkLst>
        </pc:picChg>
        <pc:picChg chg="add mod or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9" creationId="{763ECEF7-5FC8-3823-0EAA-E19DEC0E14CC}"/>
          </ac:picMkLst>
        </pc:picChg>
        <pc:picChg chg="add mod">
          <ac:chgData name="David Butler" userId="5e725e48-0273-4087-b2eb-09e2acbbccf3" providerId="ADAL" clId="{5918EB30-F2AA-46EF-8996-1707D56EA3EC}" dt="2024-03-08T09:44:19.224" v="4" actId="26606"/>
          <ac:picMkLst>
            <pc:docMk/>
            <pc:sldMk cId="1254747949" sldId="294"/>
            <ac:picMk id="10" creationId="{FB2F0F82-EC5A-35F5-DA23-D902A1CC3E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FAC921-743A-FAD9-708D-EEAC2D8FA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052" y="0"/>
            <a:ext cx="6005307" cy="631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62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73A417-BB0A-0275-947A-2EC07E1E0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93460"/>
            <a:ext cx="10905066" cy="447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48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F96324-064E-E77D-B653-AC8EDD5D2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57036"/>
            <a:ext cx="10905066" cy="414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cup</a:t>
            </a:r>
          </a:p>
        </p:txBody>
      </p:sp>
    </p:spTree>
    <p:extLst>
      <p:ext uri="{BB962C8B-B14F-4D97-AF65-F5344CB8AC3E}">
        <p14:creationId xmlns:p14="http://schemas.microsoft.com/office/powerpoint/2010/main" val="3894117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bin</a:t>
            </a:r>
          </a:p>
        </p:txBody>
      </p:sp>
    </p:spTree>
    <p:extLst>
      <p:ext uri="{BB962C8B-B14F-4D97-AF65-F5344CB8AC3E}">
        <p14:creationId xmlns:p14="http://schemas.microsoft.com/office/powerpoint/2010/main" val="837560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hot</a:t>
            </a:r>
          </a:p>
        </p:txBody>
      </p:sp>
    </p:spTree>
    <p:extLst>
      <p:ext uri="{BB962C8B-B14F-4D97-AF65-F5344CB8AC3E}">
        <p14:creationId xmlns:p14="http://schemas.microsoft.com/office/powerpoint/2010/main" val="3342334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455098" y="1025460"/>
            <a:ext cx="1130597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pig</a:t>
            </a:r>
          </a:p>
        </p:txBody>
      </p:sp>
    </p:spTree>
    <p:extLst>
      <p:ext uri="{BB962C8B-B14F-4D97-AF65-F5344CB8AC3E}">
        <p14:creationId xmlns:p14="http://schemas.microsoft.com/office/powerpoint/2010/main" val="2560947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bus</a:t>
            </a:r>
          </a:p>
        </p:txBody>
      </p:sp>
    </p:spTree>
    <p:extLst>
      <p:ext uri="{BB962C8B-B14F-4D97-AF65-F5344CB8AC3E}">
        <p14:creationId xmlns:p14="http://schemas.microsoft.com/office/powerpoint/2010/main" val="1442096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676356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hit</a:t>
            </a:r>
          </a:p>
        </p:txBody>
      </p:sp>
    </p:spTree>
    <p:extLst>
      <p:ext uri="{BB962C8B-B14F-4D97-AF65-F5344CB8AC3E}">
        <p14:creationId xmlns:p14="http://schemas.microsoft.com/office/powerpoint/2010/main" val="2585025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dog</a:t>
            </a:r>
          </a:p>
        </p:txBody>
      </p:sp>
    </p:spTree>
    <p:extLst>
      <p:ext uri="{BB962C8B-B14F-4D97-AF65-F5344CB8AC3E}">
        <p14:creationId xmlns:p14="http://schemas.microsoft.com/office/powerpoint/2010/main" val="2114661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e Labrador Retriever Dog photo and picture">
            <a:extLst>
              <a:ext uri="{FF2B5EF4-FFF2-40B4-BE49-F238E27FC236}">
                <a16:creationId xmlns:a16="http://schemas.microsoft.com/office/drawing/2014/main" id="{F94B6067-B79E-1D38-0A16-59A02205D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285875"/>
            <a:ext cx="2786063" cy="2073275"/>
          </a:xfrm>
          <a:prstGeom prst="rect">
            <a:avLst/>
          </a:prstGeom>
        </p:spPr>
      </p:pic>
      <p:pic>
        <p:nvPicPr>
          <p:cNvPr id="3" name="Picture 2" descr="brown cardboard box beside white wooden door">
            <a:extLst>
              <a:ext uri="{FF2B5EF4-FFF2-40B4-BE49-F238E27FC236}">
                <a16:creationId xmlns:a16="http://schemas.microsoft.com/office/drawing/2014/main" id="{EABF3186-BB50-9A92-6343-C77EA04F04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2" t="37490" r="17872" b="10762"/>
          <a:stretch/>
        </p:blipFill>
        <p:spPr bwMode="auto">
          <a:xfrm>
            <a:off x="4141788" y="1285875"/>
            <a:ext cx="2676525" cy="207327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double decker bus on a street&#10;&#10;Description automatically generated">
            <a:extLst>
              <a:ext uri="{FF2B5EF4-FFF2-40B4-BE49-F238E27FC236}">
                <a16:creationId xmlns:a16="http://schemas.microsoft.com/office/drawing/2014/main" id="{763ECEF7-5FC8-3823-0EAA-E19DEC0E14C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84988" y="1285875"/>
            <a:ext cx="2589213" cy="2073275"/>
          </a:xfrm>
          <a:prstGeom prst="rect">
            <a:avLst/>
          </a:prstGeom>
        </p:spPr>
      </p:pic>
      <p:pic>
        <p:nvPicPr>
          <p:cNvPr id="7" name="Picture 6" descr="A close-up of a trash can&#10;&#10;Description automatically generated">
            <a:extLst>
              <a:ext uri="{FF2B5EF4-FFF2-40B4-BE49-F238E27FC236}">
                <a16:creationId xmlns:a16="http://schemas.microsoft.com/office/drawing/2014/main" id="{AFCE6F00-4D56-725B-6FF1-4820E986933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39288" y="1285875"/>
            <a:ext cx="1358900" cy="2073275"/>
          </a:xfrm>
          <a:prstGeom prst="rect">
            <a:avLst/>
          </a:prstGeom>
        </p:spPr>
      </p:pic>
      <p:pic>
        <p:nvPicPr>
          <p:cNvPr id="5" name="Picture 4" descr="A group of pigs in a field&#10;&#10;Description automatically generated">
            <a:extLst>
              <a:ext uri="{FF2B5EF4-FFF2-40B4-BE49-F238E27FC236}">
                <a16:creationId xmlns:a16="http://schemas.microsoft.com/office/drawing/2014/main" id="{5F737FEB-C30C-E5D6-474F-6575A945F9D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0638" y="3425825"/>
            <a:ext cx="1966913" cy="1966913"/>
          </a:xfrm>
          <a:prstGeom prst="rect">
            <a:avLst/>
          </a:prstGeom>
        </p:spPr>
      </p:pic>
      <p:pic>
        <p:nvPicPr>
          <p:cNvPr id="8" name="Picture 7" descr="Free Cup Coffee photo and picture">
            <a:extLst>
              <a:ext uri="{FF2B5EF4-FFF2-40B4-BE49-F238E27FC236}">
                <a16:creationId xmlns:a16="http://schemas.microsoft.com/office/drawing/2014/main" id="{0ABC87E7-055E-2DC2-EBDA-F962A642FE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30"/>
          <a:stretch/>
        </p:blipFill>
        <p:spPr bwMode="auto">
          <a:xfrm>
            <a:off x="3322638" y="3425825"/>
            <a:ext cx="1982788" cy="1966913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person punching a person&#10;&#10;Description automatically generated">
            <a:extLst>
              <a:ext uri="{FF2B5EF4-FFF2-40B4-BE49-F238E27FC236}">
                <a16:creationId xmlns:a16="http://schemas.microsoft.com/office/drawing/2014/main" id="{AA8B6152-A2AE-FFAA-B141-A78C2D15AA7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17212" r="10962"/>
          <a:stretch/>
        </p:blipFill>
        <p:spPr bwMode="auto">
          <a:xfrm>
            <a:off x="5368925" y="3425825"/>
            <a:ext cx="2128838" cy="1966913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stick figure with a sun in the background&#10;&#10;Description automatically generated">
            <a:extLst>
              <a:ext uri="{FF2B5EF4-FFF2-40B4-BE49-F238E27FC236}">
                <a16:creationId xmlns:a16="http://schemas.microsoft.com/office/drawing/2014/main" id="{2C5B5754-42F6-A8D4-9FAC-AAD9448A489A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64438" y="3425825"/>
            <a:ext cx="1878013" cy="1966913"/>
          </a:xfrm>
          <a:prstGeom prst="rect">
            <a:avLst/>
          </a:prstGeom>
        </p:spPr>
      </p:pic>
      <p:pic>
        <p:nvPicPr>
          <p:cNvPr id="10" name="Picture 9" descr="A person running with a baton&#10;&#10;Description automatically generated">
            <a:extLst>
              <a:ext uri="{FF2B5EF4-FFF2-40B4-BE49-F238E27FC236}">
                <a16:creationId xmlns:a16="http://schemas.microsoft.com/office/drawing/2014/main" id="{FB2F0F82-EC5A-35F5-DA23-D902A1CC3E7B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507538" y="3425825"/>
            <a:ext cx="1392238" cy="19669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DF577B-AFC8-AC57-B5F9-AB19CE6DDFEA}"/>
              </a:ext>
            </a:extLst>
          </p:cNvPr>
          <p:cNvSpPr txBox="1"/>
          <p:nvPr/>
        </p:nvSpPr>
        <p:spPr>
          <a:xfrm>
            <a:off x="1290638" y="130303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557836-4F88-AFF7-2EA5-C12705C9662E}"/>
              </a:ext>
            </a:extLst>
          </p:cNvPr>
          <p:cNvSpPr txBox="1"/>
          <p:nvPr/>
        </p:nvSpPr>
        <p:spPr>
          <a:xfrm>
            <a:off x="1290638" y="337630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9F4EF1-C257-CE18-C1C6-C456599818B7}"/>
              </a:ext>
            </a:extLst>
          </p:cNvPr>
          <p:cNvSpPr txBox="1"/>
          <p:nvPr/>
        </p:nvSpPr>
        <p:spPr>
          <a:xfrm>
            <a:off x="3321050" y="340867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82F653-4A58-0968-87C5-CEDB329C25C4}"/>
              </a:ext>
            </a:extLst>
          </p:cNvPr>
          <p:cNvSpPr txBox="1"/>
          <p:nvPr/>
        </p:nvSpPr>
        <p:spPr>
          <a:xfrm>
            <a:off x="6905368" y="128587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1CD398-5FFC-9B7C-1FC0-60098C814CAE}"/>
              </a:ext>
            </a:extLst>
          </p:cNvPr>
          <p:cNvSpPr txBox="1"/>
          <p:nvPr/>
        </p:nvSpPr>
        <p:spPr>
          <a:xfrm>
            <a:off x="9547029" y="130303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7EA852-0B45-3129-6F29-839D97A99DDE}"/>
              </a:ext>
            </a:extLst>
          </p:cNvPr>
          <p:cNvSpPr txBox="1"/>
          <p:nvPr/>
        </p:nvSpPr>
        <p:spPr>
          <a:xfrm>
            <a:off x="9652000" y="3505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</a:rPr>
              <a:t>9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9D37B1-5FE7-0950-CC9F-1C5740D18D13}"/>
              </a:ext>
            </a:extLst>
          </p:cNvPr>
          <p:cNvSpPr txBox="1"/>
          <p:nvPr/>
        </p:nvSpPr>
        <p:spPr>
          <a:xfrm>
            <a:off x="4230431" y="1381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2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C5F61D-8DBD-B83D-BA6C-09777BBB61C9}"/>
              </a:ext>
            </a:extLst>
          </p:cNvPr>
          <p:cNvSpPr txBox="1"/>
          <p:nvPr/>
        </p:nvSpPr>
        <p:spPr>
          <a:xfrm>
            <a:off x="7747893" y="335915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8</a:t>
            </a:r>
            <a:endParaRPr lang="en-GB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9FAB9-86AD-1B5F-BCEC-C116872AD403}"/>
              </a:ext>
            </a:extLst>
          </p:cNvPr>
          <p:cNvSpPr txBox="1"/>
          <p:nvPr/>
        </p:nvSpPr>
        <p:spPr>
          <a:xfrm>
            <a:off x="5561709" y="337630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54747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2EF3FB-638E-3237-7598-F6CF1C96EA4E}"/>
              </a:ext>
            </a:extLst>
          </p:cNvPr>
          <p:cNvSpPr txBox="1"/>
          <p:nvPr/>
        </p:nvSpPr>
        <p:spPr>
          <a:xfrm>
            <a:off x="-101600" y="1016000"/>
            <a:ext cx="1186688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box</a:t>
            </a:r>
          </a:p>
        </p:txBody>
      </p:sp>
    </p:spTree>
    <p:extLst>
      <p:ext uri="{BB962C8B-B14F-4D97-AF65-F5344CB8AC3E}">
        <p14:creationId xmlns:p14="http://schemas.microsoft.com/office/powerpoint/2010/main" val="1736991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E87EB3-D637-8CD6-B39C-873C295D7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95" y="643466"/>
            <a:ext cx="1081760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8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0F9E52-4649-7D31-BBDC-99E431EFA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29775"/>
            <a:ext cx="10905066" cy="41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EC870D-5C95-2EAD-C66E-A145F7531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34354"/>
            <a:ext cx="10905066" cy="438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14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ECDEAA-7BA8-085A-48D4-1B645724C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79" y="266676"/>
            <a:ext cx="11988208" cy="17958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65B1DE-7914-9321-3DC5-7B0B8DCA6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14" y="2062480"/>
            <a:ext cx="9170608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67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ECDEAA-7BA8-085A-48D4-1B645724C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79" y="266676"/>
            <a:ext cx="11988208" cy="17958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5A3885-96A2-C6F1-9D00-37D5EBF60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082" y="2134180"/>
            <a:ext cx="9324845" cy="365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18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ECDEAA-7BA8-085A-48D4-1B645724C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79" y="266676"/>
            <a:ext cx="11988208" cy="17958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86EDB1-A9BE-97C0-B019-C00240F00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521" y="1959552"/>
            <a:ext cx="10513953" cy="396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96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7A5C7B-930D-5ED3-2473-10D3A40D0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4"/>
            <a:ext cx="10905066" cy="400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http://www.w3.org/XML/1998/namespace"/>
    <ds:schemaRef ds:uri="http://schemas.microsoft.com/office/infopath/2007/PartnerControls"/>
    <ds:schemaRef ds:uri="7789c14a-a99d-49e3-b17f-cc0aeb526209"/>
    <ds:schemaRef ds:uri="1d7f4318-fbaa-42fb-befc-90ab84d26bd1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18</Words>
  <Application>Microsoft Office PowerPoint</Application>
  <PresentationFormat>Widescreen</PresentationFormat>
  <Paragraphs>18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2024-03-08T09:47:03Z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