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9" r:id="rId5"/>
    <p:sldId id="257" r:id="rId6"/>
    <p:sldId id="259" r:id="rId7"/>
    <p:sldId id="260" r:id="rId8"/>
    <p:sldId id="263" r:id="rId9"/>
    <p:sldId id="264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BE9717CA-4583-4E7F-93F3-3EC2F70E276D}"/>
    <pc:docChg chg="undo custSel addSld delSld modSld">
      <pc:chgData name="David Butler" userId="5e725e48-0273-4087-b2eb-09e2acbbccf3" providerId="ADAL" clId="{BE9717CA-4583-4E7F-93F3-3EC2F70E276D}" dt="2023-08-23T18:34:45.519" v="127"/>
      <pc:docMkLst>
        <pc:docMk/>
      </pc:docMkLst>
      <pc:sldChg chg="modSp">
        <pc:chgData name="David Butler" userId="5e725e48-0273-4087-b2eb-09e2acbbccf3" providerId="ADAL" clId="{BE9717CA-4583-4E7F-93F3-3EC2F70E276D}" dt="2023-08-23T18:20:28.671" v="10" actId="2711"/>
        <pc:sldMkLst>
          <pc:docMk/>
          <pc:sldMk cId="0" sldId="257"/>
        </pc:sldMkLst>
        <pc:spChg chg="mod">
          <ac:chgData name="David Butler" userId="5e725e48-0273-4087-b2eb-09e2acbbccf3" providerId="ADAL" clId="{BE9717CA-4583-4E7F-93F3-3EC2F70E276D}" dt="2023-08-23T18:20:10.098" v="6"/>
          <ac:spMkLst>
            <pc:docMk/>
            <pc:sldMk cId="0" sldId="257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0:28.671" v="10" actId="2711"/>
          <ac:spMkLst>
            <pc:docMk/>
            <pc:sldMk cId="0" sldId="257"/>
            <ac:spMk id="3" creationId="{00000000-0000-0000-0000-000000000000}"/>
          </ac:spMkLst>
        </pc:spChg>
      </pc:sldChg>
      <pc:sldChg chg="addSp delSp modSp">
        <pc:chgData name="David Butler" userId="5e725e48-0273-4087-b2eb-09e2acbbccf3" providerId="ADAL" clId="{BE9717CA-4583-4E7F-93F3-3EC2F70E276D}" dt="2023-08-23T18:30:00.967" v="62" actId="20577"/>
        <pc:sldMkLst>
          <pc:docMk/>
          <pc:sldMk cId="0" sldId="259"/>
        </pc:sldMkLst>
        <pc:spChg chg="mod">
          <ac:chgData name="David Butler" userId="5e725e48-0273-4087-b2eb-09e2acbbccf3" providerId="ADAL" clId="{BE9717CA-4583-4E7F-93F3-3EC2F70E276D}" dt="2023-08-23T18:30:00.967" v="62" actId="20577"/>
          <ac:spMkLst>
            <pc:docMk/>
            <pc:sldMk cId="0" sldId="259"/>
            <ac:spMk id="2" creationId="{00000000-0000-0000-0000-000000000000}"/>
          </ac:spMkLst>
        </pc:spChg>
        <pc:spChg chg="del">
          <ac:chgData name="David Butler" userId="5e725e48-0273-4087-b2eb-09e2acbbccf3" providerId="ADAL" clId="{BE9717CA-4583-4E7F-93F3-3EC2F70E276D}" dt="2023-08-23T18:21:01.759" v="11" actId="478"/>
          <ac:spMkLst>
            <pc:docMk/>
            <pc:sldMk cId="0" sldId="259"/>
            <ac:spMk id="3" creationId="{00000000-0000-0000-0000-000000000000}"/>
          </ac:spMkLst>
        </pc:spChg>
        <pc:spChg chg="add del mod">
          <ac:chgData name="David Butler" userId="5e725e48-0273-4087-b2eb-09e2acbbccf3" providerId="ADAL" clId="{BE9717CA-4583-4E7F-93F3-3EC2F70E276D}" dt="2023-08-23T18:26:34.366" v="13" actId="478"/>
          <ac:spMkLst>
            <pc:docMk/>
            <pc:sldMk cId="0" sldId="259"/>
            <ac:spMk id="5" creationId="{B519C0CC-2C71-4FD4-83CF-6C3A501225B9}"/>
          </ac:spMkLst>
        </pc:spChg>
        <pc:spChg chg="mod">
          <ac:chgData name="David Butler" userId="5e725e48-0273-4087-b2eb-09e2acbbccf3" providerId="ADAL" clId="{BE9717CA-4583-4E7F-93F3-3EC2F70E276D}" dt="2023-08-23T18:27:03.851" v="16" actId="1076"/>
          <ac:spMkLst>
            <pc:docMk/>
            <pc:sldMk cId="0" sldId="259"/>
            <ac:spMk id="10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7:09.362" v="17" actId="1076"/>
          <ac:spMkLst>
            <pc:docMk/>
            <pc:sldMk cId="0" sldId="259"/>
            <ac:spMk id="11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7:12.651" v="18" actId="1076"/>
          <ac:spMkLst>
            <pc:docMk/>
            <pc:sldMk cId="0" sldId="259"/>
            <ac:spMk id="1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7:18.779" v="19" actId="1076"/>
          <ac:spMkLst>
            <pc:docMk/>
            <pc:sldMk cId="0" sldId="259"/>
            <ac:spMk id="13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7:30.240" v="20" actId="1076"/>
          <ac:spMkLst>
            <pc:docMk/>
            <pc:sldMk cId="0" sldId="259"/>
            <ac:spMk id="14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8:20.238" v="29" actId="1076"/>
          <ac:spMkLst>
            <pc:docMk/>
            <pc:sldMk cId="0" sldId="259"/>
            <ac:spMk id="15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8:36.584" v="30" actId="1076"/>
          <ac:spMkLst>
            <pc:docMk/>
            <pc:sldMk cId="0" sldId="259"/>
            <ac:spMk id="16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8:40.005" v="31" actId="1076"/>
          <ac:spMkLst>
            <pc:docMk/>
            <pc:sldMk cId="0" sldId="259"/>
            <ac:spMk id="17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9:32.378" v="39" actId="1076"/>
          <ac:spMkLst>
            <pc:docMk/>
            <pc:sldMk cId="0" sldId="259"/>
            <ac:spMk id="18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9:49.545" v="45" actId="1076"/>
          <ac:spMkLst>
            <pc:docMk/>
            <pc:sldMk cId="0" sldId="259"/>
            <ac:spMk id="19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29:35.495" v="41" actId="1076"/>
          <ac:spMkLst>
            <pc:docMk/>
            <pc:sldMk cId="0" sldId="259"/>
            <ac:spMk id="20" creationId="{00000000-0000-0000-0000-000000000000}"/>
          </ac:spMkLst>
        </pc:spChg>
        <pc:spChg chg="add mod">
          <ac:chgData name="David Butler" userId="5e725e48-0273-4087-b2eb-09e2acbbccf3" providerId="ADAL" clId="{BE9717CA-4583-4E7F-93F3-3EC2F70E276D}" dt="2023-08-23T18:29:45.483" v="44" actId="14100"/>
          <ac:spMkLst>
            <pc:docMk/>
            <pc:sldMk cId="0" sldId="259"/>
            <ac:spMk id="21" creationId="{C659007F-ABC7-45D1-8ACB-6A811AD82C05}"/>
          </ac:spMkLst>
        </pc:spChg>
      </pc:sldChg>
      <pc:sldChg chg="addSp delSp modSp">
        <pc:chgData name="David Butler" userId="5e725e48-0273-4087-b2eb-09e2acbbccf3" providerId="ADAL" clId="{BE9717CA-4583-4E7F-93F3-3EC2F70E276D}" dt="2023-08-23T18:30:48.672" v="84" actId="1076"/>
        <pc:sldMkLst>
          <pc:docMk/>
          <pc:sldMk cId="0" sldId="260"/>
        </pc:sldMkLst>
        <pc:spChg chg="mod">
          <ac:chgData name="David Butler" userId="5e725e48-0273-4087-b2eb-09e2acbbccf3" providerId="ADAL" clId="{BE9717CA-4583-4E7F-93F3-3EC2F70E276D}" dt="2023-08-23T18:30:13.417" v="80" actId="20577"/>
          <ac:spMkLst>
            <pc:docMk/>
            <pc:sldMk cId="0" sldId="260"/>
            <ac:spMk id="2" creationId="{00000000-0000-0000-0000-000000000000}"/>
          </ac:spMkLst>
        </pc:spChg>
        <pc:spChg chg="add del mod">
          <ac:chgData name="David Butler" userId="5e725e48-0273-4087-b2eb-09e2acbbccf3" providerId="ADAL" clId="{BE9717CA-4583-4E7F-93F3-3EC2F70E276D}" dt="2023-08-23T18:30:19.608" v="82" actId="478"/>
          <ac:spMkLst>
            <pc:docMk/>
            <pc:sldMk cId="0" sldId="260"/>
            <ac:spMk id="4" creationId="{03DE1B85-915C-4444-8A73-5CD4448B7E1A}"/>
          </ac:spMkLst>
        </pc:spChg>
        <pc:picChg chg="add mod">
          <ac:chgData name="David Butler" userId="5e725e48-0273-4087-b2eb-09e2acbbccf3" providerId="ADAL" clId="{BE9717CA-4583-4E7F-93F3-3EC2F70E276D}" dt="2023-08-23T18:30:48.672" v="84" actId="1076"/>
          <ac:picMkLst>
            <pc:docMk/>
            <pc:sldMk cId="0" sldId="260"/>
            <ac:picMk id="5" creationId="{BABBA305-85C1-4DE3-9F0C-908FDB35A41B}"/>
          </ac:picMkLst>
        </pc:picChg>
        <pc:picChg chg="del">
          <ac:chgData name="David Butler" userId="5e725e48-0273-4087-b2eb-09e2acbbccf3" providerId="ADAL" clId="{BE9717CA-4583-4E7F-93F3-3EC2F70E276D}" dt="2023-08-23T18:30:07.821" v="64" actId="478"/>
          <ac:picMkLst>
            <pc:docMk/>
            <pc:sldMk cId="0" sldId="260"/>
            <ac:picMk id="14338" creationId="{00000000-0000-0000-0000-000000000000}"/>
          </ac:picMkLst>
        </pc:picChg>
      </pc:sldChg>
      <pc:sldChg chg="modSp">
        <pc:chgData name="David Butler" userId="5e725e48-0273-4087-b2eb-09e2acbbccf3" providerId="ADAL" clId="{BE9717CA-4583-4E7F-93F3-3EC2F70E276D}" dt="2023-08-23T18:32:07.461" v="105" actId="20577"/>
        <pc:sldMkLst>
          <pc:docMk/>
          <pc:sldMk cId="0" sldId="263"/>
        </pc:sldMkLst>
        <pc:spChg chg="mod">
          <ac:chgData name="David Butler" userId="5e725e48-0273-4087-b2eb-09e2acbbccf3" providerId="ADAL" clId="{BE9717CA-4583-4E7F-93F3-3EC2F70E276D}" dt="2023-08-23T18:32:07.461" v="105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David Butler" userId="5e725e48-0273-4087-b2eb-09e2acbbccf3" providerId="ADAL" clId="{BE9717CA-4583-4E7F-93F3-3EC2F70E276D}" dt="2023-08-23T18:31:58.383" v="89" actId="20577"/>
          <ac:spMkLst>
            <pc:docMk/>
            <pc:sldMk cId="0" sldId="263"/>
            <ac:spMk id="3" creationId="{00000000-0000-0000-0000-000000000000}"/>
          </ac:spMkLst>
        </pc:spChg>
      </pc:sldChg>
      <pc:sldChg chg="addSp delSp modSp">
        <pc:chgData name="David Butler" userId="5e725e48-0273-4087-b2eb-09e2acbbccf3" providerId="ADAL" clId="{BE9717CA-4583-4E7F-93F3-3EC2F70E276D}" dt="2023-08-23T18:33:16.816" v="121" actId="122"/>
        <pc:sldMkLst>
          <pc:docMk/>
          <pc:sldMk cId="0" sldId="264"/>
        </pc:sldMkLst>
        <pc:spChg chg="add mod">
          <ac:chgData name="David Butler" userId="5e725e48-0273-4087-b2eb-09e2acbbccf3" providerId="ADAL" clId="{BE9717CA-4583-4E7F-93F3-3EC2F70E276D}" dt="2023-08-23T18:33:16.816" v="121" actId="122"/>
          <ac:spMkLst>
            <pc:docMk/>
            <pc:sldMk cId="0" sldId="264"/>
            <ac:spMk id="2" creationId="{1B5CFBBE-0525-49DF-8BEB-DAC7C2A8D4B6}"/>
          </ac:spMkLst>
        </pc:spChg>
        <pc:picChg chg="del mod">
          <ac:chgData name="David Butler" userId="5e725e48-0273-4087-b2eb-09e2acbbccf3" providerId="ADAL" clId="{BE9717CA-4583-4E7F-93F3-3EC2F70E276D}" dt="2023-08-23T18:32:33.395" v="107" actId="478"/>
          <ac:picMkLst>
            <pc:docMk/>
            <pc:sldMk cId="0" sldId="264"/>
            <ac:picMk id="15362" creationId="{00000000-0000-0000-0000-000000000000}"/>
          </ac:picMkLst>
        </pc:picChg>
      </pc:sldChg>
      <pc:sldChg chg="addSp delSp">
        <pc:chgData name="David Butler" userId="5e725e48-0273-4087-b2eb-09e2acbbccf3" providerId="ADAL" clId="{BE9717CA-4583-4E7F-93F3-3EC2F70E276D}" dt="2023-08-23T18:33:49.171" v="123"/>
        <pc:sldMkLst>
          <pc:docMk/>
          <pc:sldMk cId="0" sldId="266"/>
        </pc:sldMkLst>
        <pc:picChg chg="add">
          <ac:chgData name="David Butler" userId="5e725e48-0273-4087-b2eb-09e2acbbccf3" providerId="ADAL" clId="{BE9717CA-4583-4E7F-93F3-3EC2F70E276D}" dt="2023-08-23T18:33:49.171" v="123"/>
          <ac:picMkLst>
            <pc:docMk/>
            <pc:sldMk cId="0" sldId="266"/>
            <ac:picMk id="2" creationId="{4F768964-2A9B-404D-8065-2B67DB4BB535}"/>
          </ac:picMkLst>
        </pc:picChg>
        <pc:picChg chg="del">
          <ac:chgData name="David Butler" userId="5e725e48-0273-4087-b2eb-09e2acbbccf3" providerId="ADAL" clId="{BE9717CA-4583-4E7F-93F3-3EC2F70E276D}" dt="2023-08-23T18:33:48.503" v="122" actId="478"/>
          <ac:picMkLst>
            <pc:docMk/>
            <pc:sldMk cId="0" sldId="266"/>
            <ac:picMk id="17410" creationId="{00000000-0000-0000-0000-000000000000}"/>
          </ac:picMkLst>
        </pc:picChg>
      </pc:sldChg>
      <pc:sldChg chg="del">
        <pc:chgData name="David Butler" userId="5e725e48-0273-4087-b2eb-09e2acbbccf3" providerId="ADAL" clId="{BE9717CA-4583-4E7F-93F3-3EC2F70E276D}" dt="2023-08-23T18:30:05.210" v="63" actId="2696"/>
        <pc:sldMkLst>
          <pc:docMk/>
          <pc:sldMk cId="3677304810" sldId="267"/>
        </pc:sldMkLst>
      </pc:sldChg>
      <pc:sldChg chg="addSp add">
        <pc:chgData name="David Butler" userId="5e725e48-0273-4087-b2eb-09e2acbbccf3" providerId="ADAL" clId="{BE9717CA-4583-4E7F-93F3-3EC2F70E276D}" dt="2023-08-23T18:34:22.635" v="125"/>
        <pc:sldMkLst>
          <pc:docMk/>
          <pc:sldMk cId="3677304810" sldId="267"/>
        </pc:sldMkLst>
        <pc:picChg chg="add">
          <ac:chgData name="David Butler" userId="5e725e48-0273-4087-b2eb-09e2acbbccf3" providerId="ADAL" clId="{BE9717CA-4583-4E7F-93F3-3EC2F70E276D}" dt="2023-08-23T18:34:22.635" v="125"/>
          <ac:picMkLst>
            <pc:docMk/>
            <pc:sldMk cId="3677304810" sldId="267"/>
            <ac:picMk id="2" creationId="{2C853736-27CE-46CF-B234-43E2A26E0B12}"/>
          </ac:picMkLst>
        </pc:picChg>
      </pc:sldChg>
      <pc:sldChg chg="addSp add">
        <pc:chgData name="David Butler" userId="5e725e48-0273-4087-b2eb-09e2acbbccf3" providerId="ADAL" clId="{BE9717CA-4583-4E7F-93F3-3EC2F70E276D}" dt="2023-08-23T18:34:45.519" v="127"/>
        <pc:sldMkLst>
          <pc:docMk/>
          <pc:sldMk cId="3451552759" sldId="268"/>
        </pc:sldMkLst>
        <pc:picChg chg="add">
          <ac:chgData name="David Butler" userId="5e725e48-0273-4087-b2eb-09e2acbbccf3" providerId="ADAL" clId="{BE9717CA-4583-4E7F-93F3-3EC2F70E276D}" dt="2023-08-23T18:34:45.519" v="127"/>
          <ac:picMkLst>
            <pc:docMk/>
            <pc:sldMk cId="3451552759" sldId="268"/>
            <ac:picMk id="2" creationId="{E8A09994-E8D3-4405-8181-8ED6BAFFE33B}"/>
          </ac:picMkLst>
        </pc:picChg>
      </pc:sldChg>
    </pc:docChg>
  </pc:docChgLst>
  <pc:docChgLst>
    <pc:chgData name="David Butler" userId="5e725e48-0273-4087-b2eb-09e2acbbccf3" providerId="ADAL" clId="{008FBA42-BBDC-4F6F-9EAE-F830F1E1270B}"/>
    <pc:docChg chg="addSld delSld modSld">
      <pc:chgData name="David Butler" userId="5e725e48-0273-4087-b2eb-09e2acbbccf3" providerId="ADAL" clId="{008FBA42-BBDC-4F6F-9EAE-F830F1E1270B}" dt="2023-08-25T06:21:13.619" v="20" actId="1076"/>
      <pc:docMkLst>
        <pc:docMk/>
      </pc:docMkLst>
      <pc:sldChg chg="del">
        <pc:chgData name="David Butler" userId="5e725e48-0273-4087-b2eb-09e2acbbccf3" providerId="ADAL" clId="{008FBA42-BBDC-4F6F-9EAE-F830F1E1270B}" dt="2023-08-25T06:18:56.112" v="2" actId="2696"/>
        <pc:sldMkLst>
          <pc:docMk/>
          <pc:sldMk cId="0" sldId="256"/>
        </pc:sldMkLst>
      </pc:sldChg>
      <pc:sldChg chg="addSp modSp add">
        <pc:chgData name="David Butler" userId="5e725e48-0273-4087-b2eb-09e2acbbccf3" providerId="ADAL" clId="{008FBA42-BBDC-4F6F-9EAE-F830F1E1270B}" dt="2023-08-25T06:21:13.619" v="20" actId="1076"/>
        <pc:sldMkLst>
          <pc:docMk/>
          <pc:sldMk cId="176922566" sldId="269"/>
        </pc:sldMkLst>
        <pc:spChg chg="add">
          <ac:chgData name="David Butler" userId="5e725e48-0273-4087-b2eb-09e2acbbccf3" providerId="ADAL" clId="{008FBA42-BBDC-4F6F-9EAE-F830F1E1270B}" dt="2023-08-25T06:18:53.432" v="1"/>
          <ac:spMkLst>
            <pc:docMk/>
            <pc:sldMk cId="176922566" sldId="269"/>
            <ac:spMk id="2" creationId="{CEC2F233-6EA2-4DFF-BBFE-700635CB5156}"/>
          </ac:spMkLst>
        </pc:spChg>
        <pc:spChg chg="add">
          <ac:chgData name="David Butler" userId="5e725e48-0273-4087-b2eb-09e2acbbccf3" providerId="ADAL" clId="{008FBA42-BBDC-4F6F-9EAE-F830F1E1270B}" dt="2023-08-25T06:18:53.432" v="1"/>
          <ac:spMkLst>
            <pc:docMk/>
            <pc:sldMk cId="176922566" sldId="269"/>
            <ac:spMk id="3" creationId="{6576EE33-6608-47BA-A47A-EF2B91ECE145}"/>
          </ac:spMkLst>
        </pc:spChg>
        <pc:spChg chg="add">
          <ac:chgData name="David Butler" userId="5e725e48-0273-4087-b2eb-09e2acbbccf3" providerId="ADAL" clId="{008FBA42-BBDC-4F6F-9EAE-F830F1E1270B}" dt="2023-08-25T06:18:53.432" v="1"/>
          <ac:spMkLst>
            <pc:docMk/>
            <pc:sldMk cId="176922566" sldId="269"/>
            <ac:spMk id="4" creationId="{B42139A0-AE1B-4091-BB06-53B2A503FC46}"/>
          </ac:spMkLst>
        </pc:spChg>
        <pc:spChg chg="add mod">
          <ac:chgData name="David Butler" userId="5e725e48-0273-4087-b2eb-09e2acbbccf3" providerId="ADAL" clId="{008FBA42-BBDC-4F6F-9EAE-F830F1E1270B}" dt="2023-08-25T06:20:46.671" v="8" actId="1076"/>
          <ac:spMkLst>
            <pc:docMk/>
            <pc:sldMk cId="176922566" sldId="269"/>
            <ac:spMk id="5" creationId="{E24097AB-3CE5-49AF-BD53-FE5E176769A2}"/>
          </ac:spMkLst>
        </pc:spChg>
        <pc:spChg chg="add mod">
          <ac:chgData name="David Butler" userId="5e725e48-0273-4087-b2eb-09e2acbbccf3" providerId="ADAL" clId="{008FBA42-BBDC-4F6F-9EAE-F830F1E1270B}" dt="2023-08-25T06:20:58.343" v="12" actId="1076"/>
          <ac:spMkLst>
            <pc:docMk/>
            <pc:sldMk cId="176922566" sldId="269"/>
            <ac:spMk id="6" creationId="{E58B4285-AB41-48FE-8538-76D92F8A5243}"/>
          </ac:spMkLst>
        </pc:spChg>
        <pc:spChg chg="add mod">
          <ac:chgData name="David Butler" userId="5e725e48-0273-4087-b2eb-09e2acbbccf3" providerId="ADAL" clId="{008FBA42-BBDC-4F6F-9EAE-F830F1E1270B}" dt="2023-08-25T06:21:08.873" v="18" actId="1076"/>
          <ac:spMkLst>
            <pc:docMk/>
            <pc:sldMk cId="176922566" sldId="269"/>
            <ac:spMk id="7" creationId="{E1CFF258-30B5-47A0-802C-52C8B3C92192}"/>
          </ac:spMkLst>
        </pc:spChg>
        <pc:picChg chg="add mod">
          <ac:chgData name="David Butler" userId="5e725e48-0273-4087-b2eb-09e2acbbccf3" providerId="ADAL" clId="{008FBA42-BBDC-4F6F-9EAE-F830F1E1270B}" dt="2023-08-25T06:20:43.210" v="7" actId="14100"/>
          <ac:picMkLst>
            <pc:docMk/>
            <pc:sldMk cId="176922566" sldId="269"/>
            <ac:picMk id="8" creationId="{9F588DE3-B664-401A-A77F-8F91C85E665E}"/>
          </ac:picMkLst>
        </pc:picChg>
        <pc:picChg chg="add mod">
          <ac:chgData name="David Butler" userId="5e725e48-0273-4087-b2eb-09e2acbbccf3" providerId="ADAL" clId="{008FBA42-BBDC-4F6F-9EAE-F830F1E1270B}" dt="2023-08-25T06:21:06.274" v="17" actId="14100"/>
          <ac:picMkLst>
            <pc:docMk/>
            <pc:sldMk cId="176922566" sldId="269"/>
            <ac:picMk id="9" creationId="{66DECB8C-00D9-43EF-B670-08490BA91E30}"/>
          </ac:picMkLst>
        </pc:picChg>
        <pc:picChg chg="add mod">
          <ac:chgData name="David Butler" userId="5e725e48-0273-4087-b2eb-09e2acbbccf3" providerId="ADAL" clId="{008FBA42-BBDC-4F6F-9EAE-F830F1E1270B}" dt="2023-08-25T06:21:02.937" v="15" actId="14100"/>
          <ac:picMkLst>
            <pc:docMk/>
            <pc:sldMk cId="176922566" sldId="269"/>
            <ac:picMk id="10" creationId="{535EDC58-F9D2-4BBC-BA7D-574808FBF041}"/>
          </ac:picMkLst>
        </pc:picChg>
        <pc:picChg chg="add mod">
          <ac:chgData name="David Butler" userId="5e725e48-0273-4087-b2eb-09e2acbbccf3" providerId="ADAL" clId="{008FBA42-BBDC-4F6F-9EAE-F830F1E1270B}" dt="2023-08-25T06:21:13.619" v="20" actId="1076"/>
          <ac:picMkLst>
            <pc:docMk/>
            <pc:sldMk cId="176922566" sldId="269"/>
            <ac:picMk id="11" creationId="{64354DF0-ABBE-4DC4-A66A-1A804F583899}"/>
          </ac:picMkLst>
        </pc:picChg>
        <pc:picChg chg="add mod">
          <ac:chgData name="David Butler" userId="5e725e48-0273-4087-b2eb-09e2acbbccf3" providerId="ADAL" clId="{008FBA42-BBDC-4F6F-9EAE-F830F1E1270B}" dt="2023-08-25T06:20:52.875" v="11" actId="14100"/>
          <ac:picMkLst>
            <pc:docMk/>
            <pc:sldMk cId="176922566" sldId="269"/>
            <ac:picMk id="12" creationId="{389FA502-0341-47F9-A3C1-52CAC7F4678F}"/>
          </ac:picMkLst>
        </pc:picChg>
        <pc:picChg chg="add mod">
          <ac:chgData name="David Butler" userId="5e725e48-0273-4087-b2eb-09e2acbbccf3" providerId="ADAL" clId="{008FBA42-BBDC-4F6F-9EAE-F830F1E1270B}" dt="2023-08-25T06:20:50.910" v="10" actId="1076"/>
          <ac:picMkLst>
            <pc:docMk/>
            <pc:sldMk cId="176922566" sldId="269"/>
            <ac:picMk id="13" creationId="{ECA6FD19-9014-4D54-905F-0FD0F0A749E1}"/>
          </ac:picMkLst>
        </pc:picChg>
        <pc:picChg chg="add mod">
          <ac:chgData name="David Butler" userId="5e725e48-0273-4087-b2eb-09e2acbbccf3" providerId="ADAL" clId="{008FBA42-BBDC-4F6F-9EAE-F830F1E1270B}" dt="2023-08-25T06:20:37.861" v="4" actId="1076"/>
          <ac:picMkLst>
            <pc:docMk/>
            <pc:sldMk cId="176922566" sldId="269"/>
            <ac:picMk id="14" creationId="{E6413414-5771-4BBD-BD60-F38E19FD7B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8/24/2023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C2F233-6EA2-4DFF-BBFE-700635CB5156}"/>
              </a:ext>
            </a:extLst>
          </p:cNvPr>
          <p:cNvSpPr txBox="1"/>
          <p:nvPr/>
        </p:nvSpPr>
        <p:spPr>
          <a:xfrm>
            <a:off x="73163" y="6780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76EE33-6608-47BA-A47A-EF2B91ECE145}"/>
              </a:ext>
            </a:extLst>
          </p:cNvPr>
          <p:cNvSpPr txBox="1"/>
          <p:nvPr/>
        </p:nvSpPr>
        <p:spPr>
          <a:xfrm>
            <a:off x="2828229" y="6799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2139A0-AE1B-4091-BB06-53B2A503FC46}"/>
              </a:ext>
            </a:extLst>
          </p:cNvPr>
          <p:cNvSpPr txBox="1"/>
          <p:nvPr/>
        </p:nvSpPr>
        <p:spPr>
          <a:xfrm>
            <a:off x="0" y="328556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4097AB-3CE5-49AF-BD53-FE5E176769A2}"/>
              </a:ext>
            </a:extLst>
          </p:cNvPr>
          <p:cNvSpPr txBox="1"/>
          <p:nvPr/>
        </p:nvSpPr>
        <p:spPr>
          <a:xfrm>
            <a:off x="5948936" y="8826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8B4285-AB41-48FE-8538-76D92F8A5243}"/>
              </a:ext>
            </a:extLst>
          </p:cNvPr>
          <p:cNvSpPr txBox="1"/>
          <p:nvPr/>
        </p:nvSpPr>
        <p:spPr>
          <a:xfrm>
            <a:off x="3635896" y="26122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CFF258-30B5-47A0-802C-52C8B3C92192}"/>
              </a:ext>
            </a:extLst>
          </p:cNvPr>
          <p:cNvSpPr txBox="1"/>
          <p:nvPr/>
        </p:nvSpPr>
        <p:spPr>
          <a:xfrm>
            <a:off x="6250622" y="27623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588DE3-B664-401A-A77F-8F91C85E665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677" y="180940"/>
            <a:ext cx="2713977" cy="180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DECB8C-00D9-43EF-B670-08490BA91E3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039" y="3808786"/>
            <a:ext cx="2242129" cy="163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5EDC58-F9D2-4BBC-BA7D-574808FBF04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4535760" y="2337113"/>
            <a:ext cx="1341319" cy="1456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11" name="Picture 10" descr="Free Pink Gifts photo and picture">
            <a:extLst>
              <a:ext uri="{FF2B5EF4-FFF2-40B4-BE49-F238E27FC236}">
                <a16:creationId xmlns:a16="http://schemas.microsoft.com/office/drawing/2014/main" id="{64354DF0-ABBE-4DC4-A66A-1A804F58389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706" y="3309860"/>
            <a:ext cx="2782237" cy="1947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boy standing in front of man wearing Santa Claus costume">
            <a:extLst>
              <a:ext uri="{FF2B5EF4-FFF2-40B4-BE49-F238E27FC236}">
                <a16:creationId xmlns:a16="http://schemas.microsoft.com/office/drawing/2014/main" id="{389FA502-0341-47F9-A3C1-52CAC7F4678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48" y="3417828"/>
            <a:ext cx="3177981" cy="2121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white and blue book on brown wooden shelf">
            <a:extLst>
              <a:ext uri="{FF2B5EF4-FFF2-40B4-BE49-F238E27FC236}">
                <a16:creationId xmlns:a16="http://schemas.microsoft.com/office/drawing/2014/main" id="{ECA6FD19-9014-4D54-905F-0FD0F0A749E1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6418876" y="215508"/>
            <a:ext cx="2514509" cy="23590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Free Christmas Christmas Tree photo and picture">
            <a:extLst>
              <a:ext uri="{FF2B5EF4-FFF2-40B4-BE49-F238E27FC236}">
                <a16:creationId xmlns:a16="http://schemas.microsoft.com/office/drawing/2014/main" id="{E6413414-5771-4BBD-BD60-F38E19FD7BE8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341600" y="109821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922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-2714668"/>
            <a:ext cx="102108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15001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Century Gothic" pitchFamily="34" charset="0"/>
              </a:rPr>
              <a:t>My name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Happy Christmas!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At Christmas we give cards and buy a tree. We give gifts and children play with toys. Children are very happy. We have a very big Christmas dinner. We eat turkey and vegetables.</a:t>
            </a:r>
          </a:p>
          <a:p>
            <a:pPr algn="just">
              <a:lnSpc>
                <a:spcPct val="15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Happy </a:t>
            </a:r>
            <a:r>
              <a:rPr lang="en-GB" b="1" dirty="0" err="1">
                <a:latin typeface="Century Gothic" pitchFamily="34" charset="0"/>
              </a:rPr>
              <a:t>Chjristmas</a:t>
            </a:r>
            <a:r>
              <a:rPr lang="en-GB" b="1" dirty="0">
                <a:latin typeface="Century Gothic" pitchFamily="34" charset="0"/>
              </a:rPr>
              <a:t>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255" y="195195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4678" y="188972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6215" y="188051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36248" y="188972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96618" y="2571409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97700" y="260552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38643" y="335614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8677" y="3380111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576" y="4121215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3555" y="4103565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25769" y="4103565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  <p:cxnSp>
        <p:nvCxnSpPr>
          <p:cNvPr id="36" name="Straight Connector 35"/>
          <p:cNvCxnSpPr/>
          <p:nvPr/>
        </p:nvCxnSpPr>
        <p:spPr>
          <a:xfrm rot="5400000" flipH="1" flipV="1">
            <a:off x="7643834" y="3000372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659007F-ABC7-45D1-8ACB-6A811AD82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8" y="2057399"/>
            <a:ext cx="8421832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Century Gothic" panose="020B0502020202020204" pitchFamily="34" charset="0"/>
              </a:rPr>
              <a:t>At Christmas we give cards and buy a tree. We give gifts and children play with toys. Children are very happy. We have a very big Christmas dinner. We eat turkey and vegetables.</a:t>
            </a:r>
          </a:p>
          <a:p>
            <a:pPr algn="just">
              <a:lnSpc>
                <a:spcPct val="150000"/>
              </a:lnSpc>
            </a:pPr>
            <a:endParaRPr lang="en-GB" sz="24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Happy Christmas!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BBA305-85C1-4DE3-9F0C-908FDB35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8840"/>
            <a:ext cx="9144000" cy="44357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Century Gothic" pitchFamily="34" charset="0"/>
              </a:rPr>
              <a:t>Happy Christmas!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Yes or no?</a:t>
            </a:r>
            <a:endParaRPr lang="en-GB" dirty="0"/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 People give cards.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 We have a tree in the flat.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 People open gifts.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Children are sad.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People eat so much.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People don’t like Christmas.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5CFBBE-0525-49DF-8BEB-DAC7C2A8D4B6}"/>
              </a:ext>
            </a:extLst>
          </p:cNvPr>
          <p:cNvSpPr txBox="1"/>
          <p:nvPr/>
        </p:nvSpPr>
        <p:spPr>
          <a:xfrm>
            <a:off x="539552" y="260648"/>
            <a:ext cx="7992888" cy="5181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b="1" dirty="0">
                <a:latin typeface="Century Gothic" panose="020B0502020202020204" pitchFamily="34" charset="0"/>
              </a:rPr>
              <a:t>Happy Christmas!</a:t>
            </a:r>
          </a:p>
          <a:p>
            <a:pPr algn="ctr"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and     we     very     big     eat     play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latin typeface="Century Gothic" panose="020B0502020202020204" pitchFamily="34" charset="0"/>
              </a:rPr>
              <a:t>At Christmas ____ give cards and buy a tree. We give gifts and children ________ with toys. Children are ________ happy. We have a very ______ Christmas dinner. We ______ turkey ______ vegetables.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768964-2A9B-404D-8065-2B67DB4BB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2930"/>
            <a:ext cx="9144000" cy="4412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853736-27CE-46CF-B234-43E2A26E0B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3034"/>
            <a:ext cx="9144000" cy="32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0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A09994-E8D3-4405-8181-8ED6BAFFE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1000"/>
            <a:ext cx="9144000" cy="3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52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73A176-4C50-48AF-ACC0-9A6EE4534402}">
  <ds:schemaRefs>
    <ds:schemaRef ds:uri="http://schemas.openxmlformats.org/package/2006/metadata/core-properti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7789c14a-a99d-49e3-b17f-cc0aeb526209"/>
    <ds:schemaRef ds:uri="1d7f4318-fbaa-42fb-befc-90ab84d26bd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A8F4B18-2AEC-4FD0-96A2-3A4254628B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CED0A7-650A-4AA1-A0D4-2800ACB522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3231</TotalTime>
  <Words>192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Century Gothic</vt:lpstr>
      <vt:lpstr>Office Theme</vt:lpstr>
      <vt:lpstr>PowerPoint Presentation</vt:lpstr>
      <vt:lpstr>Happy Christmas!</vt:lpstr>
      <vt:lpstr>Happy Chjristmas!</vt:lpstr>
      <vt:lpstr>Happy Christmas!</vt:lpstr>
      <vt:lpstr>Happy Christmas!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7</cp:revision>
  <dcterms:created xsi:type="dcterms:W3CDTF">2023-07-12T07:05:28Z</dcterms:created>
  <dcterms:modified xsi:type="dcterms:W3CDTF">2023-08-25T06:21:17Z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