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9" r:id="rId7"/>
    <p:sldId id="261" r:id="rId8"/>
    <p:sldId id="262" r:id="rId9"/>
    <p:sldId id="263" r:id="rId10"/>
    <p:sldId id="272" r:id="rId11"/>
    <p:sldId id="27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3CAA57-DCD9-4A3A-9E0C-9C71229FD4A1}" v="1" dt="2023-12-23T08:54:53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69858BCD-3FAA-4F7D-A506-99D7FBE3B014}"/>
    <pc:docChg chg="custSel modSld">
      <pc:chgData name="David Butler" userId="5e725e48-0273-4087-b2eb-09e2acbbccf3" providerId="ADAL" clId="{69858BCD-3FAA-4F7D-A506-99D7FBE3B014}" dt="2023-08-23T18:16:55.878" v="54"/>
      <pc:docMkLst>
        <pc:docMk/>
      </pc:docMkLst>
      <pc:sldChg chg="addSp delSp modSp">
        <pc:chgData name="David Butler" userId="5e725e48-0273-4087-b2eb-09e2acbbccf3" providerId="ADAL" clId="{69858BCD-3FAA-4F7D-A506-99D7FBE3B014}" dt="2023-08-23T18:15:13.190" v="49" actId="14100"/>
        <pc:sldMkLst>
          <pc:docMk/>
          <pc:sldMk cId="3755815584" sldId="257"/>
        </pc:sldMkLst>
        <pc:spChg chg="mod">
          <ac:chgData name="David Butler" userId="5e725e48-0273-4087-b2eb-09e2acbbccf3" providerId="ADAL" clId="{69858BCD-3FAA-4F7D-A506-99D7FBE3B014}" dt="2023-08-23T18:13:38.777" v="13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5e725e48-0273-4087-b2eb-09e2acbbccf3" providerId="ADAL" clId="{69858BCD-3FAA-4F7D-A506-99D7FBE3B014}" dt="2023-08-23T18:13:51.244" v="18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69858BCD-3FAA-4F7D-A506-99D7FBE3B014}" dt="2023-08-23T18:14:46.042" v="38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5e725e48-0273-4087-b2eb-09e2acbbccf3" providerId="ADAL" clId="{69858BCD-3FAA-4F7D-A506-99D7FBE3B014}" dt="2023-08-23T18:14:31.748" v="34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69858BCD-3FAA-4F7D-A506-99D7FBE3B014}" dt="2023-08-23T18:14:55.560" v="42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5e725e48-0273-4087-b2eb-09e2acbbccf3" providerId="ADAL" clId="{69858BCD-3FAA-4F7D-A506-99D7FBE3B014}" dt="2023-08-23T18:14:05.947" v="24" actId="1076"/>
          <ac:spMkLst>
            <pc:docMk/>
            <pc:sldMk cId="3755815584" sldId="257"/>
            <ac:spMk id="24" creationId="{1F8A2E48-DB25-EE58-D0D0-FAC42CA1FD30}"/>
          </ac:spMkLst>
        </pc:spChg>
        <pc:spChg chg="del mod">
          <ac:chgData name="David Butler" userId="5e725e48-0273-4087-b2eb-09e2acbbccf3" providerId="ADAL" clId="{69858BCD-3FAA-4F7D-A506-99D7FBE3B014}" dt="2023-08-23T18:14:12.201" v="25" actId="478"/>
          <ac:spMkLst>
            <pc:docMk/>
            <pc:sldMk cId="3755815584" sldId="257"/>
            <ac:spMk id="25" creationId="{8F140155-014C-E222-06CA-DCD61C750869}"/>
          </ac:spMkLst>
        </pc:spChg>
        <pc:spChg chg="del mod">
          <ac:chgData name="David Butler" userId="5e725e48-0273-4087-b2eb-09e2acbbccf3" providerId="ADAL" clId="{69858BCD-3FAA-4F7D-A506-99D7FBE3B014}" dt="2023-08-23T18:14:23.497" v="31"/>
          <ac:spMkLst>
            <pc:docMk/>
            <pc:sldMk cId="3755815584" sldId="257"/>
            <ac:spMk id="26" creationId="{08F24E84-225D-407E-48AD-1D706EDFD9ED}"/>
          </ac:spMkLst>
        </pc:spChg>
        <pc:spChg chg="del">
          <ac:chgData name="David Butler" userId="5e725e48-0273-4087-b2eb-09e2acbbccf3" providerId="ADAL" clId="{69858BCD-3FAA-4F7D-A506-99D7FBE3B014}" dt="2023-08-23T18:14:23.496" v="29" actId="478"/>
          <ac:spMkLst>
            <pc:docMk/>
            <pc:sldMk cId="3755815584" sldId="257"/>
            <ac:spMk id="27" creationId="{D66CB6A2-0237-8C09-C813-D1C158E40B9F}"/>
          </ac:spMkLst>
        </pc:spChg>
        <pc:picChg chg="add mod">
          <ac:chgData name="David Butler" userId="5e725e48-0273-4087-b2eb-09e2acbbccf3" providerId="ADAL" clId="{69858BCD-3FAA-4F7D-A506-99D7FBE3B014}" dt="2023-08-23T18:14:34.896" v="35" actId="14100"/>
          <ac:picMkLst>
            <pc:docMk/>
            <pc:sldMk cId="3755815584" sldId="257"/>
            <ac:picMk id="28" creationId="{572AA233-6AA6-454A-B1E8-4A17783928F9}"/>
          </ac:picMkLst>
        </pc:picChg>
        <pc:picChg chg="add mod">
          <ac:chgData name="David Butler" userId="5e725e48-0273-4087-b2eb-09e2acbbccf3" providerId="ADAL" clId="{69858BCD-3FAA-4F7D-A506-99D7FBE3B014}" dt="2023-08-23T18:15:06.267" v="47" actId="1076"/>
          <ac:picMkLst>
            <pc:docMk/>
            <pc:sldMk cId="3755815584" sldId="257"/>
            <ac:picMk id="29" creationId="{3758AA3D-B58C-4EF6-AF89-E466CE9F3131}"/>
          </ac:picMkLst>
        </pc:picChg>
        <pc:picChg chg="add mod">
          <ac:chgData name="David Butler" userId="5e725e48-0273-4087-b2eb-09e2acbbccf3" providerId="ADAL" clId="{69858BCD-3FAA-4F7D-A506-99D7FBE3B014}" dt="2023-08-23T18:15:00.429" v="44" actId="14100"/>
          <ac:picMkLst>
            <pc:docMk/>
            <pc:sldMk cId="3755815584" sldId="257"/>
            <ac:picMk id="30" creationId="{CE176989-521E-4D04-962A-9177B245925C}"/>
          </ac:picMkLst>
        </pc:picChg>
        <pc:picChg chg="add mod">
          <ac:chgData name="David Butler" userId="5e725e48-0273-4087-b2eb-09e2acbbccf3" providerId="ADAL" clId="{69858BCD-3FAA-4F7D-A506-99D7FBE3B014}" dt="2023-08-23T18:15:13.190" v="49" actId="14100"/>
          <ac:picMkLst>
            <pc:docMk/>
            <pc:sldMk cId="3755815584" sldId="257"/>
            <ac:picMk id="31" creationId="{CA937081-3213-4934-8069-5992F6D082E5}"/>
          </ac:picMkLst>
        </pc:picChg>
        <pc:picChg chg="add mod">
          <ac:chgData name="David Butler" userId="5e725e48-0273-4087-b2eb-09e2acbbccf3" providerId="ADAL" clId="{69858BCD-3FAA-4F7D-A506-99D7FBE3B014}" dt="2023-08-23T18:14:51.261" v="41" actId="14100"/>
          <ac:picMkLst>
            <pc:docMk/>
            <pc:sldMk cId="3755815584" sldId="257"/>
            <ac:picMk id="32" creationId="{EB2C0763-3640-4F89-A2EF-275AC50845A4}"/>
          </ac:picMkLst>
        </pc:picChg>
        <pc:picChg chg="add mod">
          <ac:chgData name="David Butler" userId="5e725e48-0273-4087-b2eb-09e2acbbccf3" providerId="ADAL" clId="{69858BCD-3FAA-4F7D-A506-99D7FBE3B014}" dt="2023-08-23T18:14:28.772" v="33" actId="14100"/>
          <ac:picMkLst>
            <pc:docMk/>
            <pc:sldMk cId="3755815584" sldId="257"/>
            <ac:picMk id="33" creationId="{C0DB0A70-7D98-4629-B6FF-0ED45830BB38}"/>
          </ac:picMkLst>
        </pc:picChg>
        <pc:picChg chg="add mod">
          <ac:chgData name="David Butler" userId="5e725e48-0273-4087-b2eb-09e2acbbccf3" providerId="ADAL" clId="{69858BCD-3FAA-4F7D-A506-99D7FBE3B014}" dt="2023-08-23T18:14:42.523" v="37" actId="14100"/>
          <ac:picMkLst>
            <pc:docMk/>
            <pc:sldMk cId="3755815584" sldId="257"/>
            <ac:picMk id="34" creationId="{DF3E9091-C212-4612-B44D-2EDDAFEA59E8}"/>
          </ac:picMkLst>
        </pc:picChg>
        <pc:picChg chg="del">
          <ac:chgData name="David Butler" userId="5e725e48-0273-4087-b2eb-09e2acbbccf3" providerId="ADAL" clId="{69858BCD-3FAA-4F7D-A506-99D7FBE3B014}" dt="2023-08-23T18:13:03.303" v="11" actId="478"/>
          <ac:picMkLst>
            <pc:docMk/>
            <pc:sldMk cId="3755815584" sldId="257"/>
            <ac:picMk id="37" creationId="{1782CEB9-8294-4976-814A-78546F945AC5}"/>
          </ac:picMkLst>
        </pc:picChg>
        <pc:picChg chg="del">
          <ac:chgData name="David Butler" userId="5e725e48-0273-4087-b2eb-09e2acbbccf3" providerId="ADAL" clId="{69858BCD-3FAA-4F7D-A506-99D7FBE3B014}" dt="2023-08-23T18:12:58.335" v="8" actId="478"/>
          <ac:picMkLst>
            <pc:docMk/>
            <pc:sldMk cId="3755815584" sldId="257"/>
            <ac:picMk id="38" creationId="{FFD21BA5-932A-4043-89E6-F4B6450F7750}"/>
          </ac:picMkLst>
        </pc:picChg>
        <pc:picChg chg="del">
          <ac:chgData name="David Butler" userId="5e725e48-0273-4087-b2eb-09e2acbbccf3" providerId="ADAL" clId="{69858BCD-3FAA-4F7D-A506-99D7FBE3B014}" dt="2023-08-23T18:12:59.959" v="9" actId="478"/>
          <ac:picMkLst>
            <pc:docMk/>
            <pc:sldMk cId="3755815584" sldId="257"/>
            <ac:picMk id="39" creationId="{D04D1BAF-AF70-4EA1-86C9-CD8EA0C0CCB6}"/>
          </ac:picMkLst>
        </pc:picChg>
        <pc:picChg chg="del">
          <ac:chgData name="David Butler" userId="5e725e48-0273-4087-b2eb-09e2acbbccf3" providerId="ADAL" clId="{69858BCD-3FAA-4F7D-A506-99D7FBE3B014}" dt="2023-08-23T18:12:56.668" v="7" actId="478"/>
          <ac:picMkLst>
            <pc:docMk/>
            <pc:sldMk cId="3755815584" sldId="257"/>
            <ac:picMk id="40" creationId="{9CE2C1B0-DEA1-439C-9DBB-6BBE7A2BA711}"/>
          </ac:picMkLst>
        </pc:picChg>
        <pc:picChg chg="del">
          <ac:chgData name="David Butler" userId="5e725e48-0273-4087-b2eb-09e2acbbccf3" providerId="ADAL" clId="{69858BCD-3FAA-4F7D-A506-99D7FBE3B014}" dt="2023-08-23T18:12:55.052" v="6" actId="478"/>
          <ac:picMkLst>
            <pc:docMk/>
            <pc:sldMk cId="3755815584" sldId="257"/>
            <ac:picMk id="41" creationId="{68A5010B-3EED-44D5-AD8D-649EC7F54B70}"/>
          </ac:picMkLst>
        </pc:picChg>
        <pc:picChg chg="del mod">
          <ac:chgData name="David Butler" userId="5e725e48-0273-4087-b2eb-09e2acbbccf3" providerId="ADAL" clId="{69858BCD-3FAA-4F7D-A506-99D7FBE3B014}" dt="2023-08-23T18:12:51.418" v="3" actId="478"/>
          <ac:picMkLst>
            <pc:docMk/>
            <pc:sldMk cId="3755815584" sldId="257"/>
            <ac:picMk id="42" creationId="{0F592DC8-9157-475F-B38F-3E5FF9564C66}"/>
          </ac:picMkLst>
        </pc:picChg>
        <pc:picChg chg="del mod">
          <ac:chgData name="David Butler" userId="5e725e48-0273-4087-b2eb-09e2acbbccf3" providerId="ADAL" clId="{69858BCD-3FAA-4F7D-A506-99D7FBE3B014}" dt="2023-08-23T18:12:49.774" v="1" actId="478"/>
          <ac:picMkLst>
            <pc:docMk/>
            <pc:sldMk cId="3755815584" sldId="257"/>
            <ac:picMk id="43" creationId="{0AECFF52-FF8F-4C94-8626-12967D162FCC}"/>
          </ac:picMkLst>
        </pc:picChg>
        <pc:picChg chg="del mod">
          <ac:chgData name="David Butler" userId="5e725e48-0273-4087-b2eb-09e2acbbccf3" providerId="ADAL" clId="{69858BCD-3FAA-4F7D-A506-99D7FBE3B014}" dt="2023-08-23T18:12:53.305" v="5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5e725e48-0273-4087-b2eb-09e2acbbccf3" providerId="ADAL" clId="{69858BCD-3FAA-4F7D-A506-99D7FBE3B014}" dt="2023-08-23T18:13:01.681" v="10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addSp delSp">
        <pc:chgData name="David Butler" userId="5e725e48-0273-4087-b2eb-09e2acbbccf3" providerId="ADAL" clId="{69858BCD-3FAA-4F7D-A506-99D7FBE3B014}" dt="2023-08-23T18:16:55.878" v="54"/>
        <pc:sldMkLst>
          <pc:docMk/>
          <pc:sldMk cId="1442893318" sldId="259"/>
        </pc:sldMkLst>
        <pc:picChg chg="del">
          <ac:chgData name="David Butler" userId="5e725e48-0273-4087-b2eb-09e2acbbccf3" providerId="ADAL" clId="{69858BCD-3FAA-4F7D-A506-99D7FBE3B014}" dt="2023-08-23T18:15:20.584" v="51" actId="478"/>
          <ac:picMkLst>
            <pc:docMk/>
            <pc:sldMk cId="1442893318" sldId="259"/>
            <ac:picMk id="2" creationId="{EA76E973-097A-4E60-A1CB-AB8811F9B5C0}"/>
          </ac:picMkLst>
        </pc:picChg>
        <pc:picChg chg="add">
          <ac:chgData name="David Butler" userId="5e725e48-0273-4087-b2eb-09e2acbbccf3" providerId="ADAL" clId="{69858BCD-3FAA-4F7D-A506-99D7FBE3B014}" dt="2023-08-23T18:16:55.878" v="54"/>
          <ac:picMkLst>
            <pc:docMk/>
            <pc:sldMk cId="1442893318" sldId="259"/>
            <ac:picMk id="3" creationId="{4407DB67-CF18-48EB-BD8C-A76016CD0F42}"/>
          </ac:picMkLst>
        </pc:picChg>
      </pc:sldChg>
      <pc:sldChg chg="addSp delSp">
        <pc:chgData name="David Butler" userId="5e725e48-0273-4087-b2eb-09e2acbbccf3" providerId="ADAL" clId="{69858BCD-3FAA-4F7D-A506-99D7FBE3B014}" dt="2023-08-23T18:16:21.432" v="53"/>
        <pc:sldMkLst>
          <pc:docMk/>
          <pc:sldMk cId="1644128562" sldId="260"/>
        </pc:sldMkLst>
        <pc:picChg chg="del">
          <ac:chgData name="David Butler" userId="5e725e48-0273-4087-b2eb-09e2acbbccf3" providerId="ADAL" clId="{69858BCD-3FAA-4F7D-A506-99D7FBE3B014}" dt="2023-08-23T18:15:17.779" v="50" actId="478"/>
          <ac:picMkLst>
            <pc:docMk/>
            <pc:sldMk cId="1644128562" sldId="260"/>
            <ac:picMk id="2" creationId="{1FA5B08B-BDE0-488C-8991-54B0BE8DC495}"/>
          </ac:picMkLst>
        </pc:picChg>
        <pc:picChg chg="add">
          <ac:chgData name="David Butler" userId="5e725e48-0273-4087-b2eb-09e2acbbccf3" providerId="ADAL" clId="{69858BCD-3FAA-4F7D-A506-99D7FBE3B014}" dt="2023-08-23T18:16:21.432" v="53"/>
          <ac:picMkLst>
            <pc:docMk/>
            <pc:sldMk cId="1644128562" sldId="260"/>
            <ac:picMk id="3" creationId="{6F31F1C1-DA20-4D26-B34D-F85B4FB28DFD}"/>
          </ac:picMkLst>
        </pc:picChg>
      </pc:sldChg>
      <pc:sldChg chg="delSp">
        <pc:chgData name="David Butler" userId="5e725e48-0273-4087-b2eb-09e2acbbccf3" providerId="ADAL" clId="{69858BCD-3FAA-4F7D-A506-99D7FBE3B014}" dt="2023-08-23T18:15:23.585" v="52" actId="478"/>
        <pc:sldMkLst>
          <pc:docMk/>
          <pc:sldMk cId="3571416492" sldId="261"/>
        </pc:sldMkLst>
        <pc:picChg chg="del">
          <ac:chgData name="David Butler" userId="5e725e48-0273-4087-b2eb-09e2acbbccf3" providerId="ADAL" clId="{69858BCD-3FAA-4F7D-A506-99D7FBE3B014}" dt="2023-08-23T18:15:23.585" v="52" actId="478"/>
          <ac:picMkLst>
            <pc:docMk/>
            <pc:sldMk cId="3571416492" sldId="261"/>
            <ac:picMk id="2" creationId="{2007CBB4-2C2C-4AFB-90FD-599336F35F2A}"/>
          </ac:picMkLst>
        </pc:picChg>
      </pc:sldChg>
    </pc:docChg>
  </pc:docChgLst>
  <pc:docChgLst>
    <pc:chgData name="David Butler" userId="1d4169bac4fa5473" providerId="LiveId" clId="{D33CAA57-DCD9-4A3A-9E0C-9C71229FD4A1}"/>
    <pc:docChg chg="addSld delSld modSld">
      <pc:chgData name="David Butler" userId="1d4169bac4fa5473" providerId="LiveId" clId="{D33CAA57-DCD9-4A3A-9E0C-9C71229FD4A1}" dt="2023-12-23T08:58:16.770" v="92" actId="47"/>
      <pc:docMkLst>
        <pc:docMk/>
      </pc:docMkLst>
      <pc:sldChg chg="addSp modSp mod">
        <pc:chgData name="David Butler" userId="1d4169bac4fa5473" providerId="LiveId" clId="{D33CAA57-DCD9-4A3A-9E0C-9C71229FD4A1}" dt="2023-12-23T08:55:19.595" v="27" actId="122"/>
        <pc:sldMkLst>
          <pc:docMk/>
          <pc:sldMk cId="3571416492" sldId="261"/>
        </pc:sldMkLst>
        <pc:spChg chg="add mod">
          <ac:chgData name="David Butler" userId="1d4169bac4fa5473" providerId="LiveId" clId="{D33CAA57-DCD9-4A3A-9E0C-9C71229FD4A1}" dt="2023-12-23T08:55:19.595" v="27" actId="122"/>
          <ac:spMkLst>
            <pc:docMk/>
            <pc:sldMk cId="3571416492" sldId="261"/>
            <ac:spMk id="2" creationId="{46372D5C-9026-C550-5957-33EB613A15D1}"/>
          </ac:spMkLst>
        </pc:spChg>
      </pc:sldChg>
      <pc:sldChg chg="modSp add mod">
        <pc:chgData name="David Butler" userId="1d4169bac4fa5473" providerId="LiveId" clId="{D33CAA57-DCD9-4A3A-9E0C-9C71229FD4A1}" dt="2023-12-23T08:56:52.835" v="42" actId="20577"/>
        <pc:sldMkLst>
          <pc:docMk/>
          <pc:sldMk cId="960331560" sldId="262"/>
        </pc:sldMkLst>
        <pc:spChg chg="mod">
          <ac:chgData name="David Butler" userId="1d4169bac4fa5473" providerId="LiveId" clId="{D33CAA57-DCD9-4A3A-9E0C-9C71229FD4A1}" dt="2023-12-23T08:56:52.835" v="42" actId="20577"/>
          <ac:spMkLst>
            <pc:docMk/>
            <pc:sldMk cId="960331560" sldId="262"/>
            <ac:spMk id="2" creationId="{46372D5C-9026-C550-5957-33EB613A15D1}"/>
          </ac:spMkLst>
        </pc:spChg>
      </pc:sldChg>
      <pc:sldChg chg="modSp add mod">
        <pc:chgData name="David Butler" userId="1d4169bac4fa5473" providerId="LiveId" clId="{D33CAA57-DCD9-4A3A-9E0C-9C71229FD4A1}" dt="2023-12-23T08:57:02.704" v="60" actId="20577"/>
        <pc:sldMkLst>
          <pc:docMk/>
          <pc:sldMk cId="3889932447" sldId="263"/>
        </pc:sldMkLst>
        <pc:spChg chg="mod">
          <ac:chgData name="David Butler" userId="1d4169bac4fa5473" providerId="LiveId" clId="{D33CAA57-DCD9-4A3A-9E0C-9C71229FD4A1}" dt="2023-12-23T08:57:02.704" v="60" actId="20577"/>
          <ac:spMkLst>
            <pc:docMk/>
            <pc:sldMk cId="3889932447" sldId="263"/>
            <ac:spMk id="2" creationId="{46372D5C-9026-C550-5957-33EB613A15D1}"/>
          </ac:spMkLst>
        </pc:spChg>
      </pc:sldChg>
      <pc:sldChg chg="modSp add mod">
        <pc:chgData name="David Butler" userId="1d4169bac4fa5473" providerId="LiveId" clId="{D33CAA57-DCD9-4A3A-9E0C-9C71229FD4A1}" dt="2023-12-23T08:57:43.375" v="84" actId="20577"/>
        <pc:sldMkLst>
          <pc:docMk/>
          <pc:sldMk cId="3012467898" sldId="264"/>
        </pc:sldMkLst>
        <pc:spChg chg="mod">
          <ac:chgData name="David Butler" userId="1d4169bac4fa5473" providerId="LiveId" clId="{D33CAA57-DCD9-4A3A-9E0C-9C71229FD4A1}" dt="2023-12-23T08:57:43.375" v="84" actId="20577"/>
          <ac:spMkLst>
            <pc:docMk/>
            <pc:sldMk cId="3012467898" sldId="264"/>
            <ac:spMk id="2" creationId="{46372D5C-9026-C550-5957-33EB613A15D1}"/>
          </ac:spMkLst>
        </pc:spChg>
      </pc:sldChg>
      <pc:sldChg chg="add del">
        <pc:chgData name="David Butler" userId="1d4169bac4fa5473" providerId="LiveId" clId="{D33CAA57-DCD9-4A3A-9E0C-9C71229FD4A1}" dt="2023-12-23T08:58:16.770" v="92" actId="47"/>
        <pc:sldMkLst>
          <pc:docMk/>
          <pc:sldMk cId="3354734766" sldId="265"/>
        </pc:sldMkLst>
      </pc:sldChg>
      <pc:sldChg chg="add del">
        <pc:chgData name="David Butler" userId="1d4169bac4fa5473" providerId="LiveId" clId="{D33CAA57-DCD9-4A3A-9E0C-9C71229FD4A1}" dt="2023-12-23T08:58:15.792" v="91" actId="47"/>
        <pc:sldMkLst>
          <pc:docMk/>
          <pc:sldMk cId="1248100852" sldId="266"/>
        </pc:sldMkLst>
      </pc:sldChg>
      <pc:sldChg chg="add del">
        <pc:chgData name="David Butler" userId="1d4169bac4fa5473" providerId="LiveId" clId="{D33CAA57-DCD9-4A3A-9E0C-9C71229FD4A1}" dt="2023-12-23T08:58:15.297" v="90" actId="47"/>
        <pc:sldMkLst>
          <pc:docMk/>
          <pc:sldMk cId="4291213950" sldId="267"/>
        </pc:sldMkLst>
      </pc:sldChg>
      <pc:sldChg chg="add del">
        <pc:chgData name="David Butler" userId="1d4169bac4fa5473" providerId="LiveId" clId="{D33CAA57-DCD9-4A3A-9E0C-9C71229FD4A1}" dt="2023-12-23T08:58:14.785" v="89" actId="47"/>
        <pc:sldMkLst>
          <pc:docMk/>
          <pc:sldMk cId="2397452151" sldId="268"/>
        </pc:sldMkLst>
      </pc:sldChg>
      <pc:sldChg chg="add del">
        <pc:chgData name="David Butler" userId="1d4169bac4fa5473" providerId="LiveId" clId="{D33CAA57-DCD9-4A3A-9E0C-9C71229FD4A1}" dt="2023-12-23T08:58:14.401" v="88" actId="47"/>
        <pc:sldMkLst>
          <pc:docMk/>
          <pc:sldMk cId="137057735" sldId="269"/>
        </pc:sldMkLst>
      </pc:sldChg>
      <pc:sldChg chg="add del">
        <pc:chgData name="David Butler" userId="1d4169bac4fa5473" providerId="LiveId" clId="{D33CAA57-DCD9-4A3A-9E0C-9C71229FD4A1}" dt="2023-12-23T08:58:14.016" v="87" actId="47"/>
        <pc:sldMkLst>
          <pc:docMk/>
          <pc:sldMk cId="4136264600" sldId="270"/>
        </pc:sldMkLst>
      </pc:sldChg>
      <pc:sldChg chg="add del">
        <pc:chgData name="David Butler" userId="1d4169bac4fa5473" providerId="LiveId" clId="{D33CAA57-DCD9-4A3A-9E0C-9C71229FD4A1}" dt="2023-12-23T08:58:13.653" v="86" actId="47"/>
        <pc:sldMkLst>
          <pc:docMk/>
          <pc:sldMk cId="4228578850" sldId="271"/>
        </pc:sldMkLst>
      </pc:sldChg>
      <pc:sldChg chg="modSp add mod">
        <pc:chgData name="David Butler" userId="1d4169bac4fa5473" providerId="LiveId" clId="{D33CAA57-DCD9-4A3A-9E0C-9C71229FD4A1}" dt="2023-12-23T08:57:19.312" v="71" actId="20577"/>
        <pc:sldMkLst>
          <pc:docMk/>
          <pc:sldMk cId="2961020587" sldId="272"/>
        </pc:sldMkLst>
        <pc:spChg chg="mod">
          <ac:chgData name="David Butler" userId="1d4169bac4fa5473" providerId="LiveId" clId="{D33CAA57-DCD9-4A3A-9E0C-9C71229FD4A1}" dt="2023-12-23T08:57:19.312" v="71" actId="20577"/>
          <ac:spMkLst>
            <pc:docMk/>
            <pc:sldMk cId="2961020587" sldId="272"/>
            <ac:spMk id="2" creationId="{46372D5C-9026-C550-5957-33EB613A15D1}"/>
          </ac:spMkLst>
        </pc:spChg>
      </pc:sldChg>
      <pc:sldChg chg="modSp add mod">
        <pc:chgData name="David Butler" userId="1d4169bac4fa5473" providerId="LiveId" clId="{D33CAA57-DCD9-4A3A-9E0C-9C71229FD4A1}" dt="2023-12-23T08:57:29.167" v="77" actId="20577"/>
        <pc:sldMkLst>
          <pc:docMk/>
          <pc:sldMk cId="3655118734" sldId="273"/>
        </pc:sldMkLst>
        <pc:spChg chg="mod">
          <ac:chgData name="David Butler" userId="1d4169bac4fa5473" providerId="LiveId" clId="{D33CAA57-DCD9-4A3A-9E0C-9C71229FD4A1}" dt="2023-12-23T08:57:29.167" v="77" actId="20577"/>
          <ac:spMkLst>
            <pc:docMk/>
            <pc:sldMk cId="3655118734" sldId="273"/>
            <ac:spMk id="2" creationId="{46372D5C-9026-C550-5957-33EB613A15D1}"/>
          </ac:spMkLst>
        </pc:spChg>
      </pc:sldChg>
      <pc:sldChg chg="add del">
        <pc:chgData name="David Butler" userId="1d4169bac4fa5473" providerId="LiveId" clId="{D33CAA57-DCD9-4A3A-9E0C-9C71229FD4A1}" dt="2023-12-23T08:58:06.963" v="85" actId="47"/>
        <pc:sldMkLst>
          <pc:docMk/>
          <pc:sldMk cId="1115098748" sldId="27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3163" y="6780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2828229" y="6799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0" y="328556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676131" y="21906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628706" y="341782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826974" y="343435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337" y="180940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256" y="4082840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6334812" y="3252729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491" y="3592719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48" y="3417828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8313132" y="219065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427787" y="180941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31F1C1-DA20-4D26-B34D-F85B4FB28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5614"/>
            <a:ext cx="12192000" cy="544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07DB67-CF18-48EB-BD8C-A76016CD0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3610"/>
            <a:ext cx="12192000" cy="571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gifts</a:t>
            </a:r>
          </a:p>
        </p:txBody>
      </p:sp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cards</a:t>
            </a:r>
          </a:p>
        </p:txBody>
      </p:sp>
    </p:spTree>
    <p:extLst>
      <p:ext uri="{BB962C8B-B14F-4D97-AF65-F5344CB8AC3E}">
        <p14:creationId xmlns:p14="http://schemas.microsoft.com/office/powerpoint/2010/main" val="960331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Christmas dinner</a:t>
            </a:r>
          </a:p>
        </p:txBody>
      </p:sp>
    </p:spTree>
    <p:extLst>
      <p:ext uri="{BB962C8B-B14F-4D97-AF65-F5344CB8AC3E}">
        <p14:creationId xmlns:p14="http://schemas.microsoft.com/office/powerpoint/2010/main" val="3889932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Father</a:t>
            </a:r>
          </a:p>
          <a:p>
            <a:pPr algn="ctr"/>
            <a:r>
              <a:rPr lang="en-GB" sz="16600" dirty="0">
                <a:latin typeface="Century Gothic" panose="020B0502020202020204" pitchFamily="34" charset="0"/>
              </a:rPr>
              <a:t>Christmas</a:t>
            </a:r>
          </a:p>
        </p:txBody>
      </p:sp>
    </p:spTree>
    <p:extLst>
      <p:ext uri="{BB962C8B-B14F-4D97-AF65-F5344CB8AC3E}">
        <p14:creationId xmlns:p14="http://schemas.microsoft.com/office/powerpoint/2010/main" val="296102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Christmas tree</a:t>
            </a:r>
          </a:p>
        </p:txBody>
      </p:sp>
    </p:spTree>
    <p:extLst>
      <p:ext uri="{BB962C8B-B14F-4D97-AF65-F5344CB8AC3E}">
        <p14:creationId xmlns:p14="http://schemas.microsoft.com/office/powerpoint/2010/main" val="3655118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372D5C-9026-C550-5957-33EB613A15D1}"/>
              </a:ext>
            </a:extLst>
          </p:cNvPr>
          <p:cNvSpPr txBox="1"/>
          <p:nvPr/>
        </p:nvSpPr>
        <p:spPr>
          <a:xfrm>
            <a:off x="233680" y="599440"/>
            <a:ext cx="1155192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600" dirty="0">
                <a:latin typeface="Century Gothic" panose="020B0502020202020204" pitchFamily="34" charset="0"/>
              </a:rPr>
              <a:t>toys</a:t>
            </a:r>
          </a:p>
        </p:txBody>
      </p:sp>
    </p:spTree>
    <p:extLst>
      <p:ext uri="{BB962C8B-B14F-4D97-AF65-F5344CB8AC3E}">
        <p14:creationId xmlns:p14="http://schemas.microsoft.com/office/powerpoint/2010/main" val="3012467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www.w3.org/XML/1998/namespace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7789c14a-a99d-49e3-b17f-cc0aeb526209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</Words>
  <Application>Microsoft Office PowerPoint</Application>
  <PresentationFormat>Widescreen</PresentationFormat>
  <Paragraphs>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2023-12-23T08:58:20Z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