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9" r:id="rId7"/>
    <p:sldId id="266" r:id="rId8"/>
    <p:sldId id="267" r:id="rId9"/>
    <p:sldId id="268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BE9717CA-4583-4E7F-93F3-3EC2F70E276D}"/>
    <pc:docChg chg="custSel addSld delSld modSld">
      <pc:chgData name="David Butler" userId="5e725e48-0273-4087-b2eb-09e2acbbccf3" providerId="ADAL" clId="{BE9717CA-4583-4E7F-93F3-3EC2F70E276D}" dt="2023-08-23T19:03:56.038" v="70" actId="732"/>
      <pc:docMkLst>
        <pc:docMk/>
      </pc:docMkLst>
      <pc:sldChg chg="addSp delSp modSp">
        <pc:chgData name="David Butler" userId="5e725e48-0273-4087-b2eb-09e2acbbccf3" providerId="ADAL" clId="{BE9717CA-4583-4E7F-93F3-3EC2F70E276D}" dt="2023-08-23T19:00:57.466" v="46" actId="1076"/>
        <pc:sldMkLst>
          <pc:docMk/>
          <pc:sldMk cId="0" sldId="256"/>
        </pc:sldMkLst>
        <pc:spChg chg="mod">
          <ac:chgData name="David Butler" userId="5e725e48-0273-4087-b2eb-09e2acbbccf3" providerId="ADAL" clId="{BE9717CA-4583-4E7F-93F3-3EC2F70E276D}" dt="2023-08-23T19:00:57.466" v="46" actId="1076"/>
          <ac:spMkLst>
            <pc:docMk/>
            <pc:sldMk cId="0" sldId="256"/>
            <ac:spMk id="11" creationId="{00000000-0000-0000-0000-000000000000}"/>
          </ac:spMkLst>
        </pc:spChg>
        <pc:picChg chg="del">
          <ac:chgData name="David Butler" userId="5e725e48-0273-4087-b2eb-09e2acbbccf3" providerId="ADAL" clId="{BE9717CA-4583-4E7F-93F3-3EC2F70E276D}" dt="2023-08-23T18:55:22.640" v="0" actId="478"/>
          <ac:picMkLst>
            <pc:docMk/>
            <pc:sldMk cId="0" sldId="256"/>
            <ac:picMk id="12" creationId="{A1E7F815-D47F-4AA2-9713-CE9AAAAC0D10}"/>
          </ac:picMkLst>
        </pc:picChg>
        <pc:picChg chg="del">
          <ac:chgData name="David Butler" userId="5e725e48-0273-4087-b2eb-09e2acbbccf3" providerId="ADAL" clId="{BE9717CA-4583-4E7F-93F3-3EC2F70E276D}" dt="2023-08-23T18:55:25.740" v="2" actId="478"/>
          <ac:picMkLst>
            <pc:docMk/>
            <pc:sldMk cId="0" sldId="256"/>
            <ac:picMk id="13" creationId="{87EDF2A0-607B-4902-943D-3BA94429A25D}"/>
          </ac:picMkLst>
        </pc:picChg>
        <pc:picChg chg="del">
          <ac:chgData name="David Butler" userId="5e725e48-0273-4087-b2eb-09e2acbbccf3" providerId="ADAL" clId="{BE9717CA-4583-4E7F-93F3-3EC2F70E276D}" dt="2023-08-23T18:55:24.239" v="1" actId="478"/>
          <ac:picMkLst>
            <pc:docMk/>
            <pc:sldMk cId="0" sldId="256"/>
            <ac:picMk id="1026" creationId="{0ABD99CC-C027-4AB9-BD57-D0E0E891C02C}"/>
          </ac:picMkLst>
        </pc:picChg>
        <pc:picChg chg="del">
          <ac:chgData name="David Butler" userId="5e725e48-0273-4087-b2eb-09e2acbbccf3" providerId="ADAL" clId="{BE9717CA-4583-4E7F-93F3-3EC2F70E276D}" dt="2023-08-23T18:55:27.350" v="3" actId="478"/>
          <ac:picMkLst>
            <pc:docMk/>
            <pc:sldMk cId="0" sldId="256"/>
            <ac:picMk id="1028" creationId="{2FAD0E61-752A-4FB4-9DEE-B5AA5A4EC227}"/>
          </ac:picMkLst>
        </pc:picChg>
        <pc:picChg chg="add mod">
          <ac:chgData name="David Butler" userId="5e725e48-0273-4087-b2eb-09e2acbbccf3" providerId="ADAL" clId="{BE9717CA-4583-4E7F-93F3-3EC2F70E276D}" dt="2023-08-23T18:59:51.604" v="37" actId="1076"/>
          <ac:picMkLst>
            <pc:docMk/>
            <pc:sldMk cId="0" sldId="256"/>
            <ac:picMk id="1030" creationId="{4A7448A0-DB0C-48E8-BAF7-16789511E5AF}"/>
          </ac:picMkLst>
        </pc:picChg>
        <pc:picChg chg="add mod">
          <ac:chgData name="David Butler" userId="5e725e48-0273-4087-b2eb-09e2acbbccf3" providerId="ADAL" clId="{BE9717CA-4583-4E7F-93F3-3EC2F70E276D}" dt="2023-08-23T18:57:49.259" v="31" actId="1076"/>
          <ac:picMkLst>
            <pc:docMk/>
            <pc:sldMk cId="0" sldId="256"/>
            <ac:picMk id="1032" creationId="{05674CAF-84CF-45EA-B285-F76D67814086}"/>
          </ac:picMkLst>
        </pc:picChg>
        <pc:picChg chg="add mod">
          <ac:chgData name="David Butler" userId="5e725e48-0273-4087-b2eb-09e2acbbccf3" providerId="ADAL" clId="{BE9717CA-4583-4E7F-93F3-3EC2F70E276D}" dt="2023-08-23T19:00:41.835" v="42" actId="14100"/>
          <ac:picMkLst>
            <pc:docMk/>
            <pc:sldMk cId="0" sldId="256"/>
            <ac:picMk id="1034" creationId="{22FE7242-43F2-43AE-A51A-FEE23B059921}"/>
          </ac:picMkLst>
        </pc:picChg>
        <pc:picChg chg="add mod">
          <ac:chgData name="David Butler" userId="5e725e48-0273-4087-b2eb-09e2acbbccf3" providerId="ADAL" clId="{BE9717CA-4583-4E7F-93F3-3EC2F70E276D}" dt="2023-08-23T19:00:53.510" v="45" actId="1076"/>
          <ac:picMkLst>
            <pc:docMk/>
            <pc:sldMk cId="0" sldId="256"/>
            <ac:picMk id="1036" creationId="{C39AB707-649C-4A9F-9BA7-1320D94E976D}"/>
          </ac:picMkLst>
        </pc:picChg>
      </pc:sldChg>
      <pc:sldChg chg="modSp">
        <pc:chgData name="David Butler" userId="5e725e48-0273-4087-b2eb-09e2acbbccf3" providerId="ADAL" clId="{BE9717CA-4583-4E7F-93F3-3EC2F70E276D}" dt="2023-08-23T18:56:07.034" v="23" actId="5793"/>
        <pc:sldMkLst>
          <pc:docMk/>
          <pc:sldMk cId="0" sldId="257"/>
        </pc:sldMkLst>
        <pc:spChg chg="mod">
          <ac:chgData name="David Butler" userId="5e725e48-0273-4087-b2eb-09e2acbbccf3" providerId="ADAL" clId="{BE9717CA-4583-4E7F-93F3-3EC2F70E276D}" dt="2023-08-23T18:55:36.425" v="19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56:07.034" v="23" actId="5793"/>
          <ac:spMkLst>
            <pc:docMk/>
            <pc:sldMk cId="0" sldId="257"/>
            <ac:spMk id="3" creationId="{00000000-0000-0000-0000-000000000000}"/>
          </ac:spMkLst>
        </pc:spChg>
      </pc:sldChg>
      <pc:sldChg chg="modSp">
        <pc:chgData name="David Butler" userId="5e725e48-0273-4087-b2eb-09e2acbbccf3" providerId="ADAL" clId="{BE9717CA-4583-4E7F-93F3-3EC2F70E276D}" dt="2023-08-23T19:03:56.038" v="70" actId="732"/>
        <pc:sldMkLst>
          <pc:docMk/>
          <pc:sldMk cId="0" sldId="265"/>
        </pc:sldMkLst>
        <pc:picChg chg="mod modCrop">
          <ac:chgData name="David Butler" userId="5e725e48-0273-4087-b2eb-09e2acbbccf3" providerId="ADAL" clId="{BE9717CA-4583-4E7F-93F3-3EC2F70E276D}" dt="2023-08-23T19:03:56.038" v="70" actId="732"/>
          <ac:picMkLst>
            <pc:docMk/>
            <pc:sldMk cId="0" sldId="265"/>
            <ac:picMk id="16386" creationId="{00000000-0000-0000-0000-000000000000}"/>
          </ac:picMkLst>
        </pc:picChg>
      </pc:sldChg>
      <pc:sldChg chg="addSp add">
        <pc:chgData name="David Butler" userId="5e725e48-0273-4087-b2eb-09e2acbbccf3" providerId="ADAL" clId="{BE9717CA-4583-4E7F-93F3-3EC2F70E276D}" dt="2023-08-23T19:01:47.633" v="48"/>
        <pc:sldMkLst>
          <pc:docMk/>
          <pc:sldMk cId="1330018020" sldId="266"/>
        </pc:sldMkLst>
        <pc:picChg chg="add">
          <ac:chgData name="David Butler" userId="5e725e48-0273-4087-b2eb-09e2acbbccf3" providerId="ADAL" clId="{BE9717CA-4583-4E7F-93F3-3EC2F70E276D}" dt="2023-08-23T19:01:47.633" v="48"/>
          <ac:picMkLst>
            <pc:docMk/>
            <pc:sldMk cId="1330018020" sldId="266"/>
            <ac:picMk id="2" creationId="{4EC454C3-7E81-4A4A-888D-8DDBE8E13879}"/>
          </ac:picMkLst>
        </pc:picChg>
      </pc:sldChg>
      <pc:sldChg chg="addSp modSp add">
        <pc:chgData name="David Butler" userId="5e725e48-0273-4087-b2eb-09e2acbbccf3" providerId="ADAL" clId="{BE9717CA-4583-4E7F-93F3-3EC2F70E276D}" dt="2023-08-23T19:02:33.961" v="57" actId="14100"/>
        <pc:sldMkLst>
          <pc:docMk/>
          <pc:sldMk cId="2967418455" sldId="267"/>
        </pc:sldMkLst>
        <pc:spChg chg="add mod">
          <ac:chgData name="David Butler" userId="5e725e48-0273-4087-b2eb-09e2acbbccf3" providerId="ADAL" clId="{BE9717CA-4583-4E7F-93F3-3EC2F70E276D}" dt="2023-08-23T19:02:33.961" v="57" actId="14100"/>
          <ac:spMkLst>
            <pc:docMk/>
            <pc:sldMk cId="2967418455" sldId="267"/>
            <ac:spMk id="2" creationId="{60CE9160-D39D-42E8-BF2E-DD97B82EF099}"/>
          </ac:spMkLst>
        </pc:spChg>
      </pc:sldChg>
      <pc:sldChg chg="addSp modSp add">
        <pc:chgData name="David Butler" userId="5e725e48-0273-4087-b2eb-09e2acbbccf3" providerId="ADAL" clId="{BE9717CA-4583-4E7F-93F3-3EC2F70E276D}" dt="2023-08-23T19:03:21.319" v="64" actId="403"/>
        <pc:sldMkLst>
          <pc:docMk/>
          <pc:sldMk cId="4229191066" sldId="268"/>
        </pc:sldMkLst>
        <pc:spChg chg="add mod">
          <ac:chgData name="David Butler" userId="5e725e48-0273-4087-b2eb-09e2acbbccf3" providerId="ADAL" clId="{BE9717CA-4583-4E7F-93F3-3EC2F70E276D}" dt="2023-08-23T19:03:21.319" v="64" actId="403"/>
          <ac:spMkLst>
            <pc:docMk/>
            <pc:sldMk cId="4229191066" sldId="268"/>
            <ac:spMk id="2" creationId="{35373EC8-B0E3-470E-A8CA-55BA9A592879}"/>
          </ac:spMkLst>
        </pc:spChg>
      </pc:sldChg>
    </pc:docChg>
  </pc:docChgLst>
  <pc:docChgLst>
    <pc:chgData name="David Butler" userId="5e725e48-0273-4087-b2eb-09e2acbbccf3" providerId="ADAL" clId="{CF8E0A60-962C-4D1B-B9F6-660B6F16721F}"/>
    <pc:docChg chg="custSel addSld modSld">
      <pc:chgData name="David Butler" userId="5e725e48-0273-4087-b2eb-09e2acbbccf3" providerId="ADAL" clId="{CF8E0A60-962C-4D1B-B9F6-660B6F16721F}" dt="2023-08-25T06:40:57.450" v="67" actId="1076"/>
      <pc:docMkLst>
        <pc:docMk/>
      </pc:docMkLst>
      <pc:sldChg chg="addSp delSp modSp">
        <pc:chgData name="David Butler" userId="5e725e48-0273-4087-b2eb-09e2acbbccf3" providerId="ADAL" clId="{CF8E0A60-962C-4D1B-B9F6-660B6F16721F}" dt="2023-08-25T06:40:57.450" v="67" actId="1076"/>
        <pc:sldMkLst>
          <pc:docMk/>
          <pc:sldMk cId="0" sldId="256"/>
        </pc:sldMkLst>
        <pc:spChg chg="mod">
          <ac:chgData name="David Butler" userId="5e725e48-0273-4087-b2eb-09e2acbbccf3" providerId="ADAL" clId="{CF8E0A60-962C-4D1B-B9F6-660B6F16721F}" dt="2023-08-25T06:33:15.292" v="11" actId="1076"/>
          <ac:spMkLst>
            <pc:docMk/>
            <pc:sldMk cId="0" sldId="256"/>
            <ac:spMk id="9" creationId="{00000000-0000-0000-0000-000000000000}"/>
          </ac:spMkLst>
        </pc:spChg>
        <pc:picChg chg="add del mod">
          <ac:chgData name="David Butler" userId="5e725e48-0273-4087-b2eb-09e2acbbccf3" providerId="ADAL" clId="{CF8E0A60-962C-4D1B-B9F6-660B6F16721F}" dt="2023-08-25T06:40:02.489" v="64" actId="478"/>
          <ac:picMkLst>
            <pc:docMk/>
            <pc:sldMk cId="0" sldId="256"/>
            <ac:picMk id="1026" creationId="{37E57786-87BF-403A-A4E6-0EF7A3F637E8}"/>
          </ac:picMkLst>
        </pc:picChg>
        <pc:picChg chg="add mod">
          <ac:chgData name="David Butler" userId="5e725e48-0273-4087-b2eb-09e2acbbccf3" providerId="ADAL" clId="{CF8E0A60-962C-4D1B-B9F6-660B6F16721F}" dt="2023-08-25T06:40:57.450" v="67" actId="1076"/>
          <ac:picMkLst>
            <pc:docMk/>
            <pc:sldMk cId="0" sldId="256"/>
            <ac:picMk id="1028" creationId="{C2141745-070A-4042-B60D-11184798CB80}"/>
          </ac:picMkLst>
        </pc:picChg>
        <pc:picChg chg="mod">
          <ac:chgData name="David Butler" userId="5e725e48-0273-4087-b2eb-09e2acbbccf3" providerId="ADAL" clId="{CF8E0A60-962C-4D1B-B9F6-660B6F16721F}" dt="2023-08-25T06:32:19.288" v="5" actId="14100"/>
          <ac:picMkLst>
            <pc:docMk/>
            <pc:sldMk cId="0" sldId="256"/>
            <ac:picMk id="1032" creationId="{05674CAF-84CF-45EA-B285-F76D67814086}"/>
          </ac:picMkLst>
        </pc:picChg>
        <pc:picChg chg="del mod">
          <ac:chgData name="David Butler" userId="5e725e48-0273-4087-b2eb-09e2acbbccf3" providerId="ADAL" clId="{CF8E0A60-962C-4D1B-B9F6-660B6F16721F}" dt="2023-08-25T06:33:12.128" v="10" actId="478"/>
          <ac:picMkLst>
            <pc:docMk/>
            <pc:sldMk cId="0" sldId="256"/>
            <ac:picMk id="1034" creationId="{22FE7242-43F2-43AE-A51A-FEE23B059921}"/>
          </ac:picMkLst>
        </pc:picChg>
      </pc:sldChg>
      <pc:sldChg chg="addSp modSp add">
        <pc:chgData name="David Butler" userId="5e725e48-0273-4087-b2eb-09e2acbbccf3" providerId="ADAL" clId="{CF8E0A60-962C-4D1B-B9F6-660B6F16721F}" dt="2023-08-25T06:39:57.407" v="63" actId="14100"/>
        <pc:sldMkLst>
          <pc:docMk/>
          <pc:sldMk cId="4111138797" sldId="269"/>
        </pc:sldMkLst>
        <pc:spChg chg="mod">
          <ac:chgData name="David Butler" userId="5e725e48-0273-4087-b2eb-09e2acbbccf3" providerId="ADAL" clId="{CF8E0A60-962C-4D1B-B9F6-660B6F16721F}" dt="2023-08-25T06:38:08.205" v="21" actId="1076"/>
          <ac:spMkLst>
            <pc:docMk/>
            <pc:sldMk cId="4111138797" sldId="269"/>
            <ac:spMk id="2" creationId="{00000000-0000-0000-0000-000000000000}"/>
          </ac:spMkLst>
        </pc:spChg>
        <pc:spChg chg="add mod">
          <ac:chgData name="David Butler" userId="5e725e48-0273-4087-b2eb-09e2acbbccf3" providerId="ADAL" clId="{CF8E0A60-962C-4D1B-B9F6-660B6F16721F}" dt="2023-08-25T06:38:12.723" v="22" actId="1076"/>
          <ac:spMkLst>
            <pc:docMk/>
            <pc:sldMk cId="4111138797" sldId="269"/>
            <ac:spMk id="4" creationId="{F01C97BC-173E-404A-9A05-BA758B30BEB4}"/>
          </ac:spMkLst>
        </pc:spChg>
        <pc:spChg chg="add mod">
          <ac:chgData name="David Butler" userId="5e725e48-0273-4087-b2eb-09e2acbbccf3" providerId="ADAL" clId="{CF8E0A60-962C-4D1B-B9F6-660B6F16721F}" dt="2023-08-25T06:39:57.407" v="63" actId="14100"/>
          <ac:spMkLst>
            <pc:docMk/>
            <pc:sldMk cId="4111138797" sldId="269"/>
            <ac:spMk id="5" creationId="{8B0E3406-AC5D-4BC1-B0BB-057434443C3E}"/>
          </ac:spMkLst>
        </pc:spChg>
        <pc:spChg chg="add mod">
          <ac:chgData name="David Butler" userId="5e725e48-0273-4087-b2eb-09e2acbbccf3" providerId="ADAL" clId="{CF8E0A60-962C-4D1B-B9F6-660B6F16721F}" dt="2023-08-25T06:39:49.147" v="61" actId="14100"/>
          <ac:spMkLst>
            <pc:docMk/>
            <pc:sldMk cId="4111138797" sldId="269"/>
            <ac:spMk id="6" creationId="{3E685E05-7E12-4BB8-A374-E97A39A66F19}"/>
          </ac:spMkLst>
        </pc:spChg>
        <pc:spChg chg="add mod">
          <ac:chgData name="David Butler" userId="5e725e48-0273-4087-b2eb-09e2acbbccf3" providerId="ADAL" clId="{CF8E0A60-962C-4D1B-B9F6-660B6F16721F}" dt="2023-08-25T06:39:44.091" v="59" actId="20577"/>
          <ac:spMkLst>
            <pc:docMk/>
            <pc:sldMk cId="4111138797" sldId="269"/>
            <ac:spMk id="7" creationId="{D3A049EB-9B96-4FF8-8CB8-1C33FCC23474}"/>
          </ac:spMkLst>
        </pc:spChg>
        <pc:spChg chg="add mod">
          <ac:chgData name="David Butler" userId="5e725e48-0273-4087-b2eb-09e2acbbccf3" providerId="ADAL" clId="{CF8E0A60-962C-4D1B-B9F6-660B6F16721F}" dt="2023-08-25T06:39:27.920" v="51" actId="20577"/>
          <ac:spMkLst>
            <pc:docMk/>
            <pc:sldMk cId="4111138797" sldId="269"/>
            <ac:spMk id="8" creationId="{0A38B41E-4F40-406D-B320-F01BB79DBC50}"/>
          </ac:spMkLst>
        </pc:spChg>
        <pc:spChg chg="add mod">
          <ac:chgData name="David Butler" userId="5e725e48-0273-4087-b2eb-09e2acbbccf3" providerId="ADAL" clId="{CF8E0A60-962C-4D1B-B9F6-660B6F16721F}" dt="2023-08-25T06:39:19.322" v="45" actId="20577"/>
          <ac:spMkLst>
            <pc:docMk/>
            <pc:sldMk cId="4111138797" sldId="269"/>
            <ac:spMk id="9" creationId="{127468C8-4460-4CE2-9FB0-4267DD7A2799}"/>
          </ac:spMkLst>
        </pc:spChg>
        <pc:spChg chg="add mod">
          <ac:chgData name="David Butler" userId="5e725e48-0273-4087-b2eb-09e2acbbccf3" providerId="ADAL" clId="{CF8E0A60-962C-4D1B-B9F6-660B6F16721F}" dt="2023-08-25T06:39:22.693" v="47" actId="20577"/>
          <ac:spMkLst>
            <pc:docMk/>
            <pc:sldMk cId="4111138797" sldId="269"/>
            <ac:spMk id="10" creationId="{AF952AC1-4F81-4C5D-8F4A-2B377D1B7CEE}"/>
          </ac:spMkLst>
        </pc:spChg>
        <pc:spChg chg="add mod">
          <ac:chgData name="David Butler" userId="5e725e48-0273-4087-b2eb-09e2acbbccf3" providerId="ADAL" clId="{CF8E0A60-962C-4D1B-B9F6-660B6F16721F}" dt="2023-08-25T06:39:40.754" v="57" actId="20577"/>
          <ac:spMkLst>
            <pc:docMk/>
            <pc:sldMk cId="4111138797" sldId="269"/>
            <ac:spMk id="11" creationId="{FCFEA4A0-2161-4D32-AE0C-C6CCB02F075C}"/>
          </ac:spMkLst>
        </pc:spChg>
        <pc:spChg chg="add mod">
          <ac:chgData name="David Butler" userId="5e725e48-0273-4087-b2eb-09e2acbbccf3" providerId="ADAL" clId="{CF8E0A60-962C-4D1B-B9F6-660B6F16721F}" dt="2023-08-25T06:39:25.337" v="49" actId="20577"/>
          <ac:spMkLst>
            <pc:docMk/>
            <pc:sldMk cId="4111138797" sldId="269"/>
            <ac:spMk id="12" creationId="{9D9B5930-24C0-4E10-8B5D-EF569EC4FA7E}"/>
          </ac:spMkLst>
        </pc:spChg>
        <pc:spChg chg="add mod">
          <ac:chgData name="David Butler" userId="5e725e48-0273-4087-b2eb-09e2acbbccf3" providerId="ADAL" clId="{CF8E0A60-962C-4D1B-B9F6-660B6F16721F}" dt="2023-08-25T06:39:36.058" v="55" actId="20577"/>
          <ac:spMkLst>
            <pc:docMk/>
            <pc:sldMk cId="4111138797" sldId="269"/>
            <ac:spMk id="13" creationId="{D362D43C-E415-4CEA-BE6F-EF4B44BECF13}"/>
          </ac:spMkLst>
        </pc:spChg>
        <pc:spChg chg="add mod">
          <ac:chgData name="David Butler" userId="5e725e48-0273-4087-b2eb-09e2acbbccf3" providerId="ADAL" clId="{CF8E0A60-962C-4D1B-B9F6-660B6F16721F}" dt="2023-08-25T06:39:32.999" v="53" actId="20577"/>
          <ac:spMkLst>
            <pc:docMk/>
            <pc:sldMk cId="4111138797" sldId="269"/>
            <ac:spMk id="14" creationId="{39B46476-3360-4F9A-92B1-CD2C5B1B1C6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8/25/2023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504" y="1166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84299" y="413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8347" y="35095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03335" y="38788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030" name="Picture 6" descr="Free Gifts Packages photo and picture">
            <a:extLst>
              <a:ext uri="{FF2B5EF4-FFF2-40B4-BE49-F238E27FC236}">
                <a16:creationId xmlns:a16="http://schemas.microsoft.com/office/drawing/2014/main" id="{4A7448A0-DB0C-48E8-BAF7-16789511E5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99" y="3509566"/>
            <a:ext cx="3589882" cy="239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oy in black suit jacket smiling">
            <a:extLst>
              <a:ext uri="{FF2B5EF4-FFF2-40B4-BE49-F238E27FC236}">
                <a16:creationId xmlns:a16="http://schemas.microsoft.com/office/drawing/2014/main" id="{05674CAF-84CF-45EA-B285-F76D67814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98" y="158840"/>
            <a:ext cx="3041869" cy="219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ree Cake Candles photo and picture">
            <a:extLst>
              <a:ext uri="{FF2B5EF4-FFF2-40B4-BE49-F238E27FC236}">
                <a16:creationId xmlns:a16="http://schemas.microsoft.com/office/drawing/2014/main" id="{C39AB707-649C-4A9F-9BA7-1320D94E9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059" y="3878898"/>
            <a:ext cx="3509467" cy="2341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Tiktok Party Birthday Party photo and picture">
            <a:extLst>
              <a:ext uri="{FF2B5EF4-FFF2-40B4-BE49-F238E27FC236}">
                <a16:creationId xmlns:a16="http://schemas.microsoft.com/office/drawing/2014/main" id="{C2141745-070A-4042-B60D-11184798C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001" y="274780"/>
            <a:ext cx="4666916" cy="311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anose="020B0502020202020204" pitchFamily="34" charset="0"/>
              </a:rPr>
              <a:t>Happy Birthday!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Everyone likes a birthday party. We have lots of food and drink. We make a cake. We have a party. We give gifts. We sing. We have a big party when we are 18, 30 and 40.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3518"/>
            <a:ext cx="8229600" cy="1143000"/>
          </a:xfrm>
        </p:spPr>
        <p:txBody>
          <a:bodyPr/>
          <a:lstStyle/>
          <a:p>
            <a:r>
              <a:rPr lang="en-GB" b="1" dirty="0">
                <a:latin typeface="Century Gothic" panose="020B0502020202020204" pitchFamily="34" charset="0"/>
              </a:rPr>
              <a:t>Happy Birthday!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Everyone likes a birthday party. We have lots of food and drink. We make a cake. We have a party. We give gifts. We sing. We have a big party when we are 18, 30 and 40.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1C97BC-173E-404A-9A05-BA758B30BEB4}"/>
              </a:ext>
            </a:extLst>
          </p:cNvPr>
          <p:cNvSpPr txBox="1"/>
          <p:nvPr/>
        </p:nvSpPr>
        <p:spPr>
          <a:xfrm>
            <a:off x="1115616" y="134651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0E3406-AC5D-4BC1-B0BB-057434443C3E}"/>
              </a:ext>
            </a:extLst>
          </p:cNvPr>
          <p:cNvSpPr txBox="1"/>
          <p:nvPr/>
        </p:nvSpPr>
        <p:spPr>
          <a:xfrm>
            <a:off x="7788732" y="2908608"/>
            <a:ext cx="745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685E05-7E12-4BB8-A374-E97A39A66F19}"/>
              </a:ext>
            </a:extLst>
          </p:cNvPr>
          <p:cNvSpPr txBox="1"/>
          <p:nvPr/>
        </p:nvSpPr>
        <p:spPr>
          <a:xfrm>
            <a:off x="5914492" y="2835236"/>
            <a:ext cx="745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A049EB-9B96-4FF8-8CB8-1C33FCC23474}"/>
              </a:ext>
            </a:extLst>
          </p:cNvPr>
          <p:cNvSpPr txBox="1"/>
          <p:nvPr/>
        </p:nvSpPr>
        <p:spPr>
          <a:xfrm>
            <a:off x="5186101" y="290578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38B41E-4F40-406D-B320-F01BB79DBC50}"/>
              </a:ext>
            </a:extLst>
          </p:cNvPr>
          <p:cNvSpPr txBox="1"/>
          <p:nvPr/>
        </p:nvSpPr>
        <p:spPr>
          <a:xfrm>
            <a:off x="2130761" y="219297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7468C8-4460-4CE2-9FB0-4267DD7A2799}"/>
              </a:ext>
            </a:extLst>
          </p:cNvPr>
          <p:cNvSpPr txBox="1"/>
          <p:nvPr/>
        </p:nvSpPr>
        <p:spPr>
          <a:xfrm>
            <a:off x="4155416" y="13897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952AC1-4F81-4C5D-8F4A-2B377D1B7CEE}"/>
              </a:ext>
            </a:extLst>
          </p:cNvPr>
          <p:cNvSpPr txBox="1"/>
          <p:nvPr/>
        </p:nvSpPr>
        <p:spPr>
          <a:xfrm>
            <a:off x="5701446" y="13897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FEA4A0-2161-4D32-AE0C-C6CCB02F075C}"/>
              </a:ext>
            </a:extLst>
          </p:cNvPr>
          <p:cNvSpPr txBox="1"/>
          <p:nvPr/>
        </p:nvSpPr>
        <p:spPr>
          <a:xfrm>
            <a:off x="3059832" y="290578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9B5930-24C0-4E10-8B5D-EF569EC4FA7E}"/>
              </a:ext>
            </a:extLst>
          </p:cNvPr>
          <p:cNvSpPr txBox="1"/>
          <p:nvPr/>
        </p:nvSpPr>
        <p:spPr>
          <a:xfrm>
            <a:off x="637947" y="218533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62D43C-E415-4CEA-BE6F-EF4B44BECF13}"/>
              </a:ext>
            </a:extLst>
          </p:cNvPr>
          <p:cNvSpPr txBox="1"/>
          <p:nvPr/>
        </p:nvSpPr>
        <p:spPr>
          <a:xfrm>
            <a:off x="7571184" y="215170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B46476-3360-4F9A-92B1-CD2C5B1B1C61}"/>
              </a:ext>
            </a:extLst>
          </p:cNvPr>
          <p:cNvSpPr txBox="1"/>
          <p:nvPr/>
        </p:nvSpPr>
        <p:spPr>
          <a:xfrm>
            <a:off x="6205502" y="221073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111138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C454C3-7E81-4A4A-888D-8DDBE8E13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4196"/>
            <a:ext cx="9144000" cy="468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18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0CE9160-D39D-42E8-BF2E-DD97B82EF099}"/>
              </a:ext>
            </a:extLst>
          </p:cNvPr>
          <p:cNvSpPr/>
          <p:nvPr/>
        </p:nvSpPr>
        <p:spPr>
          <a:xfrm>
            <a:off x="467544" y="980728"/>
            <a:ext cx="7992888" cy="4208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500"/>
              </a:spcAft>
            </a:pPr>
            <a:r>
              <a:rPr lang="en-GB" sz="2800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Yes or no?</a:t>
            </a:r>
            <a:endParaRPr lang="en-GB" sz="2800" dirty="0"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People don’t like a birthday party.</a:t>
            </a:r>
          </a:p>
          <a:p>
            <a:pPr marL="342900" lvl="0" indent="-342900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We eat a little.</a:t>
            </a:r>
          </a:p>
          <a:p>
            <a:pPr marL="342900" lvl="0" indent="-342900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We eat cake.</a:t>
            </a:r>
          </a:p>
          <a:p>
            <a:pPr marL="342900" lvl="0" indent="-342900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People get gifts.</a:t>
            </a:r>
          </a:p>
          <a:p>
            <a:pPr marL="342900" lvl="0" indent="-342900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</a:pP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Some birthdays are very important.</a:t>
            </a:r>
            <a:endParaRPr lang="en-GB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418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5373EC8-B0E3-470E-A8CA-55BA9A592879}"/>
              </a:ext>
            </a:extLst>
          </p:cNvPr>
          <p:cNvSpPr/>
          <p:nvPr/>
        </p:nvSpPr>
        <p:spPr>
          <a:xfrm>
            <a:off x="611560" y="1159821"/>
            <a:ext cx="7992888" cy="5570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50000"/>
              </a:lnSpc>
              <a:spcAft>
                <a:spcPts val="800"/>
              </a:spcAft>
            </a:pPr>
            <a:r>
              <a:rPr lang="en-GB" sz="3600" b="1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Happy Birthday!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make     party     are     lots     big     gifts     a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GB" sz="28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Everyone likes ____ birthday party. We have ________ of food and drink. We ________ a cake. We have a __________. We give __________. We sing. We have a ______ party when we ______ 18, 30 and 40.</a:t>
            </a:r>
          </a:p>
        </p:txBody>
      </p:sp>
    </p:spTree>
    <p:extLst>
      <p:ext uri="{BB962C8B-B14F-4D97-AF65-F5344CB8AC3E}">
        <p14:creationId xmlns:p14="http://schemas.microsoft.com/office/powerpoint/2010/main" val="4229191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/>
          <a:srcRect b="41163"/>
          <a:stretch/>
        </p:blipFill>
        <p:spPr bwMode="auto">
          <a:xfrm>
            <a:off x="-12942" y="0"/>
            <a:ext cx="10210800" cy="717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150017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Century Gothic" pitchFamily="34" charset="0"/>
              </a:rPr>
              <a:t>My name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573A176-4C50-48AF-ACC0-9A6EE4534402}">
  <ds:schemaRefs>
    <ds:schemaRef ds:uri="http://purl.org/dc/terms/"/>
    <ds:schemaRef ds:uri="7789c14a-a99d-49e3-b17f-cc0aeb526209"/>
    <ds:schemaRef ds:uri="http://purl.org/dc/elements/1.1/"/>
    <ds:schemaRef ds:uri="http://www.w3.org/XML/1998/namespace"/>
    <ds:schemaRef ds:uri="http://purl.org/dc/dcmitype/"/>
    <ds:schemaRef ds:uri="1d7f4318-fbaa-42fb-befc-90ab84d26b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A8F4B18-2AEC-4FD0-96A2-3A4254628B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CED0A7-650A-4AA1-A0D4-2800ACB522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2363</TotalTime>
  <Words>201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PowerPoint Presentation</vt:lpstr>
      <vt:lpstr>Happy Birthday!</vt:lpstr>
      <vt:lpstr>Happy Birthday!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8</cp:revision>
  <dcterms:created xsi:type="dcterms:W3CDTF">2023-07-12T07:05:28Z</dcterms:created>
  <dcterms:modified xsi:type="dcterms:W3CDTF">2023-08-25T06:41:02Z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