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505BB1DC-8A65-44EB-894E-D6359EAA3212}"/>
    <pc:docChg chg="custSel addSld delSld modSld">
      <pc:chgData name="David Butler" userId="1d4169bac4fa5473" providerId="LiveId" clId="{505BB1DC-8A65-44EB-894E-D6359EAA3212}" dt="2023-12-23T08:54:40.895" v="73" actId="47"/>
      <pc:docMkLst>
        <pc:docMk/>
      </pc:docMkLst>
      <pc:sldChg chg="del">
        <pc:chgData name="David Butler" userId="1d4169bac4fa5473" providerId="LiveId" clId="{505BB1DC-8A65-44EB-894E-D6359EAA3212}" dt="2023-12-23T08:54:40.093" v="72" actId="47"/>
        <pc:sldMkLst>
          <pc:docMk/>
          <pc:sldMk cId="1442893318" sldId="259"/>
        </pc:sldMkLst>
      </pc:sldChg>
      <pc:sldChg chg="del">
        <pc:chgData name="David Butler" userId="1d4169bac4fa5473" providerId="LiveId" clId="{505BB1DC-8A65-44EB-894E-D6359EAA3212}" dt="2023-12-23T08:54:39.552" v="71" actId="47"/>
        <pc:sldMkLst>
          <pc:docMk/>
          <pc:sldMk cId="1644128562" sldId="260"/>
        </pc:sldMkLst>
      </pc:sldChg>
      <pc:sldChg chg="del">
        <pc:chgData name="David Butler" userId="1d4169bac4fa5473" providerId="LiveId" clId="{505BB1DC-8A65-44EB-894E-D6359EAA3212}" dt="2023-12-23T08:54:40.895" v="73" actId="47"/>
        <pc:sldMkLst>
          <pc:docMk/>
          <pc:sldMk cId="3571416492" sldId="261"/>
        </pc:sldMkLst>
      </pc:sldChg>
      <pc:sldChg chg="delSp modSp add mod">
        <pc:chgData name="David Butler" userId="1d4169bac4fa5473" providerId="LiveId" clId="{505BB1DC-8A65-44EB-894E-D6359EAA3212}" dt="2023-12-23T08:53:08.485" v="19" actId="1076"/>
        <pc:sldMkLst>
          <pc:docMk/>
          <pc:sldMk cId="867893508" sldId="262"/>
        </pc:sldMkLst>
        <pc:spChg chg="del">
          <ac:chgData name="David Butler" userId="1d4169bac4fa5473" providerId="LiveId" clId="{505BB1DC-8A65-44EB-894E-D6359EAA3212}" dt="2023-12-23T08:52:38.896" v="1" actId="478"/>
          <ac:spMkLst>
            <pc:docMk/>
            <pc:sldMk cId="867893508" sldId="262"/>
            <ac:spMk id="11" creationId="{6FC2F606-C203-B58B-60BD-25DD4EE6B3FD}"/>
          </ac:spMkLst>
        </pc:spChg>
        <pc:spChg chg="del">
          <ac:chgData name="David Butler" userId="1d4169bac4fa5473" providerId="LiveId" clId="{505BB1DC-8A65-44EB-894E-D6359EAA3212}" dt="2023-12-23T08:52:38.896" v="1" actId="478"/>
          <ac:spMkLst>
            <pc:docMk/>
            <pc:sldMk cId="867893508" sldId="262"/>
            <ac:spMk id="20" creationId="{EC9C4F04-A1CB-E626-899F-FDA9B599CBEB}"/>
          </ac:spMkLst>
        </pc:spChg>
        <pc:spChg chg="del">
          <ac:chgData name="David Butler" userId="1d4169bac4fa5473" providerId="LiveId" clId="{505BB1DC-8A65-44EB-894E-D6359EAA3212}" dt="2023-12-23T08:52:38.896" v="1" actId="478"/>
          <ac:spMkLst>
            <pc:docMk/>
            <pc:sldMk cId="867893508" sldId="262"/>
            <ac:spMk id="21" creationId="{7E03C533-118E-3964-5373-8CBB0D4065BD}"/>
          </ac:spMkLst>
        </pc:spChg>
        <pc:spChg chg="del">
          <ac:chgData name="David Butler" userId="1d4169bac4fa5473" providerId="LiveId" clId="{505BB1DC-8A65-44EB-894E-D6359EAA3212}" dt="2023-12-23T08:52:38.896" v="1" actId="478"/>
          <ac:spMkLst>
            <pc:docMk/>
            <pc:sldMk cId="867893508" sldId="262"/>
            <ac:spMk id="22" creationId="{94BF686C-2875-E6A5-AFBE-432DC3CA2ECF}"/>
          </ac:spMkLst>
        </pc:spChg>
        <pc:spChg chg="del">
          <ac:chgData name="David Butler" userId="1d4169bac4fa5473" providerId="LiveId" clId="{505BB1DC-8A65-44EB-894E-D6359EAA3212}" dt="2023-12-23T08:52:38.896" v="1" actId="478"/>
          <ac:spMkLst>
            <pc:docMk/>
            <pc:sldMk cId="867893508" sldId="262"/>
            <ac:spMk id="23" creationId="{24D18DED-EFCC-0347-952C-17D679E43DE6}"/>
          </ac:spMkLst>
        </pc:spChg>
        <pc:spChg chg="del">
          <ac:chgData name="David Butler" userId="1d4169bac4fa5473" providerId="LiveId" clId="{505BB1DC-8A65-44EB-894E-D6359EAA3212}" dt="2023-12-23T08:52:38.896" v="1" actId="478"/>
          <ac:spMkLst>
            <pc:docMk/>
            <pc:sldMk cId="867893508" sldId="262"/>
            <ac:spMk id="24" creationId="{1F8A2E48-DB25-EE58-D0D0-FAC42CA1FD30}"/>
          </ac:spMkLst>
        </pc:spChg>
        <pc:picChg chg="mod">
          <ac:chgData name="David Butler" userId="1d4169bac4fa5473" providerId="LiveId" clId="{505BB1DC-8A65-44EB-894E-D6359EAA3212}" dt="2023-12-23T08:52:56.365" v="12" actId="1076"/>
          <ac:picMkLst>
            <pc:docMk/>
            <pc:sldMk cId="867893508" sldId="262"/>
            <ac:picMk id="28" creationId="{572AA233-6AA6-454A-B1E8-4A17783928F9}"/>
          </ac:picMkLst>
        </pc:picChg>
        <pc:picChg chg="mod">
          <ac:chgData name="David Butler" userId="1d4169bac4fa5473" providerId="LiveId" clId="{505BB1DC-8A65-44EB-894E-D6359EAA3212}" dt="2023-12-23T08:53:05.790" v="17" actId="1076"/>
          <ac:picMkLst>
            <pc:docMk/>
            <pc:sldMk cId="867893508" sldId="262"/>
            <ac:picMk id="29" creationId="{3758AA3D-B58C-4EF6-AF89-E466CE9F3131}"/>
          </ac:picMkLst>
        </pc:picChg>
        <pc:picChg chg="mod">
          <ac:chgData name="David Butler" userId="1d4169bac4fa5473" providerId="LiveId" clId="{505BB1DC-8A65-44EB-894E-D6359EAA3212}" dt="2023-12-23T08:53:07.246" v="18" actId="1076"/>
          <ac:picMkLst>
            <pc:docMk/>
            <pc:sldMk cId="867893508" sldId="262"/>
            <ac:picMk id="30" creationId="{CE176989-521E-4D04-962A-9177B245925C}"/>
          </ac:picMkLst>
        </pc:picChg>
        <pc:picChg chg="mod">
          <ac:chgData name="David Butler" userId="1d4169bac4fa5473" providerId="LiveId" clId="{505BB1DC-8A65-44EB-894E-D6359EAA3212}" dt="2023-12-23T08:53:08.485" v="19" actId="1076"/>
          <ac:picMkLst>
            <pc:docMk/>
            <pc:sldMk cId="867893508" sldId="262"/>
            <ac:picMk id="31" creationId="{CA937081-3213-4934-8069-5992F6D082E5}"/>
          </ac:picMkLst>
        </pc:picChg>
        <pc:picChg chg="mod">
          <ac:chgData name="David Butler" userId="1d4169bac4fa5473" providerId="LiveId" clId="{505BB1DC-8A65-44EB-894E-D6359EAA3212}" dt="2023-12-23T08:53:00.550" v="14" actId="1076"/>
          <ac:picMkLst>
            <pc:docMk/>
            <pc:sldMk cId="867893508" sldId="262"/>
            <ac:picMk id="32" creationId="{EB2C0763-3640-4F89-A2EF-275AC50845A4}"/>
          </ac:picMkLst>
        </pc:picChg>
        <pc:picChg chg="mod">
          <ac:chgData name="David Butler" userId="1d4169bac4fa5473" providerId="LiveId" clId="{505BB1DC-8A65-44EB-894E-D6359EAA3212}" dt="2023-12-23T08:53:01.903" v="15" actId="1076"/>
          <ac:picMkLst>
            <pc:docMk/>
            <pc:sldMk cId="867893508" sldId="262"/>
            <ac:picMk id="33" creationId="{C0DB0A70-7D98-4629-B6FF-0ED45830BB38}"/>
          </ac:picMkLst>
        </pc:picChg>
        <pc:picChg chg="del">
          <ac:chgData name="David Butler" userId="1d4169bac4fa5473" providerId="LiveId" clId="{505BB1DC-8A65-44EB-894E-D6359EAA3212}" dt="2023-12-23T08:52:54.931" v="11" actId="478"/>
          <ac:picMkLst>
            <pc:docMk/>
            <pc:sldMk cId="867893508" sldId="262"/>
            <ac:picMk id="34" creationId="{DF3E9091-C212-4612-B44D-2EDDAFEA59E8}"/>
          </ac:picMkLst>
        </pc:picChg>
      </pc:sldChg>
      <pc:sldChg chg="delSp modSp add mod">
        <pc:chgData name="David Butler" userId="1d4169bac4fa5473" providerId="LiveId" clId="{505BB1DC-8A65-44EB-894E-D6359EAA3212}" dt="2023-12-23T08:53:19.838" v="26" actId="1076"/>
        <pc:sldMkLst>
          <pc:docMk/>
          <pc:sldMk cId="740740755" sldId="263"/>
        </pc:sldMkLst>
        <pc:picChg chg="mod">
          <ac:chgData name="David Butler" userId="1d4169bac4fa5473" providerId="LiveId" clId="{505BB1DC-8A65-44EB-894E-D6359EAA3212}" dt="2023-12-23T08:53:18.790" v="25" actId="1076"/>
          <ac:picMkLst>
            <pc:docMk/>
            <pc:sldMk cId="740740755" sldId="263"/>
            <ac:picMk id="28" creationId="{572AA233-6AA6-454A-B1E8-4A17783928F9}"/>
          </ac:picMkLst>
        </pc:picChg>
        <pc:picChg chg="mod">
          <ac:chgData name="David Butler" userId="1d4169bac4fa5473" providerId="LiveId" clId="{505BB1DC-8A65-44EB-894E-D6359EAA3212}" dt="2023-12-23T08:53:14.158" v="21" actId="1076"/>
          <ac:picMkLst>
            <pc:docMk/>
            <pc:sldMk cId="740740755" sldId="263"/>
            <ac:picMk id="31" creationId="{CA937081-3213-4934-8069-5992F6D082E5}"/>
          </ac:picMkLst>
        </pc:picChg>
        <pc:picChg chg="del">
          <ac:chgData name="David Butler" userId="1d4169bac4fa5473" providerId="LiveId" clId="{505BB1DC-8A65-44EB-894E-D6359EAA3212}" dt="2023-12-23T08:53:11.455" v="20" actId="478"/>
          <ac:picMkLst>
            <pc:docMk/>
            <pc:sldMk cId="740740755" sldId="263"/>
            <ac:picMk id="32" creationId="{EB2C0763-3640-4F89-A2EF-275AC50845A4}"/>
          </ac:picMkLst>
        </pc:picChg>
        <pc:picChg chg="mod">
          <ac:chgData name="David Butler" userId="1d4169bac4fa5473" providerId="LiveId" clId="{505BB1DC-8A65-44EB-894E-D6359EAA3212}" dt="2023-12-23T08:53:19.838" v="26" actId="1076"/>
          <ac:picMkLst>
            <pc:docMk/>
            <pc:sldMk cId="740740755" sldId="263"/>
            <ac:picMk id="33" creationId="{C0DB0A70-7D98-4629-B6FF-0ED45830BB38}"/>
          </ac:picMkLst>
        </pc:picChg>
        <pc:picChg chg="mod">
          <ac:chgData name="David Butler" userId="1d4169bac4fa5473" providerId="LiveId" clId="{505BB1DC-8A65-44EB-894E-D6359EAA3212}" dt="2023-12-23T08:53:15.717" v="22" actId="1076"/>
          <ac:picMkLst>
            <pc:docMk/>
            <pc:sldMk cId="740740755" sldId="263"/>
            <ac:picMk id="34" creationId="{DF3E9091-C212-4612-B44D-2EDDAFEA59E8}"/>
          </ac:picMkLst>
        </pc:picChg>
      </pc:sldChg>
      <pc:sldChg chg="delSp modSp add mod">
        <pc:chgData name="David Butler" userId="1d4169bac4fa5473" providerId="LiveId" clId="{505BB1DC-8A65-44EB-894E-D6359EAA3212}" dt="2023-12-23T08:53:34.262" v="34" actId="1076"/>
        <pc:sldMkLst>
          <pc:docMk/>
          <pc:sldMk cId="4198026415" sldId="264"/>
        </pc:sldMkLst>
        <pc:picChg chg="del">
          <ac:chgData name="David Butler" userId="1d4169bac4fa5473" providerId="LiveId" clId="{505BB1DC-8A65-44EB-894E-D6359EAA3212}" dt="2023-12-23T08:53:22.478" v="27" actId="478"/>
          <ac:picMkLst>
            <pc:docMk/>
            <pc:sldMk cId="4198026415" sldId="264"/>
            <ac:picMk id="28" creationId="{572AA233-6AA6-454A-B1E8-4A17783928F9}"/>
          </ac:picMkLst>
        </pc:picChg>
        <pc:picChg chg="mod">
          <ac:chgData name="David Butler" userId="1d4169bac4fa5473" providerId="LiveId" clId="{505BB1DC-8A65-44EB-894E-D6359EAA3212}" dt="2023-12-23T08:53:28.584" v="31" actId="1076"/>
          <ac:picMkLst>
            <pc:docMk/>
            <pc:sldMk cId="4198026415" sldId="264"/>
            <ac:picMk id="29" creationId="{3758AA3D-B58C-4EF6-AF89-E466CE9F3131}"/>
          </ac:picMkLst>
        </pc:picChg>
        <pc:picChg chg="mod">
          <ac:chgData name="David Butler" userId="1d4169bac4fa5473" providerId="LiveId" clId="{505BB1DC-8A65-44EB-894E-D6359EAA3212}" dt="2023-12-23T08:53:31.575" v="32" actId="1076"/>
          <ac:picMkLst>
            <pc:docMk/>
            <pc:sldMk cId="4198026415" sldId="264"/>
            <ac:picMk id="30" creationId="{CE176989-521E-4D04-962A-9177B245925C}"/>
          </ac:picMkLst>
        </pc:picChg>
        <pc:picChg chg="mod">
          <ac:chgData name="David Butler" userId="1d4169bac4fa5473" providerId="LiveId" clId="{505BB1DC-8A65-44EB-894E-D6359EAA3212}" dt="2023-12-23T08:53:25.510" v="29" actId="1076"/>
          <ac:picMkLst>
            <pc:docMk/>
            <pc:sldMk cId="4198026415" sldId="264"/>
            <ac:picMk id="31" creationId="{CA937081-3213-4934-8069-5992F6D082E5}"/>
          </ac:picMkLst>
        </pc:picChg>
        <pc:picChg chg="mod">
          <ac:chgData name="David Butler" userId="1d4169bac4fa5473" providerId="LiveId" clId="{505BB1DC-8A65-44EB-894E-D6359EAA3212}" dt="2023-12-23T08:53:27.279" v="30" actId="1076"/>
          <ac:picMkLst>
            <pc:docMk/>
            <pc:sldMk cId="4198026415" sldId="264"/>
            <ac:picMk id="32" creationId="{EB2C0763-3640-4F89-A2EF-275AC50845A4}"/>
          </ac:picMkLst>
        </pc:picChg>
        <pc:picChg chg="mod">
          <ac:chgData name="David Butler" userId="1d4169bac4fa5473" providerId="LiveId" clId="{505BB1DC-8A65-44EB-894E-D6359EAA3212}" dt="2023-12-23T08:53:34.262" v="34" actId="1076"/>
          <ac:picMkLst>
            <pc:docMk/>
            <pc:sldMk cId="4198026415" sldId="264"/>
            <ac:picMk id="33" creationId="{C0DB0A70-7D98-4629-B6FF-0ED45830BB38}"/>
          </ac:picMkLst>
        </pc:picChg>
        <pc:picChg chg="mod">
          <ac:chgData name="David Butler" userId="1d4169bac4fa5473" providerId="LiveId" clId="{505BB1DC-8A65-44EB-894E-D6359EAA3212}" dt="2023-12-23T08:53:33.062" v="33" actId="1076"/>
          <ac:picMkLst>
            <pc:docMk/>
            <pc:sldMk cId="4198026415" sldId="264"/>
            <ac:picMk id="34" creationId="{DF3E9091-C212-4612-B44D-2EDDAFEA59E8}"/>
          </ac:picMkLst>
        </pc:picChg>
      </pc:sldChg>
      <pc:sldChg chg="delSp modSp add mod">
        <pc:chgData name="David Butler" userId="1d4169bac4fa5473" providerId="LiveId" clId="{505BB1DC-8A65-44EB-894E-D6359EAA3212}" dt="2023-12-23T08:53:49.045" v="41" actId="1076"/>
        <pc:sldMkLst>
          <pc:docMk/>
          <pc:sldMk cId="177299857" sldId="265"/>
        </pc:sldMkLst>
        <pc:picChg chg="mod">
          <ac:chgData name="David Butler" userId="1d4169bac4fa5473" providerId="LiveId" clId="{505BB1DC-8A65-44EB-894E-D6359EAA3212}" dt="2023-12-23T08:53:43.838" v="37" actId="1076"/>
          <ac:picMkLst>
            <pc:docMk/>
            <pc:sldMk cId="177299857" sldId="265"/>
            <ac:picMk id="28" creationId="{572AA233-6AA6-454A-B1E8-4A17783928F9}"/>
          </ac:picMkLst>
        </pc:picChg>
        <pc:picChg chg="mod">
          <ac:chgData name="David Butler" userId="1d4169bac4fa5473" providerId="LiveId" clId="{505BB1DC-8A65-44EB-894E-D6359EAA3212}" dt="2023-12-23T08:53:46.380" v="39" actId="1076"/>
          <ac:picMkLst>
            <pc:docMk/>
            <pc:sldMk cId="177299857" sldId="265"/>
            <ac:picMk id="29" creationId="{3758AA3D-B58C-4EF6-AF89-E466CE9F3131}"/>
          </ac:picMkLst>
        </pc:picChg>
        <pc:picChg chg="mod">
          <ac:chgData name="David Butler" userId="1d4169bac4fa5473" providerId="LiveId" clId="{505BB1DC-8A65-44EB-894E-D6359EAA3212}" dt="2023-12-23T08:53:48.038" v="40" actId="1076"/>
          <ac:picMkLst>
            <pc:docMk/>
            <pc:sldMk cId="177299857" sldId="265"/>
            <ac:picMk id="30" creationId="{CE176989-521E-4D04-962A-9177B245925C}"/>
          </ac:picMkLst>
        </pc:picChg>
        <pc:picChg chg="del">
          <ac:chgData name="David Butler" userId="1d4169bac4fa5473" providerId="LiveId" clId="{505BB1DC-8A65-44EB-894E-D6359EAA3212}" dt="2023-12-23T08:53:40.993" v="35" actId="478"/>
          <ac:picMkLst>
            <pc:docMk/>
            <pc:sldMk cId="177299857" sldId="265"/>
            <ac:picMk id="31" creationId="{CA937081-3213-4934-8069-5992F6D082E5}"/>
          </ac:picMkLst>
        </pc:picChg>
        <pc:picChg chg="mod">
          <ac:chgData name="David Butler" userId="1d4169bac4fa5473" providerId="LiveId" clId="{505BB1DC-8A65-44EB-894E-D6359EAA3212}" dt="2023-12-23T08:53:49.045" v="41" actId="1076"/>
          <ac:picMkLst>
            <pc:docMk/>
            <pc:sldMk cId="177299857" sldId="265"/>
            <ac:picMk id="32" creationId="{EB2C0763-3640-4F89-A2EF-275AC50845A4}"/>
          </ac:picMkLst>
        </pc:picChg>
        <pc:picChg chg="mod">
          <ac:chgData name="David Butler" userId="1d4169bac4fa5473" providerId="LiveId" clId="{505BB1DC-8A65-44EB-894E-D6359EAA3212}" dt="2023-12-23T08:53:42.310" v="36" actId="1076"/>
          <ac:picMkLst>
            <pc:docMk/>
            <pc:sldMk cId="177299857" sldId="265"/>
            <ac:picMk id="33" creationId="{C0DB0A70-7D98-4629-B6FF-0ED45830BB38}"/>
          </ac:picMkLst>
        </pc:picChg>
        <pc:picChg chg="mod">
          <ac:chgData name="David Butler" userId="1d4169bac4fa5473" providerId="LiveId" clId="{505BB1DC-8A65-44EB-894E-D6359EAA3212}" dt="2023-12-23T08:53:45.150" v="38" actId="1076"/>
          <ac:picMkLst>
            <pc:docMk/>
            <pc:sldMk cId="177299857" sldId="265"/>
            <ac:picMk id="34" creationId="{DF3E9091-C212-4612-B44D-2EDDAFEA59E8}"/>
          </ac:picMkLst>
        </pc:picChg>
      </pc:sldChg>
      <pc:sldChg chg="delSp modSp add mod">
        <pc:chgData name="David Butler" userId="1d4169bac4fa5473" providerId="LiveId" clId="{505BB1DC-8A65-44EB-894E-D6359EAA3212}" dt="2023-12-23T08:54:02.508" v="50" actId="1076"/>
        <pc:sldMkLst>
          <pc:docMk/>
          <pc:sldMk cId="304660014" sldId="266"/>
        </pc:sldMkLst>
        <pc:picChg chg="mod">
          <ac:chgData name="David Butler" userId="1d4169bac4fa5473" providerId="LiveId" clId="{505BB1DC-8A65-44EB-894E-D6359EAA3212}" dt="2023-12-23T08:53:55.798" v="45" actId="1076"/>
          <ac:picMkLst>
            <pc:docMk/>
            <pc:sldMk cId="304660014" sldId="266"/>
            <ac:picMk id="28" creationId="{572AA233-6AA6-454A-B1E8-4A17783928F9}"/>
          </ac:picMkLst>
        </pc:picChg>
        <pc:picChg chg="mod">
          <ac:chgData name="David Butler" userId="1d4169bac4fa5473" providerId="LiveId" clId="{505BB1DC-8A65-44EB-894E-D6359EAA3212}" dt="2023-12-23T08:53:53.014" v="43" actId="1076"/>
          <ac:picMkLst>
            <pc:docMk/>
            <pc:sldMk cId="304660014" sldId="266"/>
            <ac:picMk id="29" creationId="{3758AA3D-B58C-4EF6-AF89-E466CE9F3131}"/>
          </ac:picMkLst>
        </pc:picChg>
        <pc:picChg chg="mod">
          <ac:chgData name="David Butler" userId="1d4169bac4fa5473" providerId="LiveId" clId="{505BB1DC-8A65-44EB-894E-D6359EAA3212}" dt="2023-12-23T08:53:54.478" v="44" actId="1076"/>
          <ac:picMkLst>
            <pc:docMk/>
            <pc:sldMk cId="304660014" sldId="266"/>
            <ac:picMk id="30" creationId="{CE176989-521E-4D04-962A-9177B245925C}"/>
          </ac:picMkLst>
        </pc:picChg>
        <pc:picChg chg="mod">
          <ac:chgData name="David Butler" userId="1d4169bac4fa5473" providerId="LiveId" clId="{505BB1DC-8A65-44EB-894E-D6359EAA3212}" dt="2023-12-23T08:54:01.615" v="49" actId="1076"/>
          <ac:picMkLst>
            <pc:docMk/>
            <pc:sldMk cId="304660014" sldId="266"/>
            <ac:picMk id="31" creationId="{CA937081-3213-4934-8069-5992F6D082E5}"/>
          </ac:picMkLst>
        </pc:picChg>
        <pc:picChg chg="mod">
          <ac:chgData name="David Butler" userId="1d4169bac4fa5473" providerId="LiveId" clId="{505BB1DC-8A65-44EB-894E-D6359EAA3212}" dt="2023-12-23T08:54:02.508" v="50" actId="1076"/>
          <ac:picMkLst>
            <pc:docMk/>
            <pc:sldMk cId="304660014" sldId="266"/>
            <ac:picMk id="32" creationId="{EB2C0763-3640-4F89-A2EF-275AC50845A4}"/>
          </ac:picMkLst>
        </pc:picChg>
        <pc:picChg chg="del">
          <ac:chgData name="David Butler" userId="1d4169bac4fa5473" providerId="LiveId" clId="{505BB1DC-8A65-44EB-894E-D6359EAA3212}" dt="2023-12-23T08:53:51.758" v="42" actId="478"/>
          <ac:picMkLst>
            <pc:docMk/>
            <pc:sldMk cId="304660014" sldId="266"/>
            <ac:picMk id="33" creationId="{C0DB0A70-7D98-4629-B6FF-0ED45830BB38}"/>
          </ac:picMkLst>
        </pc:picChg>
        <pc:picChg chg="mod">
          <ac:chgData name="David Butler" userId="1d4169bac4fa5473" providerId="LiveId" clId="{505BB1DC-8A65-44EB-894E-D6359EAA3212}" dt="2023-12-23T08:53:58.670" v="47" actId="1076"/>
          <ac:picMkLst>
            <pc:docMk/>
            <pc:sldMk cId="304660014" sldId="266"/>
            <ac:picMk id="34" creationId="{DF3E9091-C212-4612-B44D-2EDDAFEA59E8}"/>
          </ac:picMkLst>
        </pc:picChg>
      </pc:sldChg>
      <pc:sldChg chg="delSp modSp add mod">
        <pc:chgData name="David Butler" userId="1d4169bac4fa5473" providerId="LiveId" clId="{505BB1DC-8A65-44EB-894E-D6359EAA3212}" dt="2023-12-23T08:54:16.063" v="59" actId="1076"/>
        <pc:sldMkLst>
          <pc:docMk/>
          <pc:sldMk cId="1394814999" sldId="267"/>
        </pc:sldMkLst>
        <pc:picChg chg="mod">
          <ac:chgData name="David Butler" userId="1d4169bac4fa5473" providerId="LiveId" clId="{505BB1DC-8A65-44EB-894E-D6359EAA3212}" dt="2023-12-23T08:54:16.063" v="59" actId="1076"/>
          <ac:picMkLst>
            <pc:docMk/>
            <pc:sldMk cId="1394814999" sldId="267"/>
            <ac:picMk id="28" creationId="{572AA233-6AA6-454A-B1E8-4A17783928F9}"/>
          </ac:picMkLst>
        </pc:picChg>
        <pc:picChg chg="del mod">
          <ac:chgData name="David Butler" userId="1d4169bac4fa5473" providerId="LiveId" clId="{505BB1DC-8A65-44EB-894E-D6359EAA3212}" dt="2023-12-23T08:54:06.688" v="53" actId="478"/>
          <ac:picMkLst>
            <pc:docMk/>
            <pc:sldMk cId="1394814999" sldId="267"/>
            <ac:picMk id="29" creationId="{3758AA3D-B58C-4EF6-AF89-E466CE9F3131}"/>
          </ac:picMkLst>
        </pc:picChg>
        <pc:picChg chg="del">
          <ac:chgData name="David Butler" userId="1d4169bac4fa5473" providerId="LiveId" clId="{505BB1DC-8A65-44EB-894E-D6359EAA3212}" dt="2023-12-23T08:54:05.938" v="51" actId="478"/>
          <ac:picMkLst>
            <pc:docMk/>
            <pc:sldMk cId="1394814999" sldId="267"/>
            <ac:picMk id="30" creationId="{CE176989-521E-4D04-962A-9177B245925C}"/>
          </ac:picMkLst>
        </pc:picChg>
        <pc:picChg chg="mod">
          <ac:chgData name="David Butler" userId="1d4169bac4fa5473" providerId="LiveId" clId="{505BB1DC-8A65-44EB-894E-D6359EAA3212}" dt="2023-12-23T08:54:10.734" v="55" actId="1076"/>
          <ac:picMkLst>
            <pc:docMk/>
            <pc:sldMk cId="1394814999" sldId="267"/>
            <ac:picMk id="31" creationId="{CA937081-3213-4934-8069-5992F6D082E5}"/>
          </ac:picMkLst>
        </pc:picChg>
        <pc:picChg chg="mod">
          <ac:chgData name="David Butler" userId="1d4169bac4fa5473" providerId="LiveId" clId="{505BB1DC-8A65-44EB-894E-D6359EAA3212}" dt="2023-12-23T08:54:08.820" v="54" actId="1076"/>
          <ac:picMkLst>
            <pc:docMk/>
            <pc:sldMk cId="1394814999" sldId="267"/>
            <ac:picMk id="32" creationId="{EB2C0763-3640-4F89-A2EF-275AC50845A4}"/>
          </ac:picMkLst>
        </pc:picChg>
        <pc:picChg chg="mod">
          <ac:chgData name="David Butler" userId="1d4169bac4fa5473" providerId="LiveId" clId="{505BB1DC-8A65-44EB-894E-D6359EAA3212}" dt="2023-12-23T08:54:12.334" v="56" actId="1076"/>
          <ac:picMkLst>
            <pc:docMk/>
            <pc:sldMk cId="1394814999" sldId="267"/>
            <ac:picMk id="33" creationId="{C0DB0A70-7D98-4629-B6FF-0ED45830BB38}"/>
          </ac:picMkLst>
        </pc:picChg>
        <pc:picChg chg="mod">
          <ac:chgData name="David Butler" userId="1d4169bac4fa5473" providerId="LiveId" clId="{505BB1DC-8A65-44EB-894E-D6359EAA3212}" dt="2023-12-23T08:54:14.893" v="58" actId="1076"/>
          <ac:picMkLst>
            <pc:docMk/>
            <pc:sldMk cId="1394814999" sldId="267"/>
            <ac:picMk id="34" creationId="{DF3E9091-C212-4612-B44D-2EDDAFEA59E8}"/>
          </ac:picMkLst>
        </pc:picChg>
      </pc:sldChg>
      <pc:sldChg chg="delSp modSp add mod">
        <pc:chgData name="David Butler" userId="1d4169bac4fa5473" providerId="LiveId" clId="{505BB1DC-8A65-44EB-894E-D6359EAA3212}" dt="2023-12-23T08:54:31.950" v="67" actId="1076"/>
        <pc:sldMkLst>
          <pc:docMk/>
          <pc:sldMk cId="1595266695" sldId="268"/>
        </pc:sldMkLst>
        <pc:picChg chg="del">
          <ac:chgData name="David Butler" userId="1d4169bac4fa5473" providerId="LiveId" clId="{505BB1DC-8A65-44EB-894E-D6359EAA3212}" dt="2023-12-23T08:54:23.215" v="60" actId="478"/>
          <ac:picMkLst>
            <pc:docMk/>
            <pc:sldMk cId="1595266695" sldId="268"/>
            <ac:picMk id="28" creationId="{572AA233-6AA6-454A-B1E8-4A17783928F9}"/>
          </ac:picMkLst>
        </pc:picChg>
        <pc:picChg chg="mod">
          <ac:chgData name="David Butler" userId="1d4169bac4fa5473" providerId="LiveId" clId="{505BB1DC-8A65-44EB-894E-D6359EAA3212}" dt="2023-12-23T08:54:30.239" v="66" actId="1076"/>
          <ac:picMkLst>
            <pc:docMk/>
            <pc:sldMk cId="1595266695" sldId="268"/>
            <ac:picMk id="29" creationId="{3758AA3D-B58C-4EF6-AF89-E466CE9F3131}"/>
          </ac:picMkLst>
        </pc:picChg>
        <pc:picChg chg="mod">
          <ac:chgData name="David Butler" userId="1d4169bac4fa5473" providerId="LiveId" clId="{505BB1DC-8A65-44EB-894E-D6359EAA3212}" dt="2023-12-23T08:54:31.950" v="67" actId="1076"/>
          <ac:picMkLst>
            <pc:docMk/>
            <pc:sldMk cId="1595266695" sldId="268"/>
            <ac:picMk id="30" creationId="{CE176989-521E-4D04-962A-9177B245925C}"/>
          </ac:picMkLst>
        </pc:picChg>
        <pc:picChg chg="mod">
          <ac:chgData name="David Butler" userId="1d4169bac4fa5473" providerId="LiveId" clId="{505BB1DC-8A65-44EB-894E-D6359EAA3212}" dt="2023-12-23T08:54:28.860" v="65" actId="1076"/>
          <ac:picMkLst>
            <pc:docMk/>
            <pc:sldMk cId="1595266695" sldId="268"/>
            <ac:picMk id="31" creationId="{CA937081-3213-4934-8069-5992F6D082E5}"/>
          </ac:picMkLst>
        </pc:picChg>
        <pc:picChg chg="mod">
          <ac:chgData name="David Butler" userId="1d4169bac4fa5473" providerId="LiveId" clId="{505BB1DC-8A65-44EB-894E-D6359EAA3212}" dt="2023-12-23T08:54:27.750" v="64" actId="1076"/>
          <ac:picMkLst>
            <pc:docMk/>
            <pc:sldMk cId="1595266695" sldId="268"/>
            <ac:picMk id="32" creationId="{EB2C0763-3640-4F89-A2EF-275AC50845A4}"/>
          </ac:picMkLst>
        </pc:picChg>
        <pc:picChg chg="mod">
          <ac:chgData name="David Butler" userId="1d4169bac4fa5473" providerId="LiveId" clId="{505BB1DC-8A65-44EB-894E-D6359EAA3212}" dt="2023-12-23T08:54:26.065" v="62" actId="1076"/>
          <ac:picMkLst>
            <pc:docMk/>
            <pc:sldMk cId="1595266695" sldId="268"/>
            <ac:picMk id="33" creationId="{C0DB0A70-7D98-4629-B6FF-0ED45830BB38}"/>
          </ac:picMkLst>
        </pc:picChg>
        <pc:picChg chg="mod">
          <ac:chgData name="David Butler" userId="1d4169bac4fa5473" providerId="LiveId" clId="{505BB1DC-8A65-44EB-894E-D6359EAA3212}" dt="2023-12-23T08:54:24.653" v="61" actId="1076"/>
          <ac:picMkLst>
            <pc:docMk/>
            <pc:sldMk cId="1595266695" sldId="268"/>
            <ac:picMk id="34" creationId="{DF3E9091-C212-4612-B44D-2EDDAFEA59E8}"/>
          </ac:picMkLst>
        </pc:picChg>
      </pc:sldChg>
      <pc:sldChg chg="add del">
        <pc:chgData name="David Butler" userId="1d4169bac4fa5473" providerId="LiveId" clId="{505BB1DC-8A65-44EB-894E-D6359EAA3212}" dt="2023-12-23T08:54:37.247" v="68" actId="47"/>
        <pc:sldMkLst>
          <pc:docMk/>
          <pc:sldMk cId="2161123064" sldId="269"/>
        </pc:sldMkLst>
      </pc:sldChg>
      <pc:sldChg chg="add del">
        <pc:chgData name="David Butler" userId="1d4169bac4fa5473" providerId="LiveId" clId="{505BB1DC-8A65-44EB-894E-D6359EAA3212}" dt="2023-12-23T08:54:37.905" v="69" actId="47"/>
        <pc:sldMkLst>
          <pc:docMk/>
          <pc:sldMk cId="553409282" sldId="270"/>
        </pc:sldMkLst>
      </pc:sldChg>
      <pc:sldChg chg="add del">
        <pc:chgData name="David Butler" userId="1d4169bac4fa5473" providerId="LiveId" clId="{505BB1DC-8A65-44EB-894E-D6359EAA3212}" dt="2023-12-23T08:54:38.427" v="70" actId="47"/>
        <pc:sldMkLst>
          <pc:docMk/>
          <pc:sldMk cId="1865841316" sldId="27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AC063-2722-E446-6BDB-734A6DA33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D6B9E6-E360-1D90-40A0-CE15C7C58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4DB4B-D1CD-B42E-6CCD-0B616F308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AB5EC-7420-034D-9F3F-2C1898B20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13A8C-541B-8318-F787-0FABC2272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1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4DC2E-150D-DFA3-30A8-2F1EC8A6E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8C9F6-A01F-6B33-3903-61C32A284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56015-550C-8407-5DE7-93C0C832B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D3219-DDCF-693D-BABA-431B82904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50CEE-B831-C355-87F0-128CB964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3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311679-E252-1059-E002-1D0E2FBD6E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C57023-16FF-EE39-E6DD-6AE7BB5E4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2F459-55E9-5D25-F6FB-501A0F43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200B1-40D8-DBCB-EEFC-464ED924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77377-4329-DE7E-6E4F-726396F6A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978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627E6-9AE8-031A-139B-52159DD67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D2CE9-0CEB-7940-175F-05A945E75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A6059-E30F-6A7B-1EBC-E148A1676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290F3-B2C4-49B4-6431-F662CE58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D2574-FA42-7DCB-FA3B-97EA777A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13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AAE2C-A71B-1142-EA1B-DE270A39F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2B5A2-1017-094F-2B2B-AB6F07C59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DB904-25C4-83DE-E977-20BC97592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9E6A1-4260-6ED9-5D73-5B55247AA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DC8DC-89F0-91E0-90AF-8366C3E12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35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B0965-D685-3701-3029-948A85258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4157E-034A-F67C-55C3-D57C7C8DD2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EE2FE1-EB5C-3BCC-0220-B48C2D6FC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01DFD-4DC1-DD53-7CBC-01DC2FF40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6ADD7-1695-A3A8-918A-A5227FE79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12F7E-8474-B1D8-706D-714974596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890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1A088-B8E9-F0DA-8505-94A03B49E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2EFB5-9494-1750-B973-A9937E98A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312ACD-9B2A-FA1B-3658-B3BC28CB2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B699A8-03F5-DB82-CA0B-C46772EA43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327713-098E-D076-9E5B-A592F4DAAB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01A786-3B2E-D621-82FB-C9E8841A7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B1E709-F969-7377-FC34-20FB828B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C510A9-60FD-A484-899F-D614CCCBD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3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DF99F-D107-AA02-E69B-47DD5618F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93F426-74B8-AB4F-1836-79890C32A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E9DB8E-77E0-EDA7-F71A-3390D3B55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A0E4C7-F596-482D-52BD-B6A0D2F0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26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C0CF45-DA7F-0C93-7725-8330F987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988922-B569-5A71-B079-5AAD8D483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3CC9F-7683-C00C-5D89-58733C8E4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79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DE0E6-8861-194C-CCE9-CA3740B4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3030C-F911-6DF6-6177-CFDC2DCD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1E094-F9D5-D41F-6BFE-65A0E56FB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51700-667E-E1CC-15AA-A24DEF0AE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989FD-4624-A203-B63E-1C9C7B125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D40D4C-CC22-A89A-92E7-1210B3B44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81214-A72C-CC6B-1AF3-B14CEE51C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07A123-C6A5-E547-C0AB-33CD8138D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CE378-CF18-AB49-CE1C-BB16AF83F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683C4-F7D6-C2C4-DF48-7D416C06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35B9F-BB11-2EC8-1899-23CC8867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FE468E-A73A-BBBF-FFF1-ED6EC010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34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3B2848-EE95-AD72-3EAE-5E98AE2FF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8048F-8A1D-B9CA-7A01-CA18A392E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B2BDC-C0F0-F54E-3605-9AF7976A7F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D1863-5DDA-4F4C-821B-E2590A21868E}" type="datetimeFigureOut">
              <a:rPr lang="en-GB" smtClean="0"/>
              <a:t>23/12/2023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27959-CB4B-F092-C81C-7ABDDF6A5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A22A7-7816-3308-C803-B0FF9269E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4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FC2F606-C203-B58B-60BD-25DD4EE6B3FD}"/>
              </a:ext>
            </a:extLst>
          </p:cNvPr>
          <p:cNvSpPr txBox="1"/>
          <p:nvPr/>
        </p:nvSpPr>
        <p:spPr>
          <a:xfrm>
            <a:off x="73163" y="67801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9C4F04-A1CB-E626-899F-FDA9B599CBEB}"/>
              </a:ext>
            </a:extLst>
          </p:cNvPr>
          <p:cNvSpPr txBox="1"/>
          <p:nvPr/>
        </p:nvSpPr>
        <p:spPr>
          <a:xfrm>
            <a:off x="2828229" y="67995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03C533-118E-3964-5373-8CBB0D4065BD}"/>
              </a:ext>
            </a:extLst>
          </p:cNvPr>
          <p:cNvSpPr txBox="1"/>
          <p:nvPr/>
        </p:nvSpPr>
        <p:spPr>
          <a:xfrm>
            <a:off x="0" y="3285566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BF686C-2875-E6A5-AFBE-432DC3CA2ECF}"/>
              </a:ext>
            </a:extLst>
          </p:cNvPr>
          <p:cNvSpPr txBox="1"/>
          <p:nvPr/>
        </p:nvSpPr>
        <p:spPr>
          <a:xfrm>
            <a:off x="7676131" y="219065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D18DED-EFCC-0347-952C-17D679E43DE6}"/>
              </a:ext>
            </a:extLst>
          </p:cNvPr>
          <p:cNvSpPr txBox="1"/>
          <p:nvPr/>
        </p:nvSpPr>
        <p:spPr>
          <a:xfrm>
            <a:off x="4628706" y="341782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8A2E48-DB25-EE58-D0D0-FAC42CA1FD30}"/>
              </a:ext>
            </a:extLst>
          </p:cNvPr>
          <p:cNvSpPr txBox="1"/>
          <p:nvPr/>
        </p:nvSpPr>
        <p:spPr>
          <a:xfrm>
            <a:off x="7826974" y="3434359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572AA233-6AA6-454A-B1E8-4A17783928F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337" y="180940"/>
            <a:ext cx="4016221" cy="2675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758AA3D-B58C-4EF6-AF89-E466CE9F313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256" y="4082840"/>
            <a:ext cx="2184815" cy="14569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E176989-521E-4D04-962A-9177B245925C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7" r="9268"/>
          <a:stretch/>
        </p:blipFill>
        <p:spPr bwMode="auto">
          <a:xfrm>
            <a:off x="6334812" y="3252729"/>
            <a:ext cx="1341319" cy="12747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ve="http://schemas.openxmlformats.org/markup-compatibility/2006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arto="http://schemas.microsoft.com/office/word/2006/arto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  <p:pic>
        <p:nvPicPr>
          <p:cNvPr id="31" name="Picture 30" descr="Free Pink Gifts photo and picture">
            <a:extLst>
              <a:ext uri="{FF2B5EF4-FFF2-40B4-BE49-F238E27FC236}">
                <a16:creationId xmlns:a16="http://schemas.microsoft.com/office/drawing/2014/main" id="{CA937081-3213-4934-8069-5992F6D082E5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491" y="3592719"/>
            <a:ext cx="3534467" cy="2359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 descr="boy standing in front of man wearing Santa Claus costume">
            <a:extLst>
              <a:ext uri="{FF2B5EF4-FFF2-40B4-BE49-F238E27FC236}">
                <a16:creationId xmlns:a16="http://schemas.microsoft.com/office/drawing/2014/main" id="{EB2C0763-3640-4F89-A2EF-275AC50845A4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48" y="3417828"/>
            <a:ext cx="3795005" cy="2533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 descr="white and blue book on brown wooden shelf">
            <a:extLst>
              <a:ext uri="{FF2B5EF4-FFF2-40B4-BE49-F238E27FC236}">
                <a16:creationId xmlns:a16="http://schemas.microsoft.com/office/drawing/2014/main" id="{C0DB0A70-7D98-4629-B6FF-0ED45830BB38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37" r="22831"/>
          <a:stretch/>
        </p:blipFill>
        <p:spPr bwMode="auto">
          <a:xfrm>
            <a:off x="8313132" y="219065"/>
            <a:ext cx="3172729" cy="29766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Picture 33" descr="Free Christmas Christmas Tree photo and picture">
            <a:extLst>
              <a:ext uri="{FF2B5EF4-FFF2-40B4-BE49-F238E27FC236}">
                <a16:creationId xmlns:a16="http://schemas.microsoft.com/office/drawing/2014/main" id="{DF3E9091-C212-4612-B44D-2EDDAFEA59E8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845"/>
          <a:stretch/>
        </p:blipFill>
        <p:spPr bwMode="auto">
          <a:xfrm>
            <a:off x="427787" y="180941"/>
            <a:ext cx="2362563" cy="25339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55815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572AA233-6AA6-454A-B1E8-4A17783928F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35" y="219065"/>
            <a:ext cx="4016221" cy="2675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758AA3D-B58C-4EF6-AF89-E466CE9F313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336" y="1437476"/>
            <a:ext cx="2184815" cy="14569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E176989-521E-4D04-962A-9177B245925C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7" r="9268"/>
          <a:stretch/>
        </p:blipFill>
        <p:spPr bwMode="auto">
          <a:xfrm>
            <a:off x="6473446" y="282044"/>
            <a:ext cx="1341319" cy="12747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el="http://schemas.microsoft.com/office/2019/extlst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rto="http://schemas.microsoft.com/office/word/2006/arto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ve="http://schemas.openxmlformats.org/markup-compatibility/2006" xmlns:lc="http://schemas.openxmlformats.org/drawingml/2006/lockedCanvas"/>
            </a:ext>
          </a:extLst>
        </p:spPr>
      </p:pic>
      <p:pic>
        <p:nvPicPr>
          <p:cNvPr id="31" name="Picture 30" descr="Free Pink Gifts photo and picture">
            <a:extLst>
              <a:ext uri="{FF2B5EF4-FFF2-40B4-BE49-F238E27FC236}">
                <a16:creationId xmlns:a16="http://schemas.microsoft.com/office/drawing/2014/main" id="{CA937081-3213-4934-8069-5992F6D082E5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1743" y="3737767"/>
            <a:ext cx="3534467" cy="2359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 descr="boy standing in front of man wearing Santa Claus costume">
            <a:extLst>
              <a:ext uri="{FF2B5EF4-FFF2-40B4-BE49-F238E27FC236}">
                <a16:creationId xmlns:a16="http://schemas.microsoft.com/office/drawing/2014/main" id="{EB2C0763-3640-4F89-A2EF-275AC50845A4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1953" y="509980"/>
            <a:ext cx="3795005" cy="2533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 descr="white and blue book on brown wooden shelf">
            <a:extLst>
              <a:ext uri="{FF2B5EF4-FFF2-40B4-BE49-F238E27FC236}">
                <a16:creationId xmlns:a16="http://schemas.microsoft.com/office/drawing/2014/main" id="{C0DB0A70-7D98-4629-B6FF-0ED45830BB38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37" r="22831"/>
          <a:stretch/>
        </p:blipFill>
        <p:spPr bwMode="auto">
          <a:xfrm>
            <a:off x="1008092" y="3429000"/>
            <a:ext cx="3172729" cy="29766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67893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572AA233-6AA6-454A-B1E8-4A17783928F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812" y="577347"/>
            <a:ext cx="4016221" cy="2675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758AA3D-B58C-4EF6-AF89-E466CE9F313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256" y="4082840"/>
            <a:ext cx="2184815" cy="14569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E176989-521E-4D04-962A-9177B245925C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7" r="9268"/>
          <a:stretch/>
        </p:blipFill>
        <p:spPr bwMode="auto">
          <a:xfrm>
            <a:off x="6334812" y="3252729"/>
            <a:ext cx="1341319" cy="12747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ve="http://schemas.openxmlformats.org/markup-compatibility/2006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arto="http://schemas.microsoft.com/office/word/2006/arto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  <p:pic>
        <p:nvPicPr>
          <p:cNvPr id="31" name="Picture 30" descr="Free Pink Gifts photo and picture">
            <a:extLst>
              <a:ext uri="{FF2B5EF4-FFF2-40B4-BE49-F238E27FC236}">
                <a16:creationId xmlns:a16="http://schemas.microsoft.com/office/drawing/2014/main" id="{CA937081-3213-4934-8069-5992F6D082E5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31" y="3631781"/>
            <a:ext cx="3534467" cy="2359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 descr="white and blue book on brown wooden shelf">
            <a:extLst>
              <a:ext uri="{FF2B5EF4-FFF2-40B4-BE49-F238E27FC236}">
                <a16:creationId xmlns:a16="http://schemas.microsoft.com/office/drawing/2014/main" id="{C0DB0A70-7D98-4629-B6FF-0ED45830BB38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37" r="22831"/>
          <a:stretch/>
        </p:blipFill>
        <p:spPr bwMode="auto">
          <a:xfrm>
            <a:off x="1489087" y="426727"/>
            <a:ext cx="3172729" cy="29766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Picture 33" descr="Free Christmas Christmas Tree photo and picture">
            <a:extLst>
              <a:ext uri="{FF2B5EF4-FFF2-40B4-BE49-F238E27FC236}">
                <a16:creationId xmlns:a16="http://schemas.microsoft.com/office/drawing/2014/main" id="{DF3E9091-C212-4612-B44D-2EDDAFEA59E8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845"/>
          <a:stretch/>
        </p:blipFill>
        <p:spPr bwMode="auto">
          <a:xfrm>
            <a:off x="8532063" y="3429000"/>
            <a:ext cx="2362563" cy="25339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40740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3758AA3D-B58C-4EF6-AF89-E466CE9F313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6" y="4527440"/>
            <a:ext cx="2184815" cy="14569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E176989-521E-4D04-962A-9177B245925C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7" r="9268"/>
          <a:stretch/>
        </p:blipFill>
        <p:spPr bwMode="auto">
          <a:xfrm>
            <a:off x="1886011" y="3598169"/>
            <a:ext cx="1341319" cy="12747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el="http://schemas.microsoft.com/office/2019/extlst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rto="http://schemas.microsoft.com/office/word/2006/arto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ve="http://schemas.openxmlformats.org/markup-compatibility/2006" xmlns:lc="http://schemas.openxmlformats.org/drawingml/2006/lockedCanvas"/>
            </a:ext>
          </a:extLst>
        </p:spPr>
      </p:pic>
      <p:pic>
        <p:nvPicPr>
          <p:cNvPr id="31" name="Picture 30" descr="Free Pink Gifts photo and picture">
            <a:extLst>
              <a:ext uri="{FF2B5EF4-FFF2-40B4-BE49-F238E27FC236}">
                <a16:creationId xmlns:a16="http://schemas.microsoft.com/office/drawing/2014/main" id="{CA937081-3213-4934-8069-5992F6D082E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9630" y="489708"/>
            <a:ext cx="3534467" cy="2359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 descr="boy standing in front of man wearing Santa Claus costume">
            <a:extLst>
              <a:ext uri="{FF2B5EF4-FFF2-40B4-BE49-F238E27FC236}">
                <a16:creationId xmlns:a16="http://schemas.microsoft.com/office/drawing/2014/main" id="{EB2C0763-3640-4F89-A2EF-275AC50845A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6995" y="3260451"/>
            <a:ext cx="3795005" cy="2533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 descr="white and blue book on brown wooden shelf">
            <a:extLst>
              <a:ext uri="{FF2B5EF4-FFF2-40B4-BE49-F238E27FC236}">
                <a16:creationId xmlns:a16="http://schemas.microsoft.com/office/drawing/2014/main" id="{C0DB0A70-7D98-4629-B6FF-0ED45830BB38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37" r="22831"/>
          <a:stretch/>
        </p:blipFill>
        <p:spPr bwMode="auto">
          <a:xfrm>
            <a:off x="2923271" y="180940"/>
            <a:ext cx="3172729" cy="29766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Picture 33" descr="Free Christmas Christmas Tree photo and picture">
            <a:extLst>
              <a:ext uri="{FF2B5EF4-FFF2-40B4-BE49-F238E27FC236}">
                <a16:creationId xmlns:a16="http://schemas.microsoft.com/office/drawing/2014/main" id="{DF3E9091-C212-4612-B44D-2EDDAFEA59E8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845"/>
          <a:stretch/>
        </p:blipFill>
        <p:spPr bwMode="auto">
          <a:xfrm>
            <a:off x="5213147" y="3598169"/>
            <a:ext cx="2362563" cy="25339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98026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572AA233-6AA6-454A-B1E8-4A17783928F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5097" y="39538"/>
            <a:ext cx="4016221" cy="2675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758AA3D-B58C-4EF6-AF89-E466CE9F313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991" y="1314319"/>
            <a:ext cx="2184815" cy="14569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E176989-521E-4D04-962A-9177B245925C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7" r="9268"/>
          <a:stretch/>
        </p:blipFill>
        <p:spPr bwMode="auto">
          <a:xfrm>
            <a:off x="2393034" y="468970"/>
            <a:ext cx="1341319" cy="12747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ve="http://schemas.openxmlformats.org/markup-compatibility/2006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arto="http://schemas.microsoft.com/office/word/2006/arto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oel="http://schemas.microsoft.com/office/2019/extlst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  <p:pic>
        <p:nvPicPr>
          <p:cNvPr id="32" name="Picture 31" descr="boy standing in front of man wearing Santa Claus costume">
            <a:extLst>
              <a:ext uri="{FF2B5EF4-FFF2-40B4-BE49-F238E27FC236}">
                <a16:creationId xmlns:a16="http://schemas.microsoft.com/office/drawing/2014/main" id="{EB2C0763-3640-4F89-A2EF-275AC50845A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848" y="3847329"/>
            <a:ext cx="3795005" cy="2533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 descr="white and blue book on brown wooden shelf">
            <a:extLst>
              <a:ext uri="{FF2B5EF4-FFF2-40B4-BE49-F238E27FC236}">
                <a16:creationId xmlns:a16="http://schemas.microsoft.com/office/drawing/2014/main" id="{C0DB0A70-7D98-4629-B6FF-0ED45830BB38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37" r="22831"/>
          <a:stretch/>
        </p:blipFill>
        <p:spPr bwMode="auto">
          <a:xfrm>
            <a:off x="7676131" y="2856322"/>
            <a:ext cx="3172729" cy="29766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Picture 33" descr="Free Christmas Christmas Tree photo and picture">
            <a:extLst>
              <a:ext uri="{FF2B5EF4-FFF2-40B4-BE49-F238E27FC236}">
                <a16:creationId xmlns:a16="http://schemas.microsoft.com/office/drawing/2014/main" id="{DF3E9091-C212-4612-B44D-2EDDAFEA59E8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845"/>
          <a:stretch/>
        </p:blipFill>
        <p:spPr bwMode="auto">
          <a:xfrm>
            <a:off x="4440987" y="449845"/>
            <a:ext cx="2362563" cy="25339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7299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572AA233-6AA6-454A-B1E8-4A17783928F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889" y="3314048"/>
            <a:ext cx="4016221" cy="2675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758AA3D-B58C-4EF6-AF89-E466CE9F313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6131" y="1937544"/>
            <a:ext cx="2184815" cy="14569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E176989-521E-4D04-962A-9177B245925C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7" r="9268"/>
          <a:stretch/>
        </p:blipFill>
        <p:spPr bwMode="auto">
          <a:xfrm>
            <a:off x="9190286" y="1017529"/>
            <a:ext cx="1341319" cy="12747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el="http://schemas.microsoft.com/office/2019/extlst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rto="http://schemas.microsoft.com/office/word/2006/arto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ve="http://schemas.openxmlformats.org/markup-compatibility/2006" xmlns:lc="http://schemas.openxmlformats.org/drawingml/2006/lockedCanvas"/>
            </a:ext>
          </a:extLst>
        </p:spPr>
      </p:pic>
      <p:pic>
        <p:nvPicPr>
          <p:cNvPr id="31" name="Picture 30" descr="Free Pink Gifts photo and picture">
            <a:extLst>
              <a:ext uri="{FF2B5EF4-FFF2-40B4-BE49-F238E27FC236}">
                <a16:creationId xmlns:a16="http://schemas.microsoft.com/office/drawing/2014/main" id="{CA937081-3213-4934-8069-5992F6D082E5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22" y="3261014"/>
            <a:ext cx="3534467" cy="2359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 descr="boy standing in front of man wearing Santa Claus costume">
            <a:extLst>
              <a:ext uri="{FF2B5EF4-FFF2-40B4-BE49-F238E27FC236}">
                <a16:creationId xmlns:a16="http://schemas.microsoft.com/office/drawing/2014/main" id="{EB2C0763-3640-4F89-A2EF-275AC50845A4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701" y="471428"/>
            <a:ext cx="3795005" cy="2533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Picture 33" descr="Free Christmas Christmas Tree photo and picture">
            <a:extLst>
              <a:ext uri="{FF2B5EF4-FFF2-40B4-BE49-F238E27FC236}">
                <a16:creationId xmlns:a16="http://schemas.microsoft.com/office/drawing/2014/main" id="{DF3E9091-C212-4612-B44D-2EDDAFEA59E8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845"/>
          <a:stretch/>
        </p:blipFill>
        <p:spPr bwMode="auto">
          <a:xfrm>
            <a:off x="8971360" y="3173569"/>
            <a:ext cx="2362563" cy="25339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4660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572AA233-6AA6-454A-B1E8-4A17783928F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4777" y="753618"/>
            <a:ext cx="4016221" cy="2675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0" descr="Free Pink Gifts photo and picture">
            <a:extLst>
              <a:ext uri="{FF2B5EF4-FFF2-40B4-BE49-F238E27FC236}">
                <a16:creationId xmlns:a16="http://schemas.microsoft.com/office/drawing/2014/main" id="{CA937081-3213-4934-8069-5992F6D082E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337" y="3603892"/>
            <a:ext cx="3534467" cy="2359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 descr="boy standing in front of man wearing Santa Claus costume">
            <a:extLst>
              <a:ext uri="{FF2B5EF4-FFF2-40B4-BE49-F238E27FC236}">
                <a16:creationId xmlns:a16="http://schemas.microsoft.com/office/drawing/2014/main" id="{EB2C0763-3640-4F89-A2EF-275AC50845A4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558" y="3429000"/>
            <a:ext cx="3795005" cy="2533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 descr="white and blue book on brown wooden shelf">
            <a:extLst>
              <a:ext uri="{FF2B5EF4-FFF2-40B4-BE49-F238E27FC236}">
                <a16:creationId xmlns:a16="http://schemas.microsoft.com/office/drawing/2014/main" id="{C0DB0A70-7D98-4629-B6FF-0ED45830BB38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37" r="22831"/>
          <a:stretch/>
        </p:blipFill>
        <p:spPr bwMode="auto">
          <a:xfrm>
            <a:off x="662652" y="3207678"/>
            <a:ext cx="3172729" cy="29766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Picture 33" descr="Free Christmas Christmas Tree photo and picture">
            <a:extLst>
              <a:ext uri="{FF2B5EF4-FFF2-40B4-BE49-F238E27FC236}">
                <a16:creationId xmlns:a16="http://schemas.microsoft.com/office/drawing/2014/main" id="{DF3E9091-C212-4612-B44D-2EDDAFEA59E8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845"/>
          <a:stretch/>
        </p:blipFill>
        <p:spPr bwMode="auto">
          <a:xfrm>
            <a:off x="7204507" y="353661"/>
            <a:ext cx="2362563" cy="25339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94814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3758AA3D-B58C-4EF6-AF89-E466CE9F313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281" y="4316520"/>
            <a:ext cx="2184815" cy="14569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E176989-521E-4D04-962A-9177B245925C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7" r="9268"/>
          <a:stretch/>
        </p:blipFill>
        <p:spPr bwMode="auto">
          <a:xfrm>
            <a:off x="8976412" y="3462335"/>
            <a:ext cx="1341319" cy="12747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el="http://schemas.microsoft.com/office/2019/extlst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dtdh="http://schemas.microsoft.com/office/word/2020/wordml/sdtdatahash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rto="http://schemas.microsoft.com/office/word/2006/arto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ve="http://schemas.openxmlformats.org/markup-compatibility/2006" xmlns:lc="http://schemas.openxmlformats.org/drawingml/2006/lockedCanvas"/>
            </a:ext>
          </a:extLst>
        </p:spPr>
      </p:pic>
      <p:pic>
        <p:nvPicPr>
          <p:cNvPr id="31" name="Picture 30" descr="Free Pink Gifts photo and picture">
            <a:extLst>
              <a:ext uri="{FF2B5EF4-FFF2-40B4-BE49-F238E27FC236}">
                <a16:creationId xmlns:a16="http://schemas.microsoft.com/office/drawing/2014/main" id="{CA937081-3213-4934-8069-5992F6D082E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619" y="4057707"/>
            <a:ext cx="3534467" cy="2359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 descr="boy standing in front of man wearing Santa Claus costume">
            <a:extLst>
              <a:ext uri="{FF2B5EF4-FFF2-40B4-BE49-F238E27FC236}">
                <a16:creationId xmlns:a16="http://schemas.microsoft.com/office/drawing/2014/main" id="{EB2C0763-3640-4F89-A2EF-275AC50845A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6131" y="446031"/>
            <a:ext cx="3795005" cy="2533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 descr="white and blue book on brown wooden shelf">
            <a:extLst>
              <a:ext uri="{FF2B5EF4-FFF2-40B4-BE49-F238E27FC236}">
                <a16:creationId xmlns:a16="http://schemas.microsoft.com/office/drawing/2014/main" id="{C0DB0A70-7D98-4629-B6FF-0ED45830BB38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37" r="22831"/>
          <a:stretch/>
        </p:blipFill>
        <p:spPr bwMode="auto">
          <a:xfrm>
            <a:off x="997124" y="441206"/>
            <a:ext cx="3172729" cy="29766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Picture 33" descr="Free Christmas Christmas Tree photo and picture">
            <a:extLst>
              <a:ext uri="{FF2B5EF4-FFF2-40B4-BE49-F238E27FC236}">
                <a16:creationId xmlns:a16="http://schemas.microsoft.com/office/drawing/2014/main" id="{DF3E9091-C212-4612-B44D-2EDDAFEA59E8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845"/>
          <a:stretch/>
        </p:blipFill>
        <p:spPr bwMode="auto">
          <a:xfrm>
            <a:off x="4914718" y="440386"/>
            <a:ext cx="2362563" cy="25339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95266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85675427-E3F8-496A-A1F3-2689F3914AF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C9774D3-8AEC-471E-86DE-A3DAE5C81B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284C985-CBFA-4F56-A3E8-340954921C5A}">
  <ds:schemaRefs>
    <ds:schemaRef ds:uri="http://www.w3.org/XML/1998/namespace"/>
    <ds:schemaRef ds:uri="1d7f4318-fbaa-42fb-befc-90ab84d26bd1"/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7789c14a-a99d-49e3-b17f-cc0aeb526209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6</Words>
  <Application>Microsoft Office PowerPoint</Application>
  <PresentationFormat>Widescreen</PresentationFormat>
  <Paragraphs>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4</cp:revision>
  <dcterms:created xsi:type="dcterms:W3CDTF">2023-07-22T06:29:47Z</dcterms:created>
  <dcterms:modified xsi:type="dcterms:W3CDTF">2023-12-23T08:54:42Z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