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4F24F-CF7E-4017-8055-754C20DEFC12}" v="1" dt="2024-09-28T08:12:19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8C42164-FCBC-4BE7-9B94-2B1987847728}"/>
    <pc:docChg chg="undo custSel addSld delSld modSld">
      <pc:chgData name="David Butler" userId="1d4169bac4fa5473" providerId="LiveId" clId="{98C42164-FCBC-4BE7-9B94-2B1987847728}" dt="2023-12-23T09:07:06.609" v="107" actId="47"/>
      <pc:docMkLst>
        <pc:docMk/>
      </pc:docMkLst>
      <pc:sldChg chg="del">
        <pc:chgData name="David Butler" userId="1d4169bac4fa5473" providerId="LiveId" clId="{98C42164-FCBC-4BE7-9B94-2B1987847728}" dt="2023-12-23T08:59:30.136" v="0" actId="47"/>
        <pc:sldMkLst>
          <pc:docMk/>
          <pc:sldMk cId="0" sldId="256"/>
        </pc:sldMkLst>
      </pc:sldChg>
      <pc:sldChg chg="modSp del mod">
        <pc:chgData name="David Butler" userId="1d4169bac4fa5473" providerId="LiveId" clId="{98C42164-FCBC-4BE7-9B94-2B1987847728}" dt="2023-12-23T08:59:33.234" v="2" actId="47"/>
        <pc:sldMkLst>
          <pc:docMk/>
          <pc:sldMk cId="0" sldId="257"/>
        </pc:sldMkLst>
        <pc:spChg chg="mod">
          <ac:chgData name="David Butler" userId="1d4169bac4fa5473" providerId="LiveId" clId="{98C42164-FCBC-4BE7-9B94-2B1987847728}" dt="2023-12-23T08:59:31.806" v="1" actId="6549"/>
          <ac:spMkLst>
            <pc:docMk/>
            <pc:sldMk cId="0" sldId="257"/>
            <ac:spMk id="3" creationId="{00000000-0000-0000-0000-000000000000}"/>
          </ac:spMkLst>
        </pc:spChg>
      </pc:sldChg>
      <pc:sldChg chg="addSp delSp modSp mod setBg">
        <pc:chgData name="David Butler" userId="1d4169bac4fa5473" providerId="LiveId" clId="{98C42164-FCBC-4BE7-9B94-2B1987847728}" dt="2023-12-23T09:00:23.885" v="20" actId="26606"/>
        <pc:sldMkLst>
          <pc:docMk/>
          <pc:sldMk cId="0" sldId="260"/>
        </pc:sldMkLst>
        <pc:spChg chg="del mod">
          <ac:chgData name="David Butler" userId="1d4169bac4fa5473" providerId="LiveId" clId="{98C42164-FCBC-4BE7-9B94-2B1987847728}" dt="2023-12-23T08:59:37.878" v="5" actId="478"/>
          <ac:spMkLst>
            <pc:docMk/>
            <pc:sldMk cId="0" sldId="260"/>
            <ac:spMk id="2" creationId="{00000000-0000-0000-0000-000000000000}"/>
          </ac:spMkLst>
        </pc:spChg>
        <pc:spChg chg="add del mod">
          <ac:chgData name="David Butler" userId="1d4169bac4fa5473" providerId="LiveId" clId="{98C42164-FCBC-4BE7-9B94-2B1987847728}" dt="2023-12-23T09:00:20.401" v="18" actId="478"/>
          <ac:spMkLst>
            <pc:docMk/>
            <pc:sldMk cId="0" sldId="260"/>
            <ac:spMk id="4" creationId="{7FBBCDEF-5777-0F05-936B-FEBD5101B5C6}"/>
          </ac:spMkLst>
        </pc:spChg>
        <pc:picChg chg="add mod">
          <ac:chgData name="David Butler" userId="1d4169bac4fa5473" providerId="LiveId" clId="{98C42164-FCBC-4BE7-9B94-2B1987847728}" dt="2023-12-23T09:00:23.885" v="20" actId="26606"/>
          <ac:picMkLst>
            <pc:docMk/>
            <pc:sldMk cId="0" sldId="260"/>
            <ac:picMk id="6" creationId="{B96A2460-1D5C-7276-1A7C-70E74D54615B}"/>
          </ac:picMkLst>
        </pc:picChg>
        <pc:picChg chg="del">
          <ac:chgData name="David Butler" userId="1d4169bac4fa5473" providerId="LiveId" clId="{98C42164-FCBC-4BE7-9B94-2B1987847728}" dt="2023-12-23T08:59:35.392" v="3" actId="478"/>
          <ac:picMkLst>
            <pc:docMk/>
            <pc:sldMk cId="0" sldId="260"/>
            <ac:picMk id="15" creationId="{1361895F-86E9-4734-863C-8BDEB74A7F8A}"/>
          </ac:picMkLst>
        </pc:picChg>
      </pc:sldChg>
      <pc:sldChg chg="del">
        <pc:chgData name="David Butler" userId="1d4169bac4fa5473" providerId="LiveId" clId="{98C42164-FCBC-4BE7-9B94-2B1987847728}" dt="2023-12-23T08:59:39.072" v="6" actId="47"/>
        <pc:sldMkLst>
          <pc:docMk/>
          <pc:sldMk cId="0" sldId="263"/>
        </pc:sldMkLst>
      </pc:sldChg>
      <pc:sldChg chg="del">
        <pc:chgData name="David Butler" userId="1d4169bac4fa5473" providerId="LiveId" clId="{98C42164-FCBC-4BE7-9B94-2B1987847728}" dt="2023-12-23T08:59:39.704" v="7" actId="47"/>
        <pc:sldMkLst>
          <pc:docMk/>
          <pc:sldMk cId="0" sldId="264"/>
        </pc:sldMkLst>
      </pc:sldChg>
      <pc:sldChg chg="delSp add del mod">
        <pc:chgData name="David Butler" userId="1d4169bac4fa5473" providerId="LiveId" clId="{98C42164-FCBC-4BE7-9B94-2B1987847728}" dt="2023-12-23T09:07:00.367" v="103" actId="47"/>
        <pc:sldMkLst>
          <pc:docMk/>
          <pc:sldMk cId="0" sldId="265"/>
        </pc:sldMkLst>
        <pc:spChg chg="del">
          <ac:chgData name="David Butler" userId="1d4169bac4fa5473" providerId="LiveId" clId="{98C42164-FCBC-4BE7-9B94-2B1987847728}" dt="2023-12-23T08:59:51.038" v="17" actId="478"/>
          <ac:spMkLst>
            <pc:docMk/>
            <pc:sldMk cId="0" sldId="265"/>
            <ac:spMk id="3" creationId="{00000000-0000-0000-0000-000000000000}"/>
          </ac:spMkLst>
        </pc:spChg>
      </pc:sldChg>
      <pc:sldChg chg="delSp add del mod">
        <pc:chgData name="David Butler" userId="1d4169bac4fa5473" providerId="LiveId" clId="{98C42164-FCBC-4BE7-9B94-2B1987847728}" dt="2023-12-23T09:01:00.895" v="47" actId="47"/>
        <pc:sldMkLst>
          <pc:docMk/>
          <pc:sldMk cId="981839246" sldId="266"/>
        </pc:sldMkLst>
        <pc:spChg chg="del">
          <ac:chgData name="David Butler" userId="1d4169bac4fa5473" providerId="LiveId" clId="{98C42164-FCBC-4BE7-9B94-2B1987847728}" dt="2023-12-23T09:00:28.913" v="21" actId="478"/>
          <ac:spMkLst>
            <pc:docMk/>
            <pc:sldMk cId="981839246" sldId="266"/>
            <ac:spMk id="4" creationId="{7FBBCDEF-5777-0F05-936B-FEBD5101B5C6}"/>
          </ac:spMkLst>
        </pc:spChg>
      </pc:sldChg>
      <pc:sldChg chg="add del">
        <pc:chgData name="David Butler" userId="1d4169bac4fa5473" providerId="LiveId" clId="{98C42164-FCBC-4BE7-9B94-2B1987847728}" dt="2023-12-23T09:01:01.534" v="48" actId="47"/>
        <pc:sldMkLst>
          <pc:docMk/>
          <pc:sldMk cId="144231588" sldId="267"/>
        </pc:sldMkLst>
      </pc:sldChg>
      <pc:sldChg chg="add del">
        <pc:chgData name="David Butler" userId="1d4169bac4fa5473" providerId="LiveId" clId="{98C42164-FCBC-4BE7-9B94-2B1987847728}" dt="2023-12-23T09:01:02.269" v="49" actId="47"/>
        <pc:sldMkLst>
          <pc:docMk/>
          <pc:sldMk cId="1395177333" sldId="268"/>
        </pc:sldMkLst>
      </pc:sldChg>
      <pc:sldChg chg="addSp delSp modSp add del mod setBg">
        <pc:chgData name="David Butler" userId="1d4169bac4fa5473" providerId="LiveId" clId="{98C42164-FCBC-4BE7-9B94-2B1987847728}" dt="2023-12-23T09:01:24.793" v="58" actId="26606"/>
        <pc:sldMkLst>
          <pc:docMk/>
          <pc:sldMk cId="2379717514" sldId="269"/>
        </pc:sldMkLst>
        <pc:spChg chg="del">
          <ac:chgData name="David Butler" userId="1d4169bac4fa5473" providerId="LiveId" clId="{98C42164-FCBC-4BE7-9B94-2B1987847728}" dt="2023-12-23T09:01:04.287" v="50" actId="478"/>
          <ac:spMkLst>
            <pc:docMk/>
            <pc:sldMk cId="2379717514" sldId="269"/>
            <ac:spMk id="4" creationId="{7FBBCDEF-5777-0F05-936B-FEBD5101B5C6}"/>
          </ac:spMkLst>
        </pc:spChg>
        <pc:picChg chg="add mod">
          <ac:chgData name="David Butler" userId="1d4169bac4fa5473" providerId="LiveId" clId="{98C42164-FCBC-4BE7-9B94-2B1987847728}" dt="2023-12-23T09:01:24.793" v="58" actId="26606"/>
          <ac:picMkLst>
            <pc:docMk/>
            <pc:sldMk cId="2379717514" sldId="269"/>
            <ac:picMk id="3" creationId="{41C704D3-BA6B-2D4C-2B1D-A4F9A52273B0}"/>
          </ac:picMkLst>
        </pc:picChg>
      </pc:sldChg>
      <pc:sldChg chg="addSp modSp add mod setBg">
        <pc:chgData name="David Butler" userId="1d4169bac4fa5473" providerId="LiveId" clId="{98C42164-FCBC-4BE7-9B94-2B1987847728}" dt="2023-12-23T09:01:53.860" v="60" actId="26606"/>
        <pc:sldMkLst>
          <pc:docMk/>
          <pc:sldMk cId="1960038896" sldId="270"/>
        </pc:sldMkLst>
        <pc:picChg chg="add mod">
          <ac:chgData name="David Butler" userId="1d4169bac4fa5473" providerId="LiveId" clId="{98C42164-FCBC-4BE7-9B94-2B1987847728}" dt="2023-12-23T09:01:53.860" v="60" actId="26606"/>
          <ac:picMkLst>
            <pc:docMk/>
            <pc:sldMk cId="1960038896" sldId="270"/>
            <ac:picMk id="3" creationId="{8B97D21B-6996-88FE-6DE0-25E38F60C077}"/>
          </ac:picMkLst>
        </pc:picChg>
      </pc:sldChg>
      <pc:sldChg chg="add del">
        <pc:chgData name="David Butler" userId="1d4169bac4fa5473" providerId="LiveId" clId="{98C42164-FCBC-4BE7-9B94-2B1987847728}" dt="2023-12-23T09:00:51.634" v="40" actId="47"/>
        <pc:sldMkLst>
          <pc:docMk/>
          <pc:sldMk cId="2138715776" sldId="270"/>
        </pc:sldMkLst>
      </pc:sldChg>
      <pc:sldChg chg="add del">
        <pc:chgData name="David Butler" userId="1d4169bac4fa5473" providerId="LiveId" clId="{98C42164-FCBC-4BE7-9B94-2B1987847728}" dt="2023-12-23T09:00:52.065" v="41" actId="47"/>
        <pc:sldMkLst>
          <pc:docMk/>
          <pc:sldMk cId="281172571" sldId="271"/>
        </pc:sldMkLst>
      </pc:sldChg>
      <pc:sldChg chg="addSp modSp add mod setBg">
        <pc:chgData name="David Butler" userId="1d4169bac4fa5473" providerId="LiveId" clId="{98C42164-FCBC-4BE7-9B94-2B1987847728}" dt="2023-12-23T09:02:12.904" v="62" actId="26606"/>
        <pc:sldMkLst>
          <pc:docMk/>
          <pc:sldMk cId="2241738429" sldId="271"/>
        </pc:sldMkLst>
        <pc:picChg chg="add mod">
          <ac:chgData name="David Butler" userId="1d4169bac4fa5473" providerId="LiveId" clId="{98C42164-FCBC-4BE7-9B94-2B1987847728}" dt="2023-12-23T09:02:12.904" v="62" actId="26606"/>
          <ac:picMkLst>
            <pc:docMk/>
            <pc:sldMk cId="2241738429" sldId="271"/>
            <ac:picMk id="3" creationId="{CCE6C505-753D-CA8F-51C9-C18CE4315E7B}"/>
          </ac:picMkLst>
        </pc:picChg>
      </pc:sldChg>
      <pc:sldChg chg="addSp modSp add mod setBg">
        <pc:chgData name="David Butler" userId="1d4169bac4fa5473" providerId="LiveId" clId="{98C42164-FCBC-4BE7-9B94-2B1987847728}" dt="2023-12-23T09:02:43.397" v="64" actId="26606"/>
        <pc:sldMkLst>
          <pc:docMk/>
          <pc:sldMk cId="785618562" sldId="272"/>
        </pc:sldMkLst>
        <pc:picChg chg="add mod">
          <ac:chgData name="David Butler" userId="1d4169bac4fa5473" providerId="LiveId" clId="{98C42164-FCBC-4BE7-9B94-2B1987847728}" dt="2023-12-23T09:02:43.397" v="64" actId="26606"/>
          <ac:picMkLst>
            <pc:docMk/>
            <pc:sldMk cId="785618562" sldId="272"/>
            <ac:picMk id="3" creationId="{CB6B28F6-CA26-F426-AA48-C1831B9F54D6}"/>
          </ac:picMkLst>
        </pc:picChg>
      </pc:sldChg>
      <pc:sldChg chg="add del">
        <pc:chgData name="David Butler" userId="1d4169bac4fa5473" providerId="LiveId" clId="{98C42164-FCBC-4BE7-9B94-2B1987847728}" dt="2023-12-23T09:00:52.720" v="42" actId="47"/>
        <pc:sldMkLst>
          <pc:docMk/>
          <pc:sldMk cId="1983798284" sldId="272"/>
        </pc:sldMkLst>
      </pc:sldChg>
      <pc:sldChg chg="addSp modSp add mod setBg">
        <pc:chgData name="David Butler" userId="1d4169bac4fa5473" providerId="LiveId" clId="{98C42164-FCBC-4BE7-9B94-2B1987847728}" dt="2023-12-23T09:03:09.132" v="66" actId="26606"/>
        <pc:sldMkLst>
          <pc:docMk/>
          <pc:sldMk cId="799377744" sldId="273"/>
        </pc:sldMkLst>
        <pc:picChg chg="add mod">
          <ac:chgData name="David Butler" userId="1d4169bac4fa5473" providerId="LiveId" clId="{98C42164-FCBC-4BE7-9B94-2B1987847728}" dt="2023-12-23T09:03:09.132" v="66" actId="26606"/>
          <ac:picMkLst>
            <pc:docMk/>
            <pc:sldMk cId="799377744" sldId="273"/>
            <ac:picMk id="3" creationId="{9B8504ED-DF6D-A15E-D28E-FF3BAA138A98}"/>
          </ac:picMkLst>
        </pc:picChg>
      </pc:sldChg>
      <pc:sldChg chg="add del">
        <pc:chgData name="David Butler" userId="1d4169bac4fa5473" providerId="LiveId" clId="{98C42164-FCBC-4BE7-9B94-2B1987847728}" dt="2023-12-23T09:00:46.691" v="37" actId="47"/>
        <pc:sldMkLst>
          <pc:docMk/>
          <pc:sldMk cId="2268704973" sldId="273"/>
        </pc:sldMkLst>
      </pc:sldChg>
      <pc:sldChg chg="add del">
        <pc:chgData name="David Butler" userId="1d4169bac4fa5473" providerId="LiveId" clId="{98C42164-FCBC-4BE7-9B94-2B1987847728}" dt="2023-12-23T09:00:34.195" v="22" actId="47"/>
        <pc:sldMkLst>
          <pc:docMk/>
          <pc:sldMk cId="261140160" sldId="274"/>
        </pc:sldMkLst>
      </pc:sldChg>
      <pc:sldChg chg="addSp modSp add mod setBg">
        <pc:chgData name="David Butler" userId="1d4169bac4fa5473" providerId="LiveId" clId="{98C42164-FCBC-4BE7-9B94-2B1987847728}" dt="2023-12-23T09:03:34.556" v="68" actId="26606"/>
        <pc:sldMkLst>
          <pc:docMk/>
          <pc:sldMk cId="3172859778" sldId="274"/>
        </pc:sldMkLst>
        <pc:picChg chg="add mod">
          <ac:chgData name="David Butler" userId="1d4169bac4fa5473" providerId="LiveId" clId="{98C42164-FCBC-4BE7-9B94-2B1987847728}" dt="2023-12-23T09:03:34.556" v="68" actId="26606"/>
          <ac:picMkLst>
            <pc:docMk/>
            <pc:sldMk cId="3172859778" sldId="274"/>
            <ac:picMk id="3" creationId="{40EEAA3E-EF5E-17A6-0C61-AA84623B4DC6}"/>
          </ac:picMkLst>
        </pc:picChg>
      </pc:sldChg>
      <pc:sldChg chg="addSp modSp add mod setBg">
        <pc:chgData name="David Butler" userId="1d4169bac4fa5473" providerId="LiveId" clId="{98C42164-FCBC-4BE7-9B94-2B1987847728}" dt="2023-12-23T09:04:31.118" v="74" actId="14100"/>
        <pc:sldMkLst>
          <pc:docMk/>
          <pc:sldMk cId="282156825" sldId="275"/>
        </pc:sldMkLst>
        <pc:picChg chg="add mod">
          <ac:chgData name="David Butler" userId="1d4169bac4fa5473" providerId="LiveId" clId="{98C42164-FCBC-4BE7-9B94-2B1987847728}" dt="2023-12-23T09:04:10.894" v="71" actId="1076"/>
          <ac:picMkLst>
            <pc:docMk/>
            <pc:sldMk cId="282156825" sldId="275"/>
            <ac:picMk id="3" creationId="{70789871-F614-F3E2-2085-B5CD53AEC8A2}"/>
          </ac:picMkLst>
        </pc:picChg>
        <pc:picChg chg="add mod">
          <ac:chgData name="David Butler" userId="1d4169bac4fa5473" providerId="LiveId" clId="{98C42164-FCBC-4BE7-9B94-2B1987847728}" dt="2023-12-23T09:04:31.118" v="74" actId="14100"/>
          <ac:picMkLst>
            <pc:docMk/>
            <pc:sldMk cId="282156825" sldId="275"/>
            <ac:picMk id="5" creationId="{5FE3F3E6-0D18-4E4F-FC6A-0F39EF6D2887}"/>
          </ac:picMkLst>
        </pc:picChg>
      </pc:sldChg>
      <pc:sldChg chg="addSp delSp modSp add mod">
        <pc:chgData name="David Butler" userId="1d4169bac4fa5473" providerId="LiveId" clId="{98C42164-FCBC-4BE7-9B94-2B1987847728}" dt="2023-12-23T09:04:56.967" v="80" actId="14100"/>
        <pc:sldMkLst>
          <pc:docMk/>
          <pc:sldMk cId="2389611771" sldId="276"/>
        </pc:sldMkLst>
        <pc:picChg chg="add mod">
          <ac:chgData name="David Butler" userId="1d4169bac4fa5473" providerId="LiveId" clId="{98C42164-FCBC-4BE7-9B94-2B1987847728}" dt="2023-12-23T09:04:56.967" v="80" actId="14100"/>
          <ac:picMkLst>
            <pc:docMk/>
            <pc:sldMk cId="2389611771" sldId="276"/>
            <ac:picMk id="4" creationId="{B19024D5-B4D6-41CB-77FD-0F9B9AFDFE03}"/>
          </ac:picMkLst>
        </pc:picChg>
        <pc:picChg chg="del">
          <ac:chgData name="David Butler" userId="1d4169bac4fa5473" providerId="LiveId" clId="{98C42164-FCBC-4BE7-9B94-2B1987847728}" dt="2023-12-23T09:04:38.399" v="77" actId="478"/>
          <ac:picMkLst>
            <pc:docMk/>
            <pc:sldMk cId="2389611771" sldId="276"/>
            <ac:picMk id="5" creationId="{5FE3F3E6-0D18-4E4F-FC6A-0F39EF6D2887}"/>
          </ac:picMkLst>
        </pc:picChg>
      </pc:sldChg>
      <pc:sldChg chg="addSp delSp modSp add mod">
        <pc:chgData name="David Butler" userId="1d4169bac4fa5473" providerId="LiveId" clId="{98C42164-FCBC-4BE7-9B94-2B1987847728}" dt="2023-12-23T09:05:22.742" v="86" actId="1076"/>
        <pc:sldMkLst>
          <pc:docMk/>
          <pc:sldMk cId="358141993" sldId="277"/>
        </pc:sldMkLst>
        <pc:picChg chg="add mod">
          <ac:chgData name="David Butler" userId="1d4169bac4fa5473" providerId="LiveId" clId="{98C42164-FCBC-4BE7-9B94-2B1987847728}" dt="2023-12-23T09:05:22.742" v="86" actId="1076"/>
          <ac:picMkLst>
            <pc:docMk/>
            <pc:sldMk cId="358141993" sldId="277"/>
            <ac:picMk id="4" creationId="{377276FF-E8CB-03DD-4CB3-C5AB002DB020}"/>
          </ac:picMkLst>
        </pc:picChg>
        <pc:picChg chg="del">
          <ac:chgData name="David Butler" userId="1d4169bac4fa5473" providerId="LiveId" clId="{98C42164-FCBC-4BE7-9B94-2B1987847728}" dt="2023-12-23T09:05:02.014" v="81" actId="478"/>
          <ac:picMkLst>
            <pc:docMk/>
            <pc:sldMk cId="358141993" sldId="277"/>
            <ac:picMk id="5" creationId="{5FE3F3E6-0D18-4E4F-FC6A-0F39EF6D2887}"/>
          </ac:picMkLst>
        </pc:picChg>
      </pc:sldChg>
      <pc:sldChg chg="addSp modSp new mod setBg">
        <pc:chgData name="David Butler" userId="1d4169bac4fa5473" providerId="LiveId" clId="{98C42164-FCBC-4BE7-9B94-2B1987847728}" dt="2023-12-23T09:05:58.069" v="95" actId="26606"/>
        <pc:sldMkLst>
          <pc:docMk/>
          <pc:sldMk cId="3044296800" sldId="278"/>
        </pc:sldMkLst>
        <pc:picChg chg="add mod">
          <ac:chgData name="David Butler" userId="1d4169bac4fa5473" providerId="LiveId" clId="{98C42164-FCBC-4BE7-9B94-2B1987847728}" dt="2023-12-23T09:05:58.069" v="95" actId="26606"/>
          <ac:picMkLst>
            <pc:docMk/>
            <pc:sldMk cId="3044296800" sldId="278"/>
            <ac:picMk id="3" creationId="{958B7D36-92FD-BBAF-EEC9-D16639AB6CCC}"/>
          </ac:picMkLst>
        </pc:picChg>
      </pc:sldChg>
      <pc:sldChg chg="addSp modSp add mod setBg">
        <pc:chgData name="David Butler" userId="1d4169bac4fa5473" providerId="LiveId" clId="{98C42164-FCBC-4BE7-9B94-2B1987847728}" dt="2023-12-23T09:06:17.372" v="97" actId="26606"/>
        <pc:sldMkLst>
          <pc:docMk/>
          <pc:sldMk cId="1131190302" sldId="279"/>
        </pc:sldMkLst>
        <pc:picChg chg="add mod">
          <ac:chgData name="David Butler" userId="1d4169bac4fa5473" providerId="LiveId" clId="{98C42164-FCBC-4BE7-9B94-2B1987847728}" dt="2023-12-23T09:06:17.372" v="97" actId="26606"/>
          <ac:picMkLst>
            <pc:docMk/>
            <pc:sldMk cId="1131190302" sldId="279"/>
            <ac:picMk id="3" creationId="{F2AB5363-DF14-0B2F-23B1-AAC97BD57849}"/>
          </ac:picMkLst>
        </pc:picChg>
      </pc:sldChg>
      <pc:sldChg chg="addSp modSp add mod setBg">
        <pc:chgData name="David Butler" userId="1d4169bac4fa5473" providerId="LiveId" clId="{98C42164-FCBC-4BE7-9B94-2B1987847728}" dt="2023-12-23T09:06:37.797" v="99" actId="26606"/>
        <pc:sldMkLst>
          <pc:docMk/>
          <pc:sldMk cId="1946865823" sldId="280"/>
        </pc:sldMkLst>
        <pc:picChg chg="add mod">
          <ac:chgData name="David Butler" userId="1d4169bac4fa5473" providerId="LiveId" clId="{98C42164-FCBC-4BE7-9B94-2B1987847728}" dt="2023-12-23T09:06:37.797" v="99" actId="26606"/>
          <ac:picMkLst>
            <pc:docMk/>
            <pc:sldMk cId="1946865823" sldId="280"/>
            <ac:picMk id="3" creationId="{617D39A6-CBFD-1978-87B6-E66FC181433A}"/>
          </ac:picMkLst>
        </pc:picChg>
      </pc:sldChg>
      <pc:sldChg chg="addSp modSp add mod setBg">
        <pc:chgData name="David Butler" userId="1d4169bac4fa5473" providerId="LiveId" clId="{98C42164-FCBC-4BE7-9B94-2B1987847728}" dt="2023-12-23T09:06:54.133" v="101" actId="26606"/>
        <pc:sldMkLst>
          <pc:docMk/>
          <pc:sldMk cId="3317197946" sldId="281"/>
        </pc:sldMkLst>
        <pc:picChg chg="add mod">
          <ac:chgData name="David Butler" userId="1d4169bac4fa5473" providerId="LiveId" clId="{98C42164-FCBC-4BE7-9B94-2B1987847728}" dt="2023-12-23T09:06:54.133" v="101" actId="26606"/>
          <ac:picMkLst>
            <pc:docMk/>
            <pc:sldMk cId="3317197946" sldId="281"/>
            <ac:picMk id="3" creationId="{CCC74129-0365-8ED8-2C97-E8CE6557DD49}"/>
          </ac:picMkLst>
        </pc:picChg>
      </pc:sldChg>
      <pc:sldChg chg="add del">
        <pc:chgData name="David Butler" userId="1d4169bac4fa5473" providerId="LiveId" clId="{98C42164-FCBC-4BE7-9B94-2B1987847728}" dt="2023-12-23T09:07:06.609" v="107" actId="47"/>
        <pc:sldMkLst>
          <pc:docMk/>
          <pc:sldMk cId="4156040689" sldId="282"/>
        </pc:sldMkLst>
      </pc:sldChg>
      <pc:sldChg chg="add del">
        <pc:chgData name="David Butler" userId="1d4169bac4fa5473" providerId="LiveId" clId="{98C42164-FCBC-4BE7-9B94-2B1987847728}" dt="2023-12-23T09:07:01.090" v="104" actId="47"/>
        <pc:sldMkLst>
          <pc:docMk/>
          <pc:sldMk cId="3220849323" sldId="283"/>
        </pc:sldMkLst>
      </pc:sldChg>
      <pc:sldChg chg="add del">
        <pc:chgData name="David Butler" userId="1d4169bac4fa5473" providerId="LiveId" clId="{98C42164-FCBC-4BE7-9B94-2B1987847728}" dt="2023-12-23T09:06:59.890" v="102" actId="47"/>
        <pc:sldMkLst>
          <pc:docMk/>
          <pc:sldMk cId="3076003794" sldId="284"/>
        </pc:sldMkLst>
      </pc:sldChg>
    </pc:docChg>
  </pc:docChgLst>
  <pc:docChgLst>
    <pc:chgData name="David Butler" userId="1d4169bac4fa5473" providerId="LiveId" clId="{4024F24F-CF7E-4017-8055-754C20DEFC12}"/>
    <pc:docChg chg="custSel delSld modSld">
      <pc:chgData name="David Butler" userId="1d4169bac4fa5473" providerId="LiveId" clId="{4024F24F-CF7E-4017-8055-754C20DEFC12}" dt="2024-09-28T08:12:55.709" v="26" actId="47"/>
      <pc:docMkLst>
        <pc:docMk/>
      </pc:docMkLst>
      <pc:sldChg chg="addSp delSp modSp mod">
        <pc:chgData name="David Butler" userId="1d4169bac4fa5473" providerId="LiveId" clId="{4024F24F-CF7E-4017-8055-754C20DEFC12}" dt="2024-09-28T08:09:36.650" v="2" actId="26606"/>
        <pc:sldMkLst>
          <pc:docMk/>
          <pc:sldMk cId="0" sldId="260"/>
        </pc:sldMkLst>
        <pc:picChg chg="add mod">
          <ac:chgData name="David Butler" userId="1d4169bac4fa5473" providerId="LiveId" clId="{4024F24F-CF7E-4017-8055-754C20DEFC12}" dt="2024-09-28T08:09:36.650" v="2" actId="26606"/>
          <ac:picMkLst>
            <pc:docMk/>
            <pc:sldMk cId="0" sldId="260"/>
            <ac:picMk id="3" creationId="{457535A5-84C1-86B1-12B2-6F6EC38A4BC8}"/>
          </ac:picMkLst>
        </pc:picChg>
        <pc:picChg chg="del">
          <ac:chgData name="David Butler" userId="1d4169bac4fa5473" providerId="LiveId" clId="{4024F24F-CF7E-4017-8055-754C20DEFC12}" dt="2024-09-28T08:09:08.738" v="0" actId="478"/>
          <ac:picMkLst>
            <pc:docMk/>
            <pc:sldMk cId="0" sldId="260"/>
            <ac:picMk id="6" creationId="{B96A2460-1D5C-7276-1A7C-70E74D54615B}"/>
          </ac:picMkLst>
        </pc:picChg>
      </pc:sldChg>
      <pc:sldChg chg="addSp delSp modSp mod">
        <pc:chgData name="David Butler" userId="1d4169bac4fa5473" providerId="LiveId" clId="{4024F24F-CF7E-4017-8055-754C20DEFC12}" dt="2024-09-28T08:10:12.215" v="5" actId="26606"/>
        <pc:sldMkLst>
          <pc:docMk/>
          <pc:sldMk cId="2379717514" sldId="269"/>
        </pc:sldMkLst>
        <pc:picChg chg="del">
          <ac:chgData name="David Butler" userId="1d4169bac4fa5473" providerId="LiveId" clId="{4024F24F-CF7E-4017-8055-754C20DEFC12}" dt="2024-09-28T08:10:09.740" v="3" actId="478"/>
          <ac:picMkLst>
            <pc:docMk/>
            <pc:sldMk cId="2379717514" sldId="269"/>
            <ac:picMk id="3" creationId="{41C704D3-BA6B-2D4C-2B1D-A4F9A52273B0}"/>
          </ac:picMkLst>
        </pc:picChg>
        <pc:picChg chg="add mod">
          <ac:chgData name="David Butler" userId="1d4169bac4fa5473" providerId="LiveId" clId="{4024F24F-CF7E-4017-8055-754C20DEFC12}" dt="2024-09-28T08:10:12.215" v="5" actId="26606"/>
          <ac:picMkLst>
            <pc:docMk/>
            <pc:sldMk cId="2379717514" sldId="269"/>
            <ac:picMk id="4" creationId="{4A3A8783-D930-6869-7934-C6CB27AB1589}"/>
          </ac:picMkLst>
        </pc:picChg>
      </pc:sldChg>
      <pc:sldChg chg="addSp delSp modSp mod">
        <pc:chgData name="David Butler" userId="1d4169bac4fa5473" providerId="LiveId" clId="{4024F24F-CF7E-4017-8055-754C20DEFC12}" dt="2024-09-28T08:11:09.216" v="10" actId="14100"/>
        <pc:sldMkLst>
          <pc:docMk/>
          <pc:sldMk cId="3172859778" sldId="274"/>
        </pc:sldMkLst>
        <pc:picChg chg="del">
          <ac:chgData name="David Butler" userId="1d4169bac4fa5473" providerId="LiveId" clId="{4024F24F-CF7E-4017-8055-754C20DEFC12}" dt="2024-09-28T08:10:37.516" v="6" actId="478"/>
          <ac:picMkLst>
            <pc:docMk/>
            <pc:sldMk cId="3172859778" sldId="274"/>
            <ac:picMk id="3" creationId="{40EEAA3E-EF5E-17A6-0C61-AA84623B4DC6}"/>
          </ac:picMkLst>
        </pc:picChg>
        <pc:picChg chg="add mod">
          <ac:chgData name="David Butler" userId="1d4169bac4fa5473" providerId="LiveId" clId="{4024F24F-CF7E-4017-8055-754C20DEFC12}" dt="2024-09-28T08:11:09.216" v="10" actId="14100"/>
          <ac:picMkLst>
            <pc:docMk/>
            <pc:sldMk cId="3172859778" sldId="274"/>
            <ac:picMk id="4" creationId="{9CAB1862-A99D-ACB8-8A07-019D6FB78722}"/>
          </ac:picMkLst>
        </pc:picChg>
      </pc:sldChg>
      <pc:sldChg chg="addSp delSp modSp mod">
        <pc:chgData name="David Butler" userId="1d4169bac4fa5473" providerId="LiveId" clId="{4024F24F-CF7E-4017-8055-754C20DEFC12}" dt="2024-09-28T08:12:09.824" v="18" actId="14100"/>
        <pc:sldMkLst>
          <pc:docMk/>
          <pc:sldMk cId="282156825" sldId="275"/>
        </pc:sldMkLst>
        <pc:picChg chg="del">
          <ac:chgData name="David Butler" userId="1d4169bac4fa5473" providerId="LiveId" clId="{4024F24F-CF7E-4017-8055-754C20DEFC12}" dt="2024-09-28T08:11:14.071" v="11" actId="478"/>
          <ac:picMkLst>
            <pc:docMk/>
            <pc:sldMk cId="282156825" sldId="275"/>
            <ac:picMk id="3" creationId="{70789871-F614-F3E2-2085-B5CD53AEC8A2}"/>
          </ac:picMkLst>
        </pc:picChg>
        <pc:picChg chg="add mod">
          <ac:chgData name="David Butler" userId="1d4169bac4fa5473" providerId="LiveId" clId="{4024F24F-CF7E-4017-8055-754C20DEFC12}" dt="2024-09-28T08:11:41.162" v="14" actId="14100"/>
          <ac:picMkLst>
            <pc:docMk/>
            <pc:sldMk cId="282156825" sldId="275"/>
            <ac:picMk id="4" creationId="{DF9B262B-F118-99ED-5F5F-B64936E7B93D}"/>
          </ac:picMkLst>
        </pc:picChg>
        <pc:picChg chg="del">
          <ac:chgData name="David Butler" userId="1d4169bac4fa5473" providerId="LiveId" clId="{4024F24F-CF7E-4017-8055-754C20DEFC12}" dt="2024-09-28T08:11:42.676" v="15" actId="478"/>
          <ac:picMkLst>
            <pc:docMk/>
            <pc:sldMk cId="282156825" sldId="275"/>
            <ac:picMk id="5" creationId="{5FE3F3E6-0D18-4E4F-FC6A-0F39EF6D2887}"/>
          </ac:picMkLst>
        </pc:picChg>
        <pc:picChg chg="add mod">
          <ac:chgData name="David Butler" userId="1d4169bac4fa5473" providerId="LiveId" clId="{4024F24F-CF7E-4017-8055-754C20DEFC12}" dt="2024-09-28T08:12:09.824" v="18" actId="14100"/>
          <ac:picMkLst>
            <pc:docMk/>
            <pc:sldMk cId="282156825" sldId="275"/>
            <ac:picMk id="7" creationId="{2F7B69CF-B73C-4C90-33AC-F7777C0012AC}"/>
          </ac:picMkLst>
        </pc:picChg>
      </pc:sldChg>
      <pc:sldChg chg="addSp delSp modSp mod">
        <pc:chgData name="David Butler" userId="1d4169bac4fa5473" providerId="LiveId" clId="{4024F24F-CF7E-4017-8055-754C20DEFC12}" dt="2024-09-28T08:12:40.563" v="24" actId="14100"/>
        <pc:sldMkLst>
          <pc:docMk/>
          <pc:sldMk cId="2389611771" sldId="276"/>
        </pc:sldMkLst>
        <pc:picChg chg="add mod">
          <ac:chgData name="David Butler" userId="1d4169bac4fa5473" providerId="LiveId" clId="{4024F24F-CF7E-4017-8055-754C20DEFC12}" dt="2024-09-28T08:12:19.464" v="21"/>
          <ac:picMkLst>
            <pc:docMk/>
            <pc:sldMk cId="2389611771" sldId="276"/>
            <ac:picMk id="2" creationId="{9A6711B8-7A67-BE54-7B9A-4764A02486E0}"/>
          </ac:picMkLst>
        </pc:picChg>
        <pc:picChg chg="del">
          <ac:chgData name="David Butler" userId="1d4169bac4fa5473" providerId="LiveId" clId="{4024F24F-CF7E-4017-8055-754C20DEFC12}" dt="2024-09-28T08:12:18.772" v="20" actId="478"/>
          <ac:picMkLst>
            <pc:docMk/>
            <pc:sldMk cId="2389611771" sldId="276"/>
            <ac:picMk id="3" creationId="{70789871-F614-F3E2-2085-B5CD53AEC8A2}"/>
          </ac:picMkLst>
        </pc:picChg>
        <pc:picChg chg="del">
          <ac:chgData name="David Butler" userId="1d4169bac4fa5473" providerId="LiveId" clId="{4024F24F-CF7E-4017-8055-754C20DEFC12}" dt="2024-09-28T08:12:17.319" v="19" actId="478"/>
          <ac:picMkLst>
            <pc:docMk/>
            <pc:sldMk cId="2389611771" sldId="276"/>
            <ac:picMk id="4" creationId="{B19024D5-B4D6-41CB-77FD-0F9B9AFDFE03}"/>
          </ac:picMkLst>
        </pc:picChg>
        <pc:picChg chg="add mod">
          <ac:chgData name="David Butler" userId="1d4169bac4fa5473" providerId="LiveId" clId="{4024F24F-CF7E-4017-8055-754C20DEFC12}" dt="2024-09-28T08:12:40.563" v="24" actId="14100"/>
          <ac:picMkLst>
            <pc:docMk/>
            <pc:sldMk cId="2389611771" sldId="276"/>
            <ac:picMk id="6" creationId="{9C0733D2-F834-7735-E9F6-1E8242381FA5}"/>
          </ac:picMkLst>
        </pc:picChg>
      </pc:sldChg>
      <pc:sldChg chg="delSp del mod">
        <pc:chgData name="David Butler" userId="1d4169bac4fa5473" providerId="LiveId" clId="{4024F24F-CF7E-4017-8055-754C20DEFC12}" dt="2024-09-28T08:12:55.709" v="26" actId="47"/>
        <pc:sldMkLst>
          <pc:docMk/>
          <pc:sldMk cId="358141993" sldId="277"/>
        </pc:sldMkLst>
        <pc:picChg chg="del">
          <ac:chgData name="David Butler" userId="1d4169bac4fa5473" providerId="LiveId" clId="{4024F24F-CF7E-4017-8055-754C20DEFC12}" dt="2024-09-28T08:12:50.749" v="25" actId="478"/>
          <ac:picMkLst>
            <pc:docMk/>
            <pc:sldMk cId="358141993" sldId="277"/>
            <ac:picMk id="4" creationId="{377276FF-E8CB-03DD-4CB3-C5AB002DB0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9/28/2024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7535A5-84C1-86B1-12B2-6F6EC38A4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04746"/>
            <a:ext cx="8178799" cy="40485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8B7D36-92FD-BBAF-EEC9-D16639AB6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54913"/>
            <a:ext cx="8178799" cy="494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96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AB5363-DF14-0B2F-23B1-AAC97BD57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66088"/>
            <a:ext cx="8178799" cy="392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90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7D39A6-CBFD-1978-87B6-E66FC1814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48" y="643466"/>
            <a:ext cx="787430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65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C74129-0365-8ED8-2C97-E8CE6557D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568324"/>
            <a:ext cx="8178799" cy="37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9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3A8783-D930-6869-7934-C6CB27AB1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98043"/>
            <a:ext cx="8178799" cy="466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1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97D21B-6996-88FE-6DE0-25E38F60C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14" y="643466"/>
            <a:ext cx="810337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38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E6C505-753D-CA8F-51C9-C18CE4315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431" y="643466"/>
            <a:ext cx="555713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3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6B28F6-CA26-F426-AA48-C1831B9F5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4633" y="643466"/>
            <a:ext cx="409473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18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8504ED-DF6D-A15E-D28E-FF3BAA138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988" y="643466"/>
            <a:ext cx="665202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77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AB1862-A99D-ACB8-8A07-019D6FB78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16632"/>
            <a:ext cx="4680520" cy="671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59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9B262B-F118-99ED-5F5F-B64936E7B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354150" cy="2664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7B69CF-B73C-4C90-33AC-F7777C001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09" y="2886386"/>
            <a:ext cx="8900452" cy="349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56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6711B8-7A67-BE54-7B9A-4764A0248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8354150" cy="26642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0733D2-F834-7735-E9F6-1E8242381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780928"/>
            <a:ext cx="875115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11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73A176-4C50-48AF-ACC0-9A6EE4534402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7789c14a-a99d-49e3-b17f-cc0aeb526209"/>
    <ds:schemaRef ds:uri="http://schemas.openxmlformats.org/package/2006/metadata/core-properties"/>
    <ds:schemaRef ds:uri="1d7f4318-fbaa-42fb-befc-90ab84d26bd1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7CED0A7-650A-4AA1-A0D4-2800ACB522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A8F4B18-2AEC-4FD0-96A2-3A4254628B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2356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9</cp:revision>
  <dcterms:created xsi:type="dcterms:W3CDTF">2023-07-12T07:05:28Z</dcterms:created>
  <dcterms:modified xsi:type="dcterms:W3CDTF">2024-09-28T08:13:03Z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