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0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740" y="3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BE9717CA-4583-4E7F-93F3-3EC2F70E276D}"/>
    <pc:docChg chg="undo custSel delSld modSld">
      <pc:chgData name="David Butler" userId="5e725e48-0273-4087-b2eb-09e2acbbccf3" providerId="ADAL" clId="{BE9717CA-4583-4E7F-93F3-3EC2F70E276D}" dt="2023-08-23T18:54:19.364" v="178" actId="2696"/>
      <pc:docMkLst>
        <pc:docMk/>
      </pc:docMkLst>
      <pc:sldChg chg="addSp modSp">
        <pc:chgData name="David Butler" userId="5e725e48-0273-4087-b2eb-09e2acbbccf3" providerId="ADAL" clId="{BE9717CA-4583-4E7F-93F3-3EC2F70E276D}" dt="2023-08-23T18:49:38.760" v="51" actId="1076"/>
        <pc:sldMkLst>
          <pc:docMk/>
          <pc:sldMk cId="0" sldId="256"/>
        </pc:sldMkLst>
        <pc:spChg chg="mod">
          <ac:chgData name="David Butler" userId="5e725e48-0273-4087-b2eb-09e2acbbccf3" providerId="ADAL" clId="{BE9717CA-4583-4E7F-93F3-3EC2F70E276D}" dt="2023-08-23T18:38:41.705" v="6" actId="1076"/>
          <ac:spMkLst>
            <pc:docMk/>
            <pc:sldMk cId="0" sldId="256"/>
            <ac:spMk id="8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47:36.045" v="46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47:15.602" v="41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49:31.469" v="48" actId="1076"/>
          <ac:spMkLst>
            <pc:docMk/>
            <pc:sldMk cId="0" sldId="256"/>
            <ac:spMk id="11" creationId="{00000000-0000-0000-0000-000000000000}"/>
          </ac:spMkLst>
        </pc:spChg>
        <pc:picChg chg="add mod">
          <ac:chgData name="David Butler" userId="5e725e48-0273-4087-b2eb-09e2acbbccf3" providerId="ADAL" clId="{BE9717CA-4583-4E7F-93F3-3EC2F70E276D}" dt="2023-08-23T18:47:38.571" v="47" actId="14100"/>
          <ac:picMkLst>
            <pc:docMk/>
            <pc:sldMk cId="0" sldId="256"/>
            <ac:picMk id="12" creationId="{A1E7F815-D47F-4AA2-9713-CE9AAAAC0D10}"/>
          </ac:picMkLst>
        </pc:picChg>
        <pc:picChg chg="add mod">
          <ac:chgData name="David Butler" userId="5e725e48-0273-4087-b2eb-09e2acbbccf3" providerId="ADAL" clId="{BE9717CA-4583-4E7F-93F3-3EC2F70E276D}" dt="2023-08-23T18:47:24.634" v="43" actId="14100"/>
          <ac:picMkLst>
            <pc:docMk/>
            <pc:sldMk cId="0" sldId="256"/>
            <ac:picMk id="13" creationId="{87EDF2A0-607B-4902-943D-3BA94429A25D}"/>
          </ac:picMkLst>
        </pc:picChg>
        <pc:picChg chg="add mod">
          <ac:chgData name="David Butler" userId="5e725e48-0273-4087-b2eb-09e2acbbccf3" providerId="ADAL" clId="{BE9717CA-4583-4E7F-93F3-3EC2F70E276D}" dt="2023-08-23T18:47:32.524" v="45" actId="14100"/>
          <ac:picMkLst>
            <pc:docMk/>
            <pc:sldMk cId="0" sldId="256"/>
            <ac:picMk id="1026" creationId="{0ABD99CC-C027-4AB9-BD57-D0E0E891C02C}"/>
          </ac:picMkLst>
        </pc:picChg>
        <pc:picChg chg="add mod">
          <ac:chgData name="David Butler" userId="5e725e48-0273-4087-b2eb-09e2acbbccf3" providerId="ADAL" clId="{BE9717CA-4583-4E7F-93F3-3EC2F70E276D}" dt="2023-08-23T18:49:38.760" v="51" actId="1076"/>
          <ac:picMkLst>
            <pc:docMk/>
            <pc:sldMk cId="0" sldId="256"/>
            <ac:picMk id="1028" creationId="{2FAD0E61-752A-4FB4-9DEE-B5AA5A4EC227}"/>
          </ac:picMkLst>
        </pc:picChg>
      </pc:sldChg>
      <pc:sldChg chg="modSp">
        <pc:chgData name="David Butler" userId="5e725e48-0273-4087-b2eb-09e2acbbccf3" providerId="ADAL" clId="{BE9717CA-4583-4E7F-93F3-3EC2F70E276D}" dt="2023-08-23T18:40:35.617" v="31" actId="2711"/>
        <pc:sldMkLst>
          <pc:docMk/>
          <pc:sldMk cId="0" sldId="257"/>
        </pc:sldMkLst>
        <pc:spChg chg="mod">
          <ac:chgData name="David Butler" userId="5e725e48-0273-4087-b2eb-09e2acbbccf3" providerId="ADAL" clId="{BE9717CA-4583-4E7F-93F3-3EC2F70E276D}" dt="2023-08-23T18:40:35.617" v="31" actId="2711"/>
          <ac:spMkLst>
            <pc:docMk/>
            <pc:sldMk cId="0" sldId="257"/>
            <ac:spMk id="2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40:06.027" v="13" actId="2711"/>
          <ac:spMkLst>
            <pc:docMk/>
            <pc:sldMk cId="0" sldId="257"/>
            <ac:spMk id="3" creationId="{00000000-0000-0000-0000-000000000000}"/>
          </ac:spMkLst>
        </pc:spChg>
      </pc:sldChg>
      <pc:sldChg chg="del">
        <pc:chgData name="David Butler" userId="5e725e48-0273-4087-b2eb-09e2acbbccf3" providerId="ADAL" clId="{BE9717CA-4583-4E7F-93F3-3EC2F70E276D}" dt="2023-08-23T18:49:48.991" v="52" actId="2696"/>
        <pc:sldMkLst>
          <pc:docMk/>
          <pc:sldMk cId="0" sldId="259"/>
        </pc:sldMkLst>
      </pc:sldChg>
      <pc:sldChg chg="addSp delSp modSp">
        <pc:chgData name="David Butler" userId="5e725e48-0273-4087-b2eb-09e2acbbccf3" providerId="ADAL" clId="{BE9717CA-4583-4E7F-93F3-3EC2F70E276D}" dt="2023-08-23T18:51:28.052" v="89"/>
        <pc:sldMkLst>
          <pc:docMk/>
          <pc:sldMk cId="0" sldId="260"/>
        </pc:sldMkLst>
        <pc:spChg chg="mod">
          <ac:chgData name="David Butler" userId="5e725e48-0273-4087-b2eb-09e2acbbccf3" providerId="ADAL" clId="{BE9717CA-4583-4E7F-93F3-3EC2F70E276D}" dt="2023-08-23T18:50:30.678" v="76" actId="27636"/>
          <ac:spMkLst>
            <pc:docMk/>
            <pc:sldMk cId="0" sldId="260"/>
            <ac:spMk id="2" creationId="{00000000-0000-0000-0000-000000000000}"/>
          </ac:spMkLst>
        </pc:spChg>
        <pc:spChg chg="add del">
          <ac:chgData name="David Butler" userId="5e725e48-0273-4087-b2eb-09e2acbbccf3" providerId="ADAL" clId="{BE9717CA-4583-4E7F-93F3-3EC2F70E276D}" dt="2023-08-23T18:50:29.402" v="74"/>
          <ac:spMkLst>
            <pc:docMk/>
            <pc:sldMk cId="0" sldId="260"/>
            <ac:spMk id="6" creationId="{6033594F-F959-43EE-B9B4-A3EC97044BF1}"/>
          </ac:spMkLst>
        </pc:spChg>
        <pc:spChg chg="add del">
          <ac:chgData name="David Butler" userId="5e725e48-0273-4087-b2eb-09e2acbbccf3" providerId="ADAL" clId="{BE9717CA-4583-4E7F-93F3-3EC2F70E276D}" dt="2023-08-23T18:50:29.402" v="74"/>
          <ac:spMkLst>
            <pc:docMk/>
            <pc:sldMk cId="0" sldId="260"/>
            <ac:spMk id="7" creationId="{7D6E614D-1D5D-49E5-AB8F-BF1C7D71D17E}"/>
          </ac:spMkLst>
        </pc:spChg>
        <pc:spChg chg="add del mod">
          <ac:chgData name="David Butler" userId="5e725e48-0273-4087-b2eb-09e2acbbccf3" providerId="ADAL" clId="{BE9717CA-4583-4E7F-93F3-3EC2F70E276D}" dt="2023-08-23T18:51:27.300" v="88"/>
          <ac:spMkLst>
            <pc:docMk/>
            <pc:sldMk cId="0" sldId="260"/>
            <ac:spMk id="8" creationId="{6BEFFA8B-9F8F-4114-ADEE-B867690CF458}"/>
          </ac:spMkLst>
        </pc:spChg>
        <pc:spChg chg="add del">
          <ac:chgData name="David Butler" userId="5e725e48-0273-4087-b2eb-09e2acbbccf3" providerId="ADAL" clId="{BE9717CA-4583-4E7F-93F3-3EC2F70E276D}" dt="2023-08-23T18:50:42.439" v="81"/>
          <ac:spMkLst>
            <pc:docMk/>
            <pc:sldMk cId="0" sldId="260"/>
            <ac:spMk id="9" creationId="{61AA5808-9ECD-4381-A605-E6DFDBB29AFE}"/>
          </ac:spMkLst>
        </pc:spChg>
        <pc:spChg chg="add del">
          <ac:chgData name="David Butler" userId="5e725e48-0273-4087-b2eb-09e2acbbccf3" providerId="ADAL" clId="{BE9717CA-4583-4E7F-93F3-3EC2F70E276D}" dt="2023-08-23T18:50:42.439" v="81"/>
          <ac:spMkLst>
            <pc:docMk/>
            <pc:sldMk cId="0" sldId="260"/>
            <ac:spMk id="10" creationId="{EA7E2B96-4685-4F24-8767-EDA4191F97B1}"/>
          </ac:spMkLst>
        </pc:spChg>
        <pc:spChg chg="add del">
          <ac:chgData name="David Butler" userId="5e725e48-0273-4087-b2eb-09e2acbbccf3" providerId="ADAL" clId="{BE9717CA-4583-4E7F-93F3-3EC2F70E276D}" dt="2023-08-23T18:50:45.709" v="83"/>
          <ac:spMkLst>
            <pc:docMk/>
            <pc:sldMk cId="0" sldId="260"/>
            <ac:spMk id="11" creationId="{584D7F2B-2855-44DA-9352-3EDEA4C660D9}"/>
          </ac:spMkLst>
        </pc:spChg>
        <pc:spChg chg="add del">
          <ac:chgData name="David Butler" userId="5e725e48-0273-4087-b2eb-09e2acbbccf3" providerId="ADAL" clId="{BE9717CA-4583-4E7F-93F3-3EC2F70E276D}" dt="2023-08-23T18:50:45.709" v="83"/>
          <ac:spMkLst>
            <pc:docMk/>
            <pc:sldMk cId="0" sldId="260"/>
            <ac:spMk id="12" creationId="{019D26DB-8B79-45D8-A38F-A74910E70569}"/>
          </ac:spMkLst>
        </pc:spChg>
        <pc:spChg chg="add del">
          <ac:chgData name="David Butler" userId="5e725e48-0273-4087-b2eb-09e2acbbccf3" providerId="ADAL" clId="{BE9717CA-4583-4E7F-93F3-3EC2F70E276D}" dt="2023-08-23T18:50:52.936" v="86"/>
          <ac:spMkLst>
            <pc:docMk/>
            <pc:sldMk cId="0" sldId="260"/>
            <ac:spMk id="13" creationId="{234D82BA-50A8-4BDA-B9CF-55FD007DCB02}"/>
          </ac:spMkLst>
        </pc:spChg>
        <pc:spChg chg="add del">
          <ac:chgData name="David Butler" userId="5e725e48-0273-4087-b2eb-09e2acbbccf3" providerId="ADAL" clId="{BE9717CA-4583-4E7F-93F3-3EC2F70E276D}" dt="2023-08-23T18:50:52.936" v="86"/>
          <ac:spMkLst>
            <pc:docMk/>
            <pc:sldMk cId="0" sldId="260"/>
            <ac:spMk id="14" creationId="{C8E7BDB2-DEFE-425A-85F0-C8EDDB76A9DA}"/>
          </ac:spMkLst>
        </pc:spChg>
        <pc:picChg chg="del">
          <ac:chgData name="David Butler" userId="5e725e48-0273-4087-b2eb-09e2acbbccf3" providerId="ADAL" clId="{BE9717CA-4583-4E7F-93F3-3EC2F70E276D}" dt="2023-08-23T18:49:52.361" v="53" actId="478"/>
          <ac:picMkLst>
            <pc:docMk/>
            <pc:sldMk cId="0" sldId="260"/>
            <ac:picMk id="5" creationId="{BABBA305-85C1-4DE3-9F0C-908FDB35A41B}"/>
          </ac:picMkLst>
        </pc:picChg>
        <pc:picChg chg="add">
          <ac:chgData name="David Butler" userId="5e725e48-0273-4087-b2eb-09e2acbbccf3" providerId="ADAL" clId="{BE9717CA-4583-4E7F-93F3-3EC2F70E276D}" dt="2023-08-23T18:51:28.052" v="89"/>
          <ac:picMkLst>
            <pc:docMk/>
            <pc:sldMk cId="0" sldId="260"/>
            <ac:picMk id="15" creationId="{1361895F-86E9-4734-863C-8BDEB74A7F8A}"/>
          </ac:picMkLst>
        </pc:picChg>
        <pc:picChg chg="add del">
          <ac:chgData name="David Butler" userId="5e725e48-0273-4087-b2eb-09e2acbbccf3" providerId="ADAL" clId="{BE9717CA-4583-4E7F-93F3-3EC2F70E276D}" dt="2023-08-23T18:50:29.402" v="74"/>
          <ac:picMkLst>
            <pc:docMk/>
            <pc:sldMk cId="0" sldId="260"/>
            <ac:picMk id="2049" creationId="{9D274F2C-0681-44D1-B99E-56E83C85BF45}"/>
          </ac:picMkLst>
        </pc:picChg>
        <pc:picChg chg="add del">
          <ac:chgData name="David Butler" userId="5e725e48-0273-4087-b2eb-09e2acbbccf3" providerId="ADAL" clId="{BE9717CA-4583-4E7F-93F3-3EC2F70E276D}" dt="2023-08-23T18:50:42.439" v="81"/>
          <ac:picMkLst>
            <pc:docMk/>
            <pc:sldMk cId="0" sldId="260"/>
            <ac:picMk id="2052" creationId="{6C63ECF7-BBF2-46F0-95B7-FB3EDFB7094F}"/>
          </ac:picMkLst>
        </pc:picChg>
        <pc:picChg chg="add del">
          <ac:chgData name="David Butler" userId="5e725e48-0273-4087-b2eb-09e2acbbccf3" providerId="ADAL" clId="{BE9717CA-4583-4E7F-93F3-3EC2F70E276D}" dt="2023-08-23T18:50:45.709" v="83"/>
          <ac:picMkLst>
            <pc:docMk/>
            <pc:sldMk cId="0" sldId="260"/>
            <ac:picMk id="2055" creationId="{F3F654E3-410E-4555-B23C-51D33274EC93}"/>
          </ac:picMkLst>
        </pc:picChg>
        <pc:picChg chg="add del">
          <ac:chgData name="David Butler" userId="5e725e48-0273-4087-b2eb-09e2acbbccf3" providerId="ADAL" clId="{BE9717CA-4583-4E7F-93F3-3EC2F70E276D}" dt="2023-08-23T18:50:52.936" v="86"/>
          <ac:picMkLst>
            <pc:docMk/>
            <pc:sldMk cId="0" sldId="260"/>
            <ac:picMk id="2058" creationId="{98A34C3A-7ECA-4811-A495-C91B952DEB4A}"/>
          </ac:picMkLst>
        </pc:picChg>
      </pc:sldChg>
      <pc:sldChg chg="modSp">
        <pc:chgData name="David Butler" userId="5e725e48-0273-4087-b2eb-09e2acbbccf3" providerId="ADAL" clId="{BE9717CA-4583-4E7F-93F3-3EC2F70E276D}" dt="2023-08-23T18:52:53.749" v="155" actId="20577"/>
        <pc:sldMkLst>
          <pc:docMk/>
          <pc:sldMk cId="0" sldId="263"/>
        </pc:sldMkLst>
        <pc:spChg chg="mod">
          <ac:chgData name="David Butler" userId="5e725e48-0273-4087-b2eb-09e2acbbccf3" providerId="ADAL" clId="{BE9717CA-4583-4E7F-93F3-3EC2F70E276D}" dt="2023-08-23T18:52:53.749" v="155" actId="20577"/>
          <ac:spMkLst>
            <pc:docMk/>
            <pc:sldMk cId="0" sldId="263"/>
            <ac:spMk id="3" creationId="{00000000-0000-0000-0000-000000000000}"/>
          </ac:spMkLst>
        </pc:spChg>
      </pc:sldChg>
      <pc:sldChg chg="modSp">
        <pc:chgData name="David Butler" userId="5e725e48-0273-4087-b2eb-09e2acbbccf3" providerId="ADAL" clId="{BE9717CA-4583-4E7F-93F3-3EC2F70E276D}" dt="2023-08-23T18:53:55.825" v="175" actId="2711"/>
        <pc:sldMkLst>
          <pc:docMk/>
          <pc:sldMk cId="0" sldId="264"/>
        </pc:sldMkLst>
        <pc:spChg chg="mod">
          <ac:chgData name="David Butler" userId="5e725e48-0273-4087-b2eb-09e2acbbccf3" providerId="ADAL" clId="{BE9717CA-4583-4E7F-93F3-3EC2F70E276D}" dt="2023-08-23T18:53:55.825" v="175" actId="2711"/>
          <ac:spMkLst>
            <pc:docMk/>
            <pc:sldMk cId="0" sldId="264"/>
            <ac:spMk id="2" creationId="{1B5CFBBE-0525-49DF-8BEB-DAC7C2A8D4B6}"/>
          </ac:spMkLst>
        </pc:spChg>
      </pc:sldChg>
      <pc:sldChg chg="del">
        <pc:chgData name="David Butler" userId="5e725e48-0273-4087-b2eb-09e2acbbccf3" providerId="ADAL" clId="{BE9717CA-4583-4E7F-93F3-3EC2F70E276D}" dt="2023-08-23T18:54:18.233" v="176" actId="2696"/>
        <pc:sldMkLst>
          <pc:docMk/>
          <pc:sldMk cId="0" sldId="266"/>
        </pc:sldMkLst>
      </pc:sldChg>
      <pc:sldChg chg="del">
        <pc:chgData name="David Butler" userId="5e725e48-0273-4087-b2eb-09e2acbbccf3" providerId="ADAL" clId="{BE9717CA-4583-4E7F-93F3-3EC2F70E276D}" dt="2023-08-23T18:54:18.877" v="177" actId="2696"/>
        <pc:sldMkLst>
          <pc:docMk/>
          <pc:sldMk cId="3677304810" sldId="267"/>
        </pc:sldMkLst>
      </pc:sldChg>
      <pc:sldChg chg="del">
        <pc:chgData name="David Butler" userId="5e725e48-0273-4087-b2eb-09e2acbbccf3" providerId="ADAL" clId="{BE9717CA-4583-4E7F-93F3-3EC2F70E276D}" dt="2023-08-23T18:54:19.364" v="178" actId="2696"/>
        <pc:sldMkLst>
          <pc:docMk/>
          <pc:sldMk cId="3451552759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8/23/2023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7504" y="1166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21157" y="1166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8347" y="35095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21157" y="34042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12" name="Picture 11" descr="Free People Happy photo and picture">
            <a:extLst>
              <a:ext uri="{FF2B5EF4-FFF2-40B4-BE49-F238E27FC236}">
                <a16:creationId xmlns:a16="http://schemas.microsoft.com/office/drawing/2014/main" id="{A1E7F815-D47F-4AA2-9713-CE9AAAAC0D10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" r="18694"/>
          <a:stretch/>
        </p:blipFill>
        <p:spPr bwMode="auto">
          <a:xfrm>
            <a:off x="565106" y="116632"/>
            <a:ext cx="3669485" cy="25922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Free Relaxing Lounging photo and picture">
            <a:extLst>
              <a:ext uri="{FF2B5EF4-FFF2-40B4-BE49-F238E27FC236}">
                <a16:creationId xmlns:a16="http://schemas.microsoft.com/office/drawing/2014/main" id="{0ABD99CC-C027-4AB9-BD57-D0E0E891C0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645" y="132284"/>
            <a:ext cx="3764947" cy="257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188.jpeg">
            <a:extLst>
              <a:ext uri="{FF2B5EF4-FFF2-40B4-BE49-F238E27FC236}">
                <a16:creationId xmlns:a16="http://schemas.microsoft.com/office/drawing/2014/main" id="{87EDF2A0-607B-4902-943D-3BA94429A25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33" y="3509566"/>
            <a:ext cx="3216566" cy="3073415"/>
          </a:xfrm>
          <a:prstGeom prst="rect">
            <a:avLst/>
          </a:prstGeom>
        </p:spPr>
      </p:pic>
      <p:pic>
        <p:nvPicPr>
          <p:cNvPr id="1028" name="Picture 4" descr="Free Billie Holiday Portrait photo and picture">
            <a:extLst>
              <a:ext uri="{FF2B5EF4-FFF2-40B4-BE49-F238E27FC236}">
                <a16:creationId xmlns:a16="http://schemas.microsoft.com/office/drawing/2014/main" id="{2FAD0E61-752A-4FB4-9DEE-B5AA5A4EC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645" y="3297324"/>
            <a:ext cx="2710871" cy="349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anose="020B0502020202020204" pitchFamily="34" charset="0"/>
              </a:rPr>
              <a:t>Happy New Year!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Many people like New Year. We clean the flat. We go to a party. Some people stay at home. Some people go to the city centre. At 12 o’clock we say…”10, 9, 8, 7, 6, 5, 4, 3, 2, 1 …. “Happy New Year!” and we sing.</a:t>
            </a:r>
            <a:endParaRPr lang="en-GB" sz="24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Century Gothic" pitchFamily="34" charset="0"/>
              </a:rPr>
              <a:t>Happy New Year!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361895F-86E9-4734-863C-8BDEB74A7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7515"/>
            <a:ext cx="9144000" cy="418297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Happy Christmas!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b="1" dirty="0"/>
              <a:t>Questions.</a:t>
            </a:r>
            <a:endParaRPr lang="en-GB" dirty="0"/>
          </a:p>
          <a:p>
            <a:pPr marL="514350" lvl="0" indent="-514350">
              <a:buAutoNum type="arabicPeriod"/>
            </a:pPr>
            <a:r>
              <a:rPr lang="en-GB" dirty="0"/>
              <a:t>What do people clean? _______________________________________</a:t>
            </a:r>
          </a:p>
          <a:p>
            <a:pPr marL="514350" lvl="0" indent="-514350">
              <a:buAutoNum type="arabicPeriod"/>
            </a:pPr>
            <a:r>
              <a:rPr lang="en-GB" dirty="0"/>
              <a:t> Where do people go? _______________________________________</a:t>
            </a:r>
          </a:p>
          <a:p>
            <a:pPr marL="0" lvl="0" indent="0">
              <a:buNone/>
            </a:pPr>
            <a:r>
              <a:rPr lang="en-GB" dirty="0"/>
              <a:t>3. What do people say at 12 o’clock?                __________________________________________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5CFBBE-0525-49DF-8BEB-DAC7C2A8D4B6}"/>
              </a:ext>
            </a:extLst>
          </p:cNvPr>
          <p:cNvSpPr txBox="1"/>
          <p:nvPr/>
        </p:nvSpPr>
        <p:spPr>
          <a:xfrm>
            <a:off x="539552" y="260648"/>
            <a:ext cx="7992888" cy="5888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800" b="1" dirty="0">
                <a:latin typeface="Century Gothic" panose="020B0502020202020204" pitchFamily="34" charset="0"/>
              </a:rPr>
              <a:t>Happy New Year!</a:t>
            </a:r>
          </a:p>
          <a:p>
            <a:pPr algn="ctr"/>
            <a:r>
              <a:rPr lang="en-US" sz="2800" dirty="0">
                <a:latin typeface="Century Gothic" panose="020B0502020202020204" pitchFamily="34" charset="0"/>
              </a:rPr>
              <a:t>we     flat     go     at     Happy     like    people     </a:t>
            </a:r>
            <a:endParaRPr lang="en-GB" sz="2800" dirty="0">
              <a:latin typeface="Century Gothic" panose="020B0502020202020204" pitchFamily="34" charset="0"/>
            </a:endParaRPr>
          </a:p>
          <a:p>
            <a:r>
              <a:rPr lang="en-US" dirty="0"/>
              <a:t> </a:t>
            </a:r>
            <a:endParaRPr lang="en-GB" dirty="0"/>
          </a:p>
          <a:p>
            <a:pPr>
              <a:lnSpc>
                <a:spcPct val="15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Many people ________ New Year. We clean the ________. We ____ to a party. Some people stay ____ home. Some ____________ go to the city centre. At 12 o’clock ____ say…”10, 9, 8, 7, 6, 5, 4, 3, 2, 1 …. “__________ New Year!” and we sing.</a:t>
            </a:r>
          </a:p>
          <a:p>
            <a:pPr>
              <a:lnSpc>
                <a:spcPct val="15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42910" y="150017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Century Gothic" pitchFamily="34" charset="0"/>
              </a:rPr>
              <a:t>My name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A7CED0A7-650A-4AA1-A0D4-2800ACB522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A8F4B18-2AEC-4FD0-96A2-3A4254628B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73A176-4C50-48AF-ACC0-9A6EE4534402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7789c14a-a99d-49e3-b17f-cc0aeb526209"/>
    <ds:schemaRef ds:uri="http://schemas.openxmlformats.org/package/2006/metadata/core-properties"/>
    <ds:schemaRef ds:uri="1d7f4318-fbaa-42fb-befc-90ab84d26bd1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2345</TotalTime>
  <Words>186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Century Gothic</vt:lpstr>
      <vt:lpstr>Office Theme</vt:lpstr>
      <vt:lpstr>PowerPoint Presentation</vt:lpstr>
      <vt:lpstr>Happy New Year!</vt:lpstr>
      <vt:lpstr>Happy New Year!</vt:lpstr>
      <vt:lpstr>Happy Christmas!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8</cp:revision>
  <dcterms:created xsi:type="dcterms:W3CDTF">2023-07-12T07:05:28Z</dcterms:created>
  <dcterms:modified xsi:type="dcterms:W3CDTF">2023-08-23T18:54:23Z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