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8" r:id="rId6"/>
    <p:sldId id="280" r:id="rId7"/>
    <p:sldId id="279" r:id="rId8"/>
    <p:sldId id="283" r:id="rId9"/>
    <p:sldId id="28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1AFE338B-C69C-41CB-A9B3-CE439A8760CE}"/>
    <pc:docChg chg="custSel delSld modSld">
      <pc:chgData name="David Butler" userId="5e725e48-0273-4087-b2eb-09e2acbbccf3" providerId="ADAL" clId="{1AFE338B-C69C-41CB-A9B3-CE439A8760CE}" dt="2023-08-22T11:08:15.763" v="89" actId="14100"/>
      <pc:docMkLst>
        <pc:docMk/>
      </pc:docMkLst>
      <pc:sldChg chg="addSp delSp modSp">
        <pc:chgData name="David Butler" userId="5e725e48-0273-4087-b2eb-09e2acbbccf3" providerId="ADAL" clId="{1AFE338B-C69C-41CB-A9B3-CE439A8760CE}" dt="2023-08-22T10:55:02.473" v="61" actId="14100"/>
        <pc:sldMkLst>
          <pc:docMk/>
          <pc:sldMk cId="0" sldId="256"/>
        </pc:sldMkLst>
        <pc:spChg chg="mod">
          <ac:chgData name="David Butler" userId="5e725e48-0273-4087-b2eb-09e2acbbccf3" providerId="ADAL" clId="{1AFE338B-C69C-41CB-A9B3-CE439A8760CE}" dt="2023-08-22T10:54:09.874" v="50" actId="1076"/>
          <ac:spMkLst>
            <pc:docMk/>
            <pc:sldMk cId="0" sldId="256"/>
            <ac:spMk id="11" creationId="{00000000-0000-0000-0000-000000000000}"/>
          </ac:spMkLst>
        </pc:spChg>
        <pc:spChg chg="mod">
          <ac:chgData name="David Butler" userId="5e725e48-0273-4087-b2eb-09e2acbbccf3" providerId="ADAL" clId="{1AFE338B-C69C-41CB-A9B3-CE439A8760CE}" dt="2023-08-22T10:54:07.682" v="49" actId="1076"/>
          <ac:spMkLst>
            <pc:docMk/>
            <pc:sldMk cId="0" sldId="256"/>
            <ac:spMk id="19" creationId="{498D5AC8-15C4-4571-B3ED-1B78E5F23036}"/>
          </ac:spMkLst>
        </pc:spChg>
        <pc:spChg chg="mod">
          <ac:chgData name="David Butler" userId="5e725e48-0273-4087-b2eb-09e2acbbccf3" providerId="ADAL" clId="{1AFE338B-C69C-41CB-A9B3-CE439A8760CE}" dt="2023-08-22T10:54:00.506" v="45" actId="1076"/>
          <ac:spMkLst>
            <pc:docMk/>
            <pc:sldMk cId="0" sldId="256"/>
            <ac:spMk id="21" creationId="{12363A3E-CDD6-48D7-AD71-266ED7BB9904}"/>
          </ac:spMkLst>
        </pc:spChg>
        <pc:spChg chg="mod">
          <ac:chgData name="David Butler" userId="5e725e48-0273-4087-b2eb-09e2acbbccf3" providerId="ADAL" clId="{1AFE338B-C69C-41CB-A9B3-CE439A8760CE}" dt="2023-08-22T10:54:52.692" v="55" actId="1076"/>
          <ac:spMkLst>
            <pc:docMk/>
            <pc:sldMk cId="0" sldId="256"/>
            <ac:spMk id="26" creationId="{F69424E7-6CD0-4A90-939B-5B0AAAA85657}"/>
          </ac:spMkLst>
        </pc:spChg>
        <pc:spChg chg="mod">
          <ac:chgData name="David Butler" userId="5e725e48-0273-4087-b2eb-09e2acbbccf3" providerId="ADAL" clId="{1AFE338B-C69C-41CB-A9B3-CE439A8760CE}" dt="2023-08-22T10:55:00.314" v="60" actId="1076"/>
          <ac:spMkLst>
            <pc:docMk/>
            <pc:sldMk cId="0" sldId="256"/>
            <ac:spMk id="27" creationId="{D4AB301D-5696-475B-A771-655C20F8857E}"/>
          </ac:spMkLst>
        </pc:spChg>
        <pc:picChg chg="del">
          <ac:chgData name="David Butler" userId="5e725e48-0273-4087-b2eb-09e2acbbccf3" providerId="ADAL" clId="{1AFE338B-C69C-41CB-A9B3-CE439A8760CE}" dt="2023-08-22T10:52:53.666" v="2" actId="478"/>
          <ac:picMkLst>
            <pc:docMk/>
            <pc:sldMk cId="0" sldId="256"/>
            <ac:picMk id="13" creationId="{30EB505B-8A27-4A61-A700-19C9B2ACCEEC}"/>
          </ac:picMkLst>
        </pc:picChg>
        <pc:picChg chg="del">
          <ac:chgData name="David Butler" userId="5e725e48-0273-4087-b2eb-09e2acbbccf3" providerId="ADAL" clId="{1AFE338B-C69C-41CB-A9B3-CE439A8760CE}" dt="2023-08-22T10:52:55.362" v="5" actId="478"/>
          <ac:picMkLst>
            <pc:docMk/>
            <pc:sldMk cId="0" sldId="256"/>
            <ac:picMk id="14" creationId="{F42C3799-3F7D-41EA-A0B8-92D35DFB72D8}"/>
          </ac:picMkLst>
        </pc:picChg>
        <pc:picChg chg="del">
          <ac:chgData name="David Butler" userId="5e725e48-0273-4087-b2eb-09e2acbbccf3" providerId="ADAL" clId="{1AFE338B-C69C-41CB-A9B3-CE439A8760CE}" dt="2023-08-22T10:52:51.842" v="0" actId="478"/>
          <ac:picMkLst>
            <pc:docMk/>
            <pc:sldMk cId="0" sldId="256"/>
            <ac:picMk id="16" creationId="{76F2BDCA-2AE9-4B86-B6F7-27571B92905A}"/>
          </ac:picMkLst>
        </pc:picChg>
        <pc:picChg chg="del">
          <ac:chgData name="David Butler" userId="5e725e48-0273-4087-b2eb-09e2acbbccf3" providerId="ADAL" clId="{1AFE338B-C69C-41CB-A9B3-CE439A8760CE}" dt="2023-08-22T10:52:52.805" v="1" actId="478"/>
          <ac:picMkLst>
            <pc:docMk/>
            <pc:sldMk cId="0" sldId="256"/>
            <ac:picMk id="17" creationId="{AC38ABBE-D616-4920-993E-E4B02F46A438}"/>
          </ac:picMkLst>
        </pc:picChg>
        <pc:picChg chg="del">
          <ac:chgData name="David Butler" userId="5e725e48-0273-4087-b2eb-09e2acbbccf3" providerId="ADAL" clId="{1AFE338B-C69C-41CB-A9B3-CE439A8760CE}" dt="2023-08-22T10:52:54.793" v="4" actId="478"/>
          <ac:picMkLst>
            <pc:docMk/>
            <pc:sldMk cId="0" sldId="256"/>
            <ac:picMk id="18" creationId="{DFF79081-6EC2-4E1A-8500-29AC9BCC3D77}"/>
          </ac:picMkLst>
        </pc:picChg>
        <pc:picChg chg="del">
          <ac:chgData name="David Butler" userId="5e725e48-0273-4087-b2eb-09e2acbbccf3" providerId="ADAL" clId="{1AFE338B-C69C-41CB-A9B3-CE439A8760CE}" dt="2023-08-22T10:52:55.868" v="6" actId="478"/>
          <ac:picMkLst>
            <pc:docMk/>
            <pc:sldMk cId="0" sldId="256"/>
            <ac:picMk id="20" creationId="{28C711CA-4C66-4DDE-B6CE-2A663407E680}"/>
          </ac:picMkLst>
        </pc:picChg>
        <pc:picChg chg="del">
          <ac:chgData name="David Butler" userId="5e725e48-0273-4087-b2eb-09e2acbbccf3" providerId="ADAL" clId="{1AFE338B-C69C-41CB-A9B3-CE439A8760CE}" dt="2023-08-22T10:52:56.385" v="7" actId="478"/>
          <ac:picMkLst>
            <pc:docMk/>
            <pc:sldMk cId="0" sldId="256"/>
            <ac:picMk id="23" creationId="{843DE30C-F16A-4905-9ACD-6F861D9ECCE2}"/>
          </ac:picMkLst>
        </pc:picChg>
        <pc:picChg chg="del">
          <ac:chgData name="David Butler" userId="5e725e48-0273-4087-b2eb-09e2acbbccf3" providerId="ADAL" clId="{1AFE338B-C69C-41CB-A9B3-CE439A8760CE}" dt="2023-08-22T10:52:54.284" v="3" actId="478"/>
          <ac:picMkLst>
            <pc:docMk/>
            <pc:sldMk cId="0" sldId="256"/>
            <ac:picMk id="24" creationId="{611E895C-FB1D-459D-9FDA-9A2C85F3B4FE}"/>
          </ac:picMkLst>
        </pc:picChg>
        <pc:picChg chg="del">
          <ac:chgData name="David Butler" userId="5e725e48-0273-4087-b2eb-09e2acbbccf3" providerId="ADAL" clId="{1AFE338B-C69C-41CB-A9B3-CE439A8760CE}" dt="2023-08-22T10:52:56.859" v="8" actId="478"/>
          <ac:picMkLst>
            <pc:docMk/>
            <pc:sldMk cId="0" sldId="256"/>
            <ac:picMk id="25" creationId="{CA256328-5BAC-4295-85EC-05D0E8DA19AD}"/>
          </ac:picMkLst>
        </pc:picChg>
        <pc:picChg chg="add mod">
          <ac:chgData name="David Butler" userId="5e725e48-0273-4087-b2eb-09e2acbbccf3" providerId="ADAL" clId="{1AFE338B-C69C-41CB-A9B3-CE439A8760CE}" dt="2023-08-22T10:53:04.147" v="11" actId="14100"/>
          <ac:picMkLst>
            <pc:docMk/>
            <pc:sldMk cId="0" sldId="256"/>
            <ac:picMk id="28" creationId="{8F8DC933-9EB6-4E09-9FBF-A8DD07979009}"/>
          </ac:picMkLst>
        </pc:picChg>
        <pc:picChg chg="add mod">
          <ac:chgData name="David Butler" userId="5e725e48-0273-4087-b2eb-09e2acbbccf3" providerId="ADAL" clId="{1AFE338B-C69C-41CB-A9B3-CE439A8760CE}" dt="2023-08-22T10:54:50.178" v="54" actId="14100"/>
          <ac:picMkLst>
            <pc:docMk/>
            <pc:sldMk cId="0" sldId="256"/>
            <ac:picMk id="29" creationId="{B4D81321-8E25-4B56-9A00-10451ED76B8F}"/>
          </ac:picMkLst>
        </pc:picChg>
        <pc:picChg chg="add mod">
          <ac:chgData name="David Butler" userId="5e725e48-0273-4087-b2eb-09e2acbbccf3" providerId="ADAL" clId="{1AFE338B-C69C-41CB-A9B3-CE439A8760CE}" dt="2023-08-22T10:54:10.810" v="51" actId="1076"/>
          <ac:picMkLst>
            <pc:docMk/>
            <pc:sldMk cId="0" sldId="256"/>
            <ac:picMk id="30" creationId="{02D982E5-FC49-443F-9C4E-358AA84AB4E0}"/>
          </ac:picMkLst>
        </pc:picChg>
        <pc:picChg chg="add mod">
          <ac:chgData name="David Butler" userId="5e725e48-0273-4087-b2eb-09e2acbbccf3" providerId="ADAL" clId="{1AFE338B-C69C-41CB-A9B3-CE439A8760CE}" dt="2023-08-22T10:55:02.473" v="61" actId="14100"/>
          <ac:picMkLst>
            <pc:docMk/>
            <pc:sldMk cId="0" sldId="256"/>
            <ac:picMk id="31" creationId="{329D1B38-95FE-4DC7-BA04-FC681617FFC0}"/>
          </ac:picMkLst>
        </pc:picChg>
        <pc:picChg chg="add mod">
          <ac:chgData name="David Butler" userId="5e725e48-0273-4087-b2eb-09e2acbbccf3" providerId="ADAL" clId="{1AFE338B-C69C-41CB-A9B3-CE439A8760CE}" dt="2023-08-22T10:54:58.236" v="59" actId="1076"/>
          <ac:picMkLst>
            <pc:docMk/>
            <pc:sldMk cId="0" sldId="256"/>
            <ac:picMk id="32" creationId="{8065AEBF-79B6-4010-9A0D-722972B7227A}"/>
          </ac:picMkLst>
        </pc:picChg>
        <pc:picChg chg="add mod">
          <ac:chgData name="David Butler" userId="5e725e48-0273-4087-b2eb-09e2acbbccf3" providerId="ADAL" clId="{1AFE338B-C69C-41CB-A9B3-CE439A8760CE}" dt="2023-08-22T10:53:06.829" v="13" actId="14100"/>
          <ac:picMkLst>
            <pc:docMk/>
            <pc:sldMk cId="0" sldId="256"/>
            <ac:picMk id="33" creationId="{A9BE76A1-DC5E-47F8-BB50-B9D9A734E67E}"/>
          </ac:picMkLst>
        </pc:picChg>
        <pc:picChg chg="add mod">
          <ac:chgData name="David Butler" userId="5e725e48-0273-4087-b2eb-09e2acbbccf3" providerId="ADAL" clId="{1AFE338B-C69C-41CB-A9B3-CE439A8760CE}" dt="2023-08-22T10:53:10.739" v="16" actId="14100"/>
          <ac:picMkLst>
            <pc:docMk/>
            <pc:sldMk cId="0" sldId="256"/>
            <ac:picMk id="34" creationId="{9C0DA3D9-D203-4B53-A70F-701887694861}"/>
          </ac:picMkLst>
        </pc:picChg>
        <pc:picChg chg="add mod">
          <ac:chgData name="David Butler" userId="5e725e48-0273-4087-b2eb-09e2acbbccf3" providerId="ADAL" clId="{1AFE338B-C69C-41CB-A9B3-CE439A8760CE}" dt="2023-08-22T10:54:05.387" v="48" actId="1076"/>
          <ac:picMkLst>
            <pc:docMk/>
            <pc:sldMk cId="0" sldId="256"/>
            <ac:picMk id="35" creationId="{26E10879-97BE-4ED0-BD9A-2C62C15ED6F4}"/>
          </ac:picMkLst>
        </pc:picChg>
        <pc:picChg chg="add mod">
          <ac:chgData name="David Butler" userId="5e725e48-0273-4087-b2eb-09e2acbbccf3" providerId="ADAL" clId="{1AFE338B-C69C-41CB-A9B3-CE439A8760CE}" dt="2023-08-22T10:53:58.323" v="44" actId="14100"/>
          <ac:picMkLst>
            <pc:docMk/>
            <pc:sldMk cId="0" sldId="256"/>
            <ac:picMk id="36" creationId="{2CAA0691-62A2-47DB-8B4A-07F1400B5AD5}"/>
          </ac:picMkLst>
        </pc:picChg>
      </pc:sldChg>
      <pc:sldChg chg="addSp delSp">
        <pc:chgData name="David Butler" userId="5e725e48-0273-4087-b2eb-09e2acbbccf3" providerId="ADAL" clId="{1AFE338B-C69C-41CB-A9B3-CE439A8760CE}" dt="2023-08-22T11:05:53.203" v="65"/>
        <pc:sldMkLst>
          <pc:docMk/>
          <pc:sldMk cId="318777212" sldId="278"/>
        </pc:sldMkLst>
        <pc:picChg chg="del">
          <ac:chgData name="David Butler" userId="5e725e48-0273-4087-b2eb-09e2acbbccf3" providerId="ADAL" clId="{1AFE338B-C69C-41CB-A9B3-CE439A8760CE}" dt="2023-08-22T11:04:16.830" v="62" actId="478"/>
          <ac:picMkLst>
            <pc:docMk/>
            <pc:sldMk cId="318777212" sldId="278"/>
            <ac:picMk id="2" creationId="{7083F89F-338A-44F3-8E64-C3AFFB548F18}"/>
          </ac:picMkLst>
        </pc:picChg>
        <pc:picChg chg="add">
          <ac:chgData name="David Butler" userId="5e725e48-0273-4087-b2eb-09e2acbbccf3" providerId="ADAL" clId="{1AFE338B-C69C-41CB-A9B3-CE439A8760CE}" dt="2023-08-22T11:05:53.203" v="65"/>
          <ac:picMkLst>
            <pc:docMk/>
            <pc:sldMk cId="318777212" sldId="278"/>
            <ac:picMk id="3" creationId="{8E00229E-C553-44CD-A7AB-CF170BF594A3}"/>
          </ac:picMkLst>
        </pc:picChg>
      </pc:sldChg>
      <pc:sldChg chg="addSp">
        <pc:chgData name="David Butler" userId="5e725e48-0273-4087-b2eb-09e2acbbccf3" providerId="ADAL" clId="{1AFE338B-C69C-41CB-A9B3-CE439A8760CE}" dt="2023-08-22T11:06:32.170" v="85"/>
        <pc:sldMkLst>
          <pc:docMk/>
          <pc:sldMk cId="757092206" sldId="279"/>
        </pc:sldMkLst>
        <pc:picChg chg="add">
          <ac:chgData name="David Butler" userId="5e725e48-0273-4087-b2eb-09e2acbbccf3" providerId="ADAL" clId="{1AFE338B-C69C-41CB-A9B3-CE439A8760CE}" dt="2023-08-22T11:06:32.170" v="85"/>
          <ac:picMkLst>
            <pc:docMk/>
            <pc:sldMk cId="757092206" sldId="279"/>
            <ac:picMk id="2" creationId="{DFEDFD3F-711A-44C6-98DA-E025C8BC4C82}"/>
          </ac:picMkLst>
        </pc:picChg>
      </pc:sldChg>
      <pc:sldChg chg="addSp delSp modSp">
        <pc:chgData name="David Butler" userId="5e725e48-0273-4087-b2eb-09e2acbbccf3" providerId="ADAL" clId="{1AFE338B-C69C-41CB-A9B3-CE439A8760CE}" dt="2023-08-22T11:06:21.774" v="84"/>
        <pc:sldMkLst>
          <pc:docMk/>
          <pc:sldMk cId="2235834159" sldId="280"/>
        </pc:sldMkLst>
        <pc:spChg chg="add del mod">
          <ac:chgData name="David Butler" userId="5e725e48-0273-4087-b2eb-09e2acbbccf3" providerId="ADAL" clId="{1AFE338B-C69C-41CB-A9B3-CE439A8760CE}" dt="2023-08-22T11:06:21.774" v="84"/>
          <ac:spMkLst>
            <pc:docMk/>
            <pc:sldMk cId="2235834159" sldId="280"/>
            <ac:spMk id="4" creationId="{3B4E451F-F156-4817-9B45-9335C7EFF6E6}"/>
          </ac:spMkLst>
        </pc:spChg>
        <pc:picChg chg="del">
          <ac:chgData name="David Butler" userId="5e725e48-0273-4087-b2eb-09e2acbbccf3" providerId="ADAL" clId="{1AFE338B-C69C-41CB-A9B3-CE439A8760CE}" dt="2023-08-22T11:04:19.120" v="64" actId="478"/>
          <ac:picMkLst>
            <pc:docMk/>
            <pc:sldMk cId="2235834159" sldId="280"/>
            <ac:picMk id="2" creationId="{CD78E9E2-91E6-4E11-A23B-BF6B2570E792}"/>
          </ac:picMkLst>
        </pc:picChg>
        <pc:picChg chg="add">
          <ac:chgData name="David Butler" userId="5e725e48-0273-4087-b2eb-09e2acbbccf3" providerId="ADAL" clId="{1AFE338B-C69C-41CB-A9B3-CE439A8760CE}" dt="2023-08-22T11:06:05.345" v="66"/>
          <ac:picMkLst>
            <pc:docMk/>
            <pc:sldMk cId="2235834159" sldId="280"/>
            <ac:picMk id="3" creationId="{D0AC4092-2250-412F-B83A-BE3BF6EBA644}"/>
          </ac:picMkLst>
        </pc:picChg>
      </pc:sldChg>
      <pc:sldChg chg="del">
        <pc:chgData name="David Butler" userId="5e725e48-0273-4087-b2eb-09e2acbbccf3" providerId="ADAL" clId="{1AFE338B-C69C-41CB-A9B3-CE439A8760CE}" dt="2023-08-22T11:04:18.090" v="63" actId="2696"/>
        <pc:sldMkLst>
          <pc:docMk/>
          <pc:sldMk cId="1689662125" sldId="281"/>
        </pc:sldMkLst>
      </pc:sldChg>
      <pc:sldChg chg="addSp modSp">
        <pc:chgData name="David Butler" userId="5e725e48-0273-4087-b2eb-09e2acbbccf3" providerId="ADAL" clId="{1AFE338B-C69C-41CB-A9B3-CE439A8760CE}" dt="2023-08-22T11:08:15.763" v="89" actId="14100"/>
        <pc:sldMkLst>
          <pc:docMk/>
          <pc:sldMk cId="3011457348" sldId="283"/>
        </pc:sldMkLst>
        <pc:picChg chg="add mod">
          <ac:chgData name="David Butler" userId="5e725e48-0273-4087-b2eb-09e2acbbccf3" providerId="ADAL" clId="{1AFE338B-C69C-41CB-A9B3-CE439A8760CE}" dt="2023-08-22T11:08:15.763" v="89" actId="14100"/>
          <ac:picMkLst>
            <pc:docMk/>
            <pc:sldMk cId="3011457348" sldId="283"/>
            <ac:picMk id="2" creationId="{2EB97FA5-4B58-4C7C-B6BF-AE0730430A1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2606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2660" y="2806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94538" y="1860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6510" y="22184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8D5AC8-15C4-4571-B3ED-1B78E5F23036}"/>
              </a:ext>
            </a:extLst>
          </p:cNvPr>
          <p:cNvSpPr txBox="1"/>
          <p:nvPr/>
        </p:nvSpPr>
        <p:spPr>
          <a:xfrm>
            <a:off x="3166498" y="21484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363A3E-CDD6-48D7-AD71-266ED7BB9904}"/>
              </a:ext>
            </a:extLst>
          </p:cNvPr>
          <p:cNvSpPr txBox="1"/>
          <p:nvPr/>
        </p:nvSpPr>
        <p:spPr>
          <a:xfrm>
            <a:off x="6684853" y="2103293"/>
            <a:ext cx="45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3F4C42-E22A-41AA-82A0-3EC5880EA7D9}"/>
              </a:ext>
            </a:extLst>
          </p:cNvPr>
          <p:cNvSpPr txBox="1"/>
          <p:nvPr/>
        </p:nvSpPr>
        <p:spPr>
          <a:xfrm>
            <a:off x="204861" y="43348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9424E7-6CD0-4A90-939B-5B0AAAA85657}"/>
              </a:ext>
            </a:extLst>
          </p:cNvPr>
          <p:cNvSpPr txBox="1"/>
          <p:nvPr/>
        </p:nvSpPr>
        <p:spPr>
          <a:xfrm>
            <a:off x="2585318" y="42677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4AB301D-5696-475B-A771-655C20F8857E}"/>
              </a:ext>
            </a:extLst>
          </p:cNvPr>
          <p:cNvSpPr txBox="1"/>
          <p:nvPr/>
        </p:nvSpPr>
        <p:spPr>
          <a:xfrm>
            <a:off x="6186928" y="44079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9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F8DC933-9EB6-4E09-9FBF-A8DD0797900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74" y="357537"/>
            <a:ext cx="2350445" cy="1559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 descr="Free Appliance Cook photo and picture">
            <a:extLst>
              <a:ext uri="{FF2B5EF4-FFF2-40B4-BE49-F238E27FC236}">
                <a16:creationId xmlns:a16="http://schemas.microsoft.com/office/drawing/2014/main" id="{B4D81321-8E25-4B56-9A00-10451ED76B8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69"/>
          <a:stretch/>
        </p:blipFill>
        <p:spPr bwMode="auto">
          <a:xfrm>
            <a:off x="148713" y="4704136"/>
            <a:ext cx="2564399" cy="16971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Picture 29" descr="Free Living Room Chair photo and picture">
            <a:extLst>
              <a:ext uri="{FF2B5EF4-FFF2-40B4-BE49-F238E27FC236}">
                <a16:creationId xmlns:a16="http://schemas.microsoft.com/office/drawing/2014/main" id="{02D982E5-FC49-443F-9C4E-358AA84AB4E0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47" r="54873"/>
          <a:stretch/>
        </p:blipFill>
        <p:spPr bwMode="auto">
          <a:xfrm>
            <a:off x="626474" y="2224239"/>
            <a:ext cx="1429458" cy="15918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Picture 30" descr="Free Living Room Couch photo and picture">
            <a:extLst>
              <a:ext uri="{FF2B5EF4-FFF2-40B4-BE49-F238E27FC236}">
                <a16:creationId xmlns:a16="http://schemas.microsoft.com/office/drawing/2014/main" id="{329D1B38-95FE-4DC7-BA04-FC681617FFC0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37" t="45729" r="23956" b="22025"/>
          <a:stretch/>
        </p:blipFill>
        <p:spPr bwMode="auto">
          <a:xfrm>
            <a:off x="2887004" y="4347324"/>
            <a:ext cx="2933794" cy="1825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Picture 31" descr="Free Magnets Photo Magnets photo and picture">
            <a:extLst>
              <a:ext uri="{FF2B5EF4-FFF2-40B4-BE49-F238E27FC236}">
                <a16:creationId xmlns:a16="http://schemas.microsoft.com/office/drawing/2014/main" id="{8065AEBF-79B6-4010-9A0D-722972B7227A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0"/>
          <a:stretch/>
        </p:blipFill>
        <p:spPr bwMode="auto">
          <a:xfrm>
            <a:off x="6556462" y="4537526"/>
            <a:ext cx="2169495" cy="1825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Free Bedroom Real Estate photo and picture">
            <a:extLst>
              <a:ext uri="{FF2B5EF4-FFF2-40B4-BE49-F238E27FC236}">
                <a16:creationId xmlns:a16="http://schemas.microsoft.com/office/drawing/2014/main" id="{A9BE76A1-DC5E-47F8-BB50-B9D9A734E67E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7" t="29624" r="12980" b="7405"/>
          <a:stretch/>
        </p:blipFill>
        <p:spPr bwMode="auto">
          <a:xfrm>
            <a:off x="3424345" y="357537"/>
            <a:ext cx="2396453" cy="15592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 descr="Free House Interior photo and picture">
            <a:extLst>
              <a:ext uri="{FF2B5EF4-FFF2-40B4-BE49-F238E27FC236}">
                <a16:creationId xmlns:a16="http://schemas.microsoft.com/office/drawing/2014/main" id="{9C0DA3D9-D203-4B53-A70F-701887694861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5" t="43439" r="14259"/>
          <a:stretch/>
        </p:blipFill>
        <p:spPr bwMode="auto">
          <a:xfrm>
            <a:off x="6034100" y="649948"/>
            <a:ext cx="2515890" cy="12668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34" descr="Free Dishwasher Clean photo and picture">
            <a:extLst>
              <a:ext uri="{FF2B5EF4-FFF2-40B4-BE49-F238E27FC236}">
                <a16:creationId xmlns:a16="http://schemas.microsoft.com/office/drawing/2014/main" id="{26E10879-97BE-4ED0-BD9A-2C62C15ED6F4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988" y="2218481"/>
            <a:ext cx="2740716" cy="2049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Picture 35" descr="Free Kitchen Cabinets photo and picture">
            <a:extLst>
              <a:ext uri="{FF2B5EF4-FFF2-40B4-BE49-F238E27FC236}">
                <a16:creationId xmlns:a16="http://schemas.microsoft.com/office/drawing/2014/main" id="{2CAA0691-62A2-47DB-8B4A-07F1400B5AD5}"/>
              </a:ext>
            </a:extLst>
          </p:cNvPr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8" r="25639"/>
          <a:stretch/>
        </p:blipFill>
        <p:spPr bwMode="auto">
          <a:xfrm>
            <a:off x="7092280" y="2146646"/>
            <a:ext cx="1457710" cy="2261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00229E-C553-44CD-A7AB-CF170BF59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" y="1104900"/>
            <a:ext cx="9001125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77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AC4092-2250-412F-B83A-BE3BF6EBA6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50" y="2124075"/>
            <a:ext cx="8267700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834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FEDFD3F-711A-44C6-98DA-E025C8BC4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12" y="1962150"/>
            <a:ext cx="7648575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092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EB97FA5-4B58-4C7C-B6BF-AE0730430A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404664"/>
            <a:ext cx="6513026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457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4795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4C098A-9CF7-4106-9C97-4110ABA7D2C3}">
  <ds:schemaRefs>
    <ds:schemaRef ds:uri="http://purl.org/dc/dcmitype/"/>
    <ds:schemaRef ds:uri="http://purl.org/dc/terms/"/>
    <ds:schemaRef ds:uri="http://schemas.microsoft.com/office/infopath/2007/PartnerControls"/>
    <ds:schemaRef ds:uri="7789c14a-a99d-49e3-b17f-cc0aeb526209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1d7f4318-fbaa-42fb-befc-90ab84d26bd1"/>
    <ds:schemaRef ds:uri="http://purl.org/dc/elements/1.1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2432</TotalTime>
  <Words>9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9</cp:revision>
  <dcterms:created xsi:type="dcterms:W3CDTF">2023-07-12T07:05:28Z</dcterms:created>
  <dcterms:modified xsi:type="dcterms:W3CDTF">2023-08-22T11:08:36Z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