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0" r:id="rId6"/>
    <p:sldId id="278" r:id="rId7"/>
    <p:sldId id="281" r:id="rId8"/>
    <p:sldId id="292" r:id="rId9"/>
    <p:sldId id="293" r:id="rId10"/>
    <p:sldId id="294" r:id="rId11"/>
    <p:sldId id="279" r:id="rId12"/>
    <p:sldId id="288" r:id="rId13"/>
    <p:sldId id="287" r:id="rId14"/>
    <p:sldId id="286" r:id="rId15"/>
    <p:sldId id="285" r:id="rId16"/>
    <p:sldId id="284" r:id="rId17"/>
    <p:sldId id="289" r:id="rId18"/>
    <p:sldId id="290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84023831-B79A-48DD-887A-8254A43176A4}"/>
    <pc:docChg chg="custSel addSld modSld">
      <pc:chgData name="David Butler" userId="5e725e48-0273-4087-b2eb-09e2acbbccf3" providerId="ADAL" clId="{84023831-B79A-48DD-887A-8254A43176A4}" dt="2023-08-22T11:35:12.827" v="116" actId="1076"/>
      <pc:docMkLst>
        <pc:docMk/>
      </pc:docMkLst>
      <pc:sldChg chg="addSp delSp modSp">
        <pc:chgData name="David Butler" userId="5e725e48-0273-4087-b2eb-09e2acbbccf3" providerId="ADAL" clId="{84023831-B79A-48DD-887A-8254A43176A4}" dt="2023-08-22T11:31:33.240" v="46" actId="20577"/>
        <pc:sldMkLst>
          <pc:docMk/>
          <pc:sldMk cId="0" sldId="256"/>
        </pc:sldMkLst>
        <pc:spChg chg="add mod">
          <ac:chgData name="David Butler" userId="5e725e48-0273-4087-b2eb-09e2acbbccf3" providerId="ADAL" clId="{84023831-B79A-48DD-887A-8254A43176A4}" dt="2023-08-22T11:30:41.303" v="27" actId="403"/>
          <ac:spMkLst>
            <pc:docMk/>
            <pc:sldMk cId="0" sldId="256"/>
            <ac:spMk id="2" creationId="{88261CCE-8524-4DA0-A206-40FA74DAD981}"/>
          </ac:spMkLst>
        </pc:spChg>
        <pc:spChg chg="mod">
          <ac:chgData name="David Butler" userId="5e725e48-0273-4087-b2eb-09e2acbbccf3" providerId="ADAL" clId="{84023831-B79A-48DD-887A-8254A43176A4}" dt="2023-08-22T11:29:20.026" v="8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84023831-B79A-48DD-887A-8254A43176A4}" dt="2023-08-22T11:29:31.452" v="12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84023831-B79A-48DD-887A-8254A43176A4}" dt="2023-08-22T11:31:07.700" v="40" actId="1076"/>
          <ac:spMkLst>
            <pc:docMk/>
            <pc:sldMk cId="0" sldId="256"/>
            <ac:spMk id="11" creationId="{00000000-0000-0000-0000-000000000000}"/>
          </ac:spMkLst>
        </pc:spChg>
        <pc:spChg chg="del">
          <ac:chgData name="David Butler" userId="5e725e48-0273-4087-b2eb-09e2acbbccf3" providerId="ADAL" clId="{84023831-B79A-48DD-887A-8254A43176A4}" dt="2023-08-22T11:29:26.089" v="10" actId="478"/>
          <ac:spMkLst>
            <pc:docMk/>
            <pc:sldMk cId="0" sldId="256"/>
            <ac:spMk id="19" creationId="{498D5AC8-15C4-4571-B3ED-1B78E5F23036}"/>
          </ac:spMkLst>
        </pc:spChg>
        <pc:spChg chg="add mod">
          <ac:chgData name="David Butler" userId="5e725e48-0273-4087-b2eb-09e2acbbccf3" providerId="ADAL" clId="{84023831-B79A-48DD-887A-8254A43176A4}" dt="2023-08-22T11:30:54.189" v="32" actId="20577"/>
          <ac:spMkLst>
            <pc:docMk/>
            <pc:sldMk cId="0" sldId="256"/>
            <ac:spMk id="20" creationId="{6137C496-119B-46A4-9947-6B76349E1DD1}"/>
          </ac:spMkLst>
        </pc:spChg>
        <pc:spChg chg="del">
          <ac:chgData name="David Butler" userId="5e725e48-0273-4087-b2eb-09e2acbbccf3" providerId="ADAL" clId="{84023831-B79A-48DD-887A-8254A43176A4}" dt="2023-08-22T11:29:28.334" v="11" actId="478"/>
          <ac:spMkLst>
            <pc:docMk/>
            <pc:sldMk cId="0" sldId="256"/>
            <ac:spMk id="21" creationId="{12363A3E-CDD6-48D7-AD71-266ED7BB9904}"/>
          </ac:spMkLst>
        </pc:spChg>
        <pc:spChg chg="add mod">
          <ac:chgData name="David Butler" userId="5e725e48-0273-4087-b2eb-09e2acbbccf3" providerId="ADAL" clId="{84023831-B79A-48DD-887A-8254A43176A4}" dt="2023-08-22T11:31:22.227" v="42" actId="20577"/>
          <ac:spMkLst>
            <pc:docMk/>
            <pc:sldMk cId="0" sldId="256"/>
            <ac:spMk id="22" creationId="{9E007B4B-55BC-4AEA-9E75-B0F077682367}"/>
          </ac:spMkLst>
        </pc:spChg>
        <pc:spChg chg="add mod">
          <ac:chgData name="David Butler" userId="5e725e48-0273-4087-b2eb-09e2acbbccf3" providerId="ADAL" clId="{84023831-B79A-48DD-887A-8254A43176A4}" dt="2023-08-22T11:31:33.240" v="46" actId="20577"/>
          <ac:spMkLst>
            <pc:docMk/>
            <pc:sldMk cId="0" sldId="256"/>
            <ac:spMk id="23" creationId="{D5B65219-3A81-4C6B-996A-6660FF9535AB}"/>
          </ac:spMkLst>
        </pc:spChg>
        <pc:picChg chg="add mod">
          <ac:chgData name="David Butler" userId="5e725e48-0273-4087-b2eb-09e2acbbccf3" providerId="ADAL" clId="{84023831-B79A-48DD-887A-8254A43176A4}" dt="2023-08-22T11:31:05.739" v="39" actId="1076"/>
          <ac:picMkLst>
            <pc:docMk/>
            <pc:sldMk cId="0" sldId="256"/>
            <ac:picMk id="14" creationId="{B208B485-2628-43F6-AC84-8C4236535457}"/>
          </ac:picMkLst>
        </pc:picChg>
        <pc:picChg chg="add mod">
          <ac:chgData name="David Butler" userId="5e725e48-0273-4087-b2eb-09e2acbbccf3" providerId="ADAL" clId="{84023831-B79A-48DD-887A-8254A43176A4}" dt="2023-08-22T11:29:14.907" v="7" actId="1076"/>
          <ac:picMkLst>
            <pc:docMk/>
            <pc:sldMk cId="0" sldId="256"/>
            <ac:picMk id="15" creationId="{34EDF0F9-1DA2-499B-870C-3E5BE2EADDE0}"/>
          </ac:picMkLst>
        </pc:picChg>
        <pc:picChg chg="add mod">
          <ac:chgData name="David Butler" userId="5e725e48-0273-4087-b2eb-09e2acbbccf3" providerId="ADAL" clId="{84023831-B79A-48DD-887A-8254A43176A4}" dt="2023-08-22T11:29:14.907" v="7" actId="1076"/>
          <ac:picMkLst>
            <pc:docMk/>
            <pc:sldMk cId="0" sldId="256"/>
            <ac:picMk id="16" creationId="{605828D7-84AF-41D1-A44A-96D035F6FD59}"/>
          </ac:picMkLst>
        </pc:picChg>
        <pc:picChg chg="add mod">
          <ac:chgData name="David Butler" userId="5e725e48-0273-4087-b2eb-09e2acbbccf3" providerId="ADAL" clId="{84023831-B79A-48DD-887A-8254A43176A4}" dt="2023-08-22T11:29:14.907" v="7" actId="1076"/>
          <ac:picMkLst>
            <pc:docMk/>
            <pc:sldMk cId="0" sldId="256"/>
            <ac:picMk id="17" creationId="{FA057877-5EB6-4BDA-BC2C-2C40910010AA}"/>
          </ac:picMkLst>
        </pc:picChg>
        <pc:picChg chg="del">
          <ac:chgData name="David Butler" userId="5e725e48-0273-4087-b2eb-09e2acbbccf3" providerId="ADAL" clId="{84023831-B79A-48DD-887A-8254A43176A4}" dt="2023-08-22T11:28:36.830" v="5" actId="478"/>
          <ac:picMkLst>
            <pc:docMk/>
            <pc:sldMk cId="0" sldId="256"/>
            <ac:picMk id="28" creationId="{987542DF-7666-404C-8457-9E6E76F9C953}"/>
          </ac:picMkLst>
        </pc:picChg>
        <pc:picChg chg="del">
          <ac:chgData name="David Butler" userId="5e725e48-0273-4087-b2eb-09e2acbbccf3" providerId="ADAL" clId="{84023831-B79A-48DD-887A-8254A43176A4}" dt="2023-08-22T11:28:35.284" v="3" actId="478"/>
          <ac:picMkLst>
            <pc:docMk/>
            <pc:sldMk cId="0" sldId="256"/>
            <ac:picMk id="29" creationId="{7C94E3D9-510D-43E9-BF42-6A71A51F34A5}"/>
          </ac:picMkLst>
        </pc:picChg>
        <pc:picChg chg="del">
          <ac:chgData name="David Butler" userId="5e725e48-0273-4087-b2eb-09e2acbbccf3" providerId="ADAL" clId="{84023831-B79A-48DD-887A-8254A43176A4}" dt="2023-08-22T11:28:34.694" v="2" actId="478"/>
          <ac:picMkLst>
            <pc:docMk/>
            <pc:sldMk cId="0" sldId="256"/>
            <ac:picMk id="30" creationId="{8EC29BBE-1F46-4BEA-A633-5A3389CC62DC}"/>
          </ac:picMkLst>
        </pc:picChg>
        <pc:picChg chg="del">
          <ac:chgData name="David Butler" userId="5e725e48-0273-4087-b2eb-09e2acbbccf3" providerId="ADAL" clId="{84023831-B79A-48DD-887A-8254A43176A4}" dt="2023-08-22T11:28:36.031" v="4" actId="478"/>
          <ac:picMkLst>
            <pc:docMk/>
            <pc:sldMk cId="0" sldId="256"/>
            <ac:picMk id="31" creationId="{F21C3122-1053-40EF-870C-DB7D98C9C333}"/>
          </ac:picMkLst>
        </pc:picChg>
        <pc:picChg chg="del">
          <ac:chgData name="David Butler" userId="5e725e48-0273-4087-b2eb-09e2acbbccf3" providerId="ADAL" clId="{84023831-B79A-48DD-887A-8254A43176A4}" dt="2023-08-22T11:28:33.245" v="0" actId="478"/>
          <ac:picMkLst>
            <pc:docMk/>
            <pc:sldMk cId="0" sldId="256"/>
            <ac:picMk id="32" creationId="{75606AAD-F69D-4F1C-AFD7-DC4DB25E6838}"/>
          </ac:picMkLst>
        </pc:picChg>
        <pc:picChg chg="del">
          <ac:chgData name="David Butler" userId="5e725e48-0273-4087-b2eb-09e2acbbccf3" providerId="ADAL" clId="{84023831-B79A-48DD-887A-8254A43176A4}" dt="2023-08-22T11:28:33.996" v="1" actId="478"/>
          <ac:picMkLst>
            <pc:docMk/>
            <pc:sldMk cId="0" sldId="256"/>
            <ac:picMk id="33" creationId="{95686EC5-B918-4B8C-A276-B0C27B2310CE}"/>
          </ac:picMkLst>
        </pc:picChg>
      </pc:sldChg>
      <pc:sldChg chg="addSp delSp modSp">
        <pc:chgData name="David Butler" userId="5e725e48-0273-4087-b2eb-09e2acbbccf3" providerId="ADAL" clId="{84023831-B79A-48DD-887A-8254A43176A4}" dt="2023-08-22T11:33:52.764" v="98" actId="14100"/>
        <pc:sldMkLst>
          <pc:docMk/>
          <pc:sldMk cId="318777212" sldId="278"/>
        </pc:sldMkLst>
        <pc:spChg chg="add">
          <ac:chgData name="David Butler" userId="5e725e48-0273-4087-b2eb-09e2acbbccf3" providerId="ADAL" clId="{84023831-B79A-48DD-887A-8254A43176A4}" dt="2023-08-22T11:33:18.760" v="80"/>
          <ac:spMkLst>
            <pc:docMk/>
            <pc:sldMk cId="318777212" sldId="278"/>
            <ac:spMk id="13" creationId="{BB552E85-C7CD-44EB-9CA9-6B1B4BB07F8D}"/>
          </ac:spMkLst>
        </pc:spChg>
        <pc:spChg chg="add mod">
          <ac:chgData name="David Butler" userId="5e725e48-0273-4087-b2eb-09e2acbbccf3" providerId="ADAL" clId="{84023831-B79A-48DD-887A-8254A43176A4}" dt="2023-08-22T11:33:28.901" v="84" actId="1076"/>
          <ac:spMkLst>
            <pc:docMk/>
            <pc:sldMk cId="318777212" sldId="278"/>
            <ac:spMk id="14" creationId="{BC0902E1-B59F-4BCE-91DF-AF34514BDBC7}"/>
          </ac:spMkLst>
        </pc:spChg>
        <pc:spChg chg="add mod">
          <ac:chgData name="David Butler" userId="5e725e48-0273-4087-b2eb-09e2acbbccf3" providerId="ADAL" clId="{84023831-B79A-48DD-887A-8254A43176A4}" dt="2023-08-22T11:33:23.708" v="81" actId="1076"/>
          <ac:spMkLst>
            <pc:docMk/>
            <pc:sldMk cId="318777212" sldId="278"/>
            <ac:spMk id="15" creationId="{BE0CB5DA-98D2-40F7-819D-D1ACE375DC3C}"/>
          </ac:spMkLst>
        </pc:spChg>
        <pc:spChg chg="add mod">
          <ac:chgData name="David Butler" userId="5e725e48-0273-4087-b2eb-09e2acbbccf3" providerId="ADAL" clId="{84023831-B79A-48DD-887A-8254A43176A4}" dt="2023-08-22T11:33:33.012" v="86" actId="1076"/>
          <ac:spMkLst>
            <pc:docMk/>
            <pc:sldMk cId="318777212" sldId="278"/>
            <ac:spMk id="16" creationId="{1F2CA470-DBBA-43B1-BB4D-075F997D2A57}"/>
          </ac:spMkLst>
        </pc:spChg>
        <pc:spChg chg="add mod">
          <ac:chgData name="David Butler" userId="5e725e48-0273-4087-b2eb-09e2acbbccf3" providerId="ADAL" clId="{84023831-B79A-48DD-887A-8254A43176A4}" dt="2023-08-22T11:33:35.700" v="87" actId="1076"/>
          <ac:spMkLst>
            <pc:docMk/>
            <pc:sldMk cId="318777212" sldId="278"/>
            <ac:spMk id="17" creationId="{E8EEAAE8-458B-4E61-905B-A0838592205C}"/>
          </ac:spMkLst>
        </pc:spChg>
        <pc:spChg chg="add mod">
          <ac:chgData name="David Butler" userId="5e725e48-0273-4087-b2eb-09e2acbbccf3" providerId="ADAL" clId="{84023831-B79A-48DD-887A-8254A43176A4}" dt="2023-08-22T11:33:37.796" v="89" actId="1076"/>
          <ac:spMkLst>
            <pc:docMk/>
            <pc:sldMk cId="318777212" sldId="278"/>
            <ac:spMk id="18" creationId="{11090016-6C87-410C-A31B-3115317B90C7}"/>
          </ac:spMkLst>
        </pc:spChg>
        <pc:spChg chg="add mod">
          <ac:chgData name="David Butler" userId="5e725e48-0273-4087-b2eb-09e2acbbccf3" providerId="ADAL" clId="{84023831-B79A-48DD-887A-8254A43176A4}" dt="2023-08-22T11:33:43.635" v="92" actId="1076"/>
          <ac:spMkLst>
            <pc:docMk/>
            <pc:sldMk cId="318777212" sldId="278"/>
            <ac:spMk id="19" creationId="{F6809A7D-1F89-4DEC-AA93-996BC55EA060}"/>
          </ac:spMkLst>
        </pc:spChg>
        <pc:spChg chg="add mod">
          <ac:chgData name="David Butler" userId="5e725e48-0273-4087-b2eb-09e2acbbccf3" providerId="ADAL" clId="{84023831-B79A-48DD-887A-8254A43176A4}" dt="2023-08-22T11:33:47.820" v="95" actId="1076"/>
          <ac:spMkLst>
            <pc:docMk/>
            <pc:sldMk cId="318777212" sldId="278"/>
            <ac:spMk id="20" creationId="{3F180B9F-CF40-4C86-8E3F-96C5BF36702B}"/>
          </ac:spMkLst>
        </pc:spChg>
        <pc:spChg chg="add mod">
          <ac:chgData name="David Butler" userId="5e725e48-0273-4087-b2eb-09e2acbbccf3" providerId="ADAL" clId="{84023831-B79A-48DD-887A-8254A43176A4}" dt="2023-08-22T11:33:50.323" v="96" actId="1076"/>
          <ac:spMkLst>
            <pc:docMk/>
            <pc:sldMk cId="318777212" sldId="278"/>
            <ac:spMk id="21" creationId="{B9908730-4414-4393-B18C-4BAE5F39BAF0}"/>
          </ac:spMkLst>
        </pc:spChg>
        <pc:picChg chg="del">
          <ac:chgData name="David Butler" userId="5e725e48-0273-4087-b2eb-09e2acbbccf3" providerId="ADAL" clId="{84023831-B79A-48DD-887A-8254A43176A4}" dt="2023-08-22T11:31:56.173" v="51" actId="478"/>
          <ac:picMkLst>
            <pc:docMk/>
            <pc:sldMk cId="318777212" sldId="278"/>
            <ac:picMk id="3" creationId="{7C077064-2898-4DE1-A887-3C4E4F74E8EA}"/>
          </ac:picMkLst>
        </pc:picChg>
        <pc:picChg chg="add mod">
          <ac:chgData name="David Butler" userId="5e725e48-0273-4087-b2eb-09e2acbbccf3" providerId="ADAL" clId="{84023831-B79A-48DD-887A-8254A43176A4}" dt="2023-08-22T11:32:14.171" v="55" actId="14100"/>
          <ac:picMkLst>
            <pc:docMk/>
            <pc:sldMk cId="318777212" sldId="278"/>
            <ac:picMk id="4" creationId="{E5E48AF5-B0A4-477B-A9AB-6C29ABC37C39}"/>
          </ac:picMkLst>
        </pc:picChg>
        <pc:picChg chg="add mod">
          <ac:chgData name="David Butler" userId="5e725e48-0273-4087-b2eb-09e2acbbccf3" providerId="ADAL" clId="{84023831-B79A-48DD-887A-8254A43176A4}" dt="2023-08-22T11:33:30.540" v="85" actId="14100"/>
          <ac:picMkLst>
            <pc:docMk/>
            <pc:sldMk cId="318777212" sldId="278"/>
            <ac:picMk id="5" creationId="{20CAF9F4-FC71-455D-898E-749C646B2B64}"/>
          </ac:picMkLst>
        </pc:picChg>
        <pc:picChg chg="add mod">
          <ac:chgData name="David Butler" userId="5e725e48-0273-4087-b2eb-09e2acbbccf3" providerId="ADAL" clId="{84023831-B79A-48DD-887A-8254A43176A4}" dt="2023-08-22T11:32:39.029" v="77" actId="1076"/>
          <ac:picMkLst>
            <pc:docMk/>
            <pc:sldMk cId="318777212" sldId="278"/>
            <ac:picMk id="6" creationId="{E6FB4D8D-C05E-4E40-AC7F-7C900522334E}"/>
          </ac:picMkLst>
        </pc:picChg>
        <pc:picChg chg="add mod">
          <ac:chgData name="David Butler" userId="5e725e48-0273-4087-b2eb-09e2acbbccf3" providerId="ADAL" clId="{84023831-B79A-48DD-887A-8254A43176A4}" dt="2023-08-22T11:33:45.855" v="94" actId="14100"/>
          <ac:picMkLst>
            <pc:docMk/>
            <pc:sldMk cId="318777212" sldId="278"/>
            <ac:picMk id="7" creationId="{51557124-A757-4739-9CCF-1F86575BD661}"/>
          </ac:picMkLst>
        </pc:picChg>
        <pc:picChg chg="add mod">
          <ac:chgData name="David Butler" userId="5e725e48-0273-4087-b2eb-09e2acbbccf3" providerId="ADAL" clId="{84023831-B79A-48DD-887A-8254A43176A4}" dt="2023-08-22T11:33:41.660" v="91" actId="14100"/>
          <ac:picMkLst>
            <pc:docMk/>
            <pc:sldMk cId="318777212" sldId="278"/>
            <ac:picMk id="8" creationId="{4B1DFF4B-5727-48FD-A098-BBBA379FDAB2}"/>
          </ac:picMkLst>
        </pc:picChg>
        <pc:picChg chg="add mod">
          <ac:chgData name="David Butler" userId="5e725e48-0273-4087-b2eb-09e2acbbccf3" providerId="ADAL" clId="{84023831-B79A-48DD-887A-8254A43176A4}" dt="2023-08-22T11:32:38.347" v="76" actId="1076"/>
          <ac:picMkLst>
            <pc:docMk/>
            <pc:sldMk cId="318777212" sldId="278"/>
            <ac:picMk id="9" creationId="{1A2A193B-B2D2-4E59-9869-74B5C7701DD0}"/>
          </ac:picMkLst>
        </pc:picChg>
        <pc:picChg chg="add mod">
          <ac:chgData name="David Butler" userId="5e725e48-0273-4087-b2eb-09e2acbbccf3" providerId="ADAL" clId="{84023831-B79A-48DD-887A-8254A43176A4}" dt="2023-08-22T11:33:52.764" v="98" actId="14100"/>
          <ac:picMkLst>
            <pc:docMk/>
            <pc:sldMk cId="318777212" sldId="278"/>
            <ac:picMk id="10" creationId="{3FA6FE27-23B0-4A7E-AB08-932D64BAABB4}"/>
          </ac:picMkLst>
        </pc:picChg>
        <pc:picChg chg="add mod">
          <ac:chgData name="David Butler" userId="5e725e48-0273-4087-b2eb-09e2acbbccf3" providerId="ADAL" clId="{84023831-B79A-48DD-887A-8254A43176A4}" dt="2023-08-22T11:32:41.478" v="79" actId="14100"/>
          <ac:picMkLst>
            <pc:docMk/>
            <pc:sldMk cId="318777212" sldId="278"/>
            <ac:picMk id="11" creationId="{AB4887C3-8A53-4C08-8B48-199C4602D388}"/>
          </ac:picMkLst>
        </pc:picChg>
        <pc:picChg chg="add mod">
          <ac:chgData name="David Butler" userId="5e725e48-0273-4087-b2eb-09e2acbbccf3" providerId="ADAL" clId="{84023831-B79A-48DD-887A-8254A43176A4}" dt="2023-08-22T11:33:26.843" v="83" actId="14100"/>
          <ac:picMkLst>
            <pc:docMk/>
            <pc:sldMk cId="318777212" sldId="278"/>
            <ac:picMk id="12" creationId="{FD7E930A-DF57-4574-A7DF-C549238DF785}"/>
          </ac:picMkLst>
        </pc:picChg>
      </pc:sldChg>
      <pc:sldChg chg="addSp delSp modSp">
        <pc:chgData name="David Butler" userId="5e725e48-0273-4087-b2eb-09e2acbbccf3" providerId="ADAL" clId="{84023831-B79A-48DD-887A-8254A43176A4}" dt="2023-08-22T11:31:53.835" v="50" actId="14100"/>
        <pc:sldMkLst>
          <pc:docMk/>
          <pc:sldMk cId="2235834159" sldId="280"/>
        </pc:sldMkLst>
        <pc:picChg chg="add mod">
          <ac:chgData name="David Butler" userId="5e725e48-0273-4087-b2eb-09e2acbbccf3" providerId="ADAL" clId="{84023831-B79A-48DD-887A-8254A43176A4}" dt="2023-08-22T11:31:53.835" v="50" actId="14100"/>
          <ac:picMkLst>
            <pc:docMk/>
            <pc:sldMk cId="2235834159" sldId="280"/>
            <ac:picMk id="2" creationId="{E46076F4-F6CB-40C7-BE62-620F3E6FE31D}"/>
          </ac:picMkLst>
        </pc:picChg>
        <pc:picChg chg="del">
          <ac:chgData name="David Butler" userId="5e725e48-0273-4087-b2eb-09e2acbbccf3" providerId="ADAL" clId="{84023831-B79A-48DD-887A-8254A43176A4}" dt="2023-08-22T11:31:36.789" v="47" actId="478"/>
          <ac:picMkLst>
            <pc:docMk/>
            <pc:sldMk cId="2235834159" sldId="280"/>
            <ac:picMk id="3" creationId="{BAC58327-C156-4BA1-9C9A-B51B0DB99AA6}"/>
          </ac:picMkLst>
        </pc:picChg>
      </pc:sldChg>
      <pc:sldChg chg="addSp delSp modSp">
        <pc:chgData name="David Butler" userId="5e725e48-0273-4087-b2eb-09e2acbbccf3" providerId="ADAL" clId="{84023831-B79A-48DD-887A-8254A43176A4}" dt="2023-08-22T11:34:27.978" v="105" actId="14100"/>
        <pc:sldMkLst>
          <pc:docMk/>
          <pc:sldMk cId="1689662125" sldId="281"/>
        </pc:sldMkLst>
        <pc:picChg chg="add mod">
          <ac:chgData name="David Butler" userId="5e725e48-0273-4087-b2eb-09e2acbbccf3" providerId="ADAL" clId="{84023831-B79A-48DD-887A-8254A43176A4}" dt="2023-08-22T11:34:27.978" v="105" actId="14100"/>
          <ac:picMkLst>
            <pc:docMk/>
            <pc:sldMk cId="1689662125" sldId="281"/>
            <ac:picMk id="2" creationId="{B326D50B-CF48-4A8D-87FF-2AEA87A9C579}"/>
          </ac:picMkLst>
        </pc:picChg>
        <pc:picChg chg="del">
          <ac:chgData name="David Butler" userId="5e725e48-0273-4087-b2eb-09e2acbbccf3" providerId="ADAL" clId="{84023831-B79A-48DD-887A-8254A43176A4}" dt="2023-08-22T11:34:00.468" v="99" actId="478"/>
          <ac:picMkLst>
            <pc:docMk/>
            <pc:sldMk cId="1689662125" sldId="281"/>
            <ac:picMk id="3" creationId="{546CF508-8267-42FE-BD63-DB3C9E0609B7}"/>
          </ac:picMkLst>
        </pc:picChg>
      </pc:sldChg>
      <pc:sldChg chg="addSp modSp add">
        <pc:chgData name="David Butler" userId="5e725e48-0273-4087-b2eb-09e2acbbccf3" providerId="ADAL" clId="{84023831-B79A-48DD-887A-8254A43176A4}" dt="2023-08-22T11:34:52.364" v="111" actId="14100"/>
        <pc:sldMkLst>
          <pc:docMk/>
          <pc:sldMk cId="4231226703" sldId="292"/>
        </pc:sldMkLst>
        <pc:picChg chg="add mod">
          <ac:chgData name="David Butler" userId="5e725e48-0273-4087-b2eb-09e2acbbccf3" providerId="ADAL" clId="{84023831-B79A-48DD-887A-8254A43176A4}" dt="2023-08-22T11:34:52.364" v="111" actId="14100"/>
          <ac:picMkLst>
            <pc:docMk/>
            <pc:sldMk cId="4231226703" sldId="292"/>
            <ac:picMk id="2" creationId="{1492F2C4-6CA2-4F20-925C-F89373F3579F}"/>
          </ac:picMkLst>
        </pc:picChg>
      </pc:sldChg>
      <pc:sldChg chg="addSp modSp add">
        <pc:chgData name="David Butler" userId="5e725e48-0273-4087-b2eb-09e2acbbccf3" providerId="ADAL" clId="{84023831-B79A-48DD-887A-8254A43176A4}" dt="2023-08-22T11:35:12.827" v="116" actId="1076"/>
        <pc:sldMkLst>
          <pc:docMk/>
          <pc:sldMk cId="2947604803" sldId="293"/>
        </pc:sldMkLst>
        <pc:picChg chg="add mod">
          <ac:chgData name="David Butler" userId="5e725e48-0273-4087-b2eb-09e2acbbccf3" providerId="ADAL" clId="{84023831-B79A-48DD-887A-8254A43176A4}" dt="2023-08-22T11:35:12.827" v="116" actId="1076"/>
          <ac:picMkLst>
            <pc:docMk/>
            <pc:sldMk cId="2947604803" sldId="293"/>
            <ac:picMk id="2" creationId="{A6D90399-8D8B-4F1A-AE91-2CD2D874312C}"/>
          </ac:picMkLst>
        </pc:picChg>
      </pc:sldChg>
      <pc:sldChg chg="add">
        <pc:chgData name="David Butler" userId="5e725e48-0273-4087-b2eb-09e2acbbccf3" providerId="ADAL" clId="{84023831-B79A-48DD-887A-8254A43176A4}" dt="2023-08-22T11:34:38.942" v="108"/>
        <pc:sldMkLst>
          <pc:docMk/>
          <pc:sldMk cId="1784630773" sldId="29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8558" y="3707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34898" y="13342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811" y="37276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2848" y="4258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4" name="Picture 13" descr="Free Boiling Over Of Milk Ceramic Hob photo and picture">
            <a:extLst>
              <a:ext uri="{FF2B5EF4-FFF2-40B4-BE49-F238E27FC236}">
                <a16:creationId xmlns:a16="http://schemas.microsoft.com/office/drawing/2014/main" id="{B208B485-2628-43F6-AC84-8C423653545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506" y="4365104"/>
            <a:ext cx="2697480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268.jpeg">
            <a:extLst>
              <a:ext uri="{FF2B5EF4-FFF2-40B4-BE49-F238E27FC236}">
                <a16:creationId xmlns:a16="http://schemas.microsoft.com/office/drawing/2014/main" id="{34EDF0F9-1DA2-499B-870C-3E5BE2EADDE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0273" y="3727602"/>
            <a:ext cx="2714625" cy="1799590"/>
          </a:xfrm>
          <a:prstGeom prst="rect">
            <a:avLst/>
          </a:prstGeom>
        </p:spPr>
      </p:pic>
      <p:pic>
        <p:nvPicPr>
          <p:cNvPr id="16" name="Picture 15" descr="Free Bedroom Interior Design photo and picture">
            <a:extLst>
              <a:ext uri="{FF2B5EF4-FFF2-40B4-BE49-F238E27FC236}">
                <a16:creationId xmlns:a16="http://schemas.microsoft.com/office/drawing/2014/main" id="{605828D7-84AF-41D1-A44A-96D035F6FD5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08" y="434492"/>
            <a:ext cx="269684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Free Labrador Retriever Dog photo and picture">
            <a:extLst>
              <a:ext uri="{FF2B5EF4-FFF2-40B4-BE49-F238E27FC236}">
                <a16:creationId xmlns:a16="http://schemas.microsoft.com/office/drawing/2014/main" id="{FA057877-5EB6-4BDA-BC2C-2C40910010A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203" y="1388897"/>
            <a:ext cx="2400300" cy="17995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261CCE-8524-4DA0-A206-40FA74DAD981}"/>
              </a:ext>
            </a:extLst>
          </p:cNvPr>
          <p:cNvSpPr txBox="1"/>
          <p:nvPr/>
        </p:nvSpPr>
        <p:spPr>
          <a:xfrm>
            <a:off x="1187624" y="249289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entury Gothic" panose="020B0502020202020204" pitchFamily="34" charset="0"/>
              </a:rPr>
              <a:t>bedr</a:t>
            </a:r>
            <a:r>
              <a:rPr lang="en-GB" sz="2400" dirty="0">
                <a:latin typeface="Century Gothic" panose="020B0502020202020204" pitchFamily="34" charset="0"/>
              </a:rPr>
              <a:t>__m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37C496-119B-46A4-9947-6B76349E1DD1}"/>
              </a:ext>
            </a:extLst>
          </p:cNvPr>
          <p:cNvSpPr txBox="1"/>
          <p:nvPr/>
        </p:nvSpPr>
        <p:spPr>
          <a:xfrm>
            <a:off x="4260269" y="3207849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entury Gothic" panose="020B0502020202020204" pitchFamily="34" charset="0"/>
              </a:rPr>
              <a:t>d__g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007B4B-55BC-4AEA-9E75-B0F077682367}"/>
              </a:ext>
            </a:extLst>
          </p:cNvPr>
          <p:cNvSpPr txBox="1"/>
          <p:nvPr/>
        </p:nvSpPr>
        <p:spPr>
          <a:xfrm>
            <a:off x="1115616" y="552719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entury Gothic" panose="020B0502020202020204" pitchFamily="34" charset="0"/>
              </a:rPr>
              <a:t>p__l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65219-3A81-4C6B-996A-6660FF9535AB}"/>
              </a:ext>
            </a:extLst>
          </p:cNvPr>
          <p:cNvSpPr txBox="1"/>
          <p:nvPr/>
        </p:nvSpPr>
        <p:spPr>
          <a:xfrm>
            <a:off x="5148064" y="616469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entury Gothic" panose="020B0502020202020204" pitchFamily="34" charset="0"/>
              </a:rPr>
              <a:t>p__t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three</a:t>
            </a:r>
          </a:p>
        </p:txBody>
      </p:sp>
    </p:spTree>
    <p:extLst>
      <p:ext uri="{BB962C8B-B14F-4D97-AF65-F5344CB8AC3E}">
        <p14:creationId xmlns:p14="http://schemas.microsoft.com/office/powerpoint/2010/main" val="155251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tree</a:t>
            </a:r>
          </a:p>
        </p:txBody>
      </p:sp>
    </p:spTree>
    <p:extLst>
      <p:ext uri="{BB962C8B-B14F-4D97-AF65-F5344CB8AC3E}">
        <p14:creationId xmlns:p14="http://schemas.microsoft.com/office/powerpoint/2010/main" val="100440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ten</a:t>
            </a:r>
          </a:p>
        </p:txBody>
      </p:sp>
    </p:spTree>
    <p:extLst>
      <p:ext uri="{BB962C8B-B14F-4D97-AF65-F5344CB8AC3E}">
        <p14:creationId xmlns:p14="http://schemas.microsoft.com/office/powerpoint/2010/main" val="550610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1480426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men</a:t>
            </a:r>
          </a:p>
        </p:txBody>
      </p:sp>
    </p:spTree>
    <p:extLst>
      <p:ext uri="{BB962C8B-B14F-4D97-AF65-F5344CB8AC3E}">
        <p14:creationId xmlns:p14="http://schemas.microsoft.com/office/powerpoint/2010/main" val="2183667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sleep</a:t>
            </a:r>
          </a:p>
        </p:txBody>
      </p:sp>
    </p:spTree>
    <p:extLst>
      <p:ext uri="{BB962C8B-B14F-4D97-AF65-F5344CB8AC3E}">
        <p14:creationId xmlns:p14="http://schemas.microsoft.com/office/powerpoint/2010/main" val="3035730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get</a:t>
            </a:r>
          </a:p>
        </p:txBody>
      </p:sp>
    </p:spTree>
    <p:extLst>
      <p:ext uri="{BB962C8B-B14F-4D97-AF65-F5344CB8AC3E}">
        <p14:creationId xmlns:p14="http://schemas.microsoft.com/office/powerpoint/2010/main" val="2926168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6076F4-F6CB-40C7-BE62-620F3E6FE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1" y="116632"/>
            <a:ext cx="5943115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68.jpeg">
            <a:extLst>
              <a:ext uri="{FF2B5EF4-FFF2-40B4-BE49-F238E27FC236}">
                <a16:creationId xmlns:a16="http://schemas.microsoft.com/office/drawing/2014/main" id="{E5E48AF5-B0A4-477B-A9AB-6C29ABC37C3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128" y="188640"/>
            <a:ext cx="2376264" cy="1574912"/>
          </a:xfrm>
          <a:prstGeom prst="rect">
            <a:avLst/>
          </a:prstGeom>
        </p:spPr>
      </p:pic>
      <p:pic>
        <p:nvPicPr>
          <p:cNvPr id="5" name="image237.jpeg">
            <a:extLst>
              <a:ext uri="{FF2B5EF4-FFF2-40B4-BE49-F238E27FC236}">
                <a16:creationId xmlns:a16="http://schemas.microsoft.com/office/drawing/2014/main" id="{20CAF9F4-FC71-455D-898E-749C646B2B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78" y="188639"/>
            <a:ext cx="2531891" cy="1697915"/>
          </a:xfrm>
          <a:prstGeom prst="rect">
            <a:avLst/>
          </a:prstGeom>
        </p:spPr>
      </p:pic>
      <p:pic>
        <p:nvPicPr>
          <p:cNvPr id="6" name="image270.jpeg">
            <a:extLst>
              <a:ext uri="{FF2B5EF4-FFF2-40B4-BE49-F238E27FC236}">
                <a16:creationId xmlns:a16="http://schemas.microsoft.com/office/drawing/2014/main" id="{E6FB4D8D-C05E-4E40-AC7F-7C900522334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59413" y="2758909"/>
            <a:ext cx="2227101" cy="1617979"/>
          </a:xfrm>
          <a:prstGeom prst="rect">
            <a:avLst/>
          </a:prstGeom>
        </p:spPr>
      </p:pic>
      <p:pic>
        <p:nvPicPr>
          <p:cNvPr id="7" name="image267.jpeg">
            <a:extLst>
              <a:ext uri="{FF2B5EF4-FFF2-40B4-BE49-F238E27FC236}">
                <a16:creationId xmlns:a16="http://schemas.microsoft.com/office/drawing/2014/main" id="{51557124-A757-4739-9CCF-1F86575BD661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493387" y="4624625"/>
            <a:ext cx="1870701" cy="1785621"/>
          </a:xfrm>
          <a:prstGeom prst="rect">
            <a:avLst/>
          </a:prstGeom>
        </p:spPr>
      </p:pic>
      <p:pic>
        <p:nvPicPr>
          <p:cNvPr id="8" name="Picture 7" descr="Free Domestic Work Cleaning photo and picture">
            <a:extLst>
              <a:ext uri="{FF2B5EF4-FFF2-40B4-BE49-F238E27FC236}">
                <a16:creationId xmlns:a16="http://schemas.microsoft.com/office/drawing/2014/main" id="{4B1DFF4B-5727-48FD-A098-BBBA379FDAB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92" y="4712872"/>
            <a:ext cx="2034292" cy="1743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Free face feelings emotions illustration">
            <a:extLst>
              <a:ext uri="{FF2B5EF4-FFF2-40B4-BE49-F238E27FC236}">
                <a16:creationId xmlns:a16="http://schemas.microsoft.com/office/drawing/2014/main" id="{1A2A193B-B2D2-4E59-9869-74B5C7701DD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69" y="2695491"/>
            <a:ext cx="1617979" cy="1617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Boiling Over Of Milk Ceramic Hob photo and picture">
            <a:extLst>
              <a:ext uri="{FF2B5EF4-FFF2-40B4-BE49-F238E27FC236}">
                <a16:creationId xmlns:a16="http://schemas.microsoft.com/office/drawing/2014/main" id="{3FA6FE27-23B0-4A7E-AB08-932D64BAABB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109" y="4624625"/>
            <a:ext cx="2676331" cy="1785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Free Labrador Retriever Dog photo and picture">
            <a:extLst>
              <a:ext uri="{FF2B5EF4-FFF2-40B4-BE49-F238E27FC236}">
                <a16:creationId xmlns:a16="http://schemas.microsoft.com/office/drawing/2014/main" id="{AB4887C3-8A53-4C08-8B48-199C4602D38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695490"/>
            <a:ext cx="2082917" cy="1561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Free Food Dishes photo and picture">
            <a:extLst>
              <a:ext uri="{FF2B5EF4-FFF2-40B4-BE49-F238E27FC236}">
                <a16:creationId xmlns:a16="http://schemas.microsoft.com/office/drawing/2014/main" id="{FD7E930A-DF57-4574-A7DF-C549238DF785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951" y="248679"/>
            <a:ext cx="1354082" cy="18040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552E85-C7CD-44EB-9CA9-6B1B4BB07F8D}"/>
              </a:ext>
            </a:extLst>
          </p:cNvPr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0902E1-B59F-4BCE-91DF-AF34514BDBC7}"/>
              </a:ext>
            </a:extLst>
          </p:cNvPr>
          <p:cNvSpPr txBox="1"/>
          <p:nvPr/>
        </p:nvSpPr>
        <p:spPr>
          <a:xfrm>
            <a:off x="3355523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CB5DA-98D2-40F7-819D-D1ACE375DC3C}"/>
              </a:ext>
            </a:extLst>
          </p:cNvPr>
          <p:cNvSpPr txBox="1"/>
          <p:nvPr/>
        </p:nvSpPr>
        <p:spPr>
          <a:xfrm>
            <a:off x="5484828" y="95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2CA470-DBBA-43B1-BB4D-075F997D2A57}"/>
              </a:ext>
            </a:extLst>
          </p:cNvPr>
          <p:cNvSpPr txBox="1"/>
          <p:nvPr/>
        </p:nvSpPr>
        <p:spPr>
          <a:xfrm>
            <a:off x="251520" y="2523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EAAE8-458B-4E61-905B-A0838592205C}"/>
              </a:ext>
            </a:extLst>
          </p:cNvPr>
          <p:cNvSpPr txBox="1"/>
          <p:nvPr/>
        </p:nvSpPr>
        <p:spPr>
          <a:xfrm>
            <a:off x="3194187" y="27078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90016-6C87-410C-A31B-3115317B90C7}"/>
              </a:ext>
            </a:extLst>
          </p:cNvPr>
          <p:cNvSpPr txBox="1"/>
          <p:nvPr/>
        </p:nvSpPr>
        <p:spPr>
          <a:xfrm>
            <a:off x="6685217" y="2707862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09A7D-1F89-4DEC-AA93-996BC55EA060}"/>
              </a:ext>
            </a:extLst>
          </p:cNvPr>
          <p:cNvSpPr txBox="1"/>
          <p:nvPr/>
        </p:nvSpPr>
        <p:spPr>
          <a:xfrm>
            <a:off x="338132" y="4670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80B9F-CF40-4C86-8E3F-96C5BF36702B}"/>
              </a:ext>
            </a:extLst>
          </p:cNvPr>
          <p:cNvSpPr txBox="1"/>
          <p:nvPr/>
        </p:nvSpPr>
        <p:spPr>
          <a:xfrm>
            <a:off x="3157827" y="45282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908730-4414-4393-B18C-4BAE5F39BAF0}"/>
              </a:ext>
            </a:extLst>
          </p:cNvPr>
          <p:cNvSpPr txBox="1"/>
          <p:nvPr/>
        </p:nvSpPr>
        <p:spPr>
          <a:xfrm>
            <a:off x="5940148" y="44399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26D50B-CF48-4A8D-87FF-2AEA87A9C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1268760"/>
            <a:ext cx="737418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92F2C4-6CA2-4F20-925C-F89373F35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08720"/>
            <a:ext cx="7474205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2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D90399-8D8B-4F1A-AE91-2CD2D8743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484784"/>
            <a:ext cx="6192689" cy="226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0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63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pen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bed</a:t>
            </a:r>
          </a:p>
        </p:txBody>
      </p:sp>
    </p:spTree>
    <p:extLst>
      <p:ext uri="{BB962C8B-B14F-4D97-AF65-F5344CB8AC3E}">
        <p14:creationId xmlns:p14="http://schemas.microsoft.com/office/powerpoint/2010/main" val="1656543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4C098A-9CF7-4106-9C97-4110ABA7D2C3}">
  <ds:schemaRefs>
    <ds:schemaRef ds:uri="1d7f4318-fbaa-42fb-befc-90ab84d26bd1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2453</TotalTime>
  <Words>34</Words>
  <Application>Microsoft Office PowerPoint</Application>
  <PresentationFormat>On-screen Show (4:3)</PresentationFormat>
  <Paragraphs>26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2023-08-22T11:35:26Z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