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21F8C07-D7C6-4AA0-AA3F-F8867E57F685}"/>
    <pc:docChg chg="addSld delSld modSld">
      <pc:chgData name="David Butler" userId="5e725e48-0273-4087-b2eb-09e2acbbccf3" providerId="ADAL" clId="{F21F8C07-D7C6-4AA0-AA3F-F8867E57F685}" dt="2023-08-22T10:47:48.750" v="81" actId="2696"/>
      <pc:docMkLst>
        <pc:docMk/>
      </pc:docMkLst>
      <pc:sldChg chg="addSp modSp">
        <pc:chgData name="David Butler" userId="5e725e48-0273-4087-b2eb-09e2acbbccf3" providerId="ADAL" clId="{F21F8C07-D7C6-4AA0-AA3F-F8867E57F685}" dt="2023-08-22T10:42:44.088" v="21" actId="20577"/>
        <pc:sldMkLst>
          <pc:docMk/>
          <pc:sldMk cId="4129766190" sldId="257"/>
        </pc:sldMkLst>
        <pc:spChg chg="add mod">
          <ac:chgData name="David Butler" userId="5e725e48-0273-4087-b2eb-09e2acbbccf3" providerId="ADAL" clId="{F21F8C07-D7C6-4AA0-AA3F-F8867E57F685}" dt="2023-08-22T10:42:15.562" v="6" actId="1076"/>
          <ac:spMkLst>
            <pc:docMk/>
            <pc:sldMk cId="4129766190" sldId="257"/>
            <ac:spMk id="7" creationId="{76FB7D24-B126-4F20-82B4-621A6A89ACDB}"/>
          </ac:spMkLst>
        </pc:spChg>
        <pc:spChg chg="add mod">
          <ac:chgData name="David Butler" userId="5e725e48-0273-4087-b2eb-09e2acbbccf3" providerId="ADAL" clId="{F21F8C07-D7C6-4AA0-AA3F-F8867E57F685}" dt="2023-08-22T10:42:32.069" v="15" actId="20577"/>
          <ac:spMkLst>
            <pc:docMk/>
            <pc:sldMk cId="4129766190" sldId="257"/>
            <ac:spMk id="8" creationId="{FF7FD4FF-9DC3-4DA8-B197-2B7D95914BA8}"/>
          </ac:spMkLst>
        </pc:spChg>
        <pc:spChg chg="add mod">
          <ac:chgData name="David Butler" userId="5e725e48-0273-4087-b2eb-09e2acbbccf3" providerId="ADAL" clId="{F21F8C07-D7C6-4AA0-AA3F-F8867E57F685}" dt="2023-08-22T10:42:37.838" v="17" actId="20577"/>
          <ac:spMkLst>
            <pc:docMk/>
            <pc:sldMk cId="4129766190" sldId="257"/>
            <ac:spMk id="9" creationId="{A3046654-6FE5-42AE-852A-1762CFB2F203}"/>
          </ac:spMkLst>
        </pc:spChg>
        <pc:spChg chg="add mod">
          <ac:chgData name="David Butler" userId="5e725e48-0273-4087-b2eb-09e2acbbccf3" providerId="ADAL" clId="{F21F8C07-D7C6-4AA0-AA3F-F8867E57F685}" dt="2023-08-22T10:42:41.081" v="19" actId="20577"/>
          <ac:spMkLst>
            <pc:docMk/>
            <pc:sldMk cId="4129766190" sldId="257"/>
            <ac:spMk id="10" creationId="{87B69ED8-098F-4265-99A1-63576D5FD87C}"/>
          </ac:spMkLst>
        </pc:spChg>
        <pc:spChg chg="add mod">
          <ac:chgData name="David Butler" userId="5e725e48-0273-4087-b2eb-09e2acbbccf3" providerId="ADAL" clId="{F21F8C07-D7C6-4AA0-AA3F-F8867E57F685}" dt="2023-08-22T10:42:44.088" v="21" actId="20577"/>
          <ac:spMkLst>
            <pc:docMk/>
            <pc:sldMk cId="4129766190" sldId="257"/>
            <ac:spMk id="11" creationId="{C6B19CDD-6E56-45B6-B928-1D7C4A48B1C7}"/>
          </ac:spMkLst>
        </pc:spChg>
        <pc:picChg chg="mod">
          <ac:chgData name="David Butler" userId="5e725e48-0273-4087-b2eb-09e2acbbccf3" providerId="ADAL" clId="{F21F8C07-D7C6-4AA0-AA3F-F8867E57F685}" dt="2023-08-22T10:42:02.588" v="0" actId="1076"/>
          <ac:picMkLst>
            <pc:docMk/>
            <pc:sldMk cId="4129766190" sldId="257"/>
            <ac:picMk id="3" creationId="{2B2EAF1A-E920-4577-8A1F-1D0883667636}"/>
          </ac:picMkLst>
        </pc:picChg>
        <pc:picChg chg="mod">
          <ac:chgData name="David Butler" userId="5e725e48-0273-4087-b2eb-09e2acbbccf3" providerId="ADAL" clId="{F21F8C07-D7C6-4AA0-AA3F-F8867E57F685}" dt="2023-08-22T10:42:06.106" v="3" actId="1076"/>
          <ac:picMkLst>
            <pc:docMk/>
            <pc:sldMk cId="4129766190" sldId="257"/>
            <ac:picMk id="4" creationId="{5D50B558-2657-4A33-87D2-46E9E07DCED7}"/>
          </ac:picMkLst>
        </pc:picChg>
        <pc:picChg chg="mod">
          <ac:chgData name="David Butler" userId="5e725e48-0273-4087-b2eb-09e2acbbccf3" providerId="ADAL" clId="{F21F8C07-D7C6-4AA0-AA3F-F8867E57F685}" dt="2023-08-22T10:42:04.355" v="1" actId="1076"/>
          <ac:picMkLst>
            <pc:docMk/>
            <pc:sldMk cId="4129766190" sldId="257"/>
            <ac:picMk id="5" creationId="{A87F9E3F-0FAA-436D-AE07-EA7E66C7BD4F}"/>
          </ac:picMkLst>
        </pc:picChg>
        <pc:picChg chg="mod">
          <ac:chgData name="David Butler" userId="5e725e48-0273-4087-b2eb-09e2acbbccf3" providerId="ADAL" clId="{F21F8C07-D7C6-4AA0-AA3F-F8867E57F685}" dt="2023-08-22T10:42:05.113" v="2" actId="1076"/>
          <ac:picMkLst>
            <pc:docMk/>
            <pc:sldMk cId="4129766190" sldId="257"/>
            <ac:picMk id="6" creationId="{C6830C8F-4B39-472E-9F6E-2654F9EA528F}"/>
          </ac:picMkLst>
        </pc:picChg>
      </pc:sldChg>
      <pc:sldChg chg="addSp modSp add">
        <pc:chgData name="David Butler" userId="5e725e48-0273-4087-b2eb-09e2acbbccf3" providerId="ADAL" clId="{F21F8C07-D7C6-4AA0-AA3F-F8867E57F685}" dt="2023-08-22T10:43:24.895" v="34" actId="404"/>
        <pc:sldMkLst>
          <pc:docMk/>
          <pc:sldMk cId="3786608852" sldId="260"/>
        </pc:sldMkLst>
        <pc:spChg chg="add mod">
          <ac:chgData name="David Butler" userId="5e725e48-0273-4087-b2eb-09e2acbbccf3" providerId="ADAL" clId="{F21F8C07-D7C6-4AA0-AA3F-F8867E57F685}" dt="2023-08-22T10:43:24.895" v="34" actId="404"/>
          <ac:spMkLst>
            <pc:docMk/>
            <pc:sldMk cId="3786608852" sldId="260"/>
            <ac:spMk id="2" creationId="{2392F182-5997-4617-9752-F8878AA04631}"/>
          </ac:spMkLst>
        </pc:spChg>
      </pc:sldChg>
      <pc:sldChg chg="addSp modSp add">
        <pc:chgData name="David Butler" userId="5e725e48-0273-4087-b2eb-09e2acbbccf3" providerId="ADAL" clId="{F21F8C07-D7C6-4AA0-AA3F-F8867E57F685}" dt="2023-08-22T10:44:14.139" v="50" actId="20577"/>
        <pc:sldMkLst>
          <pc:docMk/>
          <pc:sldMk cId="2068700204" sldId="261"/>
        </pc:sldMkLst>
        <pc:spChg chg="add mod">
          <ac:chgData name="David Butler" userId="5e725e48-0273-4087-b2eb-09e2acbbccf3" providerId="ADAL" clId="{F21F8C07-D7C6-4AA0-AA3F-F8867E57F685}" dt="2023-08-22T10:44:14.139" v="50" actId="20577"/>
          <ac:spMkLst>
            <pc:docMk/>
            <pc:sldMk cId="2068700204" sldId="261"/>
            <ac:spMk id="2" creationId="{2195EC2B-3B45-4569-A22D-A9903AB995FF}"/>
          </ac:spMkLst>
        </pc:spChg>
      </pc:sldChg>
      <pc:sldChg chg="addSp modSp add">
        <pc:chgData name="David Butler" userId="5e725e48-0273-4087-b2eb-09e2acbbccf3" providerId="ADAL" clId="{F21F8C07-D7C6-4AA0-AA3F-F8867E57F685}" dt="2023-08-22T10:46:51.170" v="79" actId="2710"/>
        <pc:sldMkLst>
          <pc:docMk/>
          <pc:sldMk cId="1707979318" sldId="262"/>
        </pc:sldMkLst>
        <pc:spChg chg="add mod">
          <ac:chgData name="David Butler" userId="5e725e48-0273-4087-b2eb-09e2acbbccf3" providerId="ADAL" clId="{F21F8C07-D7C6-4AA0-AA3F-F8867E57F685}" dt="2023-08-22T10:46:51.170" v="79" actId="2710"/>
          <ac:spMkLst>
            <pc:docMk/>
            <pc:sldMk cId="1707979318" sldId="262"/>
            <ac:spMk id="2" creationId="{7A66DE14-51CB-40D8-A63E-7409331D9C5D}"/>
          </ac:spMkLst>
        </pc:spChg>
      </pc:sldChg>
      <pc:sldChg chg="add del">
        <pc:chgData name="David Butler" userId="5e725e48-0273-4087-b2eb-09e2acbbccf3" providerId="ADAL" clId="{F21F8C07-D7C6-4AA0-AA3F-F8867E57F685}" dt="2023-08-22T10:47:47.915" v="80" actId="2696"/>
        <pc:sldMkLst>
          <pc:docMk/>
          <pc:sldMk cId="3544769048" sldId="263"/>
        </pc:sldMkLst>
      </pc:sldChg>
      <pc:sldChg chg="add del">
        <pc:chgData name="David Butler" userId="5e725e48-0273-4087-b2eb-09e2acbbccf3" providerId="ADAL" clId="{F21F8C07-D7C6-4AA0-AA3F-F8867E57F685}" dt="2023-08-22T10:47:48.750" v="81" actId="2696"/>
        <pc:sldMkLst>
          <pc:docMk/>
          <pc:sldMk cId="879731447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5BAABC-C18C-4553-A539-D2916131F3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77" y="251272"/>
            <a:ext cx="1301254" cy="1890461"/>
          </a:xfrm>
          <a:prstGeom prst="rect">
            <a:avLst/>
          </a:prstGeom>
        </p:spPr>
      </p:pic>
      <p:pic>
        <p:nvPicPr>
          <p:cNvPr id="3" name="Picture 2" descr="Free Appartment Building Block photo and picture">
            <a:extLst>
              <a:ext uri="{FF2B5EF4-FFF2-40B4-BE49-F238E27FC236}">
                <a16:creationId xmlns:a16="http://schemas.microsoft.com/office/drawing/2014/main" id="{2B2EAF1A-E920-4577-8A1F-1D0883667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438" y="329025"/>
            <a:ext cx="3217628" cy="181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ree Living Room Family Room photo and picture">
            <a:extLst>
              <a:ext uri="{FF2B5EF4-FFF2-40B4-BE49-F238E27FC236}">
                <a16:creationId xmlns:a16="http://schemas.microsoft.com/office/drawing/2014/main" id="{5D50B558-2657-4A33-87D2-46E9E07DCED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124" y="4646401"/>
            <a:ext cx="3217628" cy="1956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ree Kitchen Dark Cabinets photo and picture">
            <a:extLst>
              <a:ext uri="{FF2B5EF4-FFF2-40B4-BE49-F238E27FC236}">
                <a16:creationId xmlns:a16="http://schemas.microsoft.com/office/drawing/2014/main" id="{A87F9E3F-0FAA-436D-AE07-EA7E66C7BD4F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992" y="2287336"/>
            <a:ext cx="3021268" cy="2101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ree Bedroom Interior Design photo and picture">
            <a:extLst>
              <a:ext uri="{FF2B5EF4-FFF2-40B4-BE49-F238E27FC236}">
                <a16:creationId xmlns:a16="http://schemas.microsoft.com/office/drawing/2014/main" id="{C6830C8F-4B39-472E-9F6E-2654F9EA528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688" y="2399221"/>
            <a:ext cx="3190632" cy="19896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41402" y="1443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FD4FF-9DC3-4DA8-B197-2B7D95914BA8}"/>
              </a:ext>
            </a:extLst>
          </p:cNvPr>
          <p:cNvSpPr txBox="1"/>
          <p:nvPr/>
        </p:nvSpPr>
        <p:spPr>
          <a:xfrm>
            <a:off x="3376367" y="3483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046654-6FE5-42AE-852A-1762CFB2F203}"/>
              </a:ext>
            </a:extLst>
          </p:cNvPr>
          <p:cNvSpPr txBox="1"/>
          <p:nvPr/>
        </p:nvSpPr>
        <p:spPr>
          <a:xfrm>
            <a:off x="833845" y="2287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69ED8-098F-4265-99A1-63576D5FD87C}"/>
              </a:ext>
            </a:extLst>
          </p:cNvPr>
          <p:cNvSpPr txBox="1"/>
          <p:nvPr/>
        </p:nvSpPr>
        <p:spPr>
          <a:xfrm>
            <a:off x="6289249" y="2287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19CDD-6E56-45B6-B928-1D7C4A48B1C7}"/>
              </a:ext>
            </a:extLst>
          </p:cNvPr>
          <p:cNvSpPr txBox="1"/>
          <p:nvPr/>
        </p:nvSpPr>
        <p:spPr>
          <a:xfrm>
            <a:off x="3527210" y="46280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254522" y="366925"/>
            <a:ext cx="11255605" cy="4896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My flat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My name is Dave. I live in Glasgow. I live in a flat. I have three bedrooms. I like the kitchen and the living room.  I watch TV in the living room. I don’t have a garden but I go to the park. I like my flat. </a:t>
            </a:r>
          </a:p>
          <a:p>
            <a:pPr>
              <a:lnSpc>
                <a:spcPct val="15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570F9-A275-4A33-8506-E4DF84B6837D}"/>
              </a:ext>
            </a:extLst>
          </p:cNvPr>
          <p:cNvSpPr txBox="1">
            <a:spLocks/>
          </p:cNvSpPr>
          <p:nvPr/>
        </p:nvSpPr>
        <p:spPr>
          <a:xfrm>
            <a:off x="598602" y="45374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latin typeface="Century Gothic" pitchFamily="34" charset="0"/>
              </a:rPr>
              <a:t>My flat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2E938-C914-4E57-BA00-818D09A54D81}"/>
              </a:ext>
            </a:extLst>
          </p:cNvPr>
          <p:cNvSpPr txBox="1">
            <a:spLocks/>
          </p:cNvSpPr>
          <p:nvPr/>
        </p:nvSpPr>
        <p:spPr>
          <a:xfrm>
            <a:off x="598602" y="1779310"/>
            <a:ext cx="10609868" cy="45259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3600" dirty="0">
                <a:latin typeface="Century Gothic" panose="020B0502020202020204" pitchFamily="34" charset="0"/>
              </a:rPr>
              <a:t>My name is Dave. I live in Glasgow. I live in a flat. I have three bedrooms. I like the kitchen and the living room. I watch TV in the living room. I don’t have a garden but I go to the park. I like my flat. </a:t>
            </a:r>
          </a:p>
          <a:p>
            <a:pPr algn="just"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4888C8-0B3E-4016-BFC2-863B45D048C9}"/>
              </a:ext>
            </a:extLst>
          </p:cNvPr>
          <p:cNvSpPr txBox="1"/>
          <p:nvPr/>
        </p:nvSpPr>
        <p:spPr>
          <a:xfrm>
            <a:off x="896978" y="160341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84956-48D2-4516-A637-04F52650C6D6}"/>
              </a:ext>
            </a:extLst>
          </p:cNvPr>
          <p:cNvSpPr txBox="1"/>
          <p:nvPr/>
        </p:nvSpPr>
        <p:spPr>
          <a:xfrm>
            <a:off x="5109446" y="166870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38D933-0C82-4A28-AB2D-16052F21A8D8}"/>
              </a:ext>
            </a:extLst>
          </p:cNvPr>
          <p:cNvSpPr txBox="1"/>
          <p:nvPr/>
        </p:nvSpPr>
        <p:spPr>
          <a:xfrm>
            <a:off x="1018876" y="254651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BD66D1-D595-4047-8CC1-D0D6FD8713DC}"/>
              </a:ext>
            </a:extLst>
          </p:cNvPr>
          <p:cNvSpPr txBox="1"/>
          <p:nvPr/>
        </p:nvSpPr>
        <p:spPr>
          <a:xfrm>
            <a:off x="2358198" y="25625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FD34BE-2BAA-406A-AE1E-14C431EACB66}"/>
              </a:ext>
            </a:extLst>
          </p:cNvPr>
          <p:cNvSpPr txBox="1"/>
          <p:nvPr/>
        </p:nvSpPr>
        <p:spPr>
          <a:xfrm>
            <a:off x="8169786" y="245598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255ED1-0F96-4BAD-9166-F8CE706701D3}"/>
              </a:ext>
            </a:extLst>
          </p:cNvPr>
          <p:cNvSpPr txBox="1"/>
          <p:nvPr/>
        </p:nvSpPr>
        <p:spPr>
          <a:xfrm>
            <a:off x="4271371" y="334979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091C1C-4CC9-4FC3-B2B7-4AC60D1CD444}"/>
              </a:ext>
            </a:extLst>
          </p:cNvPr>
          <p:cNvSpPr txBox="1"/>
          <p:nvPr/>
        </p:nvSpPr>
        <p:spPr>
          <a:xfrm>
            <a:off x="919950" y="337063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0B8A59-CB98-4FE2-A484-33528A230F0E}"/>
              </a:ext>
            </a:extLst>
          </p:cNvPr>
          <p:cNvSpPr txBox="1"/>
          <p:nvPr/>
        </p:nvSpPr>
        <p:spPr>
          <a:xfrm>
            <a:off x="8223792" y="4042291"/>
            <a:ext cx="612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5621E2-A31F-4706-B13B-7C5001238565}"/>
              </a:ext>
            </a:extLst>
          </p:cNvPr>
          <p:cNvSpPr txBox="1"/>
          <p:nvPr/>
        </p:nvSpPr>
        <p:spPr>
          <a:xfrm>
            <a:off x="2896645" y="417263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094B7E-AA9B-4B46-9F11-2B7E5D1269C5}"/>
              </a:ext>
            </a:extLst>
          </p:cNvPr>
          <p:cNvSpPr txBox="1"/>
          <p:nvPr/>
        </p:nvSpPr>
        <p:spPr>
          <a:xfrm>
            <a:off x="7377698" y="245598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01931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92F182-5997-4617-9752-F8878AA04631}"/>
              </a:ext>
            </a:extLst>
          </p:cNvPr>
          <p:cNvSpPr txBox="1"/>
          <p:nvPr/>
        </p:nvSpPr>
        <p:spPr>
          <a:xfrm>
            <a:off x="141401" y="603316"/>
            <a:ext cx="8974319" cy="426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Circle. Dave has</a:t>
            </a:r>
          </a:p>
          <a:p>
            <a:pPr>
              <a:lnSpc>
                <a:spcPct val="200000"/>
              </a:lnSpc>
            </a:pPr>
            <a:endParaRPr lang="en-GB" sz="2800" dirty="0">
              <a:latin typeface="Century Gothic" panose="020B0502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a flat     a house     2 bedrooms     3 bedrooms     </a:t>
            </a:r>
          </a:p>
          <a:p>
            <a:pPr>
              <a:lnSpc>
                <a:spcPct val="20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a kitchen     a living room      a TV     a garden     </a:t>
            </a:r>
          </a:p>
          <a:p>
            <a:pPr>
              <a:lnSpc>
                <a:spcPct val="200000"/>
              </a:lnSpc>
            </a:pPr>
            <a:endParaRPr lang="en-GB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95EC2B-3B45-4569-A22D-A9903AB995FF}"/>
              </a:ext>
            </a:extLst>
          </p:cNvPr>
          <p:cNvSpPr txBox="1"/>
          <p:nvPr/>
        </p:nvSpPr>
        <p:spPr>
          <a:xfrm>
            <a:off x="678730" y="358218"/>
            <a:ext cx="5833648" cy="6646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Yes or no?</a:t>
            </a:r>
            <a:endParaRPr lang="en-GB" sz="3200" dirty="0">
              <a:latin typeface="Century Gothic" panose="020B0502020202020204" pitchFamily="34" charset="0"/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I live in Glasgow.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I live in a house.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I have two bedrooms.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I have a TV.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My TV is in the living room.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I like my garden.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latin typeface="Century Gothic" panose="020B0502020202020204" pitchFamily="34" charset="0"/>
              </a:rPr>
              <a:t>My flat is bad.</a:t>
            </a:r>
          </a:p>
          <a:p>
            <a:pPr>
              <a:lnSpc>
                <a:spcPct val="150000"/>
              </a:lnSpc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70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66DE14-51CB-40D8-A63E-7409331D9C5D}"/>
              </a:ext>
            </a:extLst>
          </p:cNvPr>
          <p:cNvSpPr txBox="1"/>
          <p:nvPr/>
        </p:nvSpPr>
        <p:spPr>
          <a:xfrm>
            <a:off x="358219" y="443060"/>
            <a:ext cx="1134987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My flat</a:t>
            </a:r>
          </a:p>
          <a:p>
            <a:pPr>
              <a:lnSpc>
                <a:spcPct val="150000"/>
              </a:lnSpc>
            </a:pPr>
            <a:endParaRPr lang="en-GB" sz="2800" b="1" dirty="0"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watch     live     don’t     have     in     </a:t>
            </a:r>
            <a:br>
              <a:rPr lang="en-GB" sz="2800" dirty="0">
                <a:latin typeface="Century Gothic" panose="020B0502020202020204" pitchFamily="34" charset="0"/>
              </a:rPr>
            </a:br>
            <a:r>
              <a:rPr lang="en-GB" sz="2800" dirty="0">
                <a:latin typeface="Century Gothic" panose="020B0502020202020204" pitchFamily="34" charset="0"/>
              </a:rPr>
              <a:t>go     like     the     room  </a:t>
            </a:r>
          </a:p>
          <a:p>
            <a:pPr algn="ctr">
              <a:lnSpc>
                <a:spcPct val="150000"/>
              </a:lnSpc>
            </a:pPr>
            <a:endParaRPr lang="en-GB" sz="28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My name is Dave. I ________ in Glasgow. I live ____ a flat. I ________ three bedrooms. I like ______ kitchen and the living ________. I __________ TV in the living room. I ________ have a garden but I ____ to the park. I ________ my flat.</a:t>
            </a:r>
          </a:p>
          <a:p>
            <a:pPr algn="ctr"/>
            <a:r>
              <a:rPr lang="en-GB" dirty="0"/>
              <a:t>  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979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B091C3-C3D6-4609-B95D-46BA9702E0F0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7789c14a-a99d-49e3-b17f-cc0aeb526209"/>
    <ds:schemaRef ds:uri="1d7f4318-fbaa-42fb-befc-90ab84d26bd1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260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2023-08-22T10:37:06Z</dcterms:created>
  <dcterms:modified xsi:type="dcterms:W3CDTF">2023-08-22T10:47:59Z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