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71" r:id="rId7"/>
    <p:sldId id="269" r:id="rId8"/>
    <p:sldId id="260" r:id="rId9"/>
    <p:sldId id="27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3341E-2546-4D2D-96CB-36566BCD2031}" v="2" dt="2024-09-28T07:54:24.4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7E36B024-9199-450C-A037-72755A405AF0}"/>
    <pc:docChg chg="undo custSel addSld delSld modSld">
      <pc:chgData name="David Butler" userId="5e725e48-0273-4087-b2eb-09e2acbbccf3" providerId="ADAL" clId="{7E36B024-9199-450C-A037-72755A405AF0}" dt="2023-08-22T11:27:55.136" v="108" actId="2696"/>
      <pc:docMkLst>
        <pc:docMk/>
      </pc:docMkLst>
      <pc:sldChg chg="addSp delSp modSp">
        <pc:chgData name="David Butler" userId="5e725e48-0273-4087-b2eb-09e2acbbccf3" providerId="ADAL" clId="{7E36B024-9199-450C-A037-72755A405AF0}" dt="2023-08-22T11:24:05.779" v="37" actId="1076"/>
        <pc:sldMkLst>
          <pc:docMk/>
          <pc:sldMk cId="0" sldId="256"/>
        </pc:sldMkLst>
        <pc:spChg chg="mod">
          <ac:chgData name="David Butler" userId="5e725e48-0273-4087-b2eb-09e2acbbccf3" providerId="ADAL" clId="{7E36B024-9199-450C-A037-72755A405AF0}" dt="2023-08-22T11:24:00.416" v="34" actId="1076"/>
          <ac:spMkLst>
            <pc:docMk/>
            <pc:sldMk cId="0" sldId="256"/>
            <ac:spMk id="9" creationId="{00000000-0000-0000-0000-000000000000}"/>
          </ac:spMkLst>
        </pc:spChg>
        <pc:spChg chg="del">
          <ac:chgData name="David Butler" userId="5e725e48-0273-4087-b2eb-09e2acbbccf3" providerId="ADAL" clId="{7E36B024-9199-450C-A037-72755A405AF0}" dt="2023-08-22T11:23:44.261" v="28" actId="478"/>
          <ac:spMkLst>
            <pc:docMk/>
            <pc:sldMk cId="0" sldId="256"/>
            <ac:spMk id="10" creationId="{00000000-0000-0000-0000-000000000000}"/>
          </ac:spMkLst>
        </pc:spChg>
        <pc:spChg chg="del">
          <ac:chgData name="David Butler" userId="5e725e48-0273-4087-b2eb-09e2acbbccf3" providerId="ADAL" clId="{7E36B024-9199-450C-A037-72755A405AF0}" dt="2023-08-22T11:23:48.313" v="29" actId="478"/>
          <ac:spMkLst>
            <pc:docMk/>
            <pc:sldMk cId="0" sldId="256"/>
            <ac:spMk id="11" creationId="{00000000-0000-0000-0000-000000000000}"/>
          </ac:spMkLst>
        </pc:spChg>
        <pc:picChg chg="del">
          <ac:chgData name="David Butler" userId="5e725e48-0273-4087-b2eb-09e2acbbccf3" providerId="ADAL" clId="{7E36B024-9199-450C-A037-72755A405AF0}" dt="2023-08-22T11:22:05.271" v="0" actId="478"/>
          <ac:picMkLst>
            <pc:docMk/>
            <pc:sldMk cId="0" sldId="256"/>
            <ac:picMk id="12" creationId="{2E343FF6-108B-4E02-B7BE-761588252ABA}"/>
          </ac:picMkLst>
        </pc:picChg>
        <pc:picChg chg="add mod">
          <ac:chgData name="David Butler" userId="5e725e48-0273-4087-b2eb-09e2acbbccf3" providerId="ADAL" clId="{7E36B024-9199-450C-A037-72755A405AF0}" dt="2023-08-22T11:24:04.457" v="36" actId="14100"/>
          <ac:picMkLst>
            <pc:docMk/>
            <pc:sldMk cId="0" sldId="256"/>
            <ac:picMk id="13" creationId="{1A835D38-F3DA-48F7-8A65-29F5C9FE996A}"/>
          </ac:picMkLst>
        </pc:picChg>
        <pc:picChg chg="add mod">
          <ac:chgData name="David Butler" userId="5e725e48-0273-4087-b2eb-09e2acbbccf3" providerId="ADAL" clId="{7E36B024-9199-450C-A037-72755A405AF0}" dt="2023-08-22T11:24:05.779" v="37" actId="1076"/>
          <ac:picMkLst>
            <pc:docMk/>
            <pc:sldMk cId="0" sldId="256"/>
            <ac:picMk id="14" creationId="{734209D0-D24B-4C64-B473-D6D43E50E2A7}"/>
          </ac:picMkLst>
        </pc:picChg>
        <pc:picChg chg="del">
          <ac:chgData name="David Butler" userId="5e725e48-0273-4087-b2eb-09e2acbbccf3" providerId="ADAL" clId="{7E36B024-9199-450C-A037-72755A405AF0}" dt="2023-08-22T11:22:05.937" v="1" actId="478"/>
          <ac:picMkLst>
            <pc:docMk/>
            <pc:sldMk cId="0" sldId="256"/>
            <ac:picMk id="1026" creationId="{5FC109FB-9D94-4CE4-A522-BDC08DE85603}"/>
          </ac:picMkLst>
        </pc:picChg>
        <pc:picChg chg="del">
          <ac:chgData name="David Butler" userId="5e725e48-0273-4087-b2eb-09e2acbbccf3" providerId="ADAL" clId="{7E36B024-9199-450C-A037-72755A405AF0}" dt="2023-08-22T11:22:06.489" v="2" actId="478"/>
          <ac:picMkLst>
            <pc:docMk/>
            <pc:sldMk cId="0" sldId="256"/>
            <ac:picMk id="1028" creationId="{6A9E3DC0-7084-4ED4-A614-E4782CB7DA1B}"/>
          </ac:picMkLst>
        </pc:picChg>
        <pc:picChg chg="del">
          <ac:chgData name="David Butler" userId="5e725e48-0273-4087-b2eb-09e2acbbccf3" providerId="ADAL" clId="{7E36B024-9199-450C-A037-72755A405AF0}" dt="2023-08-22T11:22:06.991" v="3" actId="478"/>
          <ac:picMkLst>
            <pc:docMk/>
            <pc:sldMk cId="0" sldId="256"/>
            <ac:picMk id="1030" creationId="{2DD66B92-DD61-48E3-BB73-80A98157735A}"/>
          </ac:picMkLst>
        </pc:picChg>
      </pc:sldChg>
      <pc:sldChg chg="modSp">
        <pc:chgData name="David Butler" userId="5e725e48-0273-4087-b2eb-09e2acbbccf3" providerId="ADAL" clId="{7E36B024-9199-450C-A037-72755A405AF0}" dt="2023-08-22T11:22:38.568" v="16" actId="20577"/>
        <pc:sldMkLst>
          <pc:docMk/>
          <pc:sldMk cId="0" sldId="257"/>
        </pc:sldMkLst>
        <pc:spChg chg="mod">
          <ac:chgData name="David Butler" userId="5e725e48-0273-4087-b2eb-09e2acbbccf3" providerId="ADAL" clId="{7E36B024-9199-450C-A037-72755A405AF0}" dt="2023-08-22T11:22:38.568" v="16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7E36B024-9199-450C-A037-72755A405AF0}" dt="2023-08-22T11:22:21.065" v="5" actId="2711"/>
          <ac:spMkLst>
            <pc:docMk/>
            <pc:sldMk cId="0" sldId="257"/>
            <ac:spMk id="3" creationId="{00000000-0000-0000-0000-000000000000}"/>
          </ac:spMkLst>
        </pc:spChg>
      </pc:sldChg>
      <pc:sldChg chg="modSp">
        <pc:chgData name="David Butler" userId="5e725e48-0273-4087-b2eb-09e2acbbccf3" providerId="ADAL" clId="{7E36B024-9199-450C-A037-72755A405AF0}" dt="2023-08-22T11:27:08.572" v="86" actId="20577"/>
        <pc:sldMkLst>
          <pc:docMk/>
          <pc:sldMk cId="0" sldId="260"/>
        </pc:sldMkLst>
        <pc:spChg chg="mod">
          <ac:chgData name="David Butler" userId="5e725e48-0273-4087-b2eb-09e2acbbccf3" providerId="ADAL" clId="{7E36B024-9199-450C-A037-72755A405AF0}" dt="2023-08-22T11:26:50.753" v="79" actId="20577"/>
          <ac:spMkLst>
            <pc:docMk/>
            <pc:sldMk cId="0" sldId="260"/>
            <ac:spMk id="2" creationId="{00000000-0000-0000-0000-000000000000}"/>
          </ac:spMkLst>
        </pc:spChg>
        <pc:spChg chg="mod">
          <ac:chgData name="David Butler" userId="5e725e48-0273-4087-b2eb-09e2acbbccf3" providerId="ADAL" clId="{7E36B024-9199-450C-A037-72755A405AF0}" dt="2023-08-22T11:27:08.572" v="86" actId="20577"/>
          <ac:spMkLst>
            <pc:docMk/>
            <pc:sldMk cId="0" sldId="260"/>
            <ac:spMk id="5" creationId="{431775DC-30AB-4C99-B0BF-E27EDB26473A}"/>
          </ac:spMkLst>
        </pc:spChg>
      </pc:sldChg>
      <pc:sldChg chg="addSp delSp modSp">
        <pc:chgData name="David Butler" userId="5e725e48-0273-4087-b2eb-09e2acbbccf3" providerId="ADAL" clId="{7E36B024-9199-450C-A037-72755A405AF0}" dt="2023-08-22T11:26:30.015" v="71" actId="2710"/>
        <pc:sldMkLst>
          <pc:docMk/>
          <pc:sldMk cId="891526119" sldId="269"/>
        </pc:sldMkLst>
        <pc:spChg chg="mod">
          <ac:chgData name="David Butler" userId="5e725e48-0273-4087-b2eb-09e2acbbccf3" providerId="ADAL" clId="{7E36B024-9199-450C-A037-72755A405AF0}" dt="2023-08-22T11:25:21.594" v="52" actId="20577"/>
          <ac:spMkLst>
            <pc:docMk/>
            <pc:sldMk cId="891526119" sldId="269"/>
            <ac:spMk id="2" creationId="{00000000-0000-0000-0000-000000000000}"/>
          </ac:spMkLst>
        </pc:spChg>
        <pc:spChg chg="add mod">
          <ac:chgData name="David Butler" userId="5e725e48-0273-4087-b2eb-09e2acbbccf3" providerId="ADAL" clId="{7E36B024-9199-450C-A037-72755A405AF0}" dt="2023-08-22T11:26:30.015" v="71" actId="2710"/>
          <ac:spMkLst>
            <pc:docMk/>
            <pc:sldMk cId="891526119" sldId="269"/>
            <ac:spMk id="4" creationId="{616B62A3-E4CE-4C0D-AF1C-6DC4EF6D8199}"/>
          </ac:spMkLst>
        </pc:spChg>
        <pc:spChg chg="del">
          <ac:chgData name="David Butler" userId="5e725e48-0273-4087-b2eb-09e2acbbccf3" providerId="ADAL" clId="{7E36B024-9199-450C-A037-72755A405AF0}" dt="2023-08-22T11:25:27.175" v="54" actId="478"/>
          <ac:spMkLst>
            <pc:docMk/>
            <pc:sldMk cId="891526119" sldId="269"/>
            <ac:spMk id="9" creationId="{0C16B04B-A040-4990-9AEE-95D2CC4269ED}"/>
          </ac:spMkLst>
        </pc:spChg>
        <pc:spChg chg="del">
          <ac:chgData name="David Butler" userId="5e725e48-0273-4087-b2eb-09e2acbbccf3" providerId="ADAL" clId="{7E36B024-9199-450C-A037-72755A405AF0}" dt="2023-08-22T11:25:25.276" v="53" actId="478"/>
          <ac:spMkLst>
            <pc:docMk/>
            <pc:sldMk cId="891526119" sldId="269"/>
            <ac:spMk id="10" creationId="{AE8C5EA9-1740-4468-A674-CFA4F5FA293A}"/>
          </ac:spMkLst>
        </pc:spChg>
        <pc:picChg chg="del">
          <ac:chgData name="David Butler" userId="5e725e48-0273-4087-b2eb-09e2acbbccf3" providerId="ADAL" clId="{7E36B024-9199-450C-A037-72755A405AF0}" dt="2023-08-22T11:25:14.348" v="41" actId="478"/>
          <ac:picMkLst>
            <pc:docMk/>
            <pc:sldMk cId="891526119" sldId="269"/>
            <ac:picMk id="3" creationId="{18A652BE-5DB8-4C75-9DF4-39EF358057BE}"/>
          </ac:picMkLst>
        </pc:picChg>
      </pc:sldChg>
      <pc:sldChg chg="modSp">
        <pc:chgData name="David Butler" userId="5e725e48-0273-4087-b2eb-09e2acbbccf3" providerId="ADAL" clId="{7E36B024-9199-450C-A037-72755A405AF0}" dt="2023-08-22T11:27:44.593" v="104" actId="2710"/>
        <pc:sldMkLst>
          <pc:docMk/>
          <pc:sldMk cId="4032428745" sldId="270"/>
        </pc:sldMkLst>
        <pc:spChg chg="mod">
          <ac:chgData name="David Butler" userId="5e725e48-0273-4087-b2eb-09e2acbbccf3" providerId="ADAL" clId="{7E36B024-9199-450C-A037-72755A405AF0}" dt="2023-08-22T11:27:32.290" v="98" actId="20577"/>
          <ac:spMkLst>
            <pc:docMk/>
            <pc:sldMk cId="4032428745" sldId="270"/>
            <ac:spMk id="2" creationId="{00000000-0000-0000-0000-000000000000}"/>
          </ac:spMkLst>
        </pc:spChg>
        <pc:spChg chg="mod">
          <ac:chgData name="David Butler" userId="5e725e48-0273-4087-b2eb-09e2acbbccf3" providerId="ADAL" clId="{7E36B024-9199-450C-A037-72755A405AF0}" dt="2023-08-22T11:27:44.593" v="104" actId="2710"/>
          <ac:spMkLst>
            <pc:docMk/>
            <pc:sldMk cId="4032428745" sldId="270"/>
            <ac:spMk id="5" creationId="{431775DC-30AB-4C99-B0BF-E27EDB26473A}"/>
          </ac:spMkLst>
        </pc:spChg>
      </pc:sldChg>
    </pc:docChg>
  </pc:docChgLst>
  <pc:docChgLst>
    <pc:chgData name="David Butler" userId="5e725e48-0273-4087-b2eb-09e2acbbccf3" providerId="ADAL" clId="{A9F78A0E-6CCD-4892-9040-70A89036466B}"/>
    <pc:docChg chg="addSld modSld">
      <pc:chgData name="David Butler" userId="5e725e48-0273-4087-b2eb-09e2acbbccf3" providerId="ADAL" clId="{A9F78A0E-6CCD-4892-9040-70A89036466B}" dt="2023-08-24T10:44:51.679" v="36" actId="14100"/>
      <pc:docMkLst>
        <pc:docMk/>
      </pc:docMkLst>
      <pc:sldChg chg="addSp modSp add">
        <pc:chgData name="David Butler" userId="5e725e48-0273-4087-b2eb-09e2acbbccf3" providerId="ADAL" clId="{A9F78A0E-6CCD-4892-9040-70A89036466B}" dt="2023-08-24T10:44:51.679" v="36" actId="14100"/>
        <pc:sldMkLst>
          <pc:docMk/>
          <pc:sldMk cId="1527943605" sldId="271"/>
        </pc:sldMkLst>
        <pc:spChg chg="add mod">
          <ac:chgData name="David Butler" userId="5e725e48-0273-4087-b2eb-09e2acbbccf3" providerId="ADAL" clId="{A9F78A0E-6CCD-4892-9040-70A89036466B}" dt="2023-08-24T10:43:22.102" v="4" actId="403"/>
          <ac:spMkLst>
            <pc:docMk/>
            <pc:sldMk cId="1527943605" sldId="271"/>
            <ac:spMk id="4" creationId="{E9109C99-109D-4EDC-B95F-C8A9A6DF0A19}"/>
          </ac:spMkLst>
        </pc:spChg>
        <pc:spChg chg="add mod">
          <ac:chgData name="David Butler" userId="5e725e48-0273-4087-b2eb-09e2acbbccf3" providerId="ADAL" clId="{A9F78A0E-6CCD-4892-9040-70A89036466B}" dt="2023-08-24T10:44:17.707" v="23" actId="20577"/>
          <ac:spMkLst>
            <pc:docMk/>
            <pc:sldMk cId="1527943605" sldId="271"/>
            <ac:spMk id="5" creationId="{F0D45915-984F-40C7-9F80-AB2EA8D8FAA1}"/>
          </ac:spMkLst>
        </pc:spChg>
        <pc:spChg chg="add mod">
          <ac:chgData name="David Butler" userId="5e725e48-0273-4087-b2eb-09e2acbbccf3" providerId="ADAL" clId="{A9F78A0E-6CCD-4892-9040-70A89036466B}" dt="2023-08-24T10:44:45.462" v="33" actId="20577"/>
          <ac:spMkLst>
            <pc:docMk/>
            <pc:sldMk cId="1527943605" sldId="271"/>
            <ac:spMk id="6" creationId="{31DE6616-1A6A-4941-9186-3D454059F82A}"/>
          </ac:spMkLst>
        </pc:spChg>
        <pc:spChg chg="add mod">
          <ac:chgData name="David Butler" userId="5e725e48-0273-4087-b2eb-09e2acbbccf3" providerId="ADAL" clId="{A9F78A0E-6CCD-4892-9040-70A89036466B}" dt="2023-08-24T10:44:28.205" v="26" actId="20577"/>
          <ac:spMkLst>
            <pc:docMk/>
            <pc:sldMk cId="1527943605" sldId="271"/>
            <ac:spMk id="7" creationId="{B272793D-67EC-4271-BEB4-036A8BCA62CE}"/>
          </ac:spMkLst>
        </pc:spChg>
        <pc:spChg chg="add mod">
          <ac:chgData name="David Butler" userId="5e725e48-0273-4087-b2eb-09e2acbbccf3" providerId="ADAL" clId="{A9F78A0E-6CCD-4892-9040-70A89036466B}" dt="2023-08-24T10:44:51.679" v="36" actId="14100"/>
          <ac:spMkLst>
            <pc:docMk/>
            <pc:sldMk cId="1527943605" sldId="271"/>
            <ac:spMk id="8" creationId="{4489D14F-7DC3-4DDC-A608-8A4DF33BEFB0}"/>
          </ac:spMkLst>
        </pc:spChg>
        <pc:spChg chg="add mod">
          <ac:chgData name="David Butler" userId="5e725e48-0273-4087-b2eb-09e2acbbccf3" providerId="ADAL" clId="{A9F78A0E-6CCD-4892-9040-70A89036466B}" dt="2023-08-24T10:44:32.277" v="29" actId="20577"/>
          <ac:spMkLst>
            <pc:docMk/>
            <pc:sldMk cId="1527943605" sldId="271"/>
            <ac:spMk id="9" creationId="{97EB8D29-244B-4AA4-BEBA-E6CC5E8F06B0}"/>
          </ac:spMkLst>
        </pc:spChg>
        <pc:spChg chg="add mod">
          <ac:chgData name="David Butler" userId="5e725e48-0273-4087-b2eb-09e2acbbccf3" providerId="ADAL" clId="{A9F78A0E-6CCD-4892-9040-70A89036466B}" dt="2023-08-24T10:44:35.171" v="30" actId="20577"/>
          <ac:spMkLst>
            <pc:docMk/>
            <pc:sldMk cId="1527943605" sldId="271"/>
            <ac:spMk id="10" creationId="{2C824D51-93CA-48E3-B3EE-B42031BB4459}"/>
          </ac:spMkLst>
        </pc:spChg>
        <pc:spChg chg="add">
          <ac:chgData name="David Butler" userId="5e725e48-0273-4087-b2eb-09e2acbbccf3" providerId="ADAL" clId="{A9F78A0E-6CCD-4892-9040-70A89036466B}" dt="2023-08-24T10:43:32.375" v="11"/>
          <ac:spMkLst>
            <pc:docMk/>
            <pc:sldMk cId="1527943605" sldId="271"/>
            <ac:spMk id="11" creationId="{985DA7D8-F3A6-4D65-A6D4-152CA0B98E0A}"/>
          </ac:spMkLst>
        </pc:spChg>
        <pc:spChg chg="add mod">
          <ac:chgData name="David Butler" userId="5e725e48-0273-4087-b2eb-09e2acbbccf3" providerId="ADAL" clId="{A9F78A0E-6CCD-4892-9040-70A89036466B}" dt="2023-08-24T10:44:43.142" v="32" actId="20577"/>
          <ac:spMkLst>
            <pc:docMk/>
            <pc:sldMk cId="1527943605" sldId="271"/>
            <ac:spMk id="12" creationId="{F40E3858-991C-4414-A914-C880D832F189}"/>
          </ac:spMkLst>
        </pc:spChg>
        <pc:spChg chg="add mod">
          <ac:chgData name="David Butler" userId="5e725e48-0273-4087-b2eb-09e2acbbccf3" providerId="ADAL" clId="{A9F78A0E-6CCD-4892-9040-70A89036466B}" dt="2023-08-24T10:44:39.676" v="31" actId="20577"/>
          <ac:spMkLst>
            <pc:docMk/>
            <pc:sldMk cId="1527943605" sldId="271"/>
            <ac:spMk id="13" creationId="{189B06BB-F292-4752-BE6F-B56B9725C01F}"/>
          </ac:spMkLst>
        </pc:spChg>
        <pc:spChg chg="add mod">
          <ac:chgData name="David Butler" userId="5e725e48-0273-4087-b2eb-09e2acbbccf3" providerId="ADAL" clId="{A9F78A0E-6CCD-4892-9040-70A89036466B}" dt="2023-08-24T10:44:48.218" v="34" actId="20577"/>
          <ac:spMkLst>
            <pc:docMk/>
            <pc:sldMk cId="1527943605" sldId="271"/>
            <ac:spMk id="14" creationId="{2A6C35F0-C782-4ABB-AA25-7281B4C676CD}"/>
          </ac:spMkLst>
        </pc:spChg>
      </pc:sldChg>
    </pc:docChg>
  </pc:docChgLst>
  <pc:docChgLst>
    <pc:chgData name="David Butler" userId="1d4169bac4fa5473" providerId="LiveId" clId="{2FA3341E-2546-4D2D-96CB-36566BCD2031}"/>
    <pc:docChg chg="undo custSel modSld">
      <pc:chgData name="David Butler" userId="1d4169bac4fa5473" providerId="LiveId" clId="{2FA3341E-2546-4D2D-96CB-36566BCD2031}" dt="2024-09-28T07:54:43.330" v="27" actId="403"/>
      <pc:docMkLst>
        <pc:docMk/>
      </pc:docMkLst>
      <pc:sldChg chg="addSp delSp modSp mod">
        <pc:chgData name="David Butler" userId="1d4169bac4fa5473" providerId="LiveId" clId="{2FA3341E-2546-4D2D-96CB-36566BCD2031}" dt="2024-09-28T07:54:43.330" v="27" actId="403"/>
        <pc:sldMkLst>
          <pc:docMk/>
          <pc:sldMk cId="0" sldId="256"/>
        </pc:sldMkLst>
        <pc:spChg chg="add mod">
          <ac:chgData name="David Butler" userId="1d4169bac4fa5473" providerId="LiveId" clId="{2FA3341E-2546-4D2D-96CB-36566BCD2031}" dt="2024-09-28T07:54:43.330" v="27" actId="403"/>
          <ac:spMkLst>
            <pc:docMk/>
            <pc:sldMk cId="0" sldId="256"/>
            <ac:spMk id="3" creationId="{FC03C24F-735F-5B83-5E24-0C6B99554AE8}"/>
          </ac:spMkLst>
        </pc:spChg>
        <pc:spChg chg="add">
          <ac:chgData name="David Butler" userId="1d4169bac4fa5473" providerId="LiveId" clId="{2FA3341E-2546-4D2D-96CB-36566BCD2031}" dt="2024-09-28T07:54:34.498" v="20" actId="22"/>
          <ac:spMkLst>
            <pc:docMk/>
            <pc:sldMk cId="0" sldId="256"/>
            <ac:spMk id="5" creationId="{3D85E957-78ED-FE43-B82C-DB53C1FCE99F}"/>
          </ac:spMkLst>
        </pc:spChg>
        <pc:picChg chg="add mod">
          <ac:chgData name="David Butler" userId="1d4169bac4fa5473" providerId="LiveId" clId="{2FA3341E-2546-4D2D-96CB-36566BCD2031}" dt="2024-09-28T07:54:20.278" v="3" actId="14100"/>
          <ac:picMkLst>
            <pc:docMk/>
            <pc:sldMk cId="0" sldId="256"/>
            <ac:picMk id="2" creationId="{AF993F90-B151-5E39-C0CE-FE45ED1DE4BE}"/>
          </ac:picMkLst>
        </pc:picChg>
        <pc:picChg chg="del">
          <ac:chgData name="David Butler" userId="1d4169bac4fa5473" providerId="LiveId" clId="{2FA3341E-2546-4D2D-96CB-36566BCD2031}" dt="2024-09-27T12:18:19.349" v="0" actId="478"/>
          <ac:picMkLst>
            <pc:docMk/>
            <pc:sldMk cId="0" sldId="256"/>
            <ac:picMk id="14" creationId="{734209D0-D24B-4C64-B473-D6D43E50E2A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F0E88-128F-4457-B935-824277458983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650AF-3A8B-4210-B827-2558089BEF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496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1886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9632" y="3059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3" name="image261.jpeg">
            <a:extLst>
              <a:ext uri="{FF2B5EF4-FFF2-40B4-BE49-F238E27FC236}">
                <a16:creationId xmlns:a16="http://schemas.microsoft.com/office/drawing/2014/main" id="{1A835D38-F3DA-48F7-8A65-29F5C9FE996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3687" y="3084676"/>
            <a:ext cx="6445729" cy="3152636"/>
          </a:xfrm>
          <a:prstGeom prst="rect">
            <a:avLst/>
          </a:prstGeom>
        </p:spPr>
      </p:pic>
      <p:pic>
        <p:nvPicPr>
          <p:cNvPr id="2" name="Picture 1" descr="A person and person looking out of a door&#10;&#10;Description automatically generated">
            <a:extLst>
              <a:ext uri="{FF2B5EF4-FFF2-40B4-BE49-F238E27FC236}">
                <a16:creationId xmlns:a16="http://schemas.microsoft.com/office/drawing/2014/main" id="{AF993F90-B151-5E39-C0CE-FE45ED1DE4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665" t="13122" b="19132"/>
          <a:stretch/>
        </p:blipFill>
        <p:spPr bwMode="auto">
          <a:xfrm>
            <a:off x="807890" y="221297"/>
            <a:ext cx="2679314" cy="25596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03C24F-735F-5B83-5E24-0C6B99554AE8}"/>
              </a:ext>
            </a:extLst>
          </p:cNvPr>
          <p:cNvSpPr txBox="1"/>
          <p:nvPr/>
        </p:nvSpPr>
        <p:spPr>
          <a:xfrm>
            <a:off x="3755911" y="908720"/>
            <a:ext cx="249459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dirty="0"/>
              <a:t>Ben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85E957-78ED-FE43-B82C-DB53C1FCE99F}"/>
              </a:ext>
            </a:extLst>
          </p:cNvPr>
          <p:cNvSpPr txBox="1"/>
          <p:nvPr/>
        </p:nvSpPr>
        <p:spPr>
          <a:xfrm>
            <a:off x="2286000" y="32443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Ben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caravan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Ben. I have a caravan. My caravan has two bedrooms. We have a kitchen, a toilet and a shower. We have a cooker and a fridge but no TV. My caravan is 25 years old but I like it. 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caravan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My name is Ben. I have a caravan. My caravan has two bedrooms. We have a kitchen, a toilet and a shower. We have a cooker and a fridge but no TV. My caravan is 25 years old but I like it. </a:t>
            </a:r>
            <a:endParaRPr lang="en-GB" sz="24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109C99-109D-4EDC-B95F-C8A9A6DF0A19}"/>
              </a:ext>
            </a:extLst>
          </p:cNvPr>
          <p:cNvSpPr txBox="1"/>
          <p:nvPr/>
        </p:nvSpPr>
        <p:spPr>
          <a:xfrm>
            <a:off x="4355976" y="1600200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D45915-984F-40C7-9F80-AB2EA8D8FAA1}"/>
              </a:ext>
            </a:extLst>
          </p:cNvPr>
          <p:cNvSpPr txBox="1"/>
          <p:nvPr/>
        </p:nvSpPr>
        <p:spPr>
          <a:xfrm>
            <a:off x="3347864" y="2323495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DE6616-1A6A-4941-9186-3D454059F82A}"/>
              </a:ext>
            </a:extLst>
          </p:cNvPr>
          <p:cNvSpPr txBox="1"/>
          <p:nvPr/>
        </p:nvSpPr>
        <p:spPr>
          <a:xfrm>
            <a:off x="5868144" y="3790891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72793D-67EC-4271-BEB4-036A8BCA62CE}"/>
              </a:ext>
            </a:extLst>
          </p:cNvPr>
          <p:cNvSpPr txBox="1"/>
          <p:nvPr/>
        </p:nvSpPr>
        <p:spPr>
          <a:xfrm>
            <a:off x="4609728" y="2322285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89D14F-7DC3-4DDC-A608-8A4DF33BEFB0}"/>
              </a:ext>
            </a:extLst>
          </p:cNvPr>
          <p:cNvSpPr txBox="1"/>
          <p:nvPr/>
        </p:nvSpPr>
        <p:spPr>
          <a:xfrm>
            <a:off x="6823472" y="4477429"/>
            <a:ext cx="484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EB8D29-244B-4AA4-BEBA-E6CC5E8F06B0}"/>
              </a:ext>
            </a:extLst>
          </p:cNvPr>
          <p:cNvSpPr txBox="1"/>
          <p:nvPr/>
        </p:nvSpPr>
        <p:spPr>
          <a:xfrm>
            <a:off x="6439272" y="2235200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824D51-93CA-48E3-B3EE-B42031BB4459}"/>
              </a:ext>
            </a:extLst>
          </p:cNvPr>
          <p:cNvSpPr txBox="1"/>
          <p:nvPr/>
        </p:nvSpPr>
        <p:spPr>
          <a:xfrm>
            <a:off x="5180198" y="3019455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DA7D8-F3A6-4D65-A6D4-152CA0B98E0A}"/>
              </a:ext>
            </a:extLst>
          </p:cNvPr>
          <p:cNvSpPr txBox="1"/>
          <p:nvPr/>
        </p:nvSpPr>
        <p:spPr>
          <a:xfrm>
            <a:off x="5422776" y="2667000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0E3858-991C-4414-A914-C880D832F189}"/>
              </a:ext>
            </a:extLst>
          </p:cNvPr>
          <p:cNvSpPr txBox="1"/>
          <p:nvPr/>
        </p:nvSpPr>
        <p:spPr>
          <a:xfrm>
            <a:off x="5139680" y="3790891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9B06BB-F292-4752-BE6F-B56B9725C01F}"/>
              </a:ext>
            </a:extLst>
          </p:cNvPr>
          <p:cNvSpPr txBox="1"/>
          <p:nvPr/>
        </p:nvSpPr>
        <p:spPr>
          <a:xfrm>
            <a:off x="1403648" y="366312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6C35F0-C782-4ABB-AA25-7281B4C676CD}"/>
              </a:ext>
            </a:extLst>
          </p:cNvPr>
          <p:cNvSpPr txBox="1"/>
          <p:nvPr/>
        </p:nvSpPr>
        <p:spPr>
          <a:xfrm>
            <a:off x="3635896" y="4509120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27943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caravan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6B62A3-E4CE-4C0D-AF1C-6DC4EF6D8199}"/>
              </a:ext>
            </a:extLst>
          </p:cNvPr>
          <p:cNvSpPr txBox="1"/>
          <p:nvPr/>
        </p:nvSpPr>
        <p:spPr>
          <a:xfrm>
            <a:off x="0" y="1844824"/>
            <a:ext cx="9324528" cy="2792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latin typeface="Century Gothic" panose="020B0502020202020204" pitchFamily="34" charset="0"/>
              </a:rPr>
              <a:t>The caravan has</a:t>
            </a:r>
            <a:endParaRPr lang="en-GB" sz="24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b="1" dirty="0">
                <a:latin typeface="Century Gothic" panose="020B0502020202020204" pitchFamily="34" charset="0"/>
              </a:rPr>
              <a:t> </a:t>
            </a:r>
            <a:endParaRPr lang="en-GB" sz="24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>
                <a:latin typeface="Century Gothic" panose="020B0502020202020204" pitchFamily="34" charset="0"/>
              </a:rPr>
              <a:t>a kitchen     a TV     3 bedrooms     a toilet    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entury Gothic" panose="020B0502020202020204" pitchFamily="34" charset="0"/>
              </a:rPr>
              <a:t>a shower     a cooker     a bath      a fridge     2 bedrooms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52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caravan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1775DC-30AB-4C99-B0BF-E27EDB26473A}"/>
              </a:ext>
            </a:extLst>
          </p:cNvPr>
          <p:cNvSpPr/>
          <p:nvPr/>
        </p:nvSpPr>
        <p:spPr>
          <a:xfrm>
            <a:off x="457200" y="1569864"/>
            <a:ext cx="8229600" cy="3888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Yes or no?</a:t>
            </a:r>
            <a:endParaRPr lang="en-GB" sz="2800" dirty="0">
              <a:latin typeface="Century Gothic" panose="020B0502020202020204" pitchFamily="34" charset="0"/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I have a caravan.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We have one bathroom.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We watch TV in the caravan.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It is a new caravan.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It is a good caravan for me.</a:t>
            </a:r>
            <a:endParaRPr lang="en-GB" sz="54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My caravan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1775DC-30AB-4C99-B0BF-E27EDB26473A}"/>
              </a:ext>
            </a:extLst>
          </p:cNvPr>
          <p:cNvSpPr/>
          <p:nvPr/>
        </p:nvSpPr>
        <p:spPr>
          <a:xfrm>
            <a:off x="457200" y="1268760"/>
            <a:ext cx="8229600" cy="582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and     have     but     My     it     years     two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____ name is Ben. I ________ a caravan. My caravan has ______ bedrooms. We have a kitchen, a toilet ______ a shower. We have a cooker and a fridge ______ no TV. My caravan is 25 __________ old but I like ____.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n-GB" sz="60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42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0E7688-C706-4FC6-A65F-B1703D46B080}">
  <ds:schemaRefs>
    <ds:schemaRef ds:uri="http://purl.org/dc/elements/1.1/"/>
    <ds:schemaRef ds:uri="7789c14a-a99d-49e3-b17f-cc0aeb526209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d7f4318-fbaa-42fb-befc-90ab84d26bd1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5DF3C49-0534-4C14-BA10-014AE974EF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566E8D-0852-4730-8614-98E05555A0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3595</TotalTime>
  <Words>238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My caravan</vt:lpstr>
      <vt:lpstr>My caravan</vt:lpstr>
      <vt:lpstr>My caravan</vt:lpstr>
      <vt:lpstr>My caravan</vt:lpstr>
      <vt:lpstr>My caravan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2024-09-28T07:54:43Z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