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4" r:id="rId5"/>
    <p:sldId id="278" r:id="rId6"/>
    <p:sldId id="280" r:id="rId7"/>
    <p:sldId id="279" r:id="rId8"/>
    <p:sldId id="283" r:id="rId9"/>
    <p:sldId id="282" r:id="rId10"/>
    <p:sldId id="285" r:id="rId11"/>
    <p:sldId id="286" r:id="rId12"/>
    <p:sldId id="28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8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7A9DDD30-D3AD-40B7-8A69-58C83E64D351}"/>
    <pc:docChg chg="undo custSel modSld">
      <pc:chgData name="David Butler" userId="1d4169bac4fa5473" providerId="LiveId" clId="{7A9DDD30-D3AD-40B7-8A69-58C83E64D351}" dt="2023-12-23T10:02:05.877" v="17" actId="6549"/>
      <pc:docMkLst>
        <pc:docMk/>
      </pc:docMkLst>
      <pc:sldChg chg="addSp delSp modSp mod setBg">
        <pc:chgData name="David Butler" userId="1d4169bac4fa5473" providerId="LiveId" clId="{7A9DDD30-D3AD-40B7-8A69-58C83E64D351}" dt="2023-12-23T10:00:45.891" v="3" actId="26606"/>
        <pc:sldMkLst>
          <pc:docMk/>
          <pc:sldMk cId="2235834159" sldId="280"/>
        </pc:sldMkLst>
        <pc:picChg chg="add mod">
          <ac:chgData name="David Butler" userId="1d4169bac4fa5473" providerId="LiveId" clId="{7A9DDD30-D3AD-40B7-8A69-58C83E64D351}" dt="2023-12-23T10:00:45.891" v="3" actId="26606"/>
          <ac:picMkLst>
            <pc:docMk/>
            <pc:sldMk cId="2235834159" sldId="280"/>
            <ac:picMk id="3" creationId="{FC7569BE-C22E-3476-1E63-D92B1C6E494D}"/>
          </ac:picMkLst>
        </pc:picChg>
        <pc:picChg chg="del mod">
          <ac:chgData name="David Butler" userId="1d4169bac4fa5473" providerId="LiveId" clId="{7A9DDD30-D3AD-40B7-8A69-58C83E64D351}" dt="2023-12-23T10:00:11.857" v="1" actId="478"/>
          <ac:picMkLst>
            <pc:docMk/>
            <pc:sldMk cId="2235834159" sldId="280"/>
            <ac:picMk id="5" creationId="{591FC20A-71BF-414E-9A1C-EC04DE843029}"/>
          </ac:picMkLst>
        </pc:picChg>
      </pc:sldChg>
      <pc:sldChg chg="addSp delSp modSp mod">
        <pc:chgData name="David Butler" userId="1d4169bac4fa5473" providerId="LiveId" clId="{7A9DDD30-D3AD-40B7-8A69-58C83E64D351}" dt="2023-12-23T10:01:28.447" v="9" actId="14100"/>
        <pc:sldMkLst>
          <pc:docMk/>
          <pc:sldMk cId="3894795880" sldId="282"/>
        </pc:sldMkLst>
        <pc:picChg chg="del">
          <ac:chgData name="David Butler" userId="1d4169bac4fa5473" providerId="LiveId" clId="{7A9DDD30-D3AD-40B7-8A69-58C83E64D351}" dt="2023-12-23T10:01:14.097" v="6" actId="478"/>
          <ac:picMkLst>
            <pc:docMk/>
            <pc:sldMk cId="3894795880" sldId="282"/>
            <ac:picMk id="2" creationId="{2F3DACED-2F94-46F1-9F2D-E9FE153D6746}"/>
          </ac:picMkLst>
        </pc:picChg>
        <pc:picChg chg="add mod">
          <ac:chgData name="David Butler" userId="1d4169bac4fa5473" providerId="LiveId" clId="{7A9DDD30-D3AD-40B7-8A69-58C83E64D351}" dt="2023-12-23T10:01:28.447" v="9" actId="14100"/>
          <ac:picMkLst>
            <pc:docMk/>
            <pc:sldMk cId="3894795880" sldId="282"/>
            <ac:picMk id="4" creationId="{FCA601AF-BC6A-FBFC-DDF0-C0CAD97940AD}"/>
          </ac:picMkLst>
        </pc:picChg>
      </pc:sldChg>
      <pc:sldChg chg="addSp delSp mod">
        <pc:chgData name="David Butler" userId="1d4169bac4fa5473" providerId="LiveId" clId="{7A9DDD30-D3AD-40B7-8A69-58C83E64D351}" dt="2023-12-23T10:01:07.492" v="5" actId="22"/>
        <pc:sldMkLst>
          <pc:docMk/>
          <pc:sldMk cId="3011457348" sldId="283"/>
        </pc:sldMkLst>
        <pc:picChg chg="del">
          <ac:chgData name="David Butler" userId="1d4169bac4fa5473" providerId="LiveId" clId="{7A9DDD30-D3AD-40B7-8A69-58C83E64D351}" dt="2023-12-23T10:00:53.632" v="4" actId="478"/>
          <ac:picMkLst>
            <pc:docMk/>
            <pc:sldMk cId="3011457348" sldId="283"/>
            <ac:picMk id="3" creationId="{A14D4029-547B-45EA-B00D-7A68856F4BCA}"/>
          </ac:picMkLst>
        </pc:picChg>
        <pc:picChg chg="add">
          <ac:chgData name="David Butler" userId="1d4169bac4fa5473" providerId="LiveId" clId="{7A9DDD30-D3AD-40B7-8A69-58C83E64D351}" dt="2023-12-23T10:01:07.492" v="5" actId="22"/>
          <ac:picMkLst>
            <pc:docMk/>
            <pc:sldMk cId="3011457348" sldId="283"/>
            <ac:picMk id="4" creationId="{01543E22-1428-35D2-8F94-56AE62DD8BC9}"/>
          </ac:picMkLst>
        </pc:picChg>
      </pc:sldChg>
      <pc:sldChg chg="addSp delSp modSp mod">
        <pc:chgData name="David Butler" userId="1d4169bac4fa5473" providerId="LiveId" clId="{7A9DDD30-D3AD-40B7-8A69-58C83E64D351}" dt="2023-12-23T10:01:52.112" v="13" actId="14100"/>
        <pc:sldMkLst>
          <pc:docMk/>
          <pc:sldMk cId="2876481742" sldId="285"/>
        </pc:sldMkLst>
        <pc:picChg chg="del">
          <ac:chgData name="David Butler" userId="1d4169bac4fa5473" providerId="LiveId" clId="{7A9DDD30-D3AD-40B7-8A69-58C83E64D351}" dt="2023-12-23T10:01:32.768" v="10" actId="478"/>
          <ac:picMkLst>
            <pc:docMk/>
            <pc:sldMk cId="2876481742" sldId="285"/>
            <ac:picMk id="2" creationId="{332095F4-539E-4260-9B71-5487EC4E6EEB}"/>
          </ac:picMkLst>
        </pc:picChg>
        <pc:picChg chg="add mod">
          <ac:chgData name="David Butler" userId="1d4169bac4fa5473" providerId="LiveId" clId="{7A9DDD30-D3AD-40B7-8A69-58C83E64D351}" dt="2023-12-23T10:01:52.112" v="13" actId="14100"/>
          <ac:picMkLst>
            <pc:docMk/>
            <pc:sldMk cId="2876481742" sldId="285"/>
            <ac:picMk id="4" creationId="{F9B7B43F-1218-EB72-A6CC-CBDA211ED76A}"/>
          </ac:picMkLst>
        </pc:picChg>
      </pc:sldChg>
      <pc:sldChg chg="modSp mod">
        <pc:chgData name="David Butler" userId="1d4169bac4fa5473" providerId="LiveId" clId="{7A9DDD30-D3AD-40B7-8A69-58C83E64D351}" dt="2023-12-23T10:02:05.877" v="17" actId="6549"/>
        <pc:sldMkLst>
          <pc:docMk/>
          <pc:sldMk cId="3426770211" sldId="286"/>
        </pc:sldMkLst>
        <pc:spChg chg="mod">
          <ac:chgData name="David Butler" userId="1d4169bac4fa5473" providerId="LiveId" clId="{7A9DDD30-D3AD-40B7-8A69-58C83E64D351}" dt="2023-12-23T10:02:05.877" v="17" actId="6549"/>
          <ac:spMkLst>
            <pc:docMk/>
            <pc:sldMk cId="3426770211" sldId="286"/>
            <ac:spMk id="3" creationId="{7102A704-0621-4902-A792-1D7AB17B34C3}"/>
          </ac:spMkLst>
        </pc:spChg>
      </pc:sldChg>
    </pc:docChg>
  </pc:docChgLst>
  <pc:docChgLst>
    <pc:chgData name="David Butler" userId="5e725e48-0273-4087-b2eb-09e2acbbccf3" providerId="ADAL" clId="{1AFE338B-C69C-41CB-A9B3-CE439A8760CE}"/>
    <pc:docChg chg="undo custSel addSld delSld modSld sldOrd">
      <pc:chgData name="David Butler" userId="5e725e48-0273-4087-b2eb-09e2acbbccf3" providerId="ADAL" clId="{1AFE338B-C69C-41CB-A9B3-CE439A8760CE}" dt="2023-08-22T11:20:55.704" v="168" actId="1076"/>
      <pc:docMkLst>
        <pc:docMk/>
      </pc:docMkLst>
      <pc:sldChg chg="del">
        <pc:chgData name="David Butler" userId="5e725e48-0273-4087-b2eb-09e2acbbccf3" providerId="ADAL" clId="{1AFE338B-C69C-41CB-A9B3-CE439A8760CE}" dt="2023-08-22T11:09:23.021" v="0" actId="2696"/>
        <pc:sldMkLst>
          <pc:docMk/>
          <pc:sldMk cId="0" sldId="256"/>
        </pc:sldMkLst>
      </pc:sldChg>
      <pc:sldChg chg="addSp delSp modSp">
        <pc:chgData name="David Butler" userId="5e725e48-0273-4087-b2eb-09e2acbbccf3" providerId="ADAL" clId="{1AFE338B-C69C-41CB-A9B3-CE439A8760CE}" dt="2023-08-22T11:13:53.243" v="33" actId="14100"/>
        <pc:sldMkLst>
          <pc:docMk/>
          <pc:sldMk cId="318777212" sldId="278"/>
        </pc:sldMkLst>
        <pc:picChg chg="del">
          <ac:chgData name="David Butler" userId="5e725e48-0273-4087-b2eb-09e2acbbccf3" providerId="ADAL" clId="{1AFE338B-C69C-41CB-A9B3-CE439A8760CE}" dt="2023-08-22T11:13:49.154" v="30" actId="478"/>
          <ac:picMkLst>
            <pc:docMk/>
            <pc:sldMk cId="318777212" sldId="278"/>
            <ac:picMk id="3" creationId="{8E00229E-C553-44CD-A7AB-CF170BF594A3}"/>
          </ac:picMkLst>
        </pc:picChg>
        <pc:picChg chg="add mod">
          <ac:chgData name="David Butler" userId="5e725e48-0273-4087-b2eb-09e2acbbccf3" providerId="ADAL" clId="{1AFE338B-C69C-41CB-A9B3-CE439A8760CE}" dt="2023-08-22T11:13:53.243" v="33" actId="14100"/>
          <ac:picMkLst>
            <pc:docMk/>
            <pc:sldMk cId="318777212" sldId="278"/>
            <ac:picMk id="4" creationId="{6FCC4AF4-71EF-44C3-80DE-DE39DD5059F8}"/>
          </ac:picMkLst>
        </pc:picChg>
      </pc:sldChg>
      <pc:sldChg chg="addSp delSp modSp">
        <pc:chgData name="David Butler" userId="5e725e48-0273-4087-b2eb-09e2acbbccf3" providerId="ADAL" clId="{1AFE338B-C69C-41CB-A9B3-CE439A8760CE}" dt="2023-08-22T11:17:21.940" v="124" actId="20577"/>
        <pc:sldMkLst>
          <pc:docMk/>
          <pc:sldMk cId="757092206" sldId="279"/>
        </pc:sldMkLst>
        <pc:spChg chg="add del mod">
          <ac:chgData name="David Butler" userId="5e725e48-0273-4087-b2eb-09e2acbbccf3" providerId="ADAL" clId="{1AFE338B-C69C-41CB-A9B3-CE439A8760CE}" dt="2023-08-22T11:15:01.415" v="50"/>
          <ac:spMkLst>
            <pc:docMk/>
            <pc:sldMk cId="757092206" sldId="279"/>
            <ac:spMk id="9" creationId="{9FA5A75C-1764-4DB8-9F83-9991FBB1AD8D}"/>
          </ac:spMkLst>
        </pc:spChg>
        <pc:spChg chg="add mod">
          <ac:chgData name="David Butler" userId="5e725e48-0273-4087-b2eb-09e2acbbccf3" providerId="ADAL" clId="{1AFE338B-C69C-41CB-A9B3-CE439A8760CE}" dt="2023-08-22T11:17:12.390" v="118" actId="20577"/>
          <ac:spMkLst>
            <pc:docMk/>
            <pc:sldMk cId="757092206" sldId="279"/>
            <ac:spMk id="10" creationId="{B5BDC03C-9F89-4B04-9D58-EE0A1F1F4243}"/>
          </ac:spMkLst>
        </pc:spChg>
        <pc:spChg chg="add mod">
          <ac:chgData name="David Butler" userId="5e725e48-0273-4087-b2eb-09e2acbbccf3" providerId="ADAL" clId="{1AFE338B-C69C-41CB-A9B3-CE439A8760CE}" dt="2023-08-22T11:15:04.440" v="55"/>
          <ac:spMkLst>
            <pc:docMk/>
            <pc:sldMk cId="757092206" sldId="279"/>
            <ac:spMk id="11" creationId="{8B8812DF-B888-4EA6-93C5-BEE71369D312}"/>
          </ac:spMkLst>
        </pc:spChg>
        <pc:spChg chg="add mod">
          <ac:chgData name="David Butler" userId="5e725e48-0273-4087-b2eb-09e2acbbccf3" providerId="ADAL" clId="{1AFE338B-C69C-41CB-A9B3-CE439A8760CE}" dt="2023-08-22T11:17:15.712" v="120" actId="20577"/>
          <ac:spMkLst>
            <pc:docMk/>
            <pc:sldMk cId="757092206" sldId="279"/>
            <ac:spMk id="12" creationId="{C53FEFB9-E3AF-44D9-802C-CC19BA43434E}"/>
          </ac:spMkLst>
        </pc:spChg>
        <pc:spChg chg="add mod">
          <ac:chgData name="David Butler" userId="5e725e48-0273-4087-b2eb-09e2acbbccf3" providerId="ADAL" clId="{1AFE338B-C69C-41CB-A9B3-CE439A8760CE}" dt="2023-08-22T11:15:20.021" v="64" actId="1076"/>
          <ac:spMkLst>
            <pc:docMk/>
            <pc:sldMk cId="757092206" sldId="279"/>
            <ac:spMk id="13" creationId="{74A6095C-B39F-493E-AFC2-077BA3A85EB5}"/>
          </ac:spMkLst>
        </pc:spChg>
        <pc:spChg chg="add mod">
          <ac:chgData name="David Butler" userId="5e725e48-0273-4087-b2eb-09e2acbbccf3" providerId="ADAL" clId="{1AFE338B-C69C-41CB-A9B3-CE439A8760CE}" dt="2023-08-22T11:17:09.703" v="117" actId="20577"/>
          <ac:spMkLst>
            <pc:docMk/>
            <pc:sldMk cId="757092206" sldId="279"/>
            <ac:spMk id="14" creationId="{5F692DBD-D6D0-42C1-A804-66DCA41B88AA}"/>
          </ac:spMkLst>
        </pc:spChg>
        <pc:spChg chg="add mod">
          <ac:chgData name="David Butler" userId="5e725e48-0273-4087-b2eb-09e2acbbccf3" providerId="ADAL" clId="{1AFE338B-C69C-41CB-A9B3-CE439A8760CE}" dt="2023-08-22T11:17:18.580" v="122" actId="20577"/>
          <ac:spMkLst>
            <pc:docMk/>
            <pc:sldMk cId="757092206" sldId="279"/>
            <ac:spMk id="15" creationId="{E90CBC1A-F3B9-431D-A5A3-D830E67ED4DD}"/>
          </ac:spMkLst>
        </pc:spChg>
        <pc:spChg chg="add mod">
          <ac:chgData name="David Butler" userId="5e725e48-0273-4087-b2eb-09e2acbbccf3" providerId="ADAL" clId="{1AFE338B-C69C-41CB-A9B3-CE439A8760CE}" dt="2023-08-22T11:17:21.940" v="124" actId="20577"/>
          <ac:spMkLst>
            <pc:docMk/>
            <pc:sldMk cId="757092206" sldId="279"/>
            <ac:spMk id="16" creationId="{52A044C4-4678-4F74-8AC1-FF96235A63A0}"/>
          </ac:spMkLst>
        </pc:spChg>
        <pc:picChg chg="del">
          <ac:chgData name="David Butler" userId="5e725e48-0273-4087-b2eb-09e2acbbccf3" providerId="ADAL" clId="{1AFE338B-C69C-41CB-A9B3-CE439A8760CE}" dt="2023-08-22T11:14:27.936" v="40" actId="478"/>
          <ac:picMkLst>
            <pc:docMk/>
            <pc:sldMk cId="757092206" sldId="279"/>
            <ac:picMk id="2" creationId="{DFEDFD3F-711A-44C6-98DA-E025C8BC4C82}"/>
          </ac:picMkLst>
        </pc:picChg>
        <pc:picChg chg="add mod">
          <ac:chgData name="David Butler" userId="5e725e48-0273-4087-b2eb-09e2acbbccf3" providerId="ADAL" clId="{1AFE338B-C69C-41CB-A9B3-CE439A8760CE}" dt="2023-08-22T11:16:22.580" v="95" actId="14100"/>
          <ac:picMkLst>
            <pc:docMk/>
            <pc:sldMk cId="757092206" sldId="279"/>
            <ac:picMk id="3" creationId="{CD1D9D3A-5759-4A91-9356-8648630BED78}"/>
          </ac:picMkLst>
        </pc:picChg>
        <pc:picChg chg="add mod">
          <ac:chgData name="David Butler" userId="5e725e48-0273-4087-b2eb-09e2acbbccf3" providerId="ADAL" clId="{1AFE338B-C69C-41CB-A9B3-CE439A8760CE}" dt="2023-08-22T11:16:37.235" v="106" actId="1076"/>
          <ac:picMkLst>
            <pc:docMk/>
            <pc:sldMk cId="757092206" sldId="279"/>
            <ac:picMk id="4" creationId="{33C4EF53-A90A-4530-AACD-46B7C303A52A}"/>
          </ac:picMkLst>
        </pc:picChg>
        <pc:picChg chg="add mod">
          <ac:chgData name="David Butler" userId="5e725e48-0273-4087-b2eb-09e2acbbccf3" providerId="ADAL" clId="{1AFE338B-C69C-41CB-A9B3-CE439A8760CE}" dt="2023-08-22T11:16:57.907" v="111" actId="1076"/>
          <ac:picMkLst>
            <pc:docMk/>
            <pc:sldMk cId="757092206" sldId="279"/>
            <ac:picMk id="5" creationId="{DB218051-A5F8-42C3-ACF7-5DD5073B2C7B}"/>
          </ac:picMkLst>
        </pc:picChg>
        <pc:picChg chg="add mod">
          <ac:chgData name="David Butler" userId="5e725e48-0273-4087-b2eb-09e2acbbccf3" providerId="ADAL" clId="{1AFE338B-C69C-41CB-A9B3-CE439A8760CE}" dt="2023-08-22T11:16:19.450" v="93" actId="14100"/>
          <ac:picMkLst>
            <pc:docMk/>
            <pc:sldMk cId="757092206" sldId="279"/>
            <ac:picMk id="6" creationId="{D6BA283B-FD44-4895-82E3-05647BE4173B}"/>
          </ac:picMkLst>
        </pc:picChg>
        <pc:picChg chg="add mod">
          <ac:chgData name="David Butler" userId="5e725e48-0273-4087-b2eb-09e2acbbccf3" providerId="ADAL" clId="{1AFE338B-C69C-41CB-A9B3-CE439A8760CE}" dt="2023-08-22T11:16:38.377" v="107" actId="1076"/>
          <ac:picMkLst>
            <pc:docMk/>
            <pc:sldMk cId="757092206" sldId="279"/>
            <ac:picMk id="7" creationId="{E2D95665-72DC-47CA-AF58-45908568127C}"/>
          </ac:picMkLst>
        </pc:picChg>
        <pc:picChg chg="add mod">
          <ac:chgData name="David Butler" userId="5e725e48-0273-4087-b2eb-09e2acbbccf3" providerId="ADAL" clId="{1AFE338B-C69C-41CB-A9B3-CE439A8760CE}" dt="2023-08-22T11:16:40.219" v="108" actId="1076"/>
          <ac:picMkLst>
            <pc:docMk/>
            <pc:sldMk cId="757092206" sldId="279"/>
            <ac:picMk id="8" creationId="{648D80D9-01E4-4263-BDCF-B92FBE12F1F2}"/>
          </ac:picMkLst>
        </pc:picChg>
      </pc:sldChg>
      <pc:sldChg chg="addSp delSp modSp">
        <pc:chgData name="David Butler" userId="5e725e48-0273-4087-b2eb-09e2acbbccf3" providerId="ADAL" clId="{1AFE338B-C69C-41CB-A9B3-CE439A8760CE}" dt="2023-08-22T11:14:24.596" v="39" actId="1076"/>
        <pc:sldMkLst>
          <pc:docMk/>
          <pc:sldMk cId="2235834159" sldId="280"/>
        </pc:sldMkLst>
        <pc:picChg chg="del">
          <ac:chgData name="David Butler" userId="5e725e48-0273-4087-b2eb-09e2acbbccf3" providerId="ADAL" clId="{1AFE338B-C69C-41CB-A9B3-CE439A8760CE}" dt="2023-08-22T11:13:57.035" v="34" actId="478"/>
          <ac:picMkLst>
            <pc:docMk/>
            <pc:sldMk cId="2235834159" sldId="280"/>
            <ac:picMk id="3" creationId="{D0AC4092-2250-412F-B83A-BE3BF6EBA644}"/>
          </ac:picMkLst>
        </pc:picChg>
        <pc:picChg chg="add mod">
          <ac:chgData name="David Butler" userId="5e725e48-0273-4087-b2eb-09e2acbbccf3" providerId="ADAL" clId="{1AFE338B-C69C-41CB-A9B3-CE439A8760CE}" dt="2023-08-22T11:14:24.596" v="39" actId="1076"/>
          <ac:picMkLst>
            <pc:docMk/>
            <pc:sldMk cId="2235834159" sldId="280"/>
            <ac:picMk id="5" creationId="{591FC20A-71BF-414E-9A1C-EC04DE843029}"/>
          </ac:picMkLst>
        </pc:picChg>
      </pc:sldChg>
      <pc:sldChg chg="addSp modSp">
        <pc:chgData name="David Butler" userId="5e725e48-0273-4087-b2eb-09e2acbbccf3" providerId="ADAL" clId="{1AFE338B-C69C-41CB-A9B3-CE439A8760CE}" dt="2023-08-22T11:18:11.444" v="132" actId="14100"/>
        <pc:sldMkLst>
          <pc:docMk/>
          <pc:sldMk cId="3894795880" sldId="282"/>
        </pc:sldMkLst>
        <pc:picChg chg="add mod">
          <ac:chgData name="David Butler" userId="5e725e48-0273-4087-b2eb-09e2acbbccf3" providerId="ADAL" clId="{1AFE338B-C69C-41CB-A9B3-CE439A8760CE}" dt="2023-08-22T11:18:11.444" v="132" actId="14100"/>
          <ac:picMkLst>
            <pc:docMk/>
            <pc:sldMk cId="3894795880" sldId="282"/>
            <ac:picMk id="2" creationId="{2F3DACED-2F94-46F1-9F2D-E9FE153D6746}"/>
          </ac:picMkLst>
        </pc:picChg>
      </pc:sldChg>
      <pc:sldChg chg="addSp delSp modSp">
        <pc:chgData name="David Butler" userId="5e725e48-0273-4087-b2eb-09e2acbbccf3" providerId="ADAL" clId="{1AFE338B-C69C-41CB-A9B3-CE439A8760CE}" dt="2023-08-22T11:17:50.379" v="129" actId="14100"/>
        <pc:sldMkLst>
          <pc:docMk/>
          <pc:sldMk cId="3011457348" sldId="283"/>
        </pc:sldMkLst>
        <pc:picChg chg="del">
          <ac:chgData name="David Butler" userId="5e725e48-0273-4087-b2eb-09e2acbbccf3" providerId="ADAL" clId="{1AFE338B-C69C-41CB-A9B3-CE439A8760CE}" dt="2023-08-22T11:17:45.323" v="125" actId="478"/>
          <ac:picMkLst>
            <pc:docMk/>
            <pc:sldMk cId="3011457348" sldId="283"/>
            <ac:picMk id="2" creationId="{2EB97FA5-4B58-4C7C-B6BF-AE0730430A18}"/>
          </ac:picMkLst>
        </pc:picChg>
        <pc:picChg chg="add mod">
          <ac:chgData name="David Butler" userId="5e725e48-0273-4087-b2eb-09e2acbbccf3" providerId="ADAL" clId="{1AFE338B-C69C-41CB-A9B3-CE439A8760CE}" dt="2023-08-22T11:17:50.379" v="129" actId="14100"/>
          <ac:picMkLst>
            <pc:docMk/>
            <pc:sldMk cId="3011457348" sldId="283"/>
            <ac:picMk id="3" creationId="{A14D4029-547B-45EA-B00D-7A68856F4BCA}"/>
          </ac:picMkLst>
        </pc:picChg>
      </pc:sldChg>
      <pc:sldChg chg="addSp modSp add ord">
        <pc:chgData name="David Butler" userId="5e725e48-0273-4087-b2eb-09e2acbbccf3" providerId="ADAL" clId="{1AFE338B-C69C-41CB-A9B3-CE439A8760CE}" dt="2023-08-22T11:10:36.470" v="29" actId="20577"/>
        <pc:sldMkLst>
          <pc:docMk/>
          <pc:sldMk cId="1302624000" sldId="284"/>
        </pc:sldMkLst>
        <pc:spChg chg="add mod">
          <ac:chgData name="David Butler" userId="5e725e48-0273-4087-b2eb-09e2acbbccf3" providerId="ADAL" clId="{1AFE338B-C69C-41CB-A9B3-CE439A8760CE}" dt="2023-08-22T11:10:08.316" v="15" actId="1076"/>
          <ac:spMkLst>
            <pc:docMk/>
            <pc:sldMk cId="1302624000" sldId="284"/>
            <ac:spMk id="5" creationId="{0E7B695D-6165-4878-8B25-AE75CD1BAAC8}"/>
          </ac:spMkLst>
        </pc:spChg>
        <pc:spChg chg="add mod">
          <ac:chgData name="David Butler" userId="5e725e48-0273-4087-b2eb-09e2acbbccf3" providerId="ADAL" clId="{1AFE338B-C69C-41CB-A9B3-CE439A8760CE}" dt="2023-08-22T11:10:21.258" v="21" actId="20577"/>
          <ac:spMkLst>
            <pc:docMk/>
            <pc:sldMk cId="1302624000" sldId="284"/>
            <ac:spMk id="6" creationId="{689FCEB0-EA65-4337-B177-32BA94661A81}"/>
          </ac:spMkLst>
        </pc:spChg>
        <pc:spChg chg="add mod">
          <ac:chgData name="David Butler" userId="5e725e48-0273-4087-b2eb-09e2acbbccf3" providerId="ADAL" clId="{1AFE338B-C69C-41CB-A9B3-CE439A8760CE}" dt="2023-08-22T11:10:36.470" v="29" actId="20577"/>
          <ac:spMkLst>
            <pc:docMk/>
            <pc:sldMk cId="1302624000" sldId="284"/>
            <ac:spMk id="7" creationId="{C0D68DC1-AEFA-466C-BB2D-AA6DB72F8DF5}"/>
          </ac:spMkLst>
        </pc:spChg>
        <pc:picChg chg="add mod">
          <ac:chgData name="David Butler" userId="5e725e48-0273-4087-b2eb-09e2acbbccf3" providerId="ADAL" clId="{1AFE338B-C69C-41CB-A9B3-CE439A8760CE}" dt="2023-08-22T11:10:23.556" v="22" actId="14100"/>
          <ac:picMkLst>
            <pc:docMk/>
            <pc:sldMk cId="1302624000" sldId="284"/>
            <ac:picMk id="2" creationId="{234F8B1E-0BB7-42E5-8769-629A150B8C02}"/>
          </ac:picMkLst>
        </pc:picChg>
        <pc:picChg chg="add mod">
          <ac:chgData name="David Butler" userId="5e725e48-0273-4087-b2eb-09e2acbbccf3" providerId="ADAL" clId="{1AFE338B-C69C-41CB-A9B3-CE439A8760CE}" dt="2023-08-22T11:10:26.732" v="25" actId="1076"/>
          <ac:picMkLst>
            <pc:docMk/>
            <pc:sldMk cId="1302624000" sldId="284"/>
            <ac:picMk id="3" creationId="{3AF693C2-7F6E-4CD9-9AED-F606A3A2317F}"/>
          </ac:picMkLst>
        </pc:picChg>
        <pc:picChg chg="add mod">
          <ac:chgData name="David Butler" userId="5e725e48-0273-4087-b2eb-09e2acbbccf3" providerId="ADAL" clId="{1AFE338B-C69C-41CB-A9B3-CE439A8760CE}" dt="2023-08-22T11:10:10.428" v="16" actId="14100"/>
          <ac:picMkLst>
            <pc:docMk/>
            <pc:sldMk cId="1302624000" sldId="284"/>
            <ac:picMk id="4" creationId="{6A58CB43-E9C9-4A50-AD54-27F4A25838BE}"/>
          </ac:picMkLst>
        </pc:picChg>
      </pc:sldChg>
      <pc:sldChg chg="addSp modSp add">
        <pc:chgData name="David Butler" userId="5e725e48-0273-4087-b2eb-09e2acbbccf3" providerId="ADAL" clId="{1AFE338B-C69C-41CB-A9B3-CE439A8760CE}" dt="2023-08-22T11:18:38.270" v="137" actId="14100"/>
        <pc:sldMkLst>
          <pc:docMk/>
          <pc:sldMk cId="2876481742" sldId="285"/>
        </pc:sldMkLst>
        <pc:picChg chg="add mod">
          <ac:chgData name="David Butler" userId="5e725e48-0273-4087-b2eb-09e2acbbccf3" providerId="ADAL" clId="{1AFE338B-C69C-41CB-A9B3-CE439A8760CE}" dt="2023-08-22T11:18:38.270" v="137" actId="14100"/>
          <ac:picMkLst>
            <pc:docMk/>
            <pc:sldMk cId="2876481742" sldId="285"/>
            <ac:picMk id="2" creationId="{332095F4-539E-4260-9B71-5487EC4E6EEB}"/>
          </ac:picMkLst>
        </pc:picChg>
      </pc:sldChg>
      <pc:sldChg chg="addSp modSp add">
        <pc:chgData name="David Butler" userId="5e725e48-0273-4087-b2eb-09e2acbbccf3" providerId="ADAL" clId="{1AFE338B-C69C-41CB-A9B3-CE439A8760CE}" dt="2023-08-22T11:19:42.821" v="154" actId="12"/>
        <pc:sldMkLst>
          <pc:docMk/>
          <pc:sldMk cId="3426770211" sldId="286"/>
        </pc:sldMkLst>
        <pc:spChg chg="add mod">
          <ac:chgData name="David Butler" userId="5e725e48-0273-4087-b2eb-09e2acbbccf3" providerId="ADAL" clId="{1AFE338B-C69C-41CB-A9B3-CE439A8760CE}" dt="2023-08-22T11:18:56.742" v="140"/>
          <ac:spMkLst>
            <pc:docMk/>
            <pc:sldMk cId="3426770211" sldId="286"/>
            <ac:spMk id="2" creationId="{59FE8886-9EB0-4D05-9530-9223E8BEDAA5}"/>
          </ac:spMkLst>
        </pc:spChg>
        <pc:spChg chg="add mod">
          <ac:chgData name="David Butler" userId="5e725e48-0273-4087-b2eb-09e2acbbccf3" providerId="ADAL" clId="{1AFE338B-C69C-41CB-A9B3-CE439A8760CE}" dt="2023-08-22T11:19:42.821" v="154" actId="12"/>
          <ac:spMkLst>
            <pc:docMk/>
            <pc:sldMk cId="3426770211" sldId="286"/>
            <ac:spMk id="3" creationId="{7102A704-0621-4902-A792-1D7AB17B34C3}"/>
          </ac:spMkLst>
        </pc:spChg>
      </pc:sldChg>
      <pc:sldChg chg="addSp delSp modSp add">
        <pc:chgData name="David Butler" userId="5e725e48-0273-4087-b2eb-09e2acbbccf3" providerId="ADAL" clId="{1AFE338B-C69C-41CB-A9B3-CE439A8760CE}" dt="2023-08-22T11:20:55.704" v="168" actId="1076"/>
        <pc:sldMkLst>
          <pc:docMk/>
          <pc:sldMk cId="3234477614" sldId="287"/>
        </pc:sldMkLst>
        <pc:spChg chg="add mod">
          <ac:chgData name="David Butler" userId="5e725e48-0273-4087-b2eb-09e2acbbccf3" providerId="ADAL" clId="{1AFE338B-C69C-41CB-A9B3-CE439A8760CE}" dt="2023-08-22T11:20:55.704" v="168" actId="1076"/>
          <ac:spMkLst>
            <pc:docMk/>
            <pc:sldMk cId="3234477614" sldId="287"/>
            <ac:spMk id="2" creationId="{2B14DB88-DA10-4D0F-8D68-70631738BD5A}"/>
          </ac:spMkLst>
        </pc:spChg>
        <pc:spChg chg="add del">
          <ac:chgData name="David Butler" userId="5e725e48-0273-4087-b2eb-09e2acbbccf3" providerId="ADAL" clId="{1AFE338B-C69C-41CB-A9B3-CE439A8760CE}" dt="2023-08-22T11:20:16.469" v="158"/>
          <ac:spMkLst>
            <pc:docMk/>
            <pc:sldMk cId="3234477614" sldId="287"/>
            <ac:spMk id="3" creationId="{C1F65F75-5DDD-41B1-A2D6-B61F9B110254}"/>
          </ac:spMkLst>
        </pc:spChg>
        <pc:spChg chg="add del">
          <ac:chgData name="David Butler" userId="5e725e48-0273-4087-b2eb-09e2acbbccf3" providerId="ADAL" clId="{1AFE338B-C69C-41CB-A9B3-CE439A8760CE}" dt="2023-08-22T11:20:16.469" v="158"/>
          <ac:spMkLst>
            <pc:docMk/>
            <pc:sldMk cId="3234477614" sldId="287"/>
            <ac:spMk id="4" creationId="{4907EB80-0EFA-4D50-B1E1-E5A6153778FD}"/>
          </ac:spMkLst>
        </pc:spChg>
        <pc:picChg chg="add del">
          <ac:chgData name="David Butler" userId="5e725e48-0273-4087-b2eb-09e2acbbccf3" providerId="ADAL" clId="{1AFE338B-C69C-41CB-A9B3-CE439A8760CE}" dt="2023-08-22T11:20:16.469" v="158"/>
          <ac:picMkLst>
            <pc:docMk/>
            <pc:sldMk cId="3234477614" sldId="287"/>
            <ac:picMk id="2049" creationId="{2669AD42-FB18-4992-B362-7179F949E77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ree Living Room Chair photo and picture">
            <a:extLst>
              <a:ext uri="{FF2B5EF4-FFF2-40B4-BE49-F238E27FC236}">
                <a16:creationId xmlns:a16="http://schemas.microsoft.com/office/drawing/2014/main" id="{234F8B1E-0BB7-42E5-8769-629A150B8C02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7" r="54873"/>
          <a:stretch/>
        </p:blipFill>
        <p:spPr bwMode="auto">
          <a:xfrm>
            <a:off x="971600" y="2924944"/>
            <a:ext cx="2016224" cy="22440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Free Chairs Orange photo and picture">
            <a:extLst>
              <a:ext uri="{FF2B5EF4-FFF2-40B4-BE49-F238E27FC236}">
                <a16:creationId xmlns:a16="http://schemas.microsoft.com/office/drawing/2014/main" id="{3AF693C2-7F6E-4CD9-9AED-F606A3A2317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059" y="2383164"/>
            <a:ext cx="3328154" cy="249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Free Chairs Few photo and picture">
            <a:extLst>
              <a:ext uri="{FF2B5EF4-FFF2-40B4-BE49-F238E27FC236}">
                <a16:creationId xmlns:a16="http://schemas.microsoft.com/office/drawing/2014/main" id="{6A58CB43-E9C9-4A50-AD54-27F4A25838B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31" y="548679"/>
            <a:ext cx="2815365" cy="18795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7B695D-6165-4878-8B25-AE75CD1BAAC8}"/>
              </a:ext>
            </a:extLst>
          </p:cNvPr>
          <p:cNvSpPr txBox="1"/>
          <p:nvPr/>
        </p:nvSpPr>
        <p:spPr>
          <a:xfrm>
            <a:off x="179512" y="538272"/>
            <a:ext cx="1033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9FCEB0-EA65-4337-B177-32BA94661A81}"/>
              </a:ext>
            </a:extLst>
          </p:cNvPr>
          <p:cNvSpPr txBox="1"/>
          <p:nvPr/>
        </p:nvSpPr>
        <p:spPr>
          <a:xfrm>
            <a:off x="323528" y="2740278"/>
            <a:ext cx="1033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D68DC1-AEFA-466C-BB2D-AA6DB72F8DF5}"/>
              </a:ext>
            </a:extLst>
          </p:cNvPr>
          <p:cNvSpPr txBox="1"/>
          <p:nvPr/>
        </p:nvSpPr>
        <p:spPr>
          <a:xfrm>
            <a:off x="5076056" y="2243572"/>
            <a:ext cx="1033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02624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CC4AF4-71EF-44C3-80DE-DE39DD505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20688"/>
            <a:ext cx="6624736" cy="520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7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7569BE-C22E-3476-1E63-D92B1C6E4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914020"/>
            <a:ext cx="8178799" cy="502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834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ee Living Room Chair photo and picture">
            <a:extLst>
              <a:ext uri="{FF2B5EF4-FFF2-40B4-BE49-F238E27FC236}">
                <a16:creationId xmlns:a16="http://schemas.microsoft.com/office/drawing/2014/main" id="{CD1D9D3A-5759-4A91-9356-8648630BED78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7" r="54873"/>
          <a:stretch/>
        </p:blipFill>
        <p:spPr bwMode="auto">
          <a:xfrm>
            <a:off x="359638" y="261305"/>
            <a:ext cx="1859764" cy="20691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four people watching on white MacBook on top of glass-top table">
            <a:extLst>
              <a:ext uri="{FF2B5EF4-FFF2-40B4-BE49-F238E27FC236}">
                <a16:creationId xmlns:a16="http://schemas.microsoft.com/office/drawing/2014/main" id="{33C4EF53-A90A-4530-AACD-46B7C303A52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25" y="2641558"/>
            <a:ext cx="2591526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ree Apartment Living Room photo and picture">
            <a:extLst>
              <a:ext uri="{FF2B5EF4-FFF2-40B4-BE49-F238E27FC236}">
                <a16:creationId xmlns:a16="http://schemas.microsoft.com/office/drawing/2014/main" id="{DB218051-A5F8-42C3-ACF7-5DD5073B2C7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58" y="394223"/>
            <a:ext cx="2839723" cy="1887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ree People Three photo and picture">
            <a:extLst>
              <a:ext uri="{FF2B5EF4-FFF2-40B4-BE49-F238E27FC236}">
                <a16:creationId xmlns:a16="http://schemas.microsoft.com/office/drawing/2014/main" id="{D6BA283B-FD44-4895-82E3-05647BE4173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64254"/>
            <a:ext cx="2805123" cy="187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five group of men sitting together with their skateboards">
            <a:extLst>
              <a:ext uri="{FF2B5EF4-FFF2-40B4-BE49-F238E27FC236}">
                <a16:creationId xmlns:a16="http://schemas.microsoft.com/office/drawing/2014/main" id="{E2D95665-72DC-47CA-AF58-45908568127C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874" y="2665977"/>
            <a:ext cx="2839722" cy="1895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Free People Business photo and picture">
            <a:extLst>
              <a:ext uri="{FF2B5EF4-FFF2-40B4-BE49-F238E27FC236}">
                <a16:creationId xmlns:a16="http://schemas.microsoft.com/office/drawing/2014/main" id="{648D80D9-01E4-4263-BDCF-B92FBE12F1F2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798" y="4797152"/>
            <a:ext cx="2772493" cy="18497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BDC03C-9F89-4B04-9D58-EE0A1F1F4243}"/>
              </a:ext>
            </a:extLst>
          </p:cNvPr>
          <p:cNvSpPr txBox="1"/>
          <p:nvPr/>
        </p:nvSpPr>
        <p:spPr>
          <a:xfrm>
            <a:off x="5756758" y="248635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8812DF-B888-4EA6-93C5-BEE71369D312}"/>
              </a:ext>
            </a:extLst>
          </p:cNvPr>
          <p:cNvSpPr/>
          <p:nvPr/>
        </p:nvSpPr>
        <p:spPr>
          <a:xfrm>
            <a:off x="4421157" y="32443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3FEFB9-E3AF-44D9-802C-CC19BA43434E}"/>
              </a:ext>
            </a:extLst>
          </p:cNvPr>
          <p:cNvSpPr/>
          <p:nvPr/>
        </p:nvSpPr>
        <p:spPr>
          <a:xfrm>
            <a:off x="57952" y="264155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4A6095C-B39F-493E-AFC2-077BA3A85EB5}"/>
              </a:ext>
            </a:extLst>
          </p:cNvPr>
          <p:cNvSpPr/>
          <p:nvPr/>
        </p:nvSpPr>
        <p:spPr>
          <a:xfrm>
            <a:off x="0" y="110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F692DBD-D6D0-42C1-A804-66DCA41B88AA}"/>
              </a:ext>
            </a:extLst>
          </p:cNvPr>
          <p:cNvSpPr/>
          <p:nvPr/>
        </p:nvSpPr>
        <p:spPr>
          <a:xfrm>
            <a:off x="2430041" y="29672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0CBC1A-F3B9-431D-A5A3-D830E67ED4DD}"/>
              </a:ext>
            </a:extLst>
          </p:cNvPr>
          <p:cNvSpPr txBox="1"/>
          <p:nvPr/>
        </p:nvSpPr>
        <p:spPr>
          <a:xfrm>
            <a:off x="3459834" y="262810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A044C4-4678-4F74-8AC1-FF96235A63A0}"/>
              </a:ext>
            </a:extLst>
          </p:cNvPr>
          <p:cNvSpPr txBox="1"/>
          <p:nvPr/>
        </p:nvSpPr>
        <p:spPr>
          <a:xfrm>
            <a:off x="5685981" y="460609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57092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543E22-1428-35D2-8F94-56AE62DD8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263" y="1904921"/>
            <a:ext cx="7277474" cy="304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457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CA601AF-BC6A-FBFC-DDF0-C0CAD9794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692696"/>
            <a:ext cx="7960382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795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9B7B43F-1218-EB72-A6CC-CBDA211ED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268760"/>
            <a:ext cx="8104047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481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FE8886-9EB0-4D05-9530-9223E8BEDAA5}"/>
              </a:ext>
            </a:extLst>
          </p:cNvPr>
          <p:cNvSpPr txBox="1"/>
          <p:nvPr/>
        </p:nvSpPr>
        <p:spPr>
          <a:xfrm>
            <a:off x="1691680" y="213285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02A704-0621-4902-A792-1D7AB17B34C3}"/>
              </a:ext>
            </a:extLst>
          </p:cNvPr>
          <p:cNvSpPr txBox="1"/>
          <p:nvPr/>
        </p:nvSpPr>
        <p:spPr>
          <a:xfrm>
            <a:off x="395536" y="1111568"/>
            <a:ext cx="8424936" cy="516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 dirty="0">
                <a:latin typeface="Century Gothic" panose="020B0502020202020204" pitchFamily="34" charset="0"/>
              </a:rPr>
              <a:t>Write s or nothing.</a:t>
            </a:r>
            <a:endParaRPr lang="en-GB" sz="3200" dirty="0">
              <a:latin typeface="Century Gothic" panose="020B0502020202020204" pitchFamily="34" charset="0"/>
            </a:endParaRP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 I have two bedroom__.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 I have a table__   in the kitchen__.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 I like the kitchen__   and all the bedroom__.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 I have three chair__   in the kitchen__.</a:t>
            </a:r>
          </a:p>
          <a:p>
            <a:pPr>
              <a:lnSpc>
                <a:spcPct val="150000"/>
              </a:lnSpc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770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14DB88-DA10-4D0F-8D68-70631738BD5A}"/>
              </a:ext>
            </a:extLst>
          </p:cNvPr>
          <p:cNvSpPr txBox="1"/>
          <p:nvPr/>
        </p:nvSpPr>
        <p:spPr>
          <a:xfrm>
            <a:off x="395536" y="1196752"/>
            <a:ext cx="7728398" cy="25957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</a:rPr>
              <a:t>I have a washing machine__.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</a:rPr>
              <a:t>I have many good neighbour__.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</a:rPr>
              <a:t>I have two table__   in the living room__.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en-GB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477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4C098A-9CF7-4106-9C97-4110ABA7D2C3}">
  <ds:schemaRefs>
    <ds:schemaRef ds:uri="http://schemas.microsoft.com/office/2006/metadata/properties"/>
    <ds:schemaRef ds:uri="1d7f4318-fbaa-42fb-befc-90ab84d26bd1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7789c14a-a99d-49e3-b17f-cc0aeb526209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2447</TotalTime>
  <Words>74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10</cp:revision>
  <dcterms:created xsi:type="dcterms:W3CDTF">2023-07-12T07:05:28Z</dcterms:created>
  <dcterms:modified xsi:type="dcterms:W3CDTF">2023-12-23T10:02:07Z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