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9" r:id="rId6"/>
    <p:sldId id="2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1AFE338B-C69C-41CB-A9B3-CE439A8760CE}"/>
    <pc:docChg chg="undo custSel delSld modSld">
      <pc:chgData name="David Butler" userId="5e725e48-0273-4087-b2eb-09e2acbbccf3" providerId="ADAL" clId="{1AFE338B-C69C-41CB-A9B3-CE439A8760CE}" dt="2023-08-22T10:23:04.858" v="99" actId="2696"/>
      <pc:docMkLst>
        <pc:docMk/>
      </pc:docMkLst>
      <pc:sldChg chg="addSp delSp modSp">
        <pc:chgData name="David Butler" userId="5e725e48-0273-4087-b2eb-09e2acbbccf3" providerId="ADAL" clId="{1AFE338B-C69C-41CB-A9B3-CE439A8760CE}" dt="2023-08-22T09:52:37.307" v="93" actId="14100"/>
        <pc:sldMkLst>
          <pc:docMk/>
          <pc:sldMk cId="0" sldId="256"/>
        </pc:sldMkLst>
        <pc:spChg chg="mod">
          <ac:chgData name="David Butler" userId="5e725e48-0273-4087-b2eb-09e2acbbccf3" providerId="ADAL" clId="{1AFE338B-C69C-41CB-A9B3-CE439A8760CE}" dt="2023-08-22T09:52:30.010" v="88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52:34.715" v="91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52:27.507" v="87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52:08.737" v="76" actId="1076"/>
          <ac:spMkLst>
            <pc:docMk/>
            <pc:sldMk cId="0" sldId="256"/>
            <ac:spMk id="11" creationId="{00000000-0000-0000-0000-000000000000}"/>
          </ac:spMkLst>
        </pc:spChg>
        <pc:spChg chg="mod">
          <ac:chgData name="David Butler" userId="5e725e48-0273-4087-b2eb-09e2acbbccf3" providerId="ADAL" clId="{1AFE338B-C69C-41CB-A9B3-CE439A8760CE}" dt="2023-08-22T09:52:14.026" v="79" actId="1076"/>
          <ac:spMkLst>
            <pc:docMk/>
            <pc:sldMk cId="0" sldId="256"/>
            <ac:spMk id="19" creationId="{498D5AC8-15C4-4571-B3ED-1B78E5F23036}"/>
          </ac:spMkLst>
        </pc:spChg>
        <pc:spChg chg="del">
          <ac:chgData name="David Butler" userId="5e725e48-0273-4087-b2eb-09e2acbbccf3" providerId="ADAL" clId="{1AFE338B-C69C-41CB-A9B3-CE439A8760CE}" dt="2023-08-22T09:43:28.470" v="13" actId="478"/>
          <ac:spMkLst>
            <pc:docMk/>
            <pc:sldMk cId="0" sldId="256"/>
            <ac:spMk id="21" creationId="{12363A3E-CDD6-48D7-AD71-266ED7BB9904}"/>
          </ac:spMkLst>
        </pc:spChg>
        <pc:spChg chg="del">
          <ac:chgData name="David Butler" userId="5e725e48-0273-4087-b2eb-09e2acbbccf3" providerId="ADAL" clId="{1AFE338B-C69C-41CB-A9B3-CE439A8760CE}" dt="2023-08-22T09:43:26.235" v="12" actId="478"/>
          <ac:spMkLst>
            <pc:docMk/>
            <pc:sldMk cId="0" sldId="256"/>
            <ac:spMk id="22" creationId="{9E3F4C42-E22A-41AA-82A0-3EC5880EA7D9}"/>
          </ac:spMkLst>
        </pc:spChg>
        <pc:spChg chg="del">
          <ac:chgData name="David Butler" userId="5e725e48-0273-4087-b2eb-09e2acbbccf3" providerId="ADAL" clId="{1AFE338B-C69C-41CB-A9B3-CE439A8760CE}" dt="2023-08-22T09:43:24.751" v="11" actId="478"/>
          <ac:spMkLst>
            <pc:docMk/>
            <pc:sldMk cId="0" sldId="256"/>
            <ac:spMk id="26" creationId="{F69424E7-6CD0-4A90-939B-5B0AAAA85657}"/>
          </ac:spMkLst>
        </pc:spChg>
        <pc:spChg chg="del">
          <ac:chgData name="David Butler" userId="5e725e48-0273-4087-b2eb-09e2acbbccf3" providerId="ADAL" clId="{1AFE338B-C69C-41CB-A9B3-CE439A8760CE}" dt="2023-08-22T09:43:23.615" v="10" actId="478"/>
          <ac:spMkLst>
            <pc:docMk/>
            <pc:sldMk cId="0" sldId="256"/>
            <ac:spMk id="27" creationId="{D4AB301D-5696-475B-A771-655C20F8857E}"/>
          </ac:spMkLst>
        </pc:spChg>
        <pc:picChg chg="del">
          <ac:chgData name="David Butler" userId="5e725e48-0273-4087-b2eb-09e2acbbccf3" providerId="ADAL" clId="{1AFE338B-C69C-41CB-A9B3-CE439A8760CE}" dt="2023-08-22T09:43:12.226" v="2" actId="478"/>
          <ac:picMkLst>
            <pc:docMk/>
            <pc:sldMk cId="0" sldId="256"/>
            <ac:picMk id="13" creationId="{30EB505B-8A27-4A61-A700-19C9B2ACCEEC}"/>
          </ac:picMkLst>
        </pc:picChg>
        <pc:picChg chg="del">
          <ac:chgData name="David Butler" userId="5e725e48-0273-4087-b2eb-09e2acbbccf3" providerId="ADAL" clId="{1AFE338B-C69C-41CB-A9B3-CE439A8760CE}" dt="2023-08-22T09:43:13.502" v="3" actId="478"/>
          <ac:picMkLst>
            <pc:docMk/>
            <pc:sldMk cId="0" sldId="256"/>
            <ac:picMk id="14" creationId="{F42C3799-3F7D-41EA-A0B8-92D35DFB72D8}"/>
          </ac:picMkLst>
        </pc:picChg>
        <pc:picChg chg="del">
          <ac:chgData name="David Butler" userId="5e725e48-0273-4087-b2eb-09e2acbbccf3" providerId="ADAL" clId="{1AFE338B-C69C-41CB-A9B3-CE439A8760CE}" dt="2023-08-22T09:43:11.197" v="0" actId="478"/>
          <ac:picMkLst>
            <pc:docMk/>
            <pc:sldMk cId="0" sldId="256"/>
            <ac:picMk id="16" creationId="{76F2BDCA-2AE9-4B86-B6F7-27571B92905A}"/>
          </ac:picMkLst>
        </pc:picChg>
        <pc:picChg chg="del">
          <ac:chgData name="David Butler" userId="5e725e48-0273-4087-b2eb-09e2acbbccf3" providerId="ADAL" clId="{1AFE338B-C69C-41CB-A9B3-CE439A8760CE}" dt="2023-08-22T09:43:11.707" v="1" actId="478"/>
          <ac:picMkLst>
            <pc:docMk/>
            <pc:sldMk cId="0" sldId="256"/>
            <ac:picMk id="17" creationId="{AC38ABBE-D616-4920-993E-E4B02F46A438}"/>
          </ac:picMkLst>
        </pc:picChg>
        <pc:picChg chg="del">
          <ac:chgData name="David Butler" userId="5e725e48-0273-4087-b2eb-09e2acbbccf3" providerId="ADAL" clId="{1AFE338B-C69C-41CB-A9B3-CE439A8760CE}" dt="2023-08-22T09:43:15.341" v="5" actId="478"/>
          <ac:picMkLst>
            <pc:docMk/>
            <pc:sldMk cId="0" sldId="256"/>
            <ac:picMk id="18" creationId="{DFF79081-6EC2-4E1A-8500-29AC9BCC3D77}"/>
          </ac:picMkLst>
        </pc:picChg>
        <pc:picChg chg="del mod">
          <ac:chgData name="David Butler" userId="5e725e48-0273-4087-b2eb-09e2acbbccf3" providerId="ADAL" clId="{1AFE338B-C69C-41CB-A9B3-CE439A8760CE}" dt="2023-08-22T09:43:16.177" v="7" actId="478"/>
          <ac:picMkLst>
            <pc:docMk/>
            <pc:sldMk cId="0" sldId="256"/>
            <ac:picMk id="20" creationId="{28C711CA-4C66-4DDE-B6CE-2A663407E680}"/>
          </ac:picMkLst>
        </pc:picChg>
        <pc:picChg chg="del">
          <ac:chgData name="David Butler" userId="5e725e48-0273-4087-b2eb-09e2acbbccf3" providerId="ADAL" clId="{1AFE338B-C69C-41CB-A9B3-CE439A8760CE}" dt="2023-08-22T09:43:16.834" v="8" actId="478"/>
          <ac:picMkLst>
            <pc:docMk/>
            <pc:sldMk cId="0" sldId="256"/>
            <ac:picMk id="23" creationId="{843DE30C-F16A-4905-9ACD-6F861D9ECCE2}"/>
          </ac:picMkLst>
        </pc:picChg>
        <pc:picChg chg="del">
          <ac:chgData name="David Butler" userId="5e725e48-0273-4087-b2eb-09e2acbbccf3" providerId="ADAL" clId="{1AFE338B-C69C-41CB-A9B3-CE439A8760CE}" dt="2023-08-22T09:43:14.856" v="4" actId="478"/>
          <ac:picMkLst>
            <pc:docMk/>
            <pc:sldMk cId="0" sldId="256"/>
            <ac:picMk id="24" creationId="{611E895C-FB1D-459D-9FDA-9A2C85F3B4FE}"/>
          </ac:picMkLst>
        </pc:picChg>
        <pc:picChg chg="del">
          <ac:chgData name="David Butler" userId="5e725e48-0273-4087-b2eb-09e2acbbccf3" providerId="ADAL" clId="{1AFE338B-C69C-41CB-A9B3-CE439A8760CE}" dt="2023-08-22T09:43:18.702" v="9" actId="478"/>
          <ac:picMkLst>
            <pc:docMk/>
            <pc:sldMk cId="0" sldId="256"/>
            <ac:picMk id="25" creationId="{CA256328-5BAC-4295-85EC-05D0E8DA19AD}"/>
          </ac:picMkLst>
        </pc:picChg>
        <pc:picChg chg="add mod">
          <ac:chgData name="David Butler" userId="5e725e48-0273-4087-b2eb-09e2acbbccf3" providerId="ADAL" clId="{1AFE338B-C69C-41CB-A9B3-CE439A8760CE}" dt="2023-08-22T09:52:32.403" v="90" actId="14100"/>
          <ac:picMkLst>
            <pc:docMk/>
            <pc:sldMk cId="0" sldId="256"/>
            <ac:picMk id="28" creationId="{9E4F6924-928D-4952-A2DC-E85D9DD3CE66}"/>
          </ac:picMkLst>
        </pc:picChg>
        <pc:picChg chg="add mod">
          <ac:chgData name="David Butler" userId="5e725e48-0273-4087-b2eb-09e2acbbccf3" providerId="ADAL" clId="{1AFE338B-C69C-41CB-A9B3-CE439A8760CE}" dt="2023-08-22T09:52:37.307" v="93" actId="14100"/>
          <ac:picMkLst>
            <pc:docMk/>
            <pc:sldMk cId="0" sldId="256"/>
            <ac:picMk id="29" creationId="{BB58E3D8-6E74-43DF-BEED-632CA78B5C33}"/>
          </ac:picMkLst>
        </pc:picChg>
        <pc:picChg chg="add mod">
          <ac:chgData name="David Butler" userId="5e725e48-0273-4087-b2eb-09e2acbbccf3" providerId="ADAL" clId="{1AFE338B-C69C-41CB-A9B3-CE439A8760CE}" dt="2023-08-22T09:52:25.554" v="86" actId="1076"/>
          <ac:picMkLst>
            <pc:docMk/>
            <pc:sldMk cId="0" sldId="256"/>
            <ac:picMk id="30" creationId="{68FE2375-D4BD-45CE-AC80-7533F9D9098E}"/>
          </ac:picMkLst>
        </pc:picChg>
        <pc:picChg chg="add mod">
          <ac:chgData name="David Butler" userId="5e725e48-0273-4087-b2eb-09e2acbbccf3" providerId="ADAL" clId="{1AFE338B-C69C-41CB-A9B3-CE439A8760CE}" dt="2023-08-22T09:52:06.810" v="75" actId="1076"/>
          <ac:picMkLst>
            <pc:docMk/>
            <pc:sldMk cId="0" sldId="256"/>
            <ac:picMk id="31" creationId="{79A049C0-7CE0-41E5-B9A5-831EFA0D1C10}"/>
          </ac:picMkLst>
        </pc:picChg>
        <pc:picChg chg="add mod">
          <ac:chgData name="David Butler" userId="5e725e48-0273-4087-b2eb-09e2acbbccf3" providerId="ADAL" clId="{1AFE338B-C69C-41CB-A9B3-CE439A8760CE}" dt="2023-08-22T09:52:16.618" v="81" actId="14100"/>
          <ac:picMkLst>
            <pc:docMk/>
            <pc:sldMk cId="0" sldId="256"/>
            <ac:picMk id="32" creationId="{B15E52DE-D9A7-44E9-BBCE-2031C53CF52C}"/>
          </ac:picMkLst>
        </pc:picChg>
      </pc:sldChg>
      <pc:sldChg chg="del">
        <pc:chgData name="David Butler" userId="5e725e48-0273-4087-b2eb-09e2acbbccf3" providerId="ADAL" clId="{1AFE338B-C69C-41CB-A9B3-CE439A8760CE}" dt="2023-08-22T10:21:04.188" v="94" actId="2696"/>
        <pc:sldMkLst>
          <pc:docMk/>
          <pc:sldMk cId="318777212" sldId="278"/>
        </pc:sldMkLst>
      </pc:sldChg>
      <pc:sldChg chg="addSp">
        <pc:chgData name="David Butler" userId="5e725e48-0273-4087-b2eb-09e2acbbccf3" providerId="ADAL" clId="{1AFE338B-C69C-41CB-A9B3-CE439A8760CE}" dt="2023-08-22T10:22:25.717" v="97"/>
        <pc:sldMkLst>
          <pc:docMk/>
          <pc:sldMk cId="757092206" sldId="279"/>
        </pc:sldMkLst>
        <pc:picChg chg="add">
          <ac:chgData name="David Butler" userId="5e725e48-0273-4087-b2eb-09e2acbbccf3" providerId="ADAL" clId="{1AFE338B-C69C-41CB-A9B3-CE439A8760CE}" dt="2023-08-22T10:22:25.717" v="97"/>
          <ac:picMkLst>
            <pc:docMk/>
            <pc:sldMk cId="757092206" sldId="279"/>
            <ac:picMk id="2" creationId="{51D30395-176A-4F4A-AD92-25A57D7F02AF}"/>
          </ac:picMkLst>
        </pc:picChg>
      </pc:sldChg>
      <pc:sldChg chg="del">
        <pc:chgData name="David Butler" userId="5e725e48-0273-4087-b2eb-09e2acbbccf3" providerId="ADAL" clId="{1AFE338B-C69C-41CB-A9B3-CE439A8760CE}" dt="2023-08-22T10:21:05.657" v="96" actId="2696"/>
        <pc:sldMkLst>
          <pc:docMk/>
          <pc:sldMk cId="2235834159" sldId="280"/>
        </pc:sldMkLst>
      </pc:sldChg>
      <pc:sldChg chg="del">
        <pc:chgData name="David Butler" userId="5e725e48-0273-4087-b2eb-09e2acbbccf3" providerId="ADAL" clId="{1AFE338B-C69C-41CB-A9B3-CE439A8760CE}" dt="2023-08-22T10:21:05.013" v="95" actId="2696"/>
        <pc:sldMkLst>
          <pc:docMk/>
          <pc:sldMk cId="1689662125" sldId="281"/>
        </pc:sldMkLst>
      </pc:sldChg>
      <pc:sldChg chg="del">
        <pc:chgData name="David Butler" userId="5e725e48-0273-4087-b2eb-09e2acbbccf3" providerId="ADAL" clId="{1AFE338B-C69C-41CB-A9B3-CE439A8760CE}" dt="2023-08-22T10:23:04.858" v="99" actId="2696"/>
        <pc:sldMkLst>
          <pc:docMk/>
          <pc:sldMk cId="3894795880" sldId="282"/>
        </pc:sldMkLst>
      </pc:sldChg>
      <pc:sldChg chg="addSp">
        <pc:chgData name="David Butler" userId="5e725e48-0273-4087-b2eb-09e2acbbccf3" providerId="ADAL" clId="{1AFE338B-C69C-41CB-A9B3-CE439A8760CE}" dt="2023-08-22T10:22:43.323" v="98"/>
        <pc:sldMkLst>
          <pc:docMk/>
          <pc:sldMk cId="3011457348" sldId="283"/>
        </pc:sldMkLst>
        <pc:picChg chg="add">
          <ac:chgData name="David Butler" userId="5e725e48-0273-4087-b2eb-09e2acbbccf3" providerId="ADAL" clId="{1AFE338B-C69C-41CB-A9B3-CE439A8760CE}" dt="2023-08-22T10:22:43.323" v="98"/>
          <ac:picMkLst>
            <pc:docMk/>
            <pc:sldMk cId="3011457348" sldId="283"/>
            <ac:picMk id="2" creationId="{8C471FA6-491E-4262-91C8-C1DF039F484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513" y="268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40247" y="1234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71957" y="20389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0341" y="44793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8D5AC8-15C4-4571-B3ED-1B78E5F23036}"/>
              </a:ext>
            </a:extLst>
          </p:cNvPr>
          <p:cNvSpPr txBox="1"/>
          <p:nvPr/>
        </p:nvSpPr>
        <p:spPr>
          <a:xfrm>
            <a:off x="5508433" y="44854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28" name="Picture 27" descr="Free Modern Minimalist Bathroom Bath photo and picture">
            <a:extLst>
              <a:ext uri="{FF2B5EF4-FFF2-40B4-BE49-F238E27FC236}">
                <a16:creationId xmlns:a16="http://schemas.microsoft.com/office/drawing/2014/main" id="{9E4F6924-928D-4952-A2DC-E85D9DD3CE6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99" y="123415"/>
            <a:ext cx="2823717" cy="1775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Free Living Room Family Room photo and picture">
            <a:extLst>
              <a:ext uri="{FF2B5EF4-FFF2-40B4-BE49-F238E27FC236}">
                <a16:creationId xmlns:a16="http://schemas.microsoft.com/office/drawing/2014/main" id="{BB58E3D8-6E74-43DF-BEED-632CA78B5C3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649" y="75134"/>
            <a:ext cx="2730939" cy="1824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235.jpeg">
            <a:extLst>
              <a:ext uri="{FF2B5EF4-FFF2-40B4-BE49-F238E27FC236}">
                <a16:creationId xmlns:a16="http://schemas.microsoft.com/office/drawing/2014/main" id="{68FE2375-D4BD-45CE-AC80-7533F9D9098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643" y="2050220"/>
            <a:ext cx="2753236" cy="2132347"/>
          </a:xfrm>
          <a:prstGeom prst="rect">
            <a:avLst/>
          </a:prstGeom>
        </p:spPr>
      </p:pic>
      <p:pic>
        <p:nvPicPr>
          <p:cNvPr id="31" name="Picture 30" descr="Free Kitchen Dark Cabinets photo and picture">
            <a:extLst>
              <a:ext uri="{FF2B5EF4-FFF2-40B4-BE49-F238E27FC236}">
                <a16:creationId xmlns:a16="http://schemas.microsoft.com/office/drawing/2014/main" id="{79A049C0-7CE0-41E5-B9A5-831EFA0D1C1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70" y="4578325"/>
            <a:ext cx="2977995" cy="1987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Free Bedroom Interior Design photo and picture">
            <a:extLst>
              <a:ext uri="{FF2B5EF4-FFF2-40B4-BE49-F238E27FC236}">
                <a16:creationId xmlns:a16="http://schemas.microsoft.com/office/drawing/2014/main" id="{B15E52DE-D9A7-44E9-BBCE-2031C53CF52C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647" y="4551624"/>
            <a:ext cx="3196012" cy="2132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1D30395-176A-4F4A-AD92-25A57D7F0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87" y="1881187"/>
            <a:ext cx="8582025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092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C471FA6-491E-4262-91C8-C1DF039F4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"/>
            <a:ext cx="9144000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45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purl.org/dc/terms/"/>
    <ds:schemaRef ds:uri="http://purl.org/dc/elements/1.1/"/>
    <ds:schemaRef ds:uri="http://www.w3.org/XML/1998/namespace"/>
    <ds:schemaRef ds:uri="7789c14a-a99d-49e3-b17f-cc0aeb526209"/>
    <ds:schemaRef ds:uri="1d7f4318-fbaa-42fb-befc-90ab84d26bd1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2457</TotalTime>
  <Words>5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2023-08-22T10:23:10Z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