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83" r:id="rId5"/>
    <p:sldId id="256" r:id="rId6"/>
    <p:sldId id="284" r:id="rId7"/>
    <p:sldId id="285" r:id="rId8"/>
    <p:sldId id="286" r:id="rId9"/>
    <p:sldId id="287" r:id="rId10"/>
    <p:sldId id="28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12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F62232D2-9674-4585-8989-F70FE6216AFD}"/>
    <pc:docChg chg="custSel addSld delSld modSld sldOrd">
      <pc:chgData name="David Butler" userId="1d4169bac4fa5473" providerId="LiveId" clId="{F62232D2-9674-4585-8989-F70FE6216AFD}" dt="2023-12-23T10:39:49.641" v="65" actId="1076"/>
      <pc:docMkLst>
        <pc:docMk/>
      </pc:docMkLst>
      <pc:sldChg chg="delSp modSp mod ord">
        <pc:chgData name="David Butler" userId="1d4169bac4fa5473" providerId="LiveId" clId="{F62232D2-9674-4585-8989-F70FE6216AFD}" dt="2023-12-23T10:38:47.674" v="30"/>
        <pc:sldMkLst>
          <pc:docMk/>
          <pc:sldMk cId="0" sldId="256"/>
        </pc:sldMkLst>
        <pc:spChg chg="del mod">
          <ac:chgData name="David Butler" userId="1d4169bac4fa5473" providerId="LiveId" clId="{F62232D2-9674-4585-8989-F70FE6216AFD}" dt="2023-12-23T10:37:40.194" v="7" actId="478"/>
          <ac:spMkLst>
            <pc:docMk/>
            <pc:sldMk cId="0" sldId="256"/>
            <ac:spMk id="8" creationId="{00000000-0000-0000-0000-000000000000}"/>
          </ac:spMkLst>
        </pc:spChg>
        <pc:spChg chg="del mod">
          <ac:chgData name="David Butler" userId="1d4169bac4fa5473" providerId="LiveId" clId="{F62232D2-9674-4585-8989-F70FE6216AFD}" dt="2023-12-23T10:37:40.194" v="7" actId="478"/>
          <ac:spMkLst>
            <pc:docMk/>
            <pc:sldMk cId="0" sldId="256"/>
            <ac:spMk id="9" creationId="{00000000-0000-0000-0000-000000000000}"/>
          </ac:spMkLst>
        </pc:spChg>
        <pc:spChg chg="del mod">
          <ac:chgData name="David Butler" userId="1d4169bac4fa5473" providerId="LiveId" clId="{F62232D2-9674-4585-8989-F70FE6216AFD}" dt="2023-12-23T10:37:40.194" v="7" actId="478"/>
          <ac:spMkLst>
            <pc:docMk/>
            <pc:sldMk cId="0" sldId="256"/>
            <ac:spMk id="10" creationId="{00000000-0000-0000-0000-000000000000}"/>
          </ac:spMkLst>
        </pc:spChg>
        <pc:spChg chg="del mod">
          <ac:chgData name="David Butler" userId="1d4169bac4fa5473" providerId="LiveId" clId="{F62232D2-9674-4585-8989-F70FE6216AFD}" dt="2023-12-23T10:37:40.194" v="7" actId="478"/>
          <ac:spMkLst>
            <pc:docMk/>
            <pc:sldMk cId="0" sldId="256"/>
            <ac:spMk id="11" creationId="{00000000-0000-0000-0000-000000000000}"/>
          </ac:spMkLst>
        </pc:spChg>
        <pc:spChg chg="del mod">
          <ac:chgData name="David Butler" userId="1d4169bac4fa5473" providerId="LiveId" clId="{F62232D2-9674-4585-8989-F70FE6216AFD}" dt="2023-12-23T10:37:40.194" v="7" actId="478"/>
          <ac:spMkLst>
            <pc:docMk/>
            <pc:sldMk cId="0" sldId="256"/>
            <ac:spMk id="19" creationId="{498D5AC8-15C4-4571-B3ED-1B78E5F23036}"/>
          </ac:spMkLst>
        </pc:spChg>
        <pc:spChg chg="del mod">
          <ac:chgData name="David Butler" userId="1d4169bac4fa5473" providerId="LiveId" clId="{F62232D2-9674-4585-8989-F70FE6216AFD}" dt="2023-12-23T10:37:40.194" v="7" actId="478"/>
          <ac:spMkLst>
            <pc:docMk/>
            <pc:sldMk cId="0" sldId="256"/>
            <ac:spMk id="21" creationId="{12363A3E-CDD6-48D7-AD71-266ED7BB9904}"/>
          </ac:spMkLst>
        </pc:spChg>
        <pc:spChg chg="del">
          <ac:chgData name="David Butler" userId="1d4169bac4fa5473" providerId="LiveId" clId="{F62232D2-9674-4585-8989-F70FE6216AFD}" dt="2023-12-23T10:37:40.194" v="7" actId="478"/>
          <ac:spMkLst>
            <pc:docMk/>
            <pc:sldMk cId="0" sldId="256"/>
            <ac:spMk id="22" creationId="{9E3F4C42-E22A-41AA-82A0-3EC5880EA7D9}"/>
          </ac:spMkLst>
        </pc:spChg>
        <pc:spChg chg="del">
          <ac:chgData name="David Butler" userId="1d4169bac4fa5473" providerId="LiveId" clId="{F62232D2-9674-4585-8989-F70FE6216AFD}" dt="2023-12-23T10:37:40.194" v="7" actId="478"/>
          <ac:spMkLst>
            <pc:docMk/>
            <pc:sldMk cId="0" sldId="256"/>
            <ac:spMk id="26" creationId="{F69424E7-6CD0-4A90-939B-5B0AAAA85657}"/>
          </ac:spMkLst>
        </pc:spChg>
        <pc:spChg chg="del">
          <ac:chgData name="David Butler" userId="1d4169bac4fa5473" providerId="LiveId" clId="{F62232D2-9674-4585-8989-F70FE6216AFD}" dt="2023-12-23T10:37:40.194" v="7" actId="478"/>
          <ac:spMkLst>
            <pc:docMk/>
            <pc:sldMk cId="0" sldId="256"/>
            <ac:spMk id="27" creationId="{D4AB301D-5696-475B-A771-655C20F8857E}"/>
          </ac:spMkLst>
        </pc:spChg>
        <pc:picChg chg="mod">
          <ac:chgData name="David Butler" userId="1d4169bac4fa5473" providerId="LiveId" clId="{F62232D2-9674-4585-8989-F70FE6216AFD}" dt="2023-12-23T10:38:08.121" v="16" actId="1076"/>
          <ac:picMkLst>
            <pc:docMk/>
            <pc:sldMk cId="0" sldId="256"/>
            <ac:picMk id="28" creationId="{8F8DC933-9EB6-4E09-9FBF-A8DD07979009}"/>
          </ac:picMkLst>
        </pc:picChg>
        <pc:picChg chg="mod">
          <ac:chgData name="David Butler" userId="1d4169bac4fa5473" providerId="LiveId" clId="{F62232D2-9674-4585-8989-F70FE6216AFD}" dt="2023-12-23T10:38:10.921" v="18" actId="1076"/>
          <ac:picMkLst>
            <pc:docMk/>
            <pc:sldMk cId="0" sldId="256"/>
            <ac:picMk id="29" creationId="{B4D81321-8E25-4B56-9A00-10451ED76B8F}"/>
          </ac:picMkLst>
        </pc:picChg>
        <pc:picChg chg="mod">
          <ac:chgData name="David Butler" userId="1d4169bac4fa5473" providerId="LiveId" clId="{F62232D2-9674-4585-8989-F70FE6216AFD}" dt="2023-12-23T10:38:05.048" v="14" actId="1076"/>
          <ac:picMkLst>
            <pc:docMk/>
            <pc:sldMk cId="0" sldId="256"/>
            <ac:picMk id="30" creationId="{02D982E5-FC49-443F-9C4E-358AA84AB4E0}"/>
          </ac:picMkLst>
        </pc:picChg>
        <pc:picChg chg="mod">
          <ac:chgData name="David Butler" userId="1d4169bac4fa5473" providerId="LiveId" clId="{F62232D2-9674-4585-8989-F70FE6216AFD}" dt="2023-12-23T10:38:09.272" v="17" actId="1076"/>
          <ac:picMkLst>
            <pc:docMk/>
            <pc:sldMk cId="0" sldId="256"/>
            <ac:picMk id="31" creationId="{329D1B38-95FE-4DC7-BA04-FC681617FFC0}"/>
          </ac:picMkLst>
        </pc:picChg>
        <pc:picChg chg="mod">
          <ac:chgData name="David Butler" userId="1d4169bac4fa5473" providerId="LiveId" clId="{F62232D2-9674-4585-8989-F70FE6216AFD}" dt="2023-12-23T10:38:11.881" v="19" actId="1076"/>
          <ac:picMkLst>
            <pc:docMk/>
            <pc:sldMk cId="0" sldId="256"/>
            <ac:picMk id="32" creationId="{8065AEBF-79B6-4010-9A0D-722972B7227A}"/>
          </ac:picMkLst>
        </pc:picChg>
        <pc:picChg chg="del">
          <ac:chgData name="David Butler" userId="1d4169bac4fa5473" providerId="LiveId" clId="{F62232D2-9674-4585-8989-F70FE6216AFD}" dt="2023-12-23T10:37:53.378" v="8" actId="478"/>
          <ac:picMkLst>
            <pc:docMk/>
            <pc:sldMk cId="0" sldId="256"/>
            <ac:picMk id="33" creationId="{A9BE76A1-DC5E-47F8-BB50-B9D9A734E67E}"/>
          </ac:picMkLst>
        </pc:picChg>
        <pc:picChg chg="del">
          <ac:chgData name="David Butler" userId="1d4169bac4fa5473" providerId="LiveId" clId="{F62232D2-9674-4585-8989-F70FE6216AFD}" dt="2023-12-23T10:37:57.346" v="9" actId="478"/>
          <ac:picMkLst>
            <pc:docMk/>
            <pc:sldMk cId="0" sldId="256"/>
            <ac:picMk id="34" creationId="{9C0DA3D9-D203-4B53-A70F-701887694861}"/>
          </ac:picMkLst>
        </pc:picChg>
        <pc:picChg chg="mod">
          <ac:chgData name="David Butler" userId="1d4169bac4fa5473" providerId="LiveId" clId="{F62232D2-9674-4585-8989-F70FE6216AFD}" dt="2023-12-23T10:37:59.561" v="10" actId="1076"/>
          <ac:picMkLst>
            <pc:docMk/>
            <pc:sldMk cId="0" sldId="256"/>
            <ac:picMk id="35" creationId="{26E10879-97BE-4ED0-BD9A-2C62C15ED6F4}"/>
          </ac:picMkLst>
        </pc:picChg>
        <pc:picChg chg="mod">
          <ac:chgData name="David Butler" userId="1d4169bac4fa5473" providerId="LiveId" clId="{F62232D2-9674-4585-8989-F70FE6216AFD}" dt="2023-12-23T10:38:00.857" v="11" actId="1076"/>
          <ac:picMkLst>
            <pc:docMk/>
            <pc:sldMk cId="0" sldId="256"/>
            <ac:picMk id="36" creationId="{2CAA0691-62A2-47DB-8B4A-07F1400B5AD5}"/>
          </ac:picMkLst>
        </pc:picChg>
      </pc:sldChg>
      <pc:sldChg chg="del">
        <pc:chgData name="David Butler" userId="1d4169bac4fa5473" providerId="LiveId" clId="{F62232D2-9674-4585-8989-F70FE6216AFD}" dt="2023-12-23T10:37:02.415" v="0" actId="47"/>
        <pc:sldMkLst>
          <pc:docMk/>
          <pc:sldMk cId="318777212" sldId="278"/>
        </pc:sldMkLst>
      </pc:sldChg>
      <pc:sldChg chg="del">
        <pc:chgData name="David Butler" userId="1d4169bac4fa5473" providerId="LiveId" clId="{F62232D2-9674-4585-8989-F70FE6216AFD}" dt="2023-12-23T10:37:03.707" v="2" actId="47"/>
        <pc:sldMkLst>
          <pc:docMk/>
          <pc:sldMk cId="757092206" sldId="279"/>
        </pc:sldMkLst>
      </pc:sldChg>
      <pc:sldChg chg="del">
        <pc:chgData name="David Butler" userId="1d4169bac4fa5473" providerId="LiveId" clId="{F62232D2-9674-4585-8989-F70FE6216AFD}" dt="2023-12-23T10:37:03.082" v="1" actId="47"/>
        <pc:sldMkLst>
          <pc:docMk/>
          <pc:sldMk cId="2235834159" sldId="280"/>
        </pc:sldMkLst>
      </pc:sldChg>
      <pc:sldChg chg="add ord">
        <pc:chgData name="David Butler" userId="1d4169bac4fa5473" providerId="LiveId" clId="{F62232D2-9674-4585-8989-F70FE6216AFD}" dt="2023-12-23T10:38:21.387" v="21"/>
        <pc:sldMkLst>
          <pc:docMk/>
          <pc:sldMk cId="2183118180" sldId="283"/>
        </pc:sldMkLst>
      </pc:sldChg>
      <pc:sldChg chg="del">
        <pc:chgData name="David Butler" userId="1d4169bac4fa5473" providerId="LiveId" clId="{F62232D2-9674-4585-8989-F70FE6216AFD}" dt="2023-12-23T10:37:04.362" v="3" actId="47"/>
        <pc:sldMkLst>
          <pc:docMk/>
          <pc:sldMk cId="3011457348" sldId="283"/>
        </pc:sldMkLst>
      </pc:sldChg>
      <pc:sldChg chg="delSp modSp add mod">
        <pc:chgData name="David Butler" userId="1d4169bac4fa5473" providerId="LiveId" clId="{F62232D2-9674-4585-8989-F70FE6216AFD}" dt="2023-12-23T10:38:53.861" v="33" actId="478"/>
        <pc:sldMkLst>
          <pc:docMk/>
          <pc:sldMk cId="1676311570" sldId="284"/>
        </pc:sldMkLst>
        <pc:spChg chg="del mod">
          <ac:chgData name="David Butler" userId="1d4169bac4fa5473" providerId="LiveId" clId="{F62232D2-9674-4585-8989-F70FE6216AFD}" dt="2023-12-23T10:38:37.761" v="25" actId="478"/>
          <ac:spMkLst>
            <pc:docMk/>
            <pc:sldMk cId="1676311570" sldId="284"/>
            <ac:spMk id="8" creationId="{00000000-0000-0000-0000-000000000000}"/>
          </ac:spMkLst>
        </pc:spChg>
        <pc:spChg chg="del">
          <ac:chgData name="David Butler" userId="1d4169bac4fa5473" providerId="LiveId" clId="{F62232D2-9674-4585-8989-F70FE6216AFD}" dt="2023-12-23T10:38:37.761" v="25" actId="478"/>
          <ac:spMkLst>
            <pc:docMk/>
            <pc:sldMk cId="1676311570" sldId="284"/>
            <ac:spMk id="9" creationId="{00000000-0000-0000-0000-000000000000}"/>
          </ac:spMkLst>
        </pc:spChg>
        <pc:spChg chg="del">
          <ac:chgData name="David Butler" userId="1d4169bac4fa5473" providerId="LiveId" clId="{F62232D2-9674-4585-8989-F70FE6216AFD}" dt="2023-12-23T10:38:37.761" v="25" actId="478"/>
          <ac:spMkLst>
            <pc:docMk/>
            <pc:sldMk cId="1676311570" sldId="284"/>
            <ac:spMk id="10" creationId="{00000000-0000-0000-0000-000000000000}"/>
          </ac:spMkLst>
        </pc:spChg>
        <pc:spChg chg="del mod">
          <ac:chgData name="David Butler" userId="1d4169bac4fa5473" providerId="LiveId" clId="{F62232D2-9674-4585-8989-F70FE6216AFD}" dt="2023-12-23T10:38:37.761" v="25" actId="478"/>
          <ac:spMkLst>
            <pc:docMk/>
            <pc:sldMk cId="1676311570" sldId="284"/>
            <ac:spMk id="11" creationId="{00000000-0000-0000-0000-000000000000}"/>
          </ac:spMkLst>
        </pc:spChg>
        <pc:spChg chg="del mod">
          <ac:chgData name="David Butler" userId="1d4169bac4fa5473" providerId="LiveId" clId="{F62232D2-9674-4585-8989-F70FE6216AFD}" dt="2023-12-23T10:38:37.761" v="25" actId="478"/>
          <ac:spMkLst>
            <pc:docMk/>
            <pc:sldMk cId="1676311570" sldId="284"/>
            <ac:spMk id="19" creationId="{498D5AC8-15C4-4571-B3ED-1B78E5F23036}"/>
          </ac:spMkLst>
        </pc:spChg>
        <pc:spChg chg="del">
          <ac:chgData name="David Butler" userId="1d4169bac4fa5473" providerId="LiveId" clId="{F62232D2-9674-4585-8989-F70FE6216AFD}" dt="2023-12-23T10:38:37.761" v="25" actId="478"/>
          <ac:spMkLst>
            <pc:docMk/>
            <pc:sldMk cId="1676311570" sldId="284"/>
            <ac:spMk id="21" creationId="{12363A3E-CDD6-48D7-AD71-266ED7BB9904}"/>
          </ac:spMkLst>
        </pc:spChg>
        <pc:spChg chg="del mod">
          <ac:chgData name="David Butler" userId="1d4169bac4fa5473" providerId="LiveId" clId="{F62232D2-9674-4585-8989-F70FE6216AFD}" dt="2023-12-23T10:38:37.761" v="25" actId="478"/>
          <ac:spMkLst>
            <pc:docMk/>
            <pc:sldMk cId="1676311570" sldId="284"/>
            <ac:spMk id="22" creationId="{9E3F4C42-E22A-41AA-82A0-3EC5880EA7D9}"/>
          </ac:spMkLst>
        </pc:spChg>
        <pc:spChg chg="del mod">
          <ac:chgData name="David Butler" userId="1d4169bac4fa5473" providerId="LiveId" clId="{F62232D2-9674-4585-8989-F70FE6216AFD}" dt="2023-12-23T10:38:37.761" v="25" actId="478"/>
          <ac:spMkLst>
            <pc:docMk/>
            <pc:sldMk cId="1676311570" sldId="284"/>
            <ac:spMk id="26" creationId="{F69424E7-6CD0-4A90-939B-5B0AAAA85657}"/>
          </ac:spMkLst>
        </pc:spChg>
        <pc:spChg chg="del">
          <ac:chgData name="David Butler" userId="1d4169bac4fa5473" providerId="LiveId" clId="{F62232D2-9674-4585-8989-F70FE6216AFD}" dt="2023-12-23T10:38:37.761" v="25" actId="478"/>
          <ac:spMkLst>
            <pc:docMk/>
            <pc:sldMk cId="1676311570" sldId="284"/>
            <ac:spMk id="27" creationId="{D4AB301D-5696-475B-A771-655C20F8857E}"/>
          </ac:spMkLst>
        </pc:spChg>
        <pc:picChg chg="del">
          <ac:chgData name="David Butler" userId="1d4169bac4fa5473" providerId="LiveId" clId="{F62232D2-9674-4585-8989-F70FE6216AFD}" dt="2023-12-23T10:38:51.137" v="31" actId="478"/>
          <ac:picMkLst>
            <pc:docMk/>
            <pc:sldMk cId="1676311570" sldId="284"/>
            <ac:picMk id="28" creationId="{8F8DC933-9EB6-4E09-9FBF-A8DD07979009}"/>
          </ac:picMkLst>
        </pc:picChg>
        <pc:picChg chg="del mod">
          <ac:chgData name="David Butler" userId="1d4169bac4fa5473" providerId="LiveId" clId="{F62232D2-9674-4585-8989-F70FE6216AFD}" dt="2023-12-23T10:38:53.861" v="33" actId="478"/>
          <ac:picMkLst>
            <pc:docMk/>
            <pc:sldMk cId="1676311570" sldId="284"/>
            <ac:picMk id="31" creationId="{329D1B38-95FE-4DC7-BA04-FC681617FFC0}"/>
          </ac:picMkLst>
        </pc:picChg>
      </pc:sldChg>
      <pc:sldChg chg="delSp modSp add mod">
        <pc:chgData name="David Butler" userId="1d4169bac4fa5473" providerId="LiveId" clId="{F62232D2-9674-4585-8989-F70FE6216AFD}" dt="2023-12-23T10:39:49.641" v="65" actId="1076"/>
        <pc:sldMkLst>
          <pc:docMk/>
          <pc:sldMk cId="1685305055" sldId="285"/>
        </pc:sldMkLst>
        <pc:picChg chg="mod">
          <ac:chgData name="David Butler" userId="1d4169bac4fa5473" providerId="LiveId" clId="{F62232D2-9674-4585-8989-F70FE6216AFD}" dt="2023-12-23T10:39:45.040" v="62" actId="1076"/>
          <ac:picMkLst>
            <pc:docMk/>
            <pc:sldMk cId="1685305055" sldId="285"/>
            <ac:picMk id="28" creationId="{8F8DC933-9EB6-4E09-9FBF-A8DD07979009}"/>
          </ac:picMkLst>
        </pc:picChg>
        <pc:picChg chg="del">
          <ac:chgData name="David Butler" userId="1d4169bac4fa5473" providerId="LiveId" clId="{F62232D2-9674-4585-8989-F70FE6216AFD}" dt="2023-12-23T10:39:00.337" v="35" actId="478"/>
          <ac:picMkLst>
            <pc:docMk/>
            <pc:sldMk cId="1685305055" sldId="285"/>
            <ac:picMk id="29" creationId="{B4D81321-8E25-4B56-9A00-10451ED76B8F}"/>
          </ac:picMkLst>
        </pc:picChg>
        <pc:picChg chg="mod">
          <ac:chgData name="David Butler" userId="1d4169bac4fa5473" providerId="LiveId" clId="{F62232D2-9674-4585-8989-F70FE6216AFD}" dt="2023-12-23T10:39:40.329" v="59" actId="1076"/>
          <ac:picMkLst>
            <pc:docMk/>
            <pc:sldMk cId="1685305055" sldId="285"/>
            <ac:picMk id="30" creationId="{02D982E5-FC49-443F-9C4E-358AA84AB4E0}"/>
          </ac:picMkLst>
        </pc:picChg>
        <pc:picChg chg="mod">
          <ac:chgData name="David Butler" userId="1d4169bac4fa5473" providerId="LiveId" clId="{F62232D2-9674-4585-8989-F70FE6216AFD}" dt="2023-12-23T10:39:43.545" v="61" actId="1076"/>
          <ac:picMkLst>
            <pc:docMk/>
            <pc:sldMk cId="1685305055" sldId="285"/>
            <ac:picMk id="31" creationId="{329D1B38-95FE-4DC7-BA04-FC681617FFC0}"/>
          </ac:picMkLst>
        </pc:picChg>
        <pc:picChg chg="mod">
          <ac:chgData name="David Butler" userId="1d4169bac4fa5473" providerId="LiveId" clId="{F62232D2-9674-4585-8989-F70FE6216AFD}" dt="2023-12-23T10:39:46.440" v="63" actId="1076"/>
          <ac:picMkLst>
            <pc:docMk/>
            <pc:sldMk cId="1685305055" sldId="285"/>
            <ac:picMk id="32" creationId="{8065AEBF-79B6-4010-9A0D-722972B7227A}"/>
          </ac:picMkLst>
        </pc:picChg>
        <pc:picChg chg="mod">
          <ac:chgData name="David Butler" userId="1d4169bac4fa5473" providerId="LiveId" clId="{F62232D2-9674-4585-8989-F70FE6216AFD}" dt="2023-12-23T10:39:47.954" v="64" actId="1076"/>
          <ac:picMkLst>
            <pc:docMk/>
            <pc:sldMk cId="1685305055" sldId="285"/>
            <ac:picMk id="33" creationId="{A9BE76A1-DC5E-47F8-BB50-B9D9A734E67E}"/>
          </ac:picMkLst>
        </pc:picChg>
        <pc:picChg chg="mod">
          <ac:chgData name="David Butler" userId="1d4169bac4fa5473" providerId="LiveId" clId="{F62232D2-9674-4585-8989-F70FE6216AFD}" dt="2023-12-23T10:39:42.057" v="60" actId="1076"/>
          <ac:picMkLst>
            <pc:docMk/>
            <pc:sldMk cId="1685305055" sldId="285"/>
            <ac:picMk id="34" creationId="{9C0DA3D9-D203-4B53-A70F-701887694861}"/>
          </ac:picMkLst>
        </pc:picChg>
        <pc:picChg chg="mod">
          <ac:chgData name="David Butler" userId="1d4169bac4fa5473" providerId="LiveId" clId="{F62232D2-9674-4585-8989-F70FE6216AFD}" dt="2023-12-23T10:39:49.641" v="65" actId="1076"/>
          <ac:picMkLst>
            <pc:docMk/>
            <pc:sldMk cId="1685305055" sldId="285"/>
            <ac:picMk id="35" creationId="{26E10879-97BE-4ED0-BD9A-2C62C15ED6F4}"/>
          </ac:picMkLst>
        </pc:picChg>
        <pc:picChg chg="del">
          <ac:chgData name="David Butler" userId="1d4169bac4fa5473" providerId="LiveId" clId="{F62232D2-9674-4585-8989-F70FE6216AFD}" dt="2023-12-23T10:38:57.601" v="34" actId="478"/>
          <ac:picMkLst>
            <pc:docMk/>
            <pc:sldMk cId="1685305055" sldId="285"/>
            <ac:picMk id="36" creationId="{2CAA0691-62A2-47DB-8B4A-07F1400B5AD5}"/>
          </ac:picMkLst>
        </pc:picChg>
      </pc:sldChg>
      <pc:sldChg chg="delSp modSp add mod">
        <pc:chgData name="David Butler" userId="1d4169bac4fa5473" providerId="LiveId" clId="{F62232D2-9674-4585-8989-F70FE6216AFD}" dt="2023-12-23T10:39:36.697" v="58" actId="1076"/>
        <pc:sldMkLst>
          <pc:docMk/>
          <pc:sldMk cId="2734497370" sldId="286"/>
        </pc:sldMkLst>
        <pc:picChg chg="mod">
          <ac:chgData name="David Butler" userId="1d4169bac4fa5473" providerId="LiveId" clId="{F62232D2-9674-4585-8989-F70FE6216AFD}" dt="2023-12-23T10:39:31.475" v="53" actId="1076"/>
          <ac:picMkLst>
            <pc:docMk/>
            <pc:sldMk cId="2734497370" sldId="286"/>
            <ac:picMk id="28" creationId="{8F8DC933-9EB6-4E09-9FBF-A8DD07979009}"/>
          </ac:picMkLst>
        </pc:picChg>
        <pc:picChg chg="mod">
          <ac:chgData name="David Butler" userId="1d4169bac4fa5473" providerId="LiveId" clId="{F62232D2-9674-4585-8989-F70FE6216AFD}" dt="2023-12-23T10:39:36.697" v="58" actId="1076"/>
          <ac:picMkLst>
            <pc:docMk/>
            <pc:sldMk cId="2734497370" sldId="286"/>
            <ac:picMk id="30" creationId="{02D982E5-FC49-443F-9C4E-358AA84AB4E0}"/>
          </ac:picMkLst>
        </pc:picChg>
        <pc:picChg chg="mod">
          <ac:chgData name="David Butler" userId="1d4169bac4fa5473" providerId="LiveId" clId="{F62232D2-9674-4585-8989-F70FE6216AFD}" dt="2023-12-23T10:39:34.769" v="56" actId="1076"/>
          <ac:picMkLst>
            <pc:docMk/>
            <pc:sldMk cId="2734497370" sldId="286"/>
            <ac:picMk id="31" creationId="{329D1B38-95FE-4DC7-BA04-FC681617FFC0}"/>
          </ac:picMkLst>
        </pc:picChg>
        <pc:picChg chg="del">
          <ac:chgData name="David Butler" userId="1d4169bac4fa5473" providerId="LiveId" clId="{F62232D2-9674-4585-8989-F70FE6216AFD}" dt="2023-12-23T10:39:03.585" v="36" actId="478"/>
          <ac:picMkLst>
            <pc:docMk/>
            <pc:sldMk cId="2734497370" sldId="286"/>
            <ac:picMk id="32" creationId="{8065AEBF-79B6-4010-9A0D-722972B7227A}"/>
          </ac:picMkLst>
        </pc:picChg>
        <pc:picChg chg="mod">
          <ac:chgData name="David Butler" userId="1d4169bac4fa5473" providerId="LiveId" clId="{F62232D2-9674-4585-8989-F70FE6216AFD}" dt="2023-12-23T10:39:35.824" v="57" actId="1076"/>
          <ac:picMkLst>
            <pc:docMk/>
            <pc:sldMk cId="2734497370" sldId="286"/>
            <ac:picMk id="33" creationId="{A9BE76A1-DC5E-47F8-BB50-B9D9A734E67E}"/>
          </ac:picMkLst>
        </pc:picChg>
        <pc:picChg chg="mod">
          <ac:chgData name="David Butler" userId="1d4169bac4fa5473" providerId="LiveId" clId="{F62232D2-9674-4585-8989-F70FE6216AFD}" dt="2023-12-23T10:39:29.937" v="52" actId="1076"/>
          <ac:picMkLst>
            <pc:docMk/>
            <pc:sldMk cId="2734497370" sldId="286"/>
            <ac:picMk id="34" creationId="{9C0DA3D9-D203-4B53-A70F-701887694861}"/>
          </ac:picMkLst>
        </pc:picChg>
        <pc:picChg chg="mod">
          <ac:chgData name="David Butler" userId="1d4169bac4fa5473" providerId="LiveId" clId="{F62232D2-9674-4585-8989-F70FE6216AFD}" dt="2023-12-23T10:39:33.682" v="55" actId="1076"/>
          <ac:picMkLst>
            <pc:docMk/>
            <pc:sldMk cId="2734497370" sldId="286"/>
            <ac:picMk id="35" creationId="{26E10879-97BE-4ED0-BD9A-2C62C15ED6F4}"/>
          </ac:picMkLst>
        </pc:picChg>
        <pc:picChg chg="del">
          <ac:chgData name="David Butler" userId="1d4169bac4fa5473" providerId="LiveId" clId="{F62232D2-9674-4585-8989-F70FE6216AFD}" dt="2023-12-23T10:39:04.706" v="37" actId="478"/>
          <ac:picMkLst>
            <pc:docMk/>
            <pc:sldMk cId="2734497370" sldId="286"/>
            <ac:picMk id="36" creationId="{2CAA0691-62A2-47DB-8B4A-07F1400B5AD5}"/>
          </ac:picMkLst>
        </pc:picChg>
      </pc:sldChg>
      <pc:sldChg chg="delSp modSp add mod">
        <pc:chgData name="David Butler" userId="1d4169bac4fa5473" providerId="LiveId" clId="{F62232D2-9674-4585-8989-F70FE6216AFD}" dt="2023-12-23T10:39:25.377" v="50" actId="1076"/>
        <pc:sldMkLst>
          <pc:docMk/>
          <pc:sldMk cId="702919709" sldId="287"/>
        </pc:sldMkLst>
        <pc:picChg chg="mod">
          <ac:chgData name="David Butler" userId="1d4169bac4fa5473" providerId="LiveId" clId="{F62232D2-9674-4585-8989-F70FE6216AFD}" dt="2023-12-23T10:39:25.377" v="50" actId="1076"/>
          <ac:picMkLst>
            <pc:docMk/>
            <pc:sldMk cId="702919709" sldId="287"/>
            <ac:picMk id="28" creationId="{8F8DC933-9EB6-4E09-9FBF-A8DD07979009}"/>
          </ac:picMkLst>
        </pc:picChg>
        <pc:picChg chg="mod">
          <ac:chgData name="David Butler" userId="1d4169bac4fa5473" providerId="LiveId" clId="{F62232D2-9674-4585-8989-F70FE6216AFD}" dt="2023-12-23T10:39:24.208" v="49" actId="1076"/>
          <ac:picMkLst>
            <pc:docMk/>
            <pc:sldMk cId="702919709" sldId="287"/>
            <ac:picMk id="29" creationId="{B4D81321-8E25-4B56-9A00-10451ED76B8F}"/>
          </ac:picMkLst>
        </pc:picChg>
        <pc:picChg chg="mod">
          <ac:chgData name="David Butler" userId="1d4169bac4fa5473" providerId="LiveId" clId="{F62232D2-9674-4585-8989-F70FE6216AFD}" dt="2023-12-23T10:39:19.513" v="45" actId="1076"/>
          <ac:picMkLst>
            <pc:docMk/>
            <pc:sldMk cId="702919709" sldId="287"/>
            <ac:picMk id="30" creationId="{02D982E5-FC49-443F-9C4E-358AA84AB4E0}"/>
          </ac:picMkLst>
        </pc:picChg>
        <pc:picChg chg="mod">
          <ac:chgData name="David Butler" userId="1d4169bac4fa5473" providerId="LiveId" clId="{F62232D2-9674-4585-8989-F70FE6216AFD}" dt="2023-12-23T10:39:20.628" v="46" actId="1076"/>
          <ac:picMkLst>
            <pc:docMk/>
            <pc:sldMk cId="702919709" sldId="287"/>
            <ac:picMk id="31" creationId="{329D1B38-95FE-4DC7-BA04-FC681617FFC0}"/>
          </ac:picMkLst>
        </pc:picChg>
        <pc:picChg chg="mod">
          <ac:chgData name="David Butler" userId="1d4169bac4fa5473" providerId="LiveId" clId="{F62232D2-9674-4585-8989-F70FE6216AFD}" dt="2023-12-23T10:39:23.169" v="48" actId="1076"/>
          <ac:picMkLst>
            <pc:docMk/>
            <pc:sldMk cId="702919709" sldId="287"/>
            <ac:picMk id="32" creationId="{8065AEBF-79B6-4010-9A0D-722972B7227A}"/>
          </ac:picMkLst>
        </pc:picChg>
        <pc:picChg chg="del">
          <ac:chgData name="David Butler" userId="1d4169bac4fa5473" providerId="LiveId" clId="{F62232D2-9674-4585-8989-F70FE6216AFD}" dt="2023-12-23T10:39:14.178" v="42" actId="478"/>
          <ac:picMkLst>
            <pc:docMk/>
            <pc:sldMk cId="702919709" sldId="287"/>
            <ac:picMk id="34" creationId="{9C0DA3D9-D203-4B53-A70F-701887694861}"/>
          </ac:picMkLst>
        </pc:picChg>
        <pc:picChg chg="del mod">
          <ac:chgData name="David Butler" userId="1d4169bac4fa5473" providerId="LiveId" clId="{F62232D2-9674-4585-8989-F70FE6216AFD}" dt="2023-12-23T10:39:07.541" v="39" actId="478"/>
          <ac:picMkLst>
            <pc:docMk/>
            <pc:sldMk cId="702919709" sldId="287"/>
            <ac:picMk id="35" creationId="{26E10879-97BE-4ED0-BD9A-2C62C15ED6F4}"/>
          </ac:picMkLst>
        </pc:picChg>
        <pc:picChg chg="mod">
          <ac:chgData name="David Butler" userId="1d4169bac4fa5473" providerId="LiveId" clId="{F62232D2-9674-4585-8989-F70FE6216AFD}" dt="2023-12-23T10:39:18.095" v="44" actId="1076"/>
          <ac:picMkLst>
            <pc:docMk/>
            <pc:sldMk cId="702919709" sldId="287"/>
            <ac:picMk id="36" creationId="{2CAA0691-62A2-47DB-8B4A-07F1400B5AD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12/23/2023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jpeg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1520" y="2606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22660" y="2806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94538" y="1860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6510" y="221848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8D5AC8-15C4-4571-B3ED-1B78E5F23036}"/>
              </a:ext>
            </a:extLst>
          </p:cNvPr>
          <p:cNvSpPr txBox="1"/>
          <p:nvPr/>
        </p:nvSpPr>
        <p:spPr>
          <a:xfrm>
            <a:off x="3166498" y="21484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2363A3E-CDD6-48D7-AD71-266ED7BB9904}"/>
              </a:ext>
            </a:extLst>
          </p:cNvPr>
          <p:cNvSpPr txBox="1"/>
          <p:nvPr/>
        </p:nvSpPr>
        <p:spPr>
          <a:xfrm>
            <a:off x="6684853" y="2103293"/>
            <a:ext cx="45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E3F4C42-E22A-41AA-82A0-3EC5880EA7D9}"/>
              </a:ext>
            </a:extLst>
          </p:cNvPr>
          <p:cNvSpPr txBox="1"/>
          <p:nvPr/>
        </p:nvSpPr>
        <p:spPr>
          <a:xfrm>
            <a:off x="204861" y="43348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9424E7-6CD0-4A90-939B-5B0AAAA85657}"/>
              </a:ext>
            </a:extLst>
          </p:cNvPr>
          <p:cNvSpPr txBox="1"/>
          <p:nvPr/>
        </p:nvSpPr>
        <p:spPr>
          <a:xfrm>
            <a:off x="2585318" y="426777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8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4AB301D-5696-475B-A771-655C20F8857E}"/>
              </a:ext>
            </a:extLst>
          </p:cNvPr>
          <p:cNvSpPr txBox="1"/>
          <p:nvPr/>
        </p:nvSpPr>
        <p:spPr>
          <a:xfrm>
            <a:off x="6186928" y="440791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9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F8DC933-9EB6-4E09-9FBF-A8DD0797900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74" y="357537"/>
            <a:ext cx="2350445" cy="1559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 descr="Free Appliance Cook photo and picture">
            <a:extLst>
              <a:ext uri="{FF2B5EF4-FFF2-40B4-BE49-F238E27FC236}">
                <a16:creationId xmlns:a16="http://schemas.microsoft.com/office/drawing/2014/main" id="{B4D81321-8E25-4B56-9A00-10451ED76B8F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69"/>
          <a:stretch/>
        </p:blipFill>
        <p:spPr bwMode="auto">
          <a:xfrm>
            <a:off x="148713" y="4704136"/>
            <a:ext cx="2564399" cy="16971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" name="Picture 29" descr="Free Living Room Chair photo and picture">
            <a:extLst>
              <a:ext uri="{FF2B5EF4-FFF2-40B4-BE49-F238E27FC236}">
                <a16:creationId xmlns:a16="http://schemas.microsoft.com/office/drawing/2014/main" id="{02D982E5-FC49-443F-9C4E-358AA84AB4E0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47" r="54873"/>
          <a:stretch/>
        </p:blipFill>
        <p:spPr bwMode="auto">
          <a:xfrm>
            <a:off x="626474" y="2224239"/>
            <a:ext cx="1429458" cy="15918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Picture 30" descr="Free Living Room Couch photo and picture">
            <a:extLst>
              <a:ext uri="{FF2B5EF4-FFF2-40B4-BE49-F238E27FC236}">
                <a16:creationId xmlns:a16="http://schemas.microsoft.com/office/drawing/2014/main" id="{329D1B38-95FE-4DC7-BA04-FC681617FFC0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37" t="45729" r="23956" b="22025"/>
          <a:stretch/>
        </p:blipFill>
        <p:spPr bwMode="auto">
          <a:xfrm>
            <a:off x="2887004" y="4347324"/>
            <a:ext cx="2933794" cy="18252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Picture 31" descr="Free Magnets Photo Magnets photo and picture">
            <a:extLst>
              <a:ext uri="{FF2B5EF4-FFF2-40B4-BE49-F238E27FC236}">
                <a16:creationId xmlns:a16="http://schemas.microsoft.com/office/drawing/2014/main" id="{8065AEBF-79B6-4010-9A0D-722972B7227A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0"/>
          <a:stretch/>
        </p:blipFill>
        <p:spPr bwMode="auto">
          <a:xfrm>
            <a:off x="6556462" y="4537526"/>
            <a:ext cx="2169495" cy="18252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3" name="Picture 32" descr="Free Bedroom Real Estate photo and picture">
            <a:extLst>
              <a:ext uri="{FF2B5EF4-FFF2-40B4-BE49-F238E27FC236}">
                <a16:creationId xmlns:a16="http://schemas.microsoft.com/office/drawing/2014/main" id="{A9BE76A1-DC5E-47F8-BB50-B9D9A734E67E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7" t="29624" r="12980" b="7405"/>
          <a:stretch/>
        </p:blipFill>
        <p:spPr bwMode="auto">
          <a:xfrm>
            <a:off x="3424345" y="357537"/>
            <a:ext cx="2396453" cy="15592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Picture 33" descr="Free House Interior photo and picture">
            <a:extLst>
              <a:ext uri="{FF2B5EF4-FFF2-40B4-BE49-F238E27FC236}">
                <a16:creationId xmlns:a16="http://schemas.microsoft.com/office/drawing/2014/main" id="{9C0DA3D9-D203-4B53-A70F-701887694861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5" t="43439" r="14259"/>
          <a:stretch/>
        </p:blipFill>
        <p:spPr bwMode="auto">
          <a:xfrm>
            <a:off x="6034100" y="649948"/>
            <a:ext cx="2515890" cy="12668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Picture 34" descr="Free Dishwasher Clean photo and picture">
            <a:extLst>
              <a:ext uri="{FF2B5EF4-FFF2-40B4-BE49-F238E27FC236}">
                <a16:creationId xmlns:a16="http://schemas.microsoft.com/office/drawing/2014/main" id="{26E10879-97BE-4ED0-BD9A-2C62C15ED6F4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988" y="2218481"/>
            <a:ext cx="2740716" cy="2049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Picture 35" descr="Free Kitchen Cabinets photo and picture">
            <a:extLst>
              <a:ext uri="{FF2B5EF4-FFF2-40B4-BE49-F238E27FC236}">
                <a16:creationId xmlns:a16="http://schemas.microsoft.com/office/drawing/2014/main" id="{2CAA0691-62A2-47DB-8B4A-07F1400B5AD5}"/>
              </a:ext>
            </a:extLst>
          </p:cNvPr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88" r="25639"/>
          <a:stretch/>
        </p:blipFill>
        <p:spPr bwMode="auto">
          <a:xfrm>
            <a:off x="7092280" y="2146646"/>
            <a:ext cx="1457710" cy="22612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83118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8F8DC933-9EB6-4E09-9FBF-A8DD0797900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805" y="4534001"/>
            <a:ext cx="2350445" cy="1559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 descr="Free Appliance Cook photo and picture">
            <a:extLst>
              <a:ext uri="{FF2B5EF4-FFF2-40B4-BE49-F238E27FC236}">
                <a16:creationId xmlns:a16="http://schemas.microsoft.com/office/drawing/2014/main" id="{B4D81321-8E25-4B56-9A00-10451ED76B8F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69"/>
          <a:stretch/>
        </p:blipFill>
        <p:spPr bwMode="auto">
          <a:xfrm>
            <a:off x="774147" y="940763"/>
            <a:ext cx="2564399" cy="16971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" name="Picture 29" descr="Free Living Room Chair photo and picture">
            <a:extLst>
              <a:ext uri="{FF2B5EF4-FFF2-40B4-BE49-F238E27FC236}">
                <a16:creationId xmlns:a16="http://schemas.microsoft.com/office/drawing/2014/main" id="{02D982E5-FC49-443F-9C4E-358AA84AB4E0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47" r="54873"/>
          <a:stretch/>
        </p:blipFill>
        <p:spPr bwMode="auto">
          <a:xfrm>
            <a:off x="6876256" y="3112332"/>
            <a:ext cx="1429458" cy="15918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Picture 30" descr="Free Living Room Couch photo and picture">
            <a:extLst>
              <a:ext uri="{FF2B5EF4-FFF2-40B4-BE49-F238E27FC236}">
                <a16:creationId xmlns:a16="http://schemas.microsoft.com/office/drawing/2014/main" id="{329D1B38-95FE-4DC7-BA04-FC681617FFC0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37" t="45729" r="23956" b="22025"/>
          <a:stretch/>
        </p:blipFill>
        <p:spPr bwMode="auto">
          <a:xfrm>
            <a:off x="3419872" y="3066503"/>
            <a:ext cx="2933794" cy="18252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Picture 31" descr="Free Magnets Photo Magnets photo and picture">
            <a:extLst>
              <a:ext uri="{FF2B5EF4-FFF2-40B4-BE49-F238E27FC236}">
                <a16:creationId xmlns:a16="http://schemas.microsoft.com/office/drawing/2014/main" id="{8065AEBF-79B6-4010-9A0D-722972B7227A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0"/>
          <a:stretch/>
        </p:blipFill>
        <p:spPr bwMode="auto">
          <a:xfrm>
            <a:off x="1019658" y="3621361"/>
            <a:ext cx="2169495" cy="18252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Picture 34" descr="Free Dishwasher Clean photo and picture">
            <a:extLst>
              <a:ext uri="{FF2B5EF4-FFF2-40B4-BE49-F238E27FC236}">
                <a16:creationId xmlns:a16="http://schemas.microsoft.com/office/drawing/2014/main" id="{26E10879-97BE-4ED0-BD9A-2C62C15ED6F4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670" y="764704"/>
            <a:ext cx="2740716" cy="2049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Picture 35" descr="Free Kitchen Cabinets photo and picture">
            <a:extLst>
              <a:ext uri="{FF2B5EF4-FFF2-40B4-BE49-F238E27FC236}">
                <a16:creationId xmlns:a16="http://schemas.microsoft.com/office/drawing/2014/main" id="{2CAA0691-62A2-47DB-8B4A-07F1400B5AD5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88" r="25639"/>
          <a:stretch/>
        </p:blipFill>
        <p:spPr bwMode="auto">
          <a:xfrm>
            <a:off x="3995936" y="748116"/>
            <a:ext cx="1457710" cy="22612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Free Appliance Cook photo and picture">
            <a:extLst>
              <a:ext uri="{FF2B5EF4-FFF2-40B4-BE49-F238E27FC236}">
                <a16:creationId xmlns:a16="http://schemas.microsoft.com/office/drawing/2014/main" id="{B4D81321-8E25-4B56-9A00-10451ED76B8F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69"/>
          <a:stretch/>
        </p:blipFill>
        <p:spPr bwMode="auto">
          <a:xfrm>
            <a:off x="148713" y="4704136"/>
            <a:ext cx="2564399" cy="16971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" name="Picture 29" descr="Free Living Room Chair photo and picture">
            <a:extLst>
              <a:ext uri="{FF2B5EF4-FFF2-40B4-BE49-F238E27FC236}">
                <a16:creationId xmlns:a16="http://schemas.microsoft.com/office/drawing/2014/main" id="{02D982E5-FC49-443F-9C4E-358AA84AB4E0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47" r="54873"/>
          <a:stretch/>
        </p:blipFill>
        <p:spPr bwMode="auto">
          <a:xfrm>
            <a:off x="626474" y="2224239"/>
            <a:ext cx="1429458" cy="15918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Picture 31" descr="Free Magnets Photo Magnets photo and picture">
            <a:extLst>
              <a:ext uri="{FF2B5EF4-FFF2-40B4-BE49-F238E27FC236}">
                <a16:creationId xmlns:a16="http://schemas.microsoft.com/office/drawing/2014/main" id="{8065AEBF-79B6-4010-9A0D-722972B7227A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0"/>
          <a:stretch/>
        </p:blipFill>
        <p:spPr bwMode="auto">
          <a:xfrm>
            <a:off x="6556462" y="4537526"/>
            <a:ext cx="2169495" cy="18252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3" name="Picture 32" descr="Free Bedroom Real Estate photo and picture">
            <a:extLst>
              <a:ext uri="{FF2B5EF4-FFF2-40B4-BE49-F238E27FC236}">
                <a16:creationId xmlns:a16="http://schemas.microsoft.com/office/drawing/2014/main" id="{A9BE76A1-DC5E-47F8-BB50-B9D9A734E67E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7" t="29624" r="12980" b="7405"/>
          <a:stretch/>
        </p:blipFill>
        <p:spPr bwMode="auto">
          <a:xfrm>
            <a:off x="3424345" y="357537"/>
            <a:ext cx="2396453" cy="15592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Picture 33" descr="Free House Interior photo and picture">
            <a:extLst>
              <a:ext uri="{FF2B5EF4-FFF2-40B4-BE49-F238E27FC236}">
                <a16:creationId xmlns:a16="http://schemas.microsoft.com/office/drawing/2014/main" id="{9C0DA3D9-D203-4B53-A70F-701887694861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5" t="43439" r="14259"/>
          <a:stretch/>
        </p:blipFill>
        <p:spPr bwMode="auto">
          <a:xfrm>
            <a:off x="6034100" y="649948"/>
            <a:ext cx="2515890" cy="12668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Picture 34" descr="Free Dishwasher Clean photo and picture">
            <a:extLst>
              <a:ext uri="{FF2B5EF4-FFF2-40B4-BE49-F238E27FC236}">
                <a16:creationId xmlns:a16="http://schemas.microsoft.com/office/drawing/2014/main" id="{26E10879-97BE-4ED0-BD9A-2C62C15ED6F4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988" y="2218481"/>
            <a:ext cx="2740716" cy="2049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Picture 35" descr="Free Kitchen Cabinets photo and picture">
            <a:extLst>
              <a:ext uri="{FF2B5EF4-FFF2-40B4-BE49-F238E27FC236}">
                <a16:creationId xmlns:a16="http://schemas.microsoft.com/office/drawing/2014/main" id="{2CAA0691-62A2-47DB-8B4A-07F1400B5AD5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88" r="25639"/>
          <a:stretch/>
        </p:blipFill>
        <p:spPr bwMode="auto">
          <a:xfrm>
            <a:off x="7092280" y="2146646"/>
            <a:ext cx="1457710" cy="22612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76311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8F8DC933-9EB6-4E09-9FBF-A8DD0797900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259" y="4834560"/>
            <a:ext cx="2350445" cy="1559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 descr="Free Living Room Chair photo and picture">
            <a:extLst>
              <a:ext uri="{FF2B5EF4-FFF2-40B4-BE49-F238E27FC236}">
                <a16:creationId xmlns:a16="http://schemas.microsoft.com/office/drawing/2014/main" id="{02D982E5-FC49-443F-9C4E-358AA84AB4E0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47" r="54873"/>
          <a:stretch/>
        </p:blipFill>
        <p:spPr bwMode="auto">
          <a:xfrm>
            <a:off x="6211751" y="2305082"/>
            <a:ext cx="1429458" cy="15918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Picture 30" descr="Free Living Room Couch photo and picture">
            <a:extLst>
              <a:ext uri="{FF2B5EF4-FFF2-40B4-BE49-F238E27FC236}">
                <a16:creationId xmlns:a16="http://schemas.microsoft.com/office/drawing/2014/main" id="{329D1B38-95FE-4DC7-BA04-FC681617FFC0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37" t="45729" r="23956" b="22025"/>
          <a:stretch/>
        </p:blipFill>
        <p:spPr bwMode="auto">
          <a:xfrm>
            <a:off x="5724128" y="224544"/>
            <a:ext cx="2933794" cy="18252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Picture 31" descr="Free Magnets Photo Magnets photo and picture">
            <a:extLst>
              <a:ext uri="{FF2B5EF4-FFF2-40B4-BE49-F238E27FC236}">
                <a16:creationId xmlns:a16="http://schemas.microsoft.com/office/drawing/2014/main" id="{8065AEBF-79B6-4010-9A0D-722972B7227A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0"/>
          <a:stretch/>
        </p:blipFill>
        <p:spPr bwMode="auto">
          <a:xfrm>
            <a:off x="718734" y="685397"/>
            <a:ext cx="2169495" cy="18252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3" name="Picture 32" descr="Free Bedroom Real Estate photo and picture">
            <a:extLst>
              <a:ext uri="{FF2B5EF4-FFF2-40B4-BE49-F238E27FC236}">
                <a16:creationId xmlns:a16="http://schemas.microsoft.com/office/drawing/2014/main" id="{A9BE76A1-DC5E-47F8-BB50-B9D9A734E67E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7" t="29624" r="12980" b="7405"/>
          <a:stretch/>
        </p:blipFill>
        <p:spPr bwMode="auto">
          <a:xfrm>
            <a:off x="446277" y="2623333"/>
            <a:ext cx="2396453" cy="15592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Picture 33" descr="Free House Interior photo and picture">
            <a:extLst>
              <a:ext uri="{FF2B5EF4-FFF2-40B4-BE49-F238E27FC236}">
                <a16:creationId xmlns:a16="http://schemas.microsoft.com/office/drawing/2014/main" id="{9C0DA3D9-D203-4B53-A70F-701887694861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5" t="43439" r="14259"/>
          <a:stretch/>
        </p:blipFill>
        <p:spPr bwMode="auto">
          <a:xfrm>
            <a:off x="359984" y="4347324"/>
            <a:ext cx="2515890" cy="12668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Picture 34" descr="Free Dishwasher Clean photo and picture">
            <a:extLst>
              <a:ext uri="{FF2B5EF4-FFF2-40B4-BE49-F238E27FC236}">
                <a16:creationId xmlns:a16="http://schemas.microsoft.com/office/drawing/2014/main" id="{26E10879-97BE-4ED0-BD9A-2C62C15ED6F4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730" y="764704"/>
            <a:ext cx="2740716" cy="20492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5305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8F8DC933-9EB6-4E09-9FBF-A8DD0797900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79636"/>
            <a:ext cx="2350445" cy="1559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 descr="Free Appliance Cook photo and picture">
            <a:extLst>
              <a:ext uri="{FF2B5EF4-FFF2-40B4-BE49-F238E27FC236}">
                <a16:creationId xmlns:a16="http://schemas.microsoft.com/office/drawing/2014/main" id="{B4D81321-8E25-4B56-9A00-10451ED76B8F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69"/>
          <a:stretch/>
        </p:blipFill>
        <p:spPr bwMode="auto">
          <a:xfrm>
            <a:off x="148713" y="4704136"/>
            <a:ext cx="2564399" cy="16971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" name="Picture 29" descr="Free Living Room Chair photo and picture">
            <a:extLst>
              <a:ext uri="{FF2B5EF4-FFF2-40B4-BE49-F238E27FC236}">
                <a16:creationId xmlns:a16="http://schemas.microsoft.com/office/drawing/2014/main" id="{02D982E5-FC49-443F-9C4E-358AA84AB4E0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47" r="54873"/>
          <a:stretch/>
        </p:blipFill>
        <p:spPr bwMode="auto">
          <a:xfrm>
            <a:off x="6345454" y="4509120"/>
            <a:ext cx="1429458" cy="15918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Picture 30" descr="Free Living Room Couch photo and picture">
            <a:extLst>
              <a:ext uri="{FF2B5EF4-FFF2-40B4-BE49-F238E27FC236}">
                <a16:creationId xmlns:a16="http://schemas.microsoft.com/office/drawing/2014/main" id="{329D1B38-95FE-4DC7-BA04-FC681617FFC0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37" t="45729" r="23956" b="22025"/>
          <a:stretch/>
        </p:blipFill>
        <p:spPr bwMode="auto">
          <a:xfrm>
            <a:off x="1394973" y="2923092"/>
            <a:ext cx="2933794" cy="18252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3" name="Picture 32" descr="Free Bedroom Real Estate photo and picture">
            <a:extLst>
              <a:ext uri="{FF2B5EF4-FFF2-40B4-BE49-F238E27FC236}">
                <a16:creationId xmlns:a16="http://schemas.microsoft.com/office/drawing/2014/main" id="{A9BE76A1-DC5E-47F8-BB50-B9D9A734E67E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7" t="29624" r="12980" b="7405"/>
          <a:stretch/>
        </p:blipFill>
        <p:spPr bwMode="auto">
          <a:xfrm>
            <a:off x="5575027" y="2761102"/>
            <a:ext cx="2396453" cy="15592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Picture 33" descr="Free House Interior photo and picture">
            <a:extLst>
              <a:ext uri="{FF2B5EF4-FFF2-40B4-BE49-F238E27FC236}">
                <a16:creationId xmlns:a16="http://schemas.microsoft.com/office/drawing/2014/main" id="{9C0DA3D9-D203-4B53-A70F-701887694861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5" t="43439" r="14259"/>
          <a:stretch/>
        </p:blipFill>
        <p:spPr bwMode="auto">
          <a:xfrm>
            <a:off x="908455" y="1053346"/>
            <a:ext cx="2515890" cy="12668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Picture 34" descr="Free Dishwasher Clean photo and picture">
            <a:extLst>
              <a:ext uri="{FF2B5EF4-FFF2-40B4-BE49-F238E27FC236}">
                <a16:creationId xmlns:a16="http://schemas.microsoft.com/office/drawing/2014/main" id="{26E10879-97BE-4ED0-BD9A-2C62C15ED6F4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635257"/>
            <a:ext cx="2740716" cy="20492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4497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8F8DC933-9EB6-4E09-9FBF-A8DD0797900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9264" y="2050932"/>
            <a:ext cx="2350445" cy="1559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 descr="Free Appliance Cook photo and picture">
            <a:extLst>
              <a:ext uri="{FF2B5EF4-FFF2-40B4-BE49-F238E27FC236}">
                <a16:creationId xmlns:a16="http://schemas.microsoft.com/office/drawing/2014/main" id="{B4D81321-8E25-4B56-9A00-10451ED76B8F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69"/>
          <a:stretch/>
        </p:blipFill>
        <p:spPr bwMode="auto">
          <a:xfrm>
            <a:off x="6236777" y="3290081"/>
            <a:ext cx="2564399" cy="16971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" name="Picture 29" descr="Free Living Room Chair photo and picture">
            <a:extLst>
              <a:ext uri="{FF2B5EF4-FFF2-40B4-BE49-F238E27FC236}">
                <a16:creationId xmlns:a16="http://schemas.microsoft.com/office/drawing/2014/main" id="{02D982E5-FC49-443F-9C4E-358AA84AB4E0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47" r="54873"/>
          <a:stretch/>
        </p:blipFill>
        <p:spPr bwMode="auto">
          <a:xfrm>
            <a:off x="6804248" y="1120930"/>
            <a:ext cx="1429458" cy="15918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Picture 30" descr="Free Living Room Couch photo and picture">
            <a:extLst>
              <a:ext uri="{FF2B5EF4-FFF2-40B4-BE49-F238E27FC236}">
                <a16:creationId xmlns:a16="http://schemas.microsoft.com/office/drawing/2014/main" id="{329D1B38-95FE-4DC7-BA04-FC681617FFC0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37" t="45729" r="23956" b="22025"/>
          <a:stretch/>
        </p:blipFill>
        <p:spPr bwMode="auto">
          <a:xfrm>
            <a:off x="490551" y="3284984"/>
            <a:ext cx="2933794" cy="18252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Picture 31" descr="Free Magnets Photo Magnets photo and picture">
            <a:extLst>
              <a:ext uri="{FF2B5EF4-FFF2-40B4-BE49-F238E27FC236}">
                <a16:creationId xmlns:a16="http://schemas.microsoft.com/office/drawing/2014/main" id="{8065AEBF-79B6-4010-9A0D-722972B7227A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0"/>
          <a:stretch/>
        </p:blipFill>
        <p:spPr bwMode="auto">
          <a:xfrm>
            <a:off x="4369618" y="4248015"/>
            <a:ext cx="2169495" cy="18252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3" name="Picture 32" descr="Free Bedroom Real Estate photo and picture">
            <a:extLst>
              <a:ext uri="{FF2B5EF4-FFF2-40B4-BE49-F238E27FC236}">
                <a16:creationId xmlns:a16="http://schemas.microsoft.com/office/drawing/2014/main" id="{A9BE76A1-DC5E-47F8-BB50-B9D9A734E67E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7" t="29624" r="12980" b="7405"/>
          <a:stretch/>
        </p:blipFill>
        <p:spPr bwMode="auto">
          <a:xfrm>
            <a:off x="3424345" y="357537"/>
            <a:ext cx="2396453" cy="15592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6" name="Picture 35" descr="Free Kitchen Cabinets photo and picture">
            <a:extLst>
              <a:ext uri="{FF2B5EF4-FFF2-40B4-BE49-F238E27FC236}">
                <a16:creationId xmlns:a16="http://schemas.microsoft.com/office/drawing/2014/main" id="{2CAA0691-62A2-47DB-8B4A-07F1400B5AD5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88" r="25639"/>
          <a:stretch/>
        </p:blipFill>
        <p:spPr bwMode="auto">
          <a:xfrm>
            <a:off x="827584" y="569316"/>
            <a:ext cx="1457710" cy="22612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02919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4795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4C098A-9CF7-4106-9C97-4110ABA7D2C3}">
  <ds:schemaRefs>
    <ds:schemaRef ds:uri="http://purl.org/dc/dcmitype/"/>
    <ds:schemaRef ds:uri="http://purl.org/dc/terms/"/>
    <ds:schemaRef ds:uri="http://schemas.microsoft.com/office/infopath/2007/PartnerControls"/>
    <ds:schemaRef ds:uri="7789c14a-a99d-49e3-b17f-cc0aeb526209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1d7f4318-fbaa-42fb-befc-90ab84d26bd1"/>
    <ds:schemaRef ds:uri="http://purl.org/dc/elements/1.1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D7804100-ECD8-4E77-9554-DD96C1B80B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796D3DC-6C1F-4C13-9AAD-8652AC5F14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2435</TotalTime>
  <Words>9</Words>
  <Application>Microsoft Office PowerPoint</Application>
  <PresentationFormat>On-screen Show (4:3)</PresentationFormat>
  <Paragraphs>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10</cp:revision>
  <dcterms:created xsi:type="dcterms:W3CDTF">2023-07-12T07:05:28Z</dcterms:created>
  <dcterms:modified xsi:type="dcterms:W3CDTF">2023-12-23T10:39:50Z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