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E72270CA-2C2A-4B19-A037-7D94C5A4394F}"/>
    <pc:docChg chg="custSel modSld">
      <pc:chgData name="David Butler" userId="5e725e48-0273-4087-b2eb-09e2acbbccf3" providerId="ADAL" clId="{E72270CA-2C2A-4B19-A037-7D94C5A4394F}" dt="2023-08-22T11:36:50.573" v="4" actId="1076"/>
      <pc:docMkLst>
        <pc:docMk/>
      </pc:docMkLst>
      <pc:sldChg chg="addSp delSp">
        <pc:chgData name="David Butler" userId="5e725e48-0273-4087-b2eb-09e2acbbccf3" providerId="ADAL" clId="{E72270CA-2C2A-4B19-A037-7D94C5A4394F}" dt="2023-08-22T11:36:30.628" v="1"/>
        <pc:sldMkLst>
          <pc:docMk/>
          <pc:sldMk cId="326735792" sldId="256"/>
        </pc:sldMkLst>
        <pc:picChg chg="del">
          <ac:chgData name="David Butler" userId="5e725e48-0273-4087-b2eb-09e2acbbccf3" providerId="ADAL" clId="{E72270CA-2C2A-4B19-A037-7D94C5A4394F}" dt="2023-08-22T11:36:29.505" v="0" actId="478"/>
          <ac:picMkLst>
            <pc:docMk/>
            <pc:sldMk cId="326735792" sldId="256"/>
            <ac:picMk id="2" creationId="{F44F6564-CA47-453B-8FA5-8004A049BA2F}"/>
          </ac:picMkLst>
        </pc:picChg>
        <pc:picChg chg="add">
          <ac:chgData name="David Butler" userId="5e725e48-0273-4087-b2eb-09e2acbbccf3" providerId="ADAL" clId="{E72270CA-2C2A-4B19-A037-7D94C5A4394F}" dt="2023-08-22T11:36:30.628" v="1"/>
          <ac:picMkLst>
            <pc:docMk/>
            <pc:sldMk cId="326735792" sldId="256"/>
            <ac:picMk id="3" creationId="{F411F7F6-6DDE-43BD-B057-C6729569FAC7}"/>
          </ac:picMkLst>
        </pc:picChg>
      </pc:sldChg>
      <pc:sldChg chg="addSp delSp modSp">
        <pc:chgData name="David Butler" userId="5e725e48-0273-4087-b2eb-09e2acbbccf3" providerId="ADAL" clId="{E72270CA-2C2A-4B19-A037-7D94C5A4394F}" dt="2023-08-22T11:36:50.573" v="4" actId="1076"/>
        <pc:sldMkLst>
          <pc:docMk/>
          <pc:sldMk cId="1056086223" sldId="257"/>
        </pc:sldMkLst>
        <pc:picChg chg="del">
          <ac:chgData name="David Butler" userId="5e725e48-0273-4087-b2eb-09e2acbbccf3" providerId="ADAL" clId="{E72270CA-2C2A-4B19-A037-7D94C5A4394F}" dt="2023-08-22T11:36:33.385" v="2" actId="478"/>
          <ac:picMkLst>
            <pc:docMk/>
            <pc:sldMk cId="1056086223" sldId="257"/>
            <ac:picMk id="2" creationId="{0CAB030D-6B97-4D17-B5E5-B86FE75D1FE6}"/>
          </ac:picMkLst>
        </pc:picChg>
        <pc:picChg chg="add mod">
          <ac:chgData name="David Butler" userId="5e725e48-0273-4087-b2eb-09e2acbbccf3" providerId="ADAL" clId="{E72270CA-2C2A-4B19-A037-7D94C5A4394F}" dt="2023-08-22T11:36:50.573" v="4" actId="1076"/>
          <ac:picMkLst>
            <pc:docMk/>
            <pc:sldMk cId="1056086223" sldId="257"/>
            <ac:picMk id="3" creationId="{8BBF5FF9-BA74-44DC-8625-272E277BC1BA}"/>
          </ac:picMkLst>
        </pc:picChg>
      </pc:sldChg>
    </pc:docChg>
  </pc:docChgLst>
  <pc:docChgLst>
    <pc:chgData name="David Butler" userId="1d4169bac4fa5473" providerId="LiveId" clId="{8804500A-408A-498E-9806-681BD9DB3517}"/>
    <pc:docChg chg="custSel modSld">
      <pc:chgData name="David Butler" userId="1d4169bac4fa5473" providerId="LiveId" clId="{8804500A-408A-498E-9806-681BD9DB3517}" dt="2023-12-23T09:55:58.943" v="8" actId="1076"/>
      <pc:docMkLst>
        <pc:docMk/>
      </pc:docMkLst>
      <pc:sldChg chg="addSp delSp modSp mod setBg">
        <pc:chgData name="David Butler" userId="1d4169bac4fa5473" providerId="LiveId" clId="{8804500A-408A-498E-9806-681BD9DB3517}" dt="2023-12-23T09:55:58.943" v="8" actId="1076"/>
        <pc:sldMkLst>
          <pc:docMk/>
          <pc:sldMk cId="326735792" sldId="256"/>
        </pc:sldMkLst>
        <pc:picChg chg="del">
          <ac:chgData name="David Butler" userId="1d4169bac4fa5473" providerId="LiveId" clId="{8804500A-408A-498E-9806-681BD9DB3517}" dt="2023-12-23T09:53:49.938" v="0" actId="478"/>
          <ac:picMkLst>
            <pc:docMk/>
            <pc:sldMk cId="326735792" sldId="256"/>
            <ac:picMk id="3" creationId="{F411F7F6-6DDE-43BD-B057-C6729569FAC7}"/>
          </ac:picMkLst>
        </pc:picChg>
        <pc:picChg chg="add mod">
          <ac:chgData name="David Butler" userId="1d4169bac4fa5473" providerId="LiveId" clId="{8804500A-408A-498E-9806-681BD9DB3517}" dt="2023-12-23T09:55:58.943" v="8" actId="1076"/>
          <ac:picMkLst>
            <pc:docMk/>
            <pc:sldMk cId="326735792" sldId="256"/>
            <ac:picMk id="4" creationId="{F31F3515-D3E8-F19E-576D-FC5541727C74}"/>
          </ac:picMkLst>
        </pc:picChg>
      </pc:sldChg>
      <pc:sldChg chg="addSp delSp modSp mod setBg">
        <pc:chgData name="David Butler" userId="1d4169bac4fa5473" providerId="LiveId" clId="{8804500A-408A-498E-9806-681BD9DB3517}" dt="2023-12-23T09:55:51.226" v="5" actId="26606"/>
        <pc:sldMkLst>
          <pc:docMk/>
          <pc:sldMk cId="1056086223" sldId="257"/>
        </pc:sldMkLst>
        <pc:picChg chg="del">
          <ac:chgData name="David Butler" userId="1d4169bac4fa5473" providerId="LiveId" clId="{8804500A-408A-498E-9806-681BD9DB3517}" dt="2023-12-23T09:53:52.400" v="1" actId="478"/>
          <ac:picMkLst>
            <pc:docMk/>
            <pc:sldMk cId="1056086223" sldId="257"/>
            <ac:picMk id="3" creationId="{8BBF5FF9-BA74-44DC-8625-272E277BC1BA}"/>
          </ac:picMkLst>
        </pc:picChg>
        <pc:picChg chg="add mod">
          <ac:chgData name="David Butler" userId="1d4169bac4fa5473" providerId="LiveId" clId="{8804500A-408A-498E-9806-681BD9DB3517}" dt="2023-12-23T09:55:51.226" v="5" actId="26606"/>
          <ac:picMkLst>
            <pc:docMk/>
            <pc:sldMk cId="1056086223" sldId="257"/>
            <ac:picMk id="4" creationId="{A1DC9B51-2250-D5A1-349A-BA03A94C9CE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1F3515-D3E8-F19E-576D-FC5541727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02" y="418253"/>
            <a:ext cx="8920733" cy="602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DC9B51-2250-D5A1-349A-BA03A94C9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09" y="643466"/>
            <a:ext cx="1008338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DF0E53-71F4-4C28-9847-6CFEEFCB9A9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7789c14a-a99d-49e3-b17f-cc0aeb526209"/>
    <ds:schemaRef ds:uri="1d7f4318-fbaa-42fb-befc-90ab84d26bd1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2023-08-17T13:59:39Z</dcterms:created>
  <dcterms:modified xsi:type="dcterms:W3CDTF">2023-12-23T09:56:07Z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