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1CA85F-86E8-44C9-92CC-5AB5E0C985D7}" v="3" dt="2023-12-26T09:51:10.5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32" autoAdjust="0"/>
  </p:normalViewPr>
  <p:slideViewPr>
    <p:cSldViewPr>
      <p:cViewPr varScale="1">
        <p:scale>
          <a:sx n="57" d="100"/>
          <a:sy n="57" d="100"/>
        </p:scale>
        <p:origin x="824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E711F94-2354-47C1-BE72-9C9BEBA424B4}"/>
    <pc:docChg chg="custSel addSld delSld modSld">
      <pc:chgData name="David Butler" userId="1d4169bac4fa5473" providerId="LiveId" clId="{1E711F94-2354-47C1-BE72-9C9BEBA424B4}" dt="2023-12-25T10:02:50.178" v="158" actId="47"/>
      <pc:docMkLst>
        <pc:docMk/>
      </pc:docMkLst>
      <pc:sldChg chg="addSp delSp modSp mod">
        <pc:chgData name="David Butler" userId="1d4169bac4fa5473" providerId="LiveId" clId="{1E711F94-2354-47C1-BE72-9C9BEBA424B4}" dt="2023-12-25T09:59:13.514" v="52" actId="1076"/>
        <pc:sldMkLst>
          <pc:docMk/>
          <pc:sldMk cId="318777212" sldId="278"/>
        </pc:sldMkLst>
        <pc:spChg chg="mod">
          <ac:chgData name="David Butler" userId="1d4169bac4fa5473" providerId="LiveId" clId="{1E711F94-2354-47C1-BE72-9C9BEBA424B4}" dt="2023-12-25T09:57:22.161" v="13" actId="1076"/>
          <ac:spMkLst>
            <pc:docMk/>
            <pc:sldMk cId="318777212" sldId="278"/>
            <ac:spMk id="14" creationId="{BC0902E1-B59F-4BCE-91DF-AF34514BDBC7}"/>
          </ac:spMkLst>
        </pc:spChg>
        <pc:spChg chg="mod">
          <ac:chgData name="David Butler" userId="1d4169bac4fa5473" providerId="LiveId" clId="{1E711F94-2354-47C1-BE72-9C9BEBA424B4}" dt="2023-12-25T09:57:32.242" v="17" actId="1076"/>
          <ac:spMkLst>
            <pc:docMk/>
            <pc:sldMk cId="318777212" sldId="278"/>
            <ac:spMk id="16" creationId="{1F2CA470-DBBA-43B1-BB4D-075F997D2A57}"/>
          </ac:spMkLst>
        </pc:spChg>
        <pc:spChg chg="mod">
          <ac:chgData name="David Butler" userId="1d4169bac4fa5473" providerId="LiveId" clId="{1E711F94-2354-47C1-BE72-9C9BEBA424B4}" dt="2023-12-25T09:59:13.514" v="52" actId="1076"/>
          <ac:spMkLst>
            <pc:docMk/>
            <pc:sldMk cId="318777212" sldId="278"/>
            <ac:spMk id="17" creationId="{E8EEAAE8-458B-4E61-905B-A0838592205C}"/>
          </ac:spMkLst>
        </pc:spChg>
        <pc:spChg chg="mod">
          <ac:chgData name="David Butler" userId="1d4169bac4fa5473" providerId="LiveId" clId="{1E711F94-2354-47C1-BE72-9C9BEBA424B4}" dt="2023-12-25T09:58:07.587" v="30" actId="1076"/>
          <ac:spMkLst>
            <pc:docMk/>
            <pc:sldMk cId="318777212" sldId="278"/>
            <ac:spMk id="18" creationId="{11090016-6C87-410C-A31B-3115317B90C7}"/>
          </ac:spMkLst>
        </pc:spChg>
        <pc:spChg chg="mod">
          <ac:chgData name="David Butler" userId="1d4169bac4fa5473" providerId="LiveId" clId="{1E711F94-2354-47C1-BE72-9C9BEBA424B4}" dt="2023-12-25T09:58:31.417" v="36" actId="1076"/>
          <ac:spMkLst>
            <pc:docMk/>
            <pc:sldMk cId="318777212" sldId="278"/>
            <ac:spMk id="19" creationId="{F6809A7D-1F89-4DEC-AA93-996BC55EA060}"/>
          </ac:spMkLst>
        </pc:spChg>
        <pc:spChg chg="mod">
          <ac:chgData name="David Butler" userId="1d4169bac4fa5473" providerId="LiveId" clId="{1E711F94-2354-47C1-BE72-9C9BEBA424B4}" dt="2023-12-25T09:58:43.794" v="39" actId="1076"/>
          <ac:spMkLst>
            <pc:docMk/>
            <pc:sldMk cId="318777212" sldId="278"/>
            <ac:spMk id="20" creationId="{3F180B9F-CF40-4C86-8E3F-96C5BF36702B}"/>
          </ac:spMkLst>
        </pc:spChg>
        <pc:spChg chg="mod">
          <ac:chgData name="David Butler" userId="1d4169bac4fa5473" providerId="LiveId" clId="{1E711F94-2354-47C1-BE72-9C9BEBA424B4}" dt="2023-12-25T09:58:50.453" v="42" actId="1076"/>
          <ac:spMkLst>
            <pc:docMk/>
            <pc:sldMk cId="318777212" sldId="278"/>
            <ac:spMk id="21" creationId="{B9908730-4414-4393-B18C-4BAE5F39BAF0}"/>
          </ac:spMkLst>
        </pc:spChg>
        <pc:picChg chg="add mod">
          <ac:chgData name="David Butler" userId="1d4169bac4fa5473" providerId="LiveId" clId="{1E711F94-2354-47C1-BE72-9C9BEBA424B4}" dt="2023-12-25T09:57:15.172" v="10" actId="14100"/>
          <ac:picMkLst>
            <pc:docMk/>
            <pc:sldMk cId="318777212" sldId="278"/>
            <ac:picMk id="2" creationId="{A1D41D80-6994-524B-D989-55928384DA0E}"/>
          </ac:picMkLst>
        </pc:picChg>
        <pc:picChg chg="add mod">
          <ac:chgData name="David Butler" userId="1d4169bac4fa5473" providerId="LiveId" clId="{1E711F94-2354-47C1-BE72-9C9BEBA424B4}" dt="2023-12-25T09:57:23.729" v="14" actId="1076"/>
          <ac:picMkLst>
            <pc:docMk/>
            <pc:sldMk cId="318777212" sldId="278"/>
            <ac:picMk id="3" creationId="{9F9B3024-B810-EA3B-485E-CC92D306A7C3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4" creationId="{E5E48AF5-B0A4-477B-A9AB-6C29ABC37C39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5" creationId="{20CAF9F4-FC71-455D-898E-749C646B2B64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6" creationId="{E6FB4D8D-C05E-4E40-AC7F-7C900522334E}"/>
          </ac:picMkLst>
        </pc:picChg>
        <pc:picChg chg="del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7" creationId="{51557124-A757-4739-9CCF-1F86575BD661}"/>
          </ac:picMkLst>
        </pc:picChg>
        <pc:picChg chg="add mod">
          <ac:chgData name="David Butler" userId="1d4169bac4fa5473" providerId="LiveId" clId="{1E711F94-2354-47C1-BE72-9C9BEBA424B4}" dt="2023-12-25T09:59:08.306" v="50" actId="14100"/>
          <ac:picMkLst>
            <pc:docMk/>
            <pc:sldMk cId="318777212" sldId="278"/>
            <ac:picMk id="8" creationId="{992A23E5-8671-89D4-2B73-33F765941330}"/>
          </ac:picMkLst>
        </pc:picChg>
        <pc:picChg chg="add mod">
          <ac:chgData name="David Butler" userId="1d4169bac4fa5473" providerId="LiveId" clId="{1E711F94-2354-47C1-BE72-9C9BEBA424B4}" dt="2023-12-25T09:59:11.339" v="51" actId="1076"/>
          <ac:picMkLst>
            <pc:docMk/>
            <pc:sldMk cId="318777212" sldId="278"/>
            <ac:picMk id="9" creationId="{AA36B830-7A6A-DAA7-65A6-ACCE3323E445}"/>
          </ac:picMkLst>
        </pc:picChg>
        <pc:picChg chg="add mod">
          <ac:chgData name="David Butler" userId="1d4169bac4fa5473" providerId="LiveId" clId="{1E711F94-2354-47C1-BE72-9C9BEBA424B4}" dt="2023-12-25T09:58:39.315" v="38" actId="14100"/>
          <ac:picMkLst>
            <pc:docMk/>
            <pc:sldMk cId="318777212" sldId="278"/>
            <ac:picMk id="10" creationId="{9357DCA2-9BB4-020E-329B-D672375B4F4A}"/>
          </ac:picMkLst>
        </pc:picChg>
        <pc:picChg chg="add mod">
          <ac:chgData name="David Butler" userId="1d4169bac4fa5473" providerId="LiveId" clId="{1E711F94-2354-47C1-BE72-9C9BEBA424B4}" dt="2023-12-25T09:58:47.761" v="41" actId="14100"/>
          <ac:picMkLst>
            <pc:docMk/>
            <pc:sldMk cId="318777212" sldId="278"/>
            <ac:picMk id="11" creationId="{31545690-D15D-C091-3D59-609C85977C48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12" creationId="{FD7E930A-DF57-4574-A7DF-C549238DF785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2" creationId="{A696BCCF-5A6A-472D-B3AE-E4ADF85B2829}"/>
          </ac:picMkLst>
        </pc:picChg>
        <pc:picChg chg="del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3" creationId="{E6F4CA02-8404-4E09-9CDC-77ACC6F8C1EE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4" creationId="{7BC8F115-29E7-47D5-AD66-367A28122882}"/>
          </ac:picMkLst>
        </pc:picChg>
        <pc:picChg chg="del mod">
          <ac:chgData name="David Butler" userId="1d4169bac4fa5473" providerId="LiveId" clId="{1E711F94-2354-47C1-BE72-9C9BEBA424B4}" dt="2023-12-25T09:56:28.530" v="2" actId="478"/>
          <ac:picMkLst>
            <pc:docMk/>
            <pc:sldMk cId="318777212" sldId="278"/>
            <ac:picMk id="25" creationId="{25C865B6-EB94-4835-B9AF-4D084C4F0738}"/>
          </ac:picMkLst>
        </pc:picChg>
        <pc:picChg chg="add mod">
          <ac:chgData name="David Butler" userId="1d4169bac4fa5473" providerId="LiveId" clId="{1E711F94-2354-47C1-BE72-9C9BEBA424B4}" dt="2023-12-25T09:58:55.115" v="44" actId="14100"/>
          <ac:picMkLst>
            <pc:docMk/>
            <pc:sldMk cId="318777212" sldId="278"/>
            <ac:picMk id="26" creationId="{EA3EEC20-9E0E-6E6D-DD7E-EC5E37FD0115}"/>
          </ac:picMkLst>
        </pc:picChg>
        <pc:picChg chg="add mod">
          <ac:chgData name="David Butler" userId="1d4169bac4fa5473" providerId="LiveId" clId="{1E711F94-2354-47C1-BE72-9C9BEBA424B4}" dt="2023-12-25T09:57:28.836" v="16" actId="14100"/>
          <ac:picMkLst>
            <pc:docMk/>
            <pc:sldMk cId="318777212" sldId="278"/>
            <ac:picMk id="27" creationId="{BB954D59-71D4-98FF-D9D6-5169ABA81BBA}"/>
          </ac:picMkLst>
        </pc:picChg>
        <pc:picChg chg="add mod">
          <ac:chgData name="David Butler" userId="1d4169bac4fa5473" providerId="LiveId" clId="{1E711F94-2354-47C1-BE72-9C9BEBA424B4}" dt="2023-12-25T09:59:02.618" v="48" actId="14100"/>
          <ac:picMkLst>
            <pc:docMk/>
            <pc:sldMk cId="318777212" sldId="278"/>
            <ac:picMk id="28" creationId="{A2B3C6AC-5D3F-535D-5962-45E23E31F8F9}"/>
          </ac:picMkLst>
        </pc:picChg>
      </pc:sldChg>
      <pc:sldChg chg="modSp mod">
        <pc:chgData name="David Butler" userId="1d4169bac4fa5473" providerId="LiveId" clId="{1E711F94-2354-47C1-BE72-9C9BEBA424B4}" dt="2023-12-25T10:01:02.455" v="77" actId="122"/>
        <pc:sldMkLst>
          <pc:docMk/>
          <pc:sldMk cId="757092206" sldId="279"/>
        </pc:sldMkLst>
        <pc:spChg chg="mod">
          <ac:chgData name="David Butler" userId="1d4169bac4fa5473" providerId="LiveId" clId="{1E711F94-2354-47C1-BE72-9C9BEBA424B4}" dt="2023-12-25T10:01:02.455" v="77" actId="122"/>
          <ac:spMkLst>
            <pc:docMk/>
            <pc:sldMk cId="757092206" sldId="279"/>
            <ac:spMk id="2" creationId="{B9BEEEA6-EA9A-49FD-835D-B122F90D7D5B}"/>
          </ac:spMkLst>
        </pc:spChg>
      </pc:sldChg>
      <pc:sldChg chg="addSp delSp modSp mod setBg">
        <pc:chgData name="David Butler" userId="1d4169bac4fa5473" providerId="LiveId" clId="{1E711F94-2354-47C1-BE72-9C9BEBA424B4}" dt="2023-12-25T09:59:48.872" v="56" actId="26606"/>
        <pc:sldMkLst>
          <pc:docMk/>
          <pc:sldMk cId="1689662125" sldId="281"/>
        </pc:sldMkLst>
        <pc:picChg chg="del">
          <ac:chgData name="David Butler" userId="1d4169bac4fa5473" providerId="LiveId" clId="{1E711F94-2354-47C1-BE72-9C9BEBA424B4}" dt="2023-12-25T09:59:21.651" v="53" actId="478"/>
          <ac:picMkLst>
            <pc:docMk/>
            <pc:sldMk cId="1689662125" sldId="281"/>
            <ac:picMk id="3" creationId="{1F7E8562-A827-4785-AA0B-9C27FA0DFCD6}"/>
          </ac:picMkLst>
        </pc:picChg>
        <pc:picChg chg="add mod modCrop">
          <ac:chgData name="David Butler" userId="1d4169bac4fa5473" providerId="LiveId" clId="{1E711F94-2354-47C1-BE72-9C9BEBA424B4}" dt="2023-12-25T09:59:48.872" v="56" actId="26606"/>
          <ac:picMkLst>
            <pc:docMk/>
            <pc:sldMk cId="1689662125" sldId="281"/>
            <ac:picMk id="4" creationId="{77784171-941E-8B61-5F6F-B4D9062E0B7D}"/>
          </ac:picMkLst>
        </pc:picChg>
      </pc:sldChg>
      <pc:sldChg chg="del">
        <pc:chgData name="David Butler" userId="1d4169bac4fa5473" providerId="LiveId" clId="{1E711F94-2354-47C1-BE72-9C9BEBA424B4}" dt="2023-12-25T10:02:48.903" v="156" actId="47"/>
        <pc:sldMkLst>
          <pc:docMk/>
          <pc:sldMk cId="1480426143" sldId="284"/>
        </pc:sldMkLst>
      </pc:sldChg>
      <pc:sldChg chg="del">
        <pc:chgData name="David Butler" userId="1d4169bac4fa5473" providerId="LiveId" clId="{1E711F94-2354-47C1-BE72-9C9BEBA424B4}" dt="2023-12-25T10:02:46.967" v="153" actId="47"/>
        <pc:sldMkLst>
          <pc:docMk/>
          <pc:sldMk cId="550610746" sldId="285"/>
        </pc:sldMkLst>
      </pc:sldChg>
      <pc:sldChg chg="del">
        <pc:chgData name="David Butler" userId="1d4169bac4fa5473" providerId="LiveId" clId="{1E711F94-2354-47C1-BE72-9C9BEBA424B4}" dt="2023-12-25T10:02:48.234" v="155" actId="47"/>
        <pc:sldMkLst>
          <pc:docMk/>
          <pc:sldMk cId="1004402086" sldId="286"/>
        </pc:sldMkLst>
      </pc:sldChg>
      <pc:sldChg chg="del">
        <pc:chgData name="David Butler" userId="1d4169bac4fa5473" providerId="LiveId" clId="{1E711F94-2354-47C1-BE72-9C9BEBA424B4}" dt="2023-12-25T10:02:47.401" v="154" actId="47"/>
        <pc:sldMkLst>
          <pc:docMk/>
          <pc:sldMk cId="155251194" sldId="287"/>
        </pc:sldMkLst>
      </pc:sldChg>
      <pc:sldChg chg="del">
        <pc:chgData name="David Butler" userId="1d4169bac4fa5473" providerId="LiveId" clId="{1E711F94-2354-47C1-BE72-9C9BEBA424B4}" dt="2023-12-25T10:02:46.367" v="152" actId="47"/>
        <pc:sldMkLst>
          <pc:docMk/>
          <pc:sldMk cId="1656543909" sldId="288"/>
        </pc:sldMkLst>
      </pc:sldChg>
      <pc:sldChg chg="del">
        <pc:chgData name="David Butler" userId="1d4169bac4fa5473" providerId="LiveId" clId="{1E711F94-2354-47C1-BE72-9C9BEBA424B4}" dt="2023-12-25T10:02:49.527" v="157" actId="47"/>
        <pc:sldMkLst>
          <pc:docMk/>
          <pc:sldMk cId="2183667744" sldId="289"/>
        </pc:sldMkLst>
      </pc:sldChg>
      <pc:sldChg chg="del">
        <pc:chgData name="David Butler" userId="1d4169bac4fa5473" providerId="LiveId" clId="{1E711F94-2354-47C1-BE72-9C9BEBA424B4}" dt="2023-12-25T10:02:50.178" v="158" actId="47"/>
        <pc:sldMkLst>
          <pc:docMk/>
          <pc:sldMk cId="3035730949" sldId="290"/>
        </pc:sldMkLst>
      </pc:sldChg>
      <pc:sldChg chg="addSp delSp mod">
        <pc:chgData name="David Butler" userId="1d4169bac4fa5473" providerId="LiveId" clId="{1E711F94-2354-47C1-BE72-9C9BEBA424B4}" dt="2023-12-25T10:00:16.055" v="58" actId="22"/>
        <pc:sldMkLst>
          <pc:docMk/>
          <pc:sldMk cId="4231226703" sldId="292"/>
        </pc:sldMkLst>
        <pc:picChg chg="del">
          <ac:chgData name="David Butler" userId="1d4169bac4fa5473" providerId="LiveId" clId="{1E711F94-2354-47C1-BE72-9C9BEBA424B4}" dt="2023-12-25T09:59:52.985" v="57" actId="478"/>
          <ac:picMkLst>
            <pc:docMk/>
            <pc:sldMk cId="4231226703" sldId="292"/>
            <ac:picMk id="3" creationId="{29340017-CE57-4794-9F11-A8BE941C5425}"/>
          </ac:picMkLst>
        </pc:picChg>
        <pc:picChg chg="add">
          <ac:chgData name="David Butler" userId="1d4169bac4fa5473" providerId="LiveId" clId="{1E711F94-2354-47C1-BE72-9C9BEBA424B4}" dt="2023-12-25T10:00:16.055" v="58" actId="22"/>
          <ac:picMkLst>
            <pc:docMk/>
            <pc:sldMk cId="4231226703" sldId="292"/>
            <ac:picMk id="4" creationId="{90CA6C57-EF62-4C50-C132-6499C9947923}"/>
          </ac:picMkLst>
        </pc:picChg>
      </pc:sldChg>
      <pc:sldChg chg="addSp delSp modSp mod setBg">
        <pc:chgData name="David Butler" userId="1d4169bac4fa5473" providerId="LiveId" clId="{1E711F94-2354-47C1-BE72-9C9BEBA424B4}" dt="2023-12-25T10:00:36.203" v="61" actId="26606"/>
        <pc:sldMkLst>
          <pc:docMk/>
          <pc:sldMk cId="2947604803" sldId="293"/>
        </pc:sldMkLst>
        <pc:picChg chg="del">
          <ac:chgData name="David Butler" userId="1d4169bac4fa5473" providerId="LiveId" clId="{1E711F94-2354-47C1-BE72-9C9BEBA424B4}" dt="2023-12-25T10:00:20.899" v="59" actId="478"/>
          <ac:picMkLst>
            <pc:docMk/>
            <pc:sldMk cId="2947604803" sldId="293"/>
            <ac:picMk id="3" creationId="{2C08F1B4-49D5-4991-B1B2-B7B4B7067605}"/>
          </ac:picMkLst>
        </pc:picChg>
        <pc:picChg chg="add mod">
          <ac:chgData name="David Butler" userId="1d4169bac4fa5473" providerId="LiveId" clId="{1E711F94-2354-47C1-BE72-9C9BEBA424B4}" dt="2023-12-25T10:00:36.203" v="61" actId="26606"/>
          <ac:picMkLst>
            <pc:docMk/>
            <pc:sldMk cId="2947604803" sldId="293"/>
            <ac:picMk id="4" creationId="{102EECEC-81F1-0515-B160-DAFFBB3ED593}"/>
          </ac:picMkLst>
        </pc:picChg>
      </pc:sldChg>
      <pc:sldChg chg="del">
        <pc:chgData name="David Butler" userId="1d4169bac4fa5473" providerId="LiveId" clId="{1E711F94-2354-47C1-BE72-9C9BEBA424B4}" dt="2023-12-25T10:00:44.401" v="62" actId="47"/>
        <pc:sldMkLst>
          <pc:docMk/>
          <pc:sldMk cId="1784630773" sldId="294"/>
        </pc:sldMkLst>
      </pc:sldChg>
      <pc:sldChg chg="modSp add mod">
        <pc:chgData name="David Butler" userId="1d4169bac4fa5473" providerId="LiveId" clId="{1E711F94-2354-47C1-BE72-9C9BEBA424B4}" dt="2023-12-25T10:01:16.981" v="97" actId="20577"/>
        <pc:sldMkLst>
          <pc:docMk/>
          <pc:sldMk cId="3385619140" sldId="294"/>
        </pc:sldMkLst>
        <pc:spChg chg="mod">
          <ac:chgData name="David Butler" userId="1d4169bac4fa5473" providerId="LiveId" clId="{1E711F94-2354-47C1-BE72-9C9BEBA424B4}" dt="2023-12-25T10:01:16.981" v="97" actId="20577"/>
          <ac:spMkLst>
            <pc:docMk/>
            <pc:sldMk cId="3385619140" sldId="294"/>
            <ac:spMk id="2" creationId="{B9BEEEA6-EA9A-49FD-835D-B122F90D7D5B}"/>
          </ac:spMkLst>
        </pc:spChg>
      </pc:sldChg>
      <pc:sldChg chg="del">
        <pc:chgData name="David Butler" userId="1d4169bac4fa5473" providerId="LiveId" clId="{1E711F94-2354-47C1-BE72-9C9BEBA424B4}" dt="2023-12-25T10:00:45.369" v="63" actId="47"/>
        <pc:sldMkLst>
          <pc:docMk/>
          <pc:sldMk cId="665460227" sldId="295"/>
        </pc:sldMkLst>
      </pc:sldChg>
      <pc:sldChg chg="modSp add mod">
        <pc:chgData name="David Butler" userId="1d4169bac4fa5473" providerId="LiveId" clId="{1E711F94-2354-47C1-BE72-9C9BEBA424B4}" dt="2023-12-25T10:01:29.172" v="104" actId="20577"/>
        <pc:sldMkLst>
          <pc:docMk/>
          <pc:sldMk cId="4090524574" sldId="295"/>
        </pc:sldMkLst>
        <pc:spChg chg="mod">
          <ac:chgData name="David Butler" userId="1d4169bac4fa5473" providerId="LiveId" clId="{1E711F94-2354-47C1-BE72-9C9BEBA424B4}" dt="2023-12-25T10:01:29.172" v="104" actId="20577"/>
          <ac:spMkLst>
            <pc:docMk/>
            <pc:sldMk cId="4090524574" sldId="295"/>
            <ac:spMk id="2" creationId="{B9BEEEA6-EA9A-49FD-835D-B122F90D7D5B}"/>
          </ac:spMkLst>
        </pc:spChg>
      </pc:sldChg>
      <pc:sldChg chg="modSp add mod">
        <pc:chgData name="David Butler" userId="1d4169bac4fa5473" providerId="LiveId" clId="{1E711F94-2354-47C1-BE72-9C9BEBA424B4}" dt="2023-12-25T10:01:35.138" v="108" actId="20577"/>
        <pc:sldMkLst>
          <pc:docMk/>
          <pc:sldMk cId="2933447237" sldId="296"/>
        </pc:sldMkLst>
        <pc:spChg chg="mod">
          <ac:chgData name="David Butler" userId="1d4169bac4fa5473" providerId="LiveId" clId="{1E711F94-2354-47C1-BE72-9C9BEBA424B4}" dt="2023-12-25T10:01:35.138" v="108" actId="20577"/>
          <ac:spMkLst>
            <pc:docMk/>
            <pc:sldMk cId="2933447237" sldId="296"/>
            <ac:spMk id="2" creationId="{B9BEEEA6-EA9A-49FD-835D-B122F90D7D5B}"/>
          </ac:spMkLst>
        </pc:spChg>
      </pc:sldChg>
      <pc:sldChg chg="del">
        <pc:chgData name="David Butler" userId="1d4169bac4fa5473" providerId="LiveId" clId="{1E711F94-2354-47C1-BE72-9C9BEBA424B4}" dt="2023-12-25T10:00:46.333" v="64" actId="47"/>
        <pc:sldMkLst>
          <pc:docMk/>
          <pc:sldMk cId="4159682683" sldId="296"/>
        </pc:sldMkLst>
      </pc:sldChg>
      <pc:sldChg chg="modSp add mod">
        <pc:chgData name="David Butler" userId="1d4169bac4fa5473" providerId="LiveId" clId="{1E711F94-2354-47C1-BE72-9C9BEBA424B4}" dt="2023-12-25T10:01:48.882" v="121" actId="20577"/>
        <pc:sldMkLst>
          <pc:docMk/>
          <pc:sldMk cId="27876366" sldId="297"/>
        </pc:sldMkLst>
        <pc:spChg chg="mod">
          <ac:chgData name="David Butler" userId="1d4169bac4fa5473" providerId="LiveId" clId="{1E711F94-2354-47C1-BE72-9C9BEBA424B4}" dt="2023-12-25T10:01:48.882" v="121" actId="20577"/>
          <ac:spMkLst>
            <pc:docMk/>
            <pc:sldMk cId="27876366" sldId="297"/>
            <ac:spMk id="2" creationId="{B9BEEEA6-EA9A-49FD-835D-B122F90D7D5B}"/>
          </ac:spMkLst>
        </pc:spChg>
      </pc:sldChg>
      <pc:sldChg chg="del">
        <pc:chgData name="David Butler" userId="1d4169bac4fa5473" providerId="LiveId" clId="{1E711F94-2354-47C1-BE72-9C9BEBA424B4}" dt="2023-12-25T10:00:47.211" v="65" actId="47"/>
        <pc:sldMkLst>
          <pc:docMk/>
          <pc:sldMk cId="3438403826" sldId="297"/>
        </pc:sldMkLst>
      </pc:sldChg>
      <pc:sldChg chg="modSp add mod">
        <pc:chgData name="David Butler" userId="1d4169bac4fa5473" providerId="LiveId" clId="{1E711F94-2354-47C1-BE72-9C9BEBA424B4}" dt="2023-12-25T10:01:57.235" v="126" actId="20577"/>
        <pc:sldMkLst>
          <pc:docMk/>
          <pc:sldMk cId="1151568583" sldId="298"/>
        </pc:sldMkLst>
        <pc:spChg chg="mod">
          <ac:chgData name="David Butler" userId="1d4169bac4fa5473" providerId="LiveId" clId="{1E711F94-2354-47C1-BE72-9C9BEBA424B4}" dt="2023-12-25T10:01:57.235" v="126" actId="20577"/>
          <ac:spMkLst>
            <pc:docMk/>
            <pc:sldMk cId="1151568583" sldId="298"/>
            <ac:spMk id="2" creationId="{B9BEEEA6-EA9A-49FD-835D-B122F90D7D5B}"/>
          </ac:spMkLst>
        </pc:spChg>
      </pc:sldChg>
      <pc:sldChg chg="modSp add mod">
        <pc:chgData name="David Butler" userId="1d4169bac4fa5473" providerId="LiveId" clId="{1E711F94-2354-47C1-BE72-9C9BEBA424B4}" dt="2023-12-25T10:02:05.444" v="131" actId="20577"/>
        <pc:sldMkLst>
          <pc:docMk/>
          <pc:sldMk cId="2847312793" sldId="299"/>
        </pc:sldMkLst>
        <pc:spChg chg="mod">
          <ac:chgData name="David Butler" userId="1d4169bac4fa5473" providerId="LiveId" clId="{1E711F94-2354-47C1-BE72-9C9BEBA424B4}" dt="2023-12-25T10:02:05.444" v="131" actId="20577"/>
          <ac:spMkLst>
            <pc:docMk/>
            <pc:sldMk cId="2847312793" sldId="299"/>
            <ac:spMk id="2" creationId="{B9BEEEA6-EA9A-49FD-835D-B122F90D7D5B}"/>
          </ac:spMkLst>
        </pc:spChg>
      </pc:sldChg>
      <pc:sldChg chg="modSp add mod">
        <pc:chgData name="David Butler" userId="1d4169bac4fa5473" providerId="LiveId" clId="{1E711F94-2354-47C1-BE72-9C9BEBA424B4}" dt="2023-12-25T10:02:15.426" v="139" actId="20577"/>
        <pc:sldMkLst>
          <pc:docMk/>
          <pc:sldMk cId="1217664868" sldId="300"/>
        </pc:sldMkLst>
        <pc:spChg chg="mod">
          <ac:chgData name="David Butler" userId="1d4169bac4fa5473" providerId="LiveId" clId="{1E711F94-2354-47C1-BE72-9C9BEBA424B4}" dt="2023-12-25T10:02:15.426" v="139" actId="20577"/>
          <ac:spMkLst>
            <pc:docMk/>
            <pc:sldMk cId="1217664868" sldId="300"/>
            <ac:spMk id="2" creationId="{B9BEEEA6-EA9A-49FD-835D-B122F90D7D5B}"/>
          </ac:spMkLst>
        </pc:spChg>
      </pc:sldChg>
      <pc:sldChg chg="add del">
        <pc:chgData name="David Butler" userId="1d4169bac4fa5473" providerId="LiveId" clId="{1E711F94-2354-47C1-BE72-9C9BEBA424B4}" dt="2023-12-25T10:02:43.619" v="148" actId="47"/>
        <pc:sldMkLst>
          <pc:docMk/>
          <pc:sldMk cId="78951466" sldId="301"/>
        </pc:sldMkLst>
      </pc:sldChg>
      <pc:sldChg chg="add del">
        <pc:chgData name="David Butler" userId="1d4169bac4fa5473" providerId="LiveId" clId="{1E711F94-2354-47C1-BE72-9C9BEBA424B4}" dt="2023-12-25T10:02:44.001" v="149" actId="47"/>
        <pc:sldMkLst>
          <pc:docMk/>
          <pc:sldMk cId="480440271" sldId="302"/>
        </pc:sldMkLst>
      </pc:sldChg>
      <pc:sldChg chg="add del">
        <pc:chgData name="David Butler" userId="1d4169bac4fa5473" providerId="LiveId" clId="{1E711F94-2354-47C1-BE72-9C9BEBA424B4}" dt="2023-12-25T10:02:44.761" v="150" actId="47"/>
        <pc:sldMkLst>
          <pc:docMk/>
          <pc:sldMk cId="522606034" sldId="303"/>
        </pc:sldMkLst>
      </pc:sldChg>
      <pc:sldChg chg="add del">
        <pc:chgData name="David Butler" userId="1d4169bac4fa5473" providerId="LiveId" clId="{1E711F94-2354-47C1-BE72-9C9BEBA424B4}" dt="2023-12-25T10:02:45.579" v="151" actId="47"/>
        <pc:sldMkLst>
          <pc:docMk/>
          <pc:sldMk cId="1103217907" sldId="304"/>
        </pc:sldMkLst>
      </pc:sldChg>
      <pc:sldChg chg="modSp add mod">
        <pc:chgData name="David Butler" userId="1d4169bac4fa5473" providerId="LiveId" clId="{1E711F94-2354-47C1-BE72-9C9BEBA424B4}" dt="2023-12-25T10:02:36.322" v="147" actId="20577"/>
        <pc:sldMkLst>
          <pc:docMk/>
          <pc:sldMk cId="3299185715" sldId="305"/>
        </pc:sldMkLst>
        <pc:spChg chg="mod">
          <ac:chgData name="David Butler" userId="1d4169bac4fa5473" providerId="LiveId" clId="{1E711F94-2354-47C1-BE72-9C9BEBA424B4}" dt="2023-12-25T10:02:36.322" v="147" actId="20577"/>
          <ac:spMkLst>
            <pc:docMk/>
            <pc:sldMk cId="3299185715" sldId="305"/>
            <ac:spMk id="2" creationId="{B9BEEEA6-EA9A-49FD-835D-B122F90D7D5B}"/>
          </ac:spMkLst>
        </pc:spChg>
      </pc:sldChg>
    </pc:docChg>
  </pc:docChgLst>
  <pc:docChgLst>
    <pc:chgData name="David Butler" userId="1d4169bac4fa5473" providerId="LiveId" clId="{24828C18-55C0-4F9B-9FDF-DBCA561EDDFD}"/>
    <pc:docChg chg="custSel addSld delSld modSld">
      <pc:chgData name="David Butler" userId="1d4169bac4fa5473" providerId="LiveId" clId="{24828C18-55C0-4F9B-9FDF-DBCA561EDDFD}" dt="2023-12-26T11:04:31.367" v="20" actId="26606"/>
      <pc:docMkLst>
        <pc:docMk/>
      </pc:docMkLst>
      <pc:sldChg chg="addSp new mod">
        <pc:chgData name="David Butler" userId="1d4169bac4fa5473" providerId="LiveId" clId="{24828C18-55C0-4F9B-9FDF-DBCA561EDDFD}" dt="2023-12-26T11:03:53.358" v="17" actId="22"/>
        <pc:sldMkLst>
          <pc:docMk/>
          <pc:sldMk cId="4265190144" sldId="256"/>
        </pc:sldMkLst>
        <pc:picChg chg="add">
          <ac:chgData name="David Butler" userId="1d4169bac4fa5473" providerId="LiveId" clId="{24828C18-55C0-4F9B-9FDF-DBCA561EDDFD}" dt="2023-12-26T11:03:53.358" v="17" actId="22"/>
          <ac:picMkLst>
            <pc:docMk/>
            <pc:sldMk cId="4265190144" sldId="256"/>
            <ac:picMk id="3" creationId="{4519DEDC-BDC3-C693-D489-72905FA7D735}"/>
          </ac:picMkLst>
        </pc:picChg>
      </pc:sldChg>
      <pc:sldChg chg="addSp modSp new mod setBg">
        <pc:chgData name="David Butler" userId="1d4169bac4fa5473" providerId="LiveId" clId="{24828C18-55C0-4F9B-9FDF-DBCA561EDDFD}" dt="2023-12-26T11:04:31.367" v="20" actId="26606"/>
        <pc:sldMkLst>
          <pc:docMk/>
          <pc:sldMk cId="4044814363" sldId="257"/>
        </pc:sldMkLst>
        <pc:picChg chg="add mod">
          <ac:chgData name="David Butler" userId="1d4169bac4fa5473" providerId="LiveId" clId="{24828C18-55C0-4F9B-9FDF-DBCA561EDDFD}" dt="2023-12-26T11:04:31.367" v="20" actId="26606"/>
          <ac:picMkLst>
            <pc:docMk/>
            <pc:sldMk cId="4044814363" sldId="257"/>
            <ac:picMk id="3" creationId="{95276453-4F45-FCF1-EC60-1616E1783F64}"/>
          </ac:picMkLst>
        </pc:picChg>
      </pc:sldChg>
      <pc:sldChg chg="del">
        <pc:chgData name="David Butler" userId="1d4169bac4fa5473" providerId="LiveId" clId="{24828C18-55C0-4F9B-9FDF-DBCA561EDDFD}" dt="2023-12-26T11:03:48.996" v="15" actId="47"/>
        <pc:sldMkLst>
          <pc:docMk/>
          <pc:sldMk cId="318777212" sldId="278"/>
        </pc:sldMkLst>
      </pc:sldChg>
      <pc:sldChg chg="del">
        <pc:chgData name="David Butler" userId="1d4169bac4fa5473" providerId="LiveId" clId="{24828C18-55C0-4F9B-9FDF-DBCA561EDDFD}" dt="2023-12-26T11:03:48.085" v="14" actId="47"/>
        <pc:sldMkLst>
          <pc:docMk/>
          <pc:sldMk cId="1689662125" sldId="281"/>
        </pc:sldMkLst>
      </pc:sldChg>
      <pc:sldChg chg="del">
        <pc:chgData name="David Butler" userId="1d4169bac4fa5473" providerId="LiveId" clId="{24828C18-55C0-4F9B-9FDF-DBCA561EDDFD}" dt="2023-12-26T11:03:47.488" v="13" actId="47"/>
        <pc:sldMkLst>
          <pc:docMk/>
          <pc:sldMk cId="4231226703" sldId="292"/>
        </pc:sldMkLst>
      </pc:sldChg>
      <pc:sldChg chg="del">
        <pc:chgData name="David Butler" userId="1d4169bac4fa5473" providerId="LiveId" clId="{24828C18-55C0-4F9B-9FDF-DBCA561EDDFD}" dt="2023-12-26T11:03:45.822" v="5" actId="47"/>
        <pc:sldMkLst>
          <pc:docMk/>
          <pc:sldMk cId="2947604803" sldId="293"/>
        </pc:sldMkLst>
      </pc:sldChg>
      <pc:sldChg chg="del">
        <pc:chgData name="David Butler" userId="1d4169bac4fa5473" providerId="LiveId" clId="{24828C18-55C0-4F9B-9FDF-DBCA561EDDFD}" dt="2023-12-26T11:03:47.002" v="12" actId="47"/>
        <pc:sldMkLst>
          <pc:docMk/>
          <pc:sldMk cId="3441574677" sldId="306"/>
        </pc:sldMkLst>
      </pc:sldChg>
      <pc:sldChg chg="del">
        <pc:chgData name="David Butler" userId="1d4169bac4fa5473" providerId="LiveId" clId="{24828C18-55C0-4F9B-9FDF-DBCA561EDDFD}" dt="2023-12-26T11:03:46.469" v="9" actId="47"/>
        <pc:sldMkLst>
          <pc:docMk/>
          <pc:sldMk cId="2230963738" sldId="307"/>
        </pc:sldMkLst>
      </pc:sldChg>
      <pc:sldChg chg="del">
        <pc:chgData name="David Butler" userId="1d4169bac4fa5473" providerId="LiveId" clId="{24828C18-55C0-4F9B-9FDF-DBCA561EDDFD}" dt="2023-12-26T11:03:46.654" v="10" actId="47"/>
        <pc:sldMkLst>
          <pc:docMk/>
          <pc:sldMk cId="1853416316" sldId="312"/>
        </pc:sldMkLst>
      </pc:sldChg>
      <pc:sldChg chg="del">
        <pc:chgData name="David Butler" userId="1d4169bac4fa5473" providerId="LiveId" clId="{24828C18-55C0-4F9B-9FDF-DBCA561EDDFD}" dt="2023-12-26T11:03:46.312" v="8" actId="47"/>
        <pc:sldMkLst>
          <pc:docMk/>
          <pc:sldMk cId="4204673126" sldId="314"/>
        </pc:sldMkLst>
      </pc:sldChg>
      <pc:sldChg chg="del">
        <pc:chgData name="David Butler" userId="1d4169bac4fa5473" providerId="LiveId" clId="{24828C18-55C0-4F9B-9FDF-DBCA561EDDFD}" dt="2023-12-26T11:03:46.830" v="11" actId="47"/>
        <pc:sldMkLst>
          <pc:docMk/>
          <pc:sldMk cId="1311453102" sldId="315"/>
        </pc:sldMkLst>
      </pc:sldChg>
      <pc:sldChg chg="del">
        <pc:chgData name="David Butler" userId="1d4169bac4fa5473" providerId="LiveId" clId="{24828C18-55C0-4F9B-9FDF-DBCA561EDDFD}" dt="2023-12-26T11:03:46.155" v="7" actId="47"/>
        <pc:sldMkLst>
          <pc:docMk/>
          <pc:sldMk cId="3135712303" sldId="316"/>
        </pc:sldMkLst>
      </pc:sldChg>
      <pc:sldChg chg="del">
        <pc:chgData name="David Butler" userId="1d4169bac4fa5473" providerId="LiveId" clId="{24828C18-55C0-4F9B-9FDF-DBCA561EDDFD}" dt="2023-12-26T11:03:45.967" v="6" actId="47"/>
        <pc:sldMkLst>
          <pc:docMk/>
          <pc:sldMk cId="360501935" sldId="317"/>
        </pc:sldMkLst>
      </pc:sldChg>
      <pc:sldChg chg="del">
        <pc:chgData name="David Butler" userId="1d4169bac4fa5473" providerId="LiveId" clId="{24828C18-55C0-4F9B-9FDF-DBCA561EDDFD}" dt="2023-12-26T11:03:45.668" v="4" actId="47"/>
        <pc:sldMkLst>
          <pc:docMk/>
          <pc:sldMk cId="2655578735" sldId="318"/>
        </pc:sldMkLst>
      </pc:sldChg>
      <pc:sldChg chg="del">
        <pc:chgData name="David Butler" userId="1d4169bac4fa5473" providerId="LiveId" clId="{24828C18-55C0-4F9B-9FDF-DBCA561EDDFD}" dt="2023-12-26T11:03:45.527" v="3" actId="47"/>
        <pc:sldMkLst>
          <pc:docMk/>
          <pc:sldMk cId="2337143972" sldId="319"/>
        </pc:sldMkLst>
      </pc:sldChg>
      <pc:sldChg chg="del">
        <pc:chgData name="David Butler" userId="1d4169bac4fa5473" providerId="LiveId" clId="{24828C18-55C0-4F9B-9FDF-DBCA561EDDFD}" dt="2023-12-26T11:03:45.364" v="2" actId="47"/>
        <pc:sldMkLst>
          <pc:docMk/>
          <pc:sldMk cId="2637115091" sldId="320"/>
        </pc:sldMkLst>
      </pc:sldChg>
      <pc:sldChg chg="del">
        <pc:chgData name="David Butler" userId="1d4169bac4fa5473" providerId="LiveId" clId="{24828C18-55C0-4F9B-9FDF-DBCA561EDDFD}" dt="2023-12-26T11:03:45.197" v="1" actId="47"/>
        <pc:sldMkLst>
          <pc:docMk/>
          <pc:sldMk cId="3636945993" sldId="321"/>
        </pc:sldMkLst>
      </pc:sldChg>
      <pc:sldChg chg="del">
        <pc:chgData name="David Butler" userId="1d4169bac4fa5473" providerId="LiveId" clId="{24828C18-55C0-4F9B-9FDF-DBCA561EDDFD}" dt="2023-12-26T11:03:44.992" v="0" actId="47"/>
        <pc:sldMkLst>
          <pc:docMk/>
          <pc:sldMk cId="3745299203" sldId="322"/>
        </pc:sldMkLst>
      </pc:sldChg>
    </pc:docChg>
  </pc:docChgLst>
  <pc:docChgLst>
    <pc:chgData name="David Butler" userId="1d4169bac4fa5473" providerId="LiveId" clId="{561CA85F-86E8-44C9-92CC-5AB5E0C985D7}"/>
    <pc:docChg chg="undo custSel addSld delSld modSld sldOrd">
      <pc:chgData name="David Butler" userId="1d4169bac4fa5473" providerId="LiveId" clId="{561CA85F-86E8-44C9-92CC-5AB5E0C985D7}" dt="2023-12-26T09:52:22.237" v="164" actId="47"/>
      <pc:docMkLst>
        <pc:docMk/>
      </pc:docMkLst>
      <pc:sldChg chg="addSp delSp modSp mod">
        <pc:chgData name="David Butler" userId="1d4169bac4fa5473" providerId="LiveId" clId="{561CA85F-86E8-44C9-92CC-5AB5E0C985D7}" dt="2023-12-26T09:45:15.458" v="57" actId="14100"/>
        <pc:sldMkLst>
          <pc:docMk/>
          <pc:sldMk cId="318777212" sldId="278"/>
        </pc:sldMkLst>
        <pc:spChg chg="mod">
          <ac:chgData name="David Butler" userId="1d4169bac4fa5473" providerId="LiveId" clId="{561CA85F-86E8-44C9-92CC-5AB5E0C985D7}" dt="2023-12-26T09:42:11.290" v="33" actId="1076"/>
          <ac:spMkLst>
            <pc:docMk/>
            <pc:sldMk cId="318777212" sldId="278"/>
            <ac:spMk id="14" creationId="{BC0902E1-B59F-4BCE-91DF-AF34514BDBC7}"/>
          </ac:spMkLst>
        </pc:spChg>
        <pc:spChg chg="mod">
          <ac:chgData name="David Butler" userId="1d4169bac4fa5473" providerId="LiveId" clId="{561CA85F-86E8-44C9-92CC-5AB5E0C985D7}" dt="2023-12-26T09:42:05.530" v="31" actId="1076"/>
          <ac:spMkLst>
            <pc:docMk/>
            <pc:sldMk cId="318777212" sldId="278"/>
            <ac:spMk id="15" creationId="{BE0CB5DA-98D2-40F7-819D-D1ACE375DC3C}"/>
          </ac:spMkLst>
        </pc:spChg>
        <pc:spChg chg="mod">
          <ac:chgData name="David Butler" userId="1d4169bac4fa5473" providerId="LiveId" clId="{561CA85F-86E8-44C9-92CC-5AB5E0C985D7}" dt="2023-12-26T09:42:42.354" v="46" actId="1076"/>
          <ac:spMkLst>
            <pc:docMk/>
            <pc:sldMk cId="318777212" sldId="278"/>
            <ac:spMk id="16" creationId="{1F2CA470-DBBA-43B1-BB4D-075F997D2A57}"/>
          </ac:spMkLst>
        </pc:spChg>
        <pc:spChg chg="mod">
          <ac:chgData name="David Butler" userId="1d4169bac4fa5473" providerId="LiveId" clId="{561CA85F-86E8-44C9-92CC-5AB5E0C985D7}" dt="2023-12-26T09:42:39.482" v="45" actId="1076"/>
          <ac:spMkLst>
            <pc:docMk/>
            <pc:sldMk cId="318777212" sldId="278"/>
            <ac:spMk id="17" creationId="{E8EEAAE8-458B-4E61-905B-A0838592205C}"/>
          </ac:spMkLst>
        </pc:spChg>
        <pc:spChg chg="mod">
          <ac:chgData name="David Butler" userId="1d4169bac4fa5473" providerId="LiveId" clId="{561CA85F-86E8-44C9-92CC-5AB5E0C985D7}" dt="2023-12-26T09:42:26.019" v="39" actId="1076"/>
          <ac:spMkLst>
            <pc:docMk/>
            <pc:sldMk cId="318777212" sldId="278"/>
            <ac:spMk id="18" creationId="{11090016-6C87-410C-A31B-3115317B90C7}"/>
          </ac:spMkLst>
        </pc:spChg>
        <pc:spChg chg="del">
          <ac:chgData name="David Butler" userId="1d4169bac4fa5473" providerId="LiveId" clId="{561CA85F-86E8-44C9-92CC-5AB5E0C985D7}" dt="2023-12-26T09:41:41.556" v="22" actId="478"/>
          <ac:spMkLst>
            <pc:docMk/>
            <pc:sldMk cId="318777212" sldId="278"/>
            <ac:spMk id="19" creationId="{F6809A7D-1F89-4DEC-AA93-996BC55EA060}"/>
          </ac:spMkLst>
        </pc:spChg>
        <pc:spChg chg="del mod">
          <ac:chgData name="David Butler" userId="1d4169bac4fa5473" providerId="LiveId" clId="{561CA85F-86E8-44C9-92CC-5AB5E0C985D7}" dt="2023-12-26T09:41:39.939" v="21" actId="478"/>
          <ac:spMkLst>
            <pc:docMk/>
            <pc:sldMk cId="318777212" sldId="278"/>
            <ac:spMk id="20" creationId="{3F180B9F-CF40-4C86-8E3F-96C5BF36702B}"/>
          </ac:spMkLst>
        </pc:spChg>
        <pc:spChg chg="del">
          <ac:chgData name="David Butler" userId="1d4169bac4fa5473" providerId="LiveId" clId="{561CA85F-86E8-44C9-92CC-5AB5E0C985D7}" dt="2023-12-26T09:41:36.611" v="19" actId="478"/>
          <ac:spMkLst>
            <pc:docMk/>
            <pc:sldMk cId="318777212" sldId="278"/>
            <ac:spMk id="21" creationId="{B9908730-4414-4393-B18C-4BAE5F39BAF0}"/>
          </ac:spMkLst>
        </pc:sp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2" creationId="{A1D41D80-6994-524B-D989-55928384DA0E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3" creationId="{9F9B3024-B810-EA3B-485E-CC92D306A7C3}"/>
          </ac:picMkLst>
        </pc:picChg>
        <pc:picChg chg="add del">
          <ac:chgData name="David Butler" userId="1d4169bac4fa5473" providerId="LiveId" clId="{561CA85F-86E8-44C9-92CC-5AB5E0C985D7}" dt="2023-12-26T09:39:58.578" v="2" actId="478"/>
          <ac:picMkLst>
            <pc:docMk/>
            <pc:sldMk cId="318777212" sldId="278"/>
            <ac:picMk id="5" creationId="{8A76BDAF-1275-9FE5-3B55-D837820BCC59}"/>
          </ac:picMkLst>
        </pc:picChg>
        <pc:picChg chg="add del">
          <ac:chgData name="David Butler" userId="1d4169bac4fa5473" providerId="LiveId" clId="{561CA85F-86E8-44C9-92CC-5AB5E0C985D7}" dt="2023-12-26T09:40:23.043" v="4" actId="478"/>
          <ac:picMkLst>
            <pc:docMk/>
            <pc:sldMk cId="318777212" sldId="278"/>
            <ac:picMk id="7" creationId="{B6D40C7C-3AC5-80DE-C547-82E80A18061C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8" creationId="{992A23E5-8671-89D4-2B73-33F765941330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9" creationId="{AA36B830-7A6A-DAA7-65A6-ACCE3323E445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10" creationId="{9357DCA2-9BB4-020E-329B-D672375B4F4A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11" creationId="{31545690-D15D-C091-3D59-609C85977C48}"/>
          </ac:picMkLst>
        </pc:picChg>
        <pc:picChg chg="add mod">
          <ac:chgData name="David Butler" userId="1d4169bac4fa5473" providerId="LiveId" clId="{561CA85F-86E8-44C9-92CC-5AB5E0C985D7}" dt="2023-12-26T09:41:59.859" v="29" actId="14100"/>
          <ac:picMkLst>
            <pc:docMk/>
            <pc:sldMk cId="318777212" sldId="278"/>
            <ac:picMk id="12" creationId="{58EE2E4E-463C-7B06-BCF2-343809C44C61}"/>
          </ac:picMkLst>
        </pc:picChg>
        <pc:picChg chg="add del mod">
          <ac:chgData name="David Butler" userId="1d4169bac4fa5473" providerId="LiveId" clId="{561CA85F-86E8-44C9-92CC-5AB5E0C985D7}" dt="2023-12-26T09:41:27.427" v="13" actId="478"/>
          <ac:picMkLst>
            <pc:docMk/>
            <pc:sldMk cId="318777212" sldId="278"/>
            <ac:picMk id="22" creationId="{7B8092C4-806E-CF59-517E-3BD5055A980E}"/>
          </ac:picMkLst>
        </pc:picChg>
        <pc:picChg chg="add del mod">
          <ac:chgData name="David Butler" userId="1d4169bac4fa5473" providerId="LiveId" clId="{561CA85F-86E8-44C9-92CC-5AB5E0C985D7}" dt="2023-12-26T09:44:44.372" v="49" actId="478"/>
          <ac:picMkLst>
            <pc:docMk/>
            <pc:sldMk cId="318777212" sldId="278"/>
            <ac:picMk id="23" creationId="{6D662EC8-1D6A-1AE1-2632-6164DDD10826}"/>
          </ac:picMkLst>
        </pc:picChg>
        <pc:picChg chg="add del mod">
          <ac:chgData name="David Butler" userId="1d4169bac4fa5473" providerId="LiveId" clId="{561CA85F-86E8-44C9-92CC-5AB5E0C985D7}" dt="2023-12-26T09:41:25.586" v="11" actId="478"/>
          <ac:picMkLst>
            <pc:docMk/>
            <pc:sldMk cId="318777212" sldId="278"/>
            <ac:picMk id="24" creationId="{1114BE69-E899-DB28-7D38-D359A0915A4D}"/>
          </ac:picMkLst>
        </pc:picChg>
        <pc:picChg chg="add mod">
          <ac:chgData name="David Butler" userId="1d4169bac4fa5473" providerId="LiveId" clId="{561CA85F-86E8-44C9-92CC-5AB5E0C985D7}" dt="2023-12-26T09:42:36.795" v="44" actId="14100"/>
          <ac:picMkLst>
            <pc:docMk/>
            <pc:sldMk cId="318777212" sldId="278"/>
            <ac:picMk id="25" creationId="{BBEBA609-0165-FA39-80CB-2393C8707427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26" creationId="{EA3EEC20-9E0E-6E6D-DD7E-EC5E37FD0115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27" creationId="{BB954D59-71D4-98FF-D9D6-5169ABA81BBA}"/>
          </ac:picMkLst>
        </pc:picChg>
        <pc:picChg chg="del">
          <ac:chgData name="David Butler" userId="1d4169bac4fa5473" providerId="LiveId" clId="{561CA85F-86E8-44C9-92CC-5AB5E0C985D7}" dt="2023-12-26T09:38:53.940" v="0" actId="478"/>
          <ac:picMkLst>
            <pc:docMk/>
            <pc:sldMk cId="318777212" sldId="278"/>
            <ac:picMk id="28" creationId="{A2B3C6AC-5D3F-535D-5962-45E23E31F8F9}"/>
          </ac:picMkLst>
        </pc:picChg>
        <pc:picChg chg="add mod">
          <ac:chgData name="David Butler" userId="1d4169bac4fa5473" providerId="LiveId" clId="{561CA85F-86E8-44C9-92CC-5AB5E0C985D7}" dt="2023-12-26T09:42:32.827" v="42" actId="1076"/>
          <ac:picMkLst>
            <pc:docMk/>
            <pc:sldMk cId="318777212" sldId="278"/>
            <ac:picMk id="29" creationId="{82385812-1551-04C2-EA87-631AEBF3D513}"/>
          </ac:picMkLst>
        </pc:picChg>
        <pc:picChg chg="add del mod">
          <ac:chgData name="David Butler" userId="1d4169bac4fa5473" providerId="LiveId" clId="{561CA85F-86E8-44C9-92CC-5AB5E0C985D7}" dt="2023-12-26T09:41:28.595" v="15" actId="478"/>
          <ac:picMkLst>
            <pc:docMk/>
            <pc:sldMk cId="318777212" sldId="278"/>
            <ac:picMk id="30" creationId="{5BE32430-50D9-F6A0-1620-B930BB1AD934}"/>
          </ac:picMkLst>
        </pc:picChg>
        <pc:picChg chg="add mod">
          <ac:chgData name="David Butler" userId="1d4169bac4fa5473" providerId="LiveId" clId="{561CA85F-86E8-44C9-92CC-5AB5E0C985D7}" dt="2023-12-26T09:42:08.122" v="32" actId="1076"/>
          <ac:picMkLst>
            <pc:docMk/>
            <pc:sldMk cId="318777212" sldId="278"/>
            <ac:picMk id="31" creationId="{3BF82B5A-468A-E5A9-5F0C-8E4BA96AFF11}"/>
          </ac:picMkLst>
        </pc:picChg>
        <pc:picChg chg="add mod">
          <ac:chgData name="David Butler" userId="1d4169bac4fa5473" providerId="LiveId" clId="{561CA85F-86E8-44C9-92CC-5AB5E0C985D7}" dt="2023-12-26T09:42:02.017" v="30" actId="1076"/>
          <ac:picMkLst>
            <pc:docMk/>
            <pc:sldMk cId="318777212" sldId="278"/>
            <ac:picMk id="32" creationId="{262E8574-0053-3ABE-BEEC-D1E1A35DECD9}"/>
          </ac:picMkLst>
        </pc:picChg>
        <pc:picChg chg="add del mod">
          <ac:chgData name="David Butler" userId="1d4169bac4fa5473" providerId="LiveId" clId="{561CA85F-86E8-44C9-92CC-5AB5E0C985D7}" dt="2023-12-26T09:41:30.163" v="16" actId="478"/>
          <ac:picMkLst>
            <pc:docMk/>
            <pc:sldMk cId="318777212" sldId="278"/>
            <ac:picMk id="33" creationId="{36FB483E-99AA-3EBD-3A10-7BD4C3E5D552}"/>
          </ac:picMkLst>
        </pc:picChg>
        <pc:picChg chg="add mod">
          <ac:chgData name="David Butler" userId="1d4169bac4fa5473" providerId="LiveId" clId="{561CA85F-86E8-44C9-92CC-5AB5E0C985D7}" dt="2023-12-26T09:45:15.458" v="57" actId="14100"/>
          <ac:picMkLst>
            <pc:docMk/>
            <pc:sldMk cId="318777212" sldId="278"/>
            <ac:picMk id="35" creationId="{4876FF9C-B7C0-6B51-9B70-5944F29753E4}"/>
          </ac:picMkLst>
        </pc:picChg>
      </pc:sldChg>
      <pc:sldChg chg="del">
        <pc:chgData name="David Butler" userId="1d4169bac4fa5473" providerId="LiveId" clId="{561CA85F-86E8-44C9-92CC-5AB5E0C985D7}" dt="2023-12-26T09:52:17.187" v="156" actId="47"/>
        <pc:sldMkLst>
          <pc:docMk/>
          <pc:sldMk cId="757092206" sldId="279"/>
        </pc:sldMkLst>
      </pc:sldChg>
      <pc:sldChg chg="addSp delSp modSp mod">
        <pc:chgData name="David Butler" userId="1d4169bac4fa5473" providerId="LiveId" clId="{561CA85F-86E8-44C9-92CC-5AB5E0C985D7}" dt="2023-12-26T09:47:21.691" v="65" actId="14100"/>
        <pc:sldMkLst>
          <pc:docMk/>
          <pc:sldMk cId="1689662125" sldId="281"/>
        </pc:sldMkLst>
        <pc:picChg chg="add mod">
          <ac:chgData name="David Butler" userId="1d4169bac4fa5473" providerId="LiveId" clId="{561CA85F-86E8-44C9-92CC-5AB5E0C985D7}" dt="2023-12-26T09:47:21.691" v="65" actId="14100"/>
          <ac:picMkLst>
            <pc:docMk/>
            <pc:sldMk cId="1689662125" sldId="281"/>
            <ac:picMk id="3" creationId="{BD81028E-8401-A5AF-C81A-96C47802E631}"/>
          </ac:picMkLst>
        </pc:picChg>
        <pc:picChg chg="del">
          <ac:chgData name="David Butler" userId="1d4169bac4fa5473" providerId="LiveId" clId="{561CA85F-86E8-44C9-92CC-5AB5E0C985D7}" dt="2023-12-26T09:46:47.492" v="58" actId="478"/>
          <ac:picMkLst>
            <pc:docMk/>
            <pc:sldMk cId="1689662125" sldId="281"/>
            <ac:picMk id="4" creationId="{77784171-941E-8B61-5F6F-B4D9062E0B7D}"/>
          </ac:picMkLst>
        </pc:picChg>
      </pc:sldChg>
      <pc:sldChg chg="addSp delSp modSp mod">
        <pc:chgData name="David Butler" userId="1d4169bac4fa5473" providerId="LiveId" clId="{561CA85F-86E8-44C9-92CC-5AB5E0C985D7}" dt="2023-12-26T09:47:54.261" v="70" actId="14100"/>
        <pc:sldMkLst>
          <pc:docMk/>
          <pc:sldMk cId="4231226703" sldId="292"/>
        </pc:sldMkLst>
        <pc:picChg chg="add mod">
          <ac:chgData name="David Butler" userId="1d4169bac4fa5473" providerId="LiveId" clId="{561CA85F-86E8-44C9-92CC-5AB5E0C985D7}" dt="2023-12-26T09:47:54.261" v="70" actId="14100"/>
          <ac:picMkLst>
            <pc:docMk/>
            <pc:sldMk cId="4231226703" sldId="292"/>
            <ac:picMk id="3" creationId="{E6305D12-BBA7-06AC-4A2C-978E70639824}"/>
          </ac:picMkLst>
        </pc:picChg>
        <pc:picChg chg="del">
          <ac:chgData name="David Butler" userId="1d4169bac4fa5473" providerId="LiveId" clId="{561CA85F-86E8-44C9-92CC-5AB5E0C985D7}" dt="2023-12-26T09:47:25.012" v="66" actId="478"/>
          <ac:picMkLst>
            <pc:docMk/>
            <pc:sldMk cId="4231226703" sldId="292"/>
            <ac:picMk id="4" creationId="{90CA6C57-EF62-4C50-C132-6499C9947923}"/>
          </ac:picMkLst>
        </pc:picChg>
      </pc:sldChg>
      <pc:sldChg chg="addSp delSp modSp mod">
        <pc:chgData name="David Butler" userId="1d4169bac4fa5473" providerId="LiveId" clId="{561CA85F-86E8-44C9-92CC-5AB5E0C985D7}" dt="2023-12-26T09:51:10.549" v="132"/>
        <pc:sldMkLst>
          <pc:docMk/>
          <pc:sldMk cId="2947604803" sldId="293"/>
        </pc:sldMkLst>
        <pc:picChg chg="add mod">
          <ac:chgData name="David Butler" userId="1d4169bac4fa5473" providerId="LiveId" clId="{561CA85F-86E8-44C9-92CC-5AB5E0C985D7}" dt="2023-12-26T09:51:10.549" v="132"/>
          <ac:picMkLst>
            <pc:docMk/>
            <pc:sldMk cId="2947604803" sldId="293"/>
            <ac:picMk id="2" creationId="{1A643B69-E82B-3588-22CD-F048EF413069}"/>
          </ac:picMkLst>
        </pc:picChg>
        <pc:picChg chg="add mod">
          <ac:chgData name="David Butler" userId="1d4169bac4fa5473" providerId="LiveId" clId="{561CA85F-86E8-44C9-92CC-5AB5E0C985D7}" dt="2023-12-26T09:51:10.549" v="132"/>
          <ac:picMkLst>
            <pc:docMk/>
            <pc:sldMk cId="2947604803" sldId="293"/>
            <ac:picMk id="3" creationId="{FD6005AC-5311-8623-24A9-A0EC1E9BA61B}"/>
          </ac:picMkLst>
        </pc:picChg>
        <pc:picChg chg="del">
          <ac:chgData name="David Butler" userId="1d4169bac4fa5473" providerId="LiveId" clId="{561CA85F-86E8-44C9-92CC-5AB5E0C985D7}" dt="2023-12-26T09:47:46.035" v="67" actId="478"/>
          <ac:picMkLst>
            <pc:docMk/>
            <pc:sldMk cId="2947604803" sldId="293"/>
            <ac:picMk id="4" creationId="{102EECEC-81F1-0515-B160-DAFFBB3ED593}"/>
          </ac:picMkLst>
        </pc:picChg>
        <pc:picChg chg="add mod">
          <ac:chgData name="David Butler" userId="1d4169bac4fa5473" providerId="LiveId" clId="{561CA85F-86E8-44C9-92CC-5AB5E0C985D7}" dt="2023-12-26T09:51:10.549" v="132"/>
          <ac:picMkLst>
            <pc:docMk/>
            <pc:sldMk cId="2947604803" sldId="293"/>
            <ac:picMk id="5" creationId="{8686BAAD-CE05-0D8C-B8F5-5AFF2079F866}"/>
          </ac:picMkLst>
        </pc:picChg>
        <pc:picChg chg="add mod">
          <ac:chgData name="David Butler" userId="1d4169bac4fa5473" providerId="LiveId" clId="{561CA85F-86E8-44C9-92CC-5AB5E0C985D7}" dt="2023-12-26T09:51:10.549" v="132"/>
          <ac:picMkLst>
            <pc:docMk/>
            <pc:sldMk cId="2947604803" sldId="293"/>
            <ac:picMk id="6" creationId="{9F63399E-E6C6-6397-0B87-55150E2A7035}"/>
          </ac:picMkLst>
        </pc:picChg>
        <pc:picChg chg="add mod">
          <ac:chgData name="David Butler" userId="1d4169bac4fa5473" providerId="LiveId" clId="{561CA85F-86E8-44C9-92CC-5AB5E0C985D7}" dt="2023-12-26T09:51:10.549" v="132"/>
          <ac:picMkLst>
            <pc:docMk/>
            <pc:sldMk cId="2947604803" sldId="293"/>
            <ac:picMk id="7" creationId="{832A1485-DCFC-D7E3-B4A8-D91051844E12}"/>
          </ac:picMkLst>
        </pc:picChg>
      </pc:sldChg>
      <pc:sldChg chg="del">
        <pc:chgData name="David Butler" userId="1d4169bac4fa5473" providerId="LiveId" clId="{561CA85F-86E8-44C9-92CC-5AB5E0C985D7}" dt="2023-12-26T09:52:18.111" v="158" actId="47"/>
        <pc:sldMkLst>
          <pc:docMk/>
          <pc:sldMk cId="3385619140" sldId="294"/>
        </pc:sldMkLst>
      </pc:sldChg>
      <pc:sldChg chg="del">
        <pc:chgData name="David Butler" userId="1d4169bac4fa5473" providerId="LiveId" clId="{561CA85F-86E8-44C9-92CC-5AB5E0C985D7}" dt="2023-12-26T09:52:18.687" v="159" actId="47"/>
        <pc:sldMkLst>
          <pc:docMk/>
          <pc:sldMk cId="4090524574" sldId="295"/>
        </pc:sldMkLst>
      </pc:sldChg>
      <pc:sldChg chg="del">
        <pc:chgData name="David Butler" userId="1d4169bac4fa5473" providerId="LiveId" clId="{561CA85F-86E8-44C9-92CC-5AB5E0C985D7}" dt="2023-12-26T09:52:19.136" v="160" actId="47"/>
        <pc:sldMkLst>
          <pc:docMk/>
          <pc:sldMk cId="2933447237" sldId="296"/>
        </pc:sldMkLst>
      </pc:sldChg>
      <pc:sldChg chg="del">
        <pc:chgData name="David Butler" userId="1d4169bac4fa5473" providerId="LiveId" clId="{561CA85F-86E8-44C9-92CC-5AB5E0C985D7}" dt="2023-12-26T09:52:19.969" v="161" actId="47"/>
        <pc:sldMkLst>
          <pc:docMk/>
          <pc:sldMk cId="27876366" sldId="297"/>
        </pc:sldMkLst>
      </pc:sldChg>
      <pc:sldChg chg="del">
        <pc:chgData name="David Butler" userId="1d4169bac4fa5473" providerId="LiveId" clId="{561CA85F-86E8-44C9-92CC-5AB5E0C985D7}" dt="2023-12-26T09:52:20.669" v="162" actId="47"/>
        <pc:sldMkLst>
          <pc:docMk/>
          <pc:sldMk cId="1151568583" sldId="298"/>
        </pc:sldMkLst>
      </pc:sldChg>
      <pc:sldChg chg="del">
        <pc:chgData name="David Butler" userId="1d4169bac4fa5473" providerId="LiveId" clId="{561CA85F-86E8-44C9-92CC-5AB5E0C985D7}" dt="2023-12-26T09:52:21.471" v="163" actId="47"/>
        <pc:sldMkLst>
          <pc:docMk/>
          <pc:sldMk cId="2847312793" sldId="299"/>
        </pc:sldMkLst>
      </pc:sldChg>
      <pc:sldChg chg="del">
        <pc:chgData name="David Butler" userId="1d4169bac4fa5473" providerId="LiveId" clId="{561CA85F-86E8-44C9-92CC-5AB5E0C985D7}" dt="2023-12-26T09:52:22.237" v="164" actId="47"/>
        <pc:sldMkLst>
          <pc:docMk/>
          <pc:sldMk cId="1217664868" sldId="300"/>
        </pc:sldMkLst>
      </pc:sldChg>
      <pc:sldChg chg="del">
        <pc:chgData name="David Butler" userId="1d4169bac4fa5473" providerId="LiveId" clId="{561CA85F-86E8-44C9-92CC-5AB5E0C985D7}" dt="2023-12-26T09:52:17.585" v="157" actId="47"/>
        <pc:sldMkLst>
          <pc:docMk/>
          <pc:sldMk cId="3299185715" sldId="305"/>
        </pc:sldMkLst>
      </pc:sldChg>
      <pc:sldChg chg="add ord">
        <pc:chgData name="David Butler" userId="1d4169bac4fa5473" providerId="LiveId" clId="{561CA85F-86E8-44C9-92CC-5AB5E0C985D7}" dt="2023-12-26T09:48:18.324" v="73"/>
        <pc:sldMkLst>
          <pc:docMk/>
          <pc:sldMk cId="3441574677" sldId="306"/>
        </pc:sldMkLst>
      </pc:sldChg>
      <pc:sldChg chg="addSp delSp modSp add mod ord">
        <pc:chgData name="David Butler" userId="1d4169bac4fa5473" providerId="LiveId" clId="{561CA85F-86E8-44C9-92CC-5AB5E0C985D7}" dt="2023-12-26T09:50:01.811" v="118" actId="1076"/>
        <pc:sldMkLst>
          <pc:docMk/>
          <pc:sldMk cId="2230963738" sldId="307"/>
        </pc:sldMkLst>
        <pc:spChg chg="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3" creationId="{BB552E85-C7CD-44EB-9CA9-6B1B4BB07F8D}"/>
          </ac:spMkLst>
        </pc:spChg>
        <pc:spChg chg="add 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4" creationId="{BC0902E1-B59F-4BCE-91DF-AF34514BDBC7}"/>
          </ac:spMkLst>
        </pc:spChg>
        <pc:spChg chg="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5" creationId="{BE0CB5DA-98D2-40F7-819D-D1ACE375DC3C}"/>
          </ac:spMkLst>
        </pc:spChg>
        <pc:spChg chg="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6" creationId="{1F2CA470-DBBA-43B1-BB4D-075F997D2A57}"/>
          </ac:spMkLst>
        </pc:spChg>
        <pc:spChg chg="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7" creationId="{E8EEAAE8-458B-4E61-905B-A0838592205C}"/>
          </ac:spMkLst>
        </pc:spChg>
        <pc:spChg chg="del">
          <ac:chgData name="David Butler" userId="1d4169bac4fa5473" providerId="LiveId" clId="{561CA85F-86E8-44C9-92CC-5AB5E0C985D7}" dt="2023-12-26T09:48:43.571" v="83" actId="478"/>
          <ac:spMkLst>
            <pc:docMk/>
            <pc:sldMk cId="2230963738" sldId="307"/>
            <ac:spMk id="18" creationId="{11090016-6C87-410C-A31B-3115317B90C7}"/>
          </ac:spMkLst>
        </pc:spChg>
        <pc:picChg chg="del">
          <ac:chgData name="David Butler" userId="1d4169bac4fa5473" providerId="LiveId" clId="{561CA85F-86E8-44C9-92CC-5AB5E0C985D7}" dt="2023-12-26T09:49:56.740" v="115" actId="478"/>
          <ac:picMkLst>
            <pc:docMk/>
            <pc:sldMk cId="2230963738" sldId="307"/>
            <ac:picMk id="12" creationId="{58EE2E4E-463C-7B06-BCF2-343809C44C61}"/>
          </ac:picMkLst>
        </pc:picChg>
        <pc:picChg chg="del mod">
          <ac:chgData name="David Butler" userId="1d4169bac4fa5473" providerId="LiveId" clId="{561CA85F-86E8-44C9-92CC-5AB5E0C985D7}" dt="2023-12-26T09:49:56.740" v="115" actId="478"/>
          <ac:picMkLst>
            <pc:docMk/>
            <pc:sldMk cId="2230963738" sldId="307"/>
            <ac:picMk id="25" creationId="{BBEBA609-0165-FA39-80CB-2393C8707427}"/>
          </ac:picMkLst>
        </pc:picChg>
        <pc:picChg chg="del mod">
          <ac:chgData name="David Butler" userId="1d4169bac4fa5473" providerId="LiveId" clId="{561CA85F-86E8-44C9-92CC-5AB5E0C985D7}" dt="2023-12-26T09:49:56.740" v="115" actId="478"/>
          <ac:picMkLst>
            <pc:docMk/>
            <pc:sldMk cId="2230963738" sldId="307"/>
            <ac:picMk id="29" creationId="{82385812-1551-04C2-EA87-631AEBF3D513}"/>
          </ac:picMkLst>
        </pc:picChg>
        <pc:picChg chg="add del">
          <ac:chgData name="David Butler" userId="1d4169bac4fa5473" providerId="LiveId" clId="{561CA85F-86E8-44C9-92CC-5AB5E0C985D7}" dt="2023-12-26T09:49:56.740" v="115" actId="478"/>
          <ac:picMkLst>
            <pc:docMk/>
            <pc:sldMk cId="2230963738" sldId="307"/>
            <ac:picMk id="31" creationId="{3BF82B5A-468A-E5A9-5F0C-8E4BA96AFF11}"/>
          </ac:picMkLst>
        </pc:picChg>
        <pc:picChg chg="mod">
          <ac:chgData name="David Butler" userId="1d4169bac4fa5473" providerId="LiveId" clId="{561CA85F-86E8-44C9-92CC-5AB5E0C985D7}" dt="2023-12-26T09:50:01.811" v="118" actId="1076"/>
          <ac:picMkLst>
            <pc:docMk/>
            <pc:sldMk cId="2230963738" sldId="307"/>
            <ac:picMk id="32" creationId="{262E8574-0053-3ABE-BEEC-D1E1A35DECD9}"/>
          </ac:picMkLst>
        </pc:picChg>
        <pc:picChg chg="del">
          <ac:chgData name="David Butler" userId="1d4169bac4fa5473" providerId="LiveId" clId="{561CA85F-86E8-44C9-92CC-5AB5E0C985D7}" dt="2023-12-26T09:49:56.740" v="115" actId="478"/>
          <ac:picMkLst>
            <pc:docMk/>
            <pc:sldMk cId="2230963738" sldId="307"/>
            <ac:picMk id="35" creationId="{4876FF9C-B7C0-6B51-9B70-5944F29753E4}"/>
          </ac:picMkLst>
        </pc:picChg>
      </pc:sldChg>
      <pc:sldChg chg="add del">
        <pc:chgData name="David Butler" userId="1d4169bac4fa5473" providerId="LiveId" clId="{561CA85F-86E8-44C9-92CC-5AB5E0C985D7}" dt="2023-12-26T09:50:12.084" v="119" actId="47"/>
        <pc:sldMkLst>
          <pc:docMk/>
          <pc:sldMk cId="1798132329" sldId="308"/>
        </pc:sldMkLst>
      </pc:sldChg>
      <pc:sldChg chg="add del">
        <pc:chgData name="David Butler" userId="1d4169bac4fa5473" providerId="LiveId" clId="{561CA85F-86E8-44C9-92CC-5AB5E0C985D7}" dt="2023-12-26T09:50:12.805" v="120" actId="47"/>
        <pc:sldMkLst>
          <pc:docMk/>
          <pc:sldMk cId="2286486381" sldId="309"/>
        </pc:sldMkLst>
      </pc:sldChg>
      <pc:sldChg chg="add del">
        <pc:chgData name="David Butler" userId="1d4169bac4fa5473" providerId="LiveId" clId="{561CA85F-86E8-44C9-92CC-5AB5E0C985D7}" dt="2023-12-26T09:50:13.610" v="121" actId="47"/>
        <pc:sldMkLst>
          <pc:docMk/>
          <pc:sldMk cId="251080886" sldId="310"/>
        </pc:sldMkLst>
      </pc:sldChg>
      <pc:sldChg chg="add del">
        <pc:chgData name="David Butler" userId="1d4169bac4fa5473" providerId="LiveId" clId="{561CA85F-86E8-44C9-92CC-5AB5E0C985D7}" dt="2023-12-26T09:50:14.706" v="122" actId="47"/>
        <pc:sldMkLst>
          <pc:docMk/>
          <pc:sldMk cId="3594085490" sldId="311"/>
        </pc:sldMkLst>
      </pc:sldChg>
      <pc:sldChg chg="delSp modSp add mod">
        <pc:chgData name="David Butler" userId="1d4169bac4fa5473" providerId="LiveId" clId="{561CA85F-86E8-44C9-92CC-5AB5E0C985D7}" dt="2023-12-26T09:49:46.658" v="113" actId="1076"/>
        <pc:sldMkLst>
          <pc:docMk/>
          <pc:sldMk cId="1853416316" sldId="312"/>
        </pc:sldMkLst>
        <pc:picChg chg="del">
          <ac:chgData name="David Butler" userId="1d4169bac4fa5473" providerId="LiveId" clId="{561CA85F-86E8-44C9-92CC-5AB5E0C985D7}" dt="2023-12-26T09:49:40.755" v="110" actId="478"/>
          <ac:picMkLst>
            <pc:docMk/>
            <pc:sldMk cId="1853416316" sldId="312"/>
            <ac:picMk id="12" creationId="{58EE2E4E-463C-7B06-BCF2-343809C44C61}"/>
          </ac:picMkLst>
        </pc:picChg>
        <pc:picChg chg="mod">
          <ac:chgData name="David Butler" userId="1d4169bac4fa5473" providerId="LiveId" clId="{561CA85F-86E8-44C9-92CC-5AB5E0C985D7}" dt="2023-12-26T09:49:46.658" v="113" actId="1076"/>
          <ac:picMkLst>
            <pc:docMk/>
            <pc:sldMk cId="1853416316" sldId="312"/>
            <ac:picMk id="25" creationId="{BBEBA609-0165-FA39-80CB-2393C8707427}"/>
          </ac:picMkLst>
        </pc:picChg>
        <pc:picChg chg="del">
          <ac:chgData name="David Butler" userId="1d4169bac4fa5473" providerId="LiveId" clId="{561CA85F-86E8-44C9-92CC-5AB5E0C985D7}" dt="2023-12-26T09:49:40.755" v="110" actId="478"/>
          <ac:picMkLst>
            <pc:docMk/>
            <pc:sldMk cId="1853416316" sldId="312"/>
            <ac:picMk id="29" creationId="{82385812-1551-04C2-EA87-631AEBF3D513}"/>
          </ac:picMkLst>
        </pc:picChg>
        <pc:picChg chg="del">
          <ac:chgData name="David Butler" userId="1d4169bac4fa5473" providerId="LiveId" clId="{561CA85F-86E8-44C9-92CC-5AB5E0C985D7}" dt="2023-12-26T09:49:40.755" v="110" actId="478"/>
          <ac:picMkLst>
            <pc:docMk/>
            <pc:sldMk cId="1853416316" sldId="312"/>
            <ac:picMk id="31" creationId="{3BF82B5A-468A-E5A9-5F0C-8E4BA96AFF11}"/>
          </ac:picMkLst>
        </pc:picChg>
        <pc:picChg chg="del">
          <ac:chgData name="David Butler" userId="1d4169bac4fa5473" providerId="LiveId" clId="{561CA85F-86E8-44C9-92CC-5AB5E0C985D7}" dt="2023-12-26T09:49:40.755" v="110" actId="478"/>
          <ac:picMkLst>
            <pc:docMk/>
            <pc:sldMk cId="1853416316" sldId="312"/>
            <ac:picMk id="32" creationId="{262E8574-0053-3ABE-BEEC-D1E1A35DECD9}"/>
          </ac:picMkLst>
        </pc:picChg>
        <pc:picChg chg="del">
          <ac:chgData name="David Butler" userId="1d4169bac4fa5473" providerId="LiveId" clId="{561CA85F-86E8-44C9-92CC-5AB5E0C985D7}" dt="2023-12-26T09:49:40.755" v="110" actId="478"/>
          <ac:picMkLst>
            <pc:docMk/>
            <pc:sldMk cId="1853416316" sldId="312"/>
            <ac:picMk id="35" creationId="{4876FF9C-B7C0-6B51-9B70-5944F29753E4}"/>
          </ac:picMkLst>
        </pc:picChg>
      </pc:sldChg>
      <pc:sldChg chg="delSp modSp add del mod">
        <pc:chgData name="David Butler" userId="1d4169bac4fa5473" providerId="LiveId" clId="{561CA85F-86E8-44C9-92CC-5AB5E0C985D7}" dt="2023-12-26T09:49:29.500" v="105" actId="47"/>
        <pc:sldMkLst>
          <pc:docMk/>
          <pc:sldMk cId="2167894124" sldId="313"/>
        </pc:sldMkLst>
        <pc:picChg chg="del mod">
          <ac:chgData name="David Butler" userId="1d4169bac4fa5473" providerId="LiveId" clId="{561CA85F-86E8-44C9-92CC-5AB5E0C985D7}" dt="2023-12-26T09:49:01.443" v="96" actId="478"/>
          <ac:picMkLst>
            <pc:docMk/>
            <pc:sldMk cId="2167894124" sldId="313"/>
            <ac:picMk id="12" creationId="{58EE2E4E-463C-7B06-BCF2-343809C44C61}"/>
          </ac:picMkLst>
        </pc:picChg>
        <pc:picChg chg="del mod">
          <ac:chgData name="David Butler" userId="1d4169bac4fa5473" providerId="LiveId" clId="{561CA85F-86E8-44C9-92CC-5AB5E0C985D7}" dt="2023-12-26T09:48:52.917" v="93" actId="478"/>
          <ac:picMkLst>
            <pc:docMk/>
            <pc:sldMk cId="2167894124" sldId="313"/>
            <ac:picMk id="25" creationId="{BBEBA609-0165-FA39-80CB-2393C8707427}"/>
          </ac:picMkLst>
        </pc:picChg>
        <pc:picChg chg="del mod">
          <ac:chgData name="David Butler" userId="1d4169bac4fa5473" providerId="LiveId" clId="{561CA85F-86E8-44C9-92CC-5AB5E0C985D7}" dt="2023-12-26T09:48:52.917" v="93" actId="478"/>
          <ac:picMkLst>
            <pc:docMk/>
            <pc:sldMk cId="2167894124" sldId="313"/>
            <ac:picMk id="29" creationId="{82385812-1551-04C2-EA87-631AEBF3D513}"/>
          </ac:picMkLst>
        </pc:picChg>
        <pc:picChg chg="del mod">
          <ac:chgData name="David Butler" userId="1d4169bac4fa5473" providerId="LiveId" clId="{561CA85F-86E8-44C9-92CC-5AB5E0C985D7}" dt="2023-12-26T09:48:52.917" v="93" actId="478"/>
          <ac:picMkLst>
            <pc:docMk/>
            <pc:sldMk cId="2167894124" sldId="313"/>
            <ac:picMk id="31" creationId="{3BF82B5A-468A-E5A9-5F0C-8E4BA96AFF11}"/>
          </ac:picMkLst>
        </pc:picChg>
        <pc:picChg chg="del mod">
          <ac:chgData name="David Butler" userId="1d4169bac4fa5473" providerId="LiveId" clId="{561CA85F-86E8-44C9-92CC-5AB5E0C985D7}" dt="2023-12-26T09:48:52.917" v="93" actId="478"/>
          <ac:picMkLst>
            <pc:docMk/>
            <pc:sldMk cId="2167894124" sldId="313"/>
            <ac:picMk id="32" creationId="{262E8574-0053-3ABE-BEEC-D1E1A35DECD9}"/>
          </ac:picMkLst>
        </pc:picChg>
        <pc:picChg chg="del">
          <ac:chgData name="David Butler" userId="1d4169bac4fa5473" providerId="LiveId" clId="{561CA85F-86E8-44C9-92CC-5AB5E0C985D7}" dt="2023-12-26T09:48:52.917" v="93" actId="478"/>
          <ac:picMkLst>
            <pc:docMk/>
            <pc:sldMk cId="2167894124" sldId="313"/>
            <ac:picMk id="35" creationId="{4876FF9C-B7C0-6B51-9B70-5944F29753E4}"/>
          </ac:picMkLst>
        </pc:picChg>
      </pc:sldChg>
      <pc:sldChg chg="delSp modSp add mod">
        <pc:chgData name="David Butler" userId="1d4169bac4fa5473" providerId="LiveId" clId="{561CA85F-86E8-44C9-92CC-5AB5E0C985D7}" dt="2023-12-26T09:49:15.668" v="99" actId="14100"/>
        <pc:sldMkLst>
          <pc:docMk/>
          <pc:sldMk cId="4204673126" sldId="314"/>
        </pc:sldMkLst>
        <pc:picChg chg="del">
          <ac:chgData name="David Butler" userId="1d4169bac4fa5473" providerId="LiveId" clId="{561CA85F-86E8-44C9-92CC-5AB5E0C985D7}" dt="2023-12-26T09:49:10.372" v="97" actId="478"/>
          <ac:picMkLst>
            <pc:docMk/>
            <pc:sldMk cId="4204673126" sldId="314"/>
            <ac:picMk id="12" creationId="{58EE2E4E-463C-7B06-BCF2-343809C44C61}"/>
          </ac:picMkLst>
        </pc:picChg>
        <pc:picChg chg="del">
          <ac:chgData name="David Butler" userId="1d4169bac4fa5473" providerId="LiveId" clId="{561CA85F-86E8-44C9-92CC-5AB5E0C985D7}" dt="2023-12-26T09:49:10.372" v="97" actId="478"/>
          <ac:picMkLst>
            <pc:docMk/>
            <pc:sldMk cId="4204673126" sldId="314"/>
            <ac:picMk id="25" creationId="{BBEBA609-0165-FA39-80CB-2393C8707427}"/>
          </ac:picMkLst>
        </pc:picChg>
        <pc:picChg chg="mod">
          <ac:chgData name="David Butler" userId="1d4169bac4fa5473" providerId="LiveId" clId="{561CA85F-86E8-44C9-92CC-5AB5E0C985D7}" dt="2023-12-26T09:49:15.668" v="99" actId="14100"/>
          <ac:picMkLst>
            <pc:docMk/>
            <pc:sldMk cId="4204673126" sldId="314"/>
            <ac:picMk id="29" creationId="{82385812-1551-04C2-EA87-631AEBF3D513}"/>
          </ac:picMkLst>
        </pc:picChg>
        <pc:picChg chg="del">
          <ac:chgData name="David Butler" userId="1d4169bac4fa5473" providerId="LiveId" clId="{561CA85F-86E8-44C9-92CC-5AB5E0C985D7}" dt="2023-12-26T09:49:10.372" v="97" actId="478"/>
          <ac:picMkLst>
            <pc:docMk/>
            <pc:sldMk cId="4204673126" sldId="314"/>
            <ac:picMk id="31" creationId="{3BF82B5A-468A-E5A9-5F0C-8E4BA96AFF11}"/>
          </ac:picMkLst>
        </pc:picChg>
        <pc:picChg chg="del">
          <ac:chgData name="David Butler" userId="1d4169bac4fa5473" providerId="LiveId" clId="{561CA85F-86E8-44C9-92CC-5AB5E0C985D7}" dt="2023-12-26T09:49:10.372" v="97" actId="478"/>
          <ac:picMkLst>
            <pc:docMk/>
            <pc:sldMk cId="4204673126" sldId="314"/>
            <ac:picMk id="32" creationId="{262E8574-0053-3ABE-BEEC-D1E1A35DECD9}"/>
          </ac:picMkLst>
        </pc:picChg>
        <pc:picChg chg="del">
          <ac:chgData name="David Butler" userId="1d4169bac4fa5473" providerId="LiveId" clId="{561CA85F-86E8-44C9-92CC-5AB5E0C985D7}" dt="2023-12-26T09:49:10.372" v="97" actId="478"/>
          <ac:picMkLst>
            <pc:docMk/>
            <pc:sldMk cId="4204673126" sldId="314"/>
            <ac:picMk id="35" creationId="{4876FF9C-B7C0-6B51-9B70-5944F29753E4}"/>
          </ac:picMkLst>
        </pc:picChg>
      </pc:sldChg>
      <pc:sldChg chg="delSp modSp add mod ord">
        <pc:chgData name="David Butler" userId="1d4169bac4fa5473" providerId="LiveId" clId="{561CA85F-86E8-44C9-92CC-5AB5E0C985D7}" dt="2023-12-26T09:49:35.390" v="109"/>
        <pc:sldMkLst>
          <pc:docMk/>
          <pc:sldMk cId="1311453102" sldId="315"/>
        </pc:sldMkLst>
        <pc:picChg chg="mod">
          <ac:chgData name="David Butler" userId="1d4169bac4fa5473" providerId="LiveId" clId="{561CA85F-86E8-44C9-92CC-5AB5E0C985D7}" dt="2023-12-26T09:49:27.367" v="104" actId="1076"/>
          <ac:picMkLst>
            <pc:docMk/>
            <pc:sldMk cId="1311453102" sldId="315"/>
            <ac:picMk id="12" creationId="{58EE2E4E-463C-7B06-BCF2-343809C44C61}"/>
          </ac:picMkLst>
        </pc:picChg>
        <pc:picChg chg="del">
          <ac:chgData name="David Butler" userId="1d4169bac4fa5473" providerId="LiveId" clId="{561CA85F-86E8-44C9-92CC-5AB5E0C985D7}" dt="2023-12-26T09:49:22.898" v="102" actId="478"/>
          <ac:picMkLst>
            <pc:docMk/>
            <pc:sldMk cId="1311453102" sldId="315"/>
            <ac:picMk id="25" creationId="{BBEBA609-0165-FA39-80CB-2393C8707427}"/>
          </ac:picMkLst>
        </pc:picChg>
        <pc:picChg chg="del">
          <ac:chgData name="David Butler" userId="1d4169bac4fa5473" providerId="LiveId" clId="{561CA85F-86E8-44C9-92CC-5AB5E0C985D7}" dt="2023-12-26T09:49:22.898" v="102" actId="478"/>
          <ac:picMkLst>
            <pc:docMk/>
            <pc:sldMk cId="1311453102" sldId="315"/>
            <ac:picMk id="29" creationId="{82385812-1551-04C2-EA87-631AEBF3D513}"/>
          </ac:picMkLst>
        </pc:picChg>
        <pc:picChg chg="del">
          <ac:chgData name="David Butler" userId="1d4169bac4fa5473" providerId="LiveId" clId="{561CA85F-86E8-44C9-92CC-5AB5E0C985D7}" dt="2023-12-26T09:49:22.898" v="102" actId="478"/>
          <ac:picMkLst>
            <pc:docMk/>
            <pc:sldMk cId="1311453102" sldId="315"/>
            <ac:picMk id="31" creationId="{3BF82B5A-468A-E5A9-5F0C-8E4BA96AFF11}"/>
          </ac:picMkLst>
        </pc:picChg>
        <pc:picChg chg="del">
          <ac:chgData name="David Butler" userId="1d4169bac4fa5473" providerId="LiveId" clId="{561CA85F-86E8-44C9-92CC-5AB5E0C985D7}" dt="2023-12-26T09:49:22.898" v="102" actId="478"/>
          <ac:picMkLst>
            <pc:docMk/>
            <pc:sldMk cId="1311453102" sldId="315"/>
            <ac:picMk id="32" creationId="{262E8574-0053-3ABE-BEEC-D1E1A35DECD9}"/>
          </ac:picMkLst>
        </pc:picChg>
        <pc:picChg chg="del">
          <ac:chgData name="David Butler" userId="1d4169bac4fa5473" providerId="LiveId" clId="{561CA85F-86E8-44C9-92CC-5AB5E0C985D7}" dt="2023-12-26T09:49:22.898" v="102" actId="478"/>
          <ac:picMkLst>
            <pc:docMk/>
            <pc:sldMk cId="1311453102" sldId="315"/>
            <ac:picMk id="35" creationId="{4876FF9C-B7C0-6B51-9B70-5944F29753E4}"/>
          </ac:picMkLst>
        </pc:picChg>
      </pc:sldChg>
      <pc:sldChg chg="delSp modSp add mod">
        <pc:chgData name="David Butler" userId="1d4169bac4fa5473" providerId="LiveId" clId="{561CA85F-86E8-44C9-92CC-5AB5E0C985D7}" dt="2023-12-26T09:50:31.357" v="126" actId="14100"/>
        <pc:sldMkLst>
          <pc:docMk/>
          <pc:sldMk cId="3135712303" sldId="316"/>
        </pc:sldMkLst>
        <pc:picChg chg="del mod">
          <ac:chgData name="David Butler" userId="1d4169bac4fa5473" providerId="LiveId" clId="{561CA85F-86E8-44C9-92CC-5AB5E0C985D7}" dt="2023-12-26T09:50:27.127" v="124" actId="478"/>
          <ac:picMkLst>
            <pc:docMk/>
            <pc:sldMk cId="3135712303" sldId="316"/>
            <ac:picMk id="12" creationId="{58EE2E4E-463C-7B06-BCF2-343809C44C61}"/>
          </ac:picMkLst>
        </pc:picChg>
        <pc:picChg chg="del mod">
          <ac:chgData name="David Butler" userId="1d4169bac4fa5473" providerId="LiveId" clId="{561CA85F-86E8-44C9-92CC-5AB5E0C985D7}" dt="2023-12-26T09:50:27.127" v="124" actId="478"/>
          <ac:picMkLst>
            <pc:docMk/>
            <pc:sldMk cId="3135712303" sldId="316"/>
            <ac:picMk id="25" creationId="{BBEBA609-0165-FA39-80CB-2393C8707427}"/>
          </ac:picMkLst>
        </pc:picChg>
        <pc:picChg chg="del mod">
          <ac:chgData name="David Butler" userId="1d4169bac4fa5473" providerId="LiveId" clId="{561CA85F-86E8-44C9-92CC-5AB5E0C985D7}" dt="2023-12-26T09:50:27.127" v="124" actId="478"/>
          <ac:picMkLst>
            <pc:docMk/>
            <pc:sldMk cId="3135712303" sldId="316"/>
            <ac:picMk id="29" creationId="{82385812-1551-04C2-EA87-631AEBF3D513}"/>
          </ac:picMkLst>
        </pc:picChg>
        <pc:picChg chg="mod">
          <ac:chgData name="David Butler" userId="1d4169bac4fa5473" providerId="LiveId" clId="{561CA85F-86E8-44C9-92CC-5AB5E0C985D7}" dt="2023-12-26T09:50:31.357" v="126" actId="14100"/>
          <ac:picMkLst>
            <pc:docMk/>
            <pc:sldMk cId="3135712303" sldId="316"/>
            <ac:picMk id="31" creationId="{3BF82B5A-468A-E5A9-5F0C-8E4BA96AFF11}"/>
          </ac:picMkLst>
        </pc:picChg>
        <pc:picChg chg="del">
          <ac:chgData name="David Butler" userId="1d4169bac4fa5473" providerId="LiveId" clId="{561CA85F-86E8-44C9-92CC-5AB5E0C985D7}" dt="2023-12-26T09:50:27.127" v="124" actId="478"/>
          <ac:picMkLst>
            <pc:docMk/>
            <pc:sldMk cId="3135712303" sldId="316"/>
            <ac:picMk id="32" creationId="{262E8574-0053-3ABE-BEEC-D1E1A35DECD9}"/>
          </ac:picMkLst>
        </pc:picChg>
        <pc:picChg chg="del mod">
          <ac:chgData name="David Butler" userId="1d4169bac4fa5473" providerId="LiveId" clId="{561CA85F-86E8-44C9-92CC-5AB5E0C985D7}" dt="2023-12-26T09:50:27.127" v="124" actId="478"/>
          <ac:picMkLst>
            <pc:docMk/>
            <pc:sldMk cId="3135712303" sldId="316"/>
            <ac:picMk id="35" creationId="{4876FF9C-B7C0-6B51-9B70-5944F29753E4}"/>
          </ac:picMkLst>
        </pc:picChg>
      </pc:sldChg>
      <pc:sldChg chg="delSp modSp add mod">
        <pc:chgData name="David Butler" userId="1d4169bac4fa5473" providerId="LiveId" clId="{561CA85F-86E8-44C9-92CC-5AB5E0C985D7}" dt="2023-12-26T09:50:45.811" v="131" actId="1076"/>
        <pc:sldMkLst>
          <pc:docMk/>
          <pc:sldMk cId="360501935" sldId="317"/>
        </pc:sldMkLst>
        <pc:picChg chg="del">
          <ac:chgData name="David Butler" userId="1d4169bac4fa5473" providerId="LiveId" clId="{561CA85F-86E8-44C9-92CC-5AB5E0C985D7}" dt="2023-12-26T09:50:40.275" v="128" actId="478"/>
          <ac:picMkLst>
            <pc:docMk/>
            <pc:sldMk cId="360501935" sldId="317"/>
            <ac:picMk id="12" creationId="{58EE2E4E-463C-7B06-BCF2-343809C44C61}"/>
          </ac:picMkLst>
        </pc:picChg>
        <pc:picChg chg="del mod">
          <ac:chgData name="David Butler" userId="1d4169bac4fa5473" providerId="LiveId" clId="{561CA85F-86E8-44C9-92CC-5AB5E0C985D7}" dt="2023-12-26T09:50:40.275" v="128" actId="478"/>
          <ac:picMkLst>
            <pc:docMk/>
            <pc:sldMk cId="360501935" sldId="317"/>
            <ac:picMk id="25" creationId="{BBEBA609-0165-FA39-80CB-2393C8707427}"/>
          </ac:picMkLst>
        </pc:picChg>
        <pc:picChg chg="del">
          <ac:chgData name="David Butler" userId="1d4169bac4fa5473" providerId="LiveId" clId="{561CA85F-86E8-44C9-92CC-5AB5E0C985D7}" dt="2023-12-26T09:50:40.275" v="128" actId="478"/>
          <ac:picMkLst>
            <pc:docMk/>
            <pc:sldMk cId="360501935" sldId="317"/>
            <ac:picMk id="29" creationId="{82385812-1551-04C2-EA87-631AEBF3D513}"/>
          </ac:picMkLst>
        </pc:picChg>
        <pc:picChg chg="del">
          <ac:chgData name="David Butler" userId="1d4169bac4fa5473" providerId="LiveId" clId="{561CA85F-86E8-44C9-92CC-5AB5E0C985D7}" dt="2023-12-26T09:50:40.275" v="128" actId="478"/>
          <ac:picMkLst>
            <pc:docMk/>
            <pc:sldMk cId="360501935" sldId="317"/>
            <ac:picMk id="31" creationId="{3BF82B5A-468A-E5A9-5F0C-8E4BA96AFF11}"/>
          </ac:picMkLst>
        </pc:picChg>
        <pc:picChg chg="del">
          <ac:chgData name="David Butler" userId="1d4169bac4fa5473" providerId="LiveId" clId="{561CA85F-86E8-44C9-92CC-5AB5E0C985D7}" dt="2023-12-26T09:50:40.275" v="128" actId="478"/>
          <ac:picMkLst>
            <pc:docMk/>
            <pc:sldMk cId="360501935" sldId="317"/>
            <ac:picMk id="32" creationId="{262E8574-0053-3ABE-BEEC-D1E1A35DECD9}"/>
          </ac:picMkLst>
        </pc:picChg>
        <pc:picChg chg="mod">
          <ac:chgData name="David Butler" userId="1d4169bac4fa5473" providerId="LiveId" clId="{561CA85F-86E8-44C9-92CC-5AB5E0C985D7}" dt="2023-12-26T09:50:45.811" v="131" actId="1076"/>
          <ac:picMkLst>
            <pc:docMk/>
            <pc:sldMk cId="360501935" sldId="317"/>
            <ac:picMk id="35" creationId="{4876FF9C-B7C0-6B51-9B70-5944F29753E4}"/>
          </ac:picMkLst>
        </pc:picChg>
      </pc:sldChg>
      <pc:sldChg chg="delSp modSp add mod">
        <pc:chgData name="David Butler" userId="1d4169bac4fa5473" providerId="LiveId" clId="{561CA85F-86E8-44C9-92CC-5AB5E0C985D7}" dt="2023-12-26T09:51:28.405" v="140" actId="1076"/>
        <pc:sldMkLst>
          <pc:docMk/>
          <pc:sldMk cId="2655578735" sldId="318"/>
        </pc:sldMkLst>
        <pc:picChg chg="del">
          <ac:chgData name="David Butler" userId="1d4169bac4fa5473" providerId="LiveId" clId="{561CA85F-86E8-44C9-92CC-5AB5E0C985D7}" dt="2023-12-26T09:51:23.412" v="137" actId="478"/>
          <ac:picMkLst>
            <pc:docMk/>
            <pc:sldMk cId="2655578735" sldId="318"/>
            <ac:picMk id="2" creationId="{1A643B69-E82B-3588-22CD-F048EF413069}"/>
          </ac:picMkLst>
        </pc:picChg>
        <pc:picChg chg="del">
          <ac:chgData name="David Butler" userId="1d4169bac4fa5473" providerId="LiveId" clId="{561CA85F-86E8-44C9-92CC-5AB5E0C985D7}" dt="2023-12-26T09:51:23.412" v="137" actId="478"/>
          <ac:picMkLst>
            <pc:docMk/>
            <pc:sldMk cId="2655578735" sldId="318"/>
            <ac:picMk id="3" creationId="{FD6005AC-5311-8623-24A9-A0EC1E9BA61B}"/>
          </ac:picMkLst>
        </pc:picChg>
        <pc:picChg chg="del">
          <ac:chgData name="David Butler" userId="1d4169bac4fa5473" providerId="LiveId" clId="{561CA85F-86E8-44C9-92CC-5AB5E0C985D7}" dt="2023-12-26T09:51:23.412" v="137" actId="478"/>
          <ac:picMkLst>
            <pc:docMk/>
            <pc:sldMk cId="2655578735" sldId="318"/>
            <ac:picMk id="5" creationId="{8686BAAD-CE05-0D8C-B8F5-5AFF2079F866}"/>
          </ac:picMkLst>
        </pc:picChg>
        <pc:picChg chg="mod">
          <ac:chgData name="David Butler" userId="1d4169bac4fa5473" providerId="LiveId" clId="{561CA85F-86E8-44C9-92CC-5AB5E0C985D7}" dt="2023-12-26T09:51:28.405" v="140" actId="1076"/>
          <ac:picMkLst>
            <pc:docMk/>
            <pc:sldMk cId="2655578735" sldId="318"/>
            <ac:picMk id="6" creationId="{9F63399E-E6C6-6397-0B87-55150E2A7035}"/>
          </ac:picMkLst>
        </pc:picChg>
        <pc:picChg chg="del">
          <ac:chgData name="David Butler" userId="1d4169bac4fa5473" providerId="LiveId" clId="{561CA85F-86E8-44C9-92CC-5AB5E0C985D7}" dt="2023-12-26T09:51:23.412" v="137" actId="478"/>
          <ac:picMkLst>
            <pc:docMk/>
            <pc:sldMk cId="2655578735" sldId="318"/>
            <ac:picMk id="7" creationId="{832A1485-DCFC-D7E3-B4A8-D91051844E12}"/>
          </ac:picMkLst>
        </pc:picChg>
      </pc:sldChg>
      <pc:sldChg chg="delSp modSp add mod">
        <pc:chgData name="David Butler" userId="1d4169bac4fa5473" providerId="LiveId" clId="{561CA85F-86E8-44C9-92CC-5AB5E0C985D7}" dt="2023-12-26T09:51:39.018" v="143" actId="14100"/>
        <pc:sldMkLst>
          <pc:docMk/>
          <pc:sldMk cId="2337143972" sldId="319"/>
        </pc:sldMkLst>
        <pc:picChg chg="del">
          <ac:chgData name="David Butler" userId="1d4169bac4fa5473" providerId="LiveId" clId="{561CA85F-86E8-44C9-92CC-5AB5E0C985D7}" dt="2023-12-26T09:51:34.486" v="141" actId="478"/>
          <ac:picMkLst>
            <pc:docMk/>
            <pc:sldMk cId="2337143972" sldId="319"/>
            <ac:picMk id="2" creationId="{1A643B69-E82B-3588-22CD-F048EF413069}"/>
          </ac:picMkLst>
        </pc:picChg>
        <pc:picChg chg="del">
          <ac:chgData name="David Butler" userId="1d4169bac4fa5473" providerId="LiveId" clId="{561CA85F-86E8-44C9-92CC-5AB5E0C985D7}" dt="2023-12-26T09:51:34.486" v="141" actId="478"/>
          <ac:picMkLst>
            <pc:docMk/>
            <pc:sldMk cId="2337143972" sldId="319"/>
            <ac:picMk id="3" creationId="{FD6005AC-5311-8623-24A9-A0EC1E9BA61B}"/>
          </ac:picMkLst>
        </pc:picChg>
        <pc:picChg chg="del">
          <ac:chgData name="David Butler" userId="1d4169bac4fa5473" providerId="LiveId" clId="{561CA85F-86E8-44C9-92CC-5AB5E0C985D7}" dt="2023-12-26T09:51:34.486" v="141" actId="478"/>
          <ac:picMkLst>
            <pc:docMk/>
            <pc:sldMk cId="2337143972" sldId="319"/>
            <ac:picMk id="5" creationId="{8686BAAD-CE05-0D8C-B8F5-5AFF2079F866}"/>
          </ac:picMkLst>
        </pc:picChg>
        <pc:picChg chg="del">
          <ac:chgData name="David Butler" userId="1d4169bac4fa5473" providerId="LiveId" clId="{561CA85F-86E8-44C9-92CC-5AB5E0C985D7}" dt="2023-12-26T09:51:34.486" v="141" actId="478"/>
          <ac:picMkLst>
            <pc:docMk/>
            <pc:sldMk cId="2337143972" sldId="319"/>
            <ac:picMk id="6" creationId="{9F63399E-E6C6-6397-0B87-55150E2A7035}"/>
          </ac:picMkLst>
        </pc:picChg>
        <pc:picChg chg="mod">
          <ac:chgData name="David Butler" userId="1d4169bac4fa5473" providerId="LiveId" clId="{561CA85F-86E8-44C9-92CC-5AB5E0C985D7}" dt="2023-12-26T09:51:39.018" v="143" actId="14100"/>
          <ac:picMkLst>
            <pc:docMk/>
            <pc:sldMk cId="2337143972" sldId="319"/>
            <ac:picMk id="7" creationId="{832A1485-DCFC-D7E3-B4A8-D91051844E12}"/>
          </ac:picMkLst>
        </pc:picChg>
      </pc:sldChg>
      <pc:sldChg chg="delSp modSp add mod">
        <pc:chgData name="David Butler" userId="1d4169bac4fa5473" providerId="LiveId" clId="{561CA85F-86E8-44C9-92CC-5AB5E0C985D7}" dt="2023-12-26T09:51:48.100" v="146" actId="14100"/>
        <pc:sldMkLst>
          <pc:docMk/>
          <pc:sldMk cId="2637115091" sldId="320"/>
        </pc:sldMkLst>
        <pc:picChg chg="del">
          <ac:chgData name="David Butler" userId="1d4169bac4fa5473" providerId="LiveId" clId="{561CA85F-86E8-44C9-92CC-5AB5E0C985D7}" dt="2023-12-26T09:51:43.956" v="144" actId="478"/>
          <ac:picMkLst>
            <pc:docMk/>
            <pc:sldMk cId="2637115091" sldId="320"/>
            <ac:picMk id="2" creationId="{1A643B69-E82B-3588-22CD-F048EF413069}"/>
          </ac:picMkLst>
        </pc:picChg>
        <pc:picChg chg="del">
          <ac:chgData name="David Butler" userId="1d4169bac4fa5473" providerId="LiveId" clId="{561CA85F-86E8-44C9-92CC-5AB5E0C985D7}" dt="2023-12-26T09:51:43.956" v="144" actId="478"/>
          <ac:picMkLst>
            <pc:docMk/>
            <pc:sldMk cId="2637115091" sldId="320"/>
            <ac:picMk id="3" creationId="{FD6005AC-5311-8623-24A9-A0EC1E9BA61B}"/>
          </ac:picMkLst>
        </pc:picChg>
        <pc:picChg chg="mod">
          <ac:chgData name="David Butler" userId="1d4169bac4fa5473" providerId="LiveId" clId="{561CA85F-86E8-44C9-92CC-5AB5E0C985D7}" dt="2023-12-26T09:51:48.100" v="146" actId="14100"/>
          <ac:picMkLst>
            <pc:docMk/>
            <pc:sldMk cId="2637115091" sldId="320"/>
            <ac:picMk id="5" creationId="{8686BAAD-CE05-0D8C-B8F5-5AFF2079F866}"/>
          </ac:picMkLst>
        </pc:picChg>
        <pc:picChg chg="del">
          <ac:chgData name="David Butler" userId="1d4169bac4fa5473" providerId="LiveId" clId="{561CA85F-86E8-44C9-92CC-5AB5E0C985D7}" dt="2023-12-26T09:51:43.956" v="144" actId="478"/>
          <ac:picMkLst>
            <pc:docMk/>
            <pc:sldMk cId="2637115091" sldId="320"/>
            <ac:picMk id="6" creationId="{9F63399E-E6C6-6397-0B87-55150E2A7035}"/>
          </ac:picMkLst>
        </pc:picChg>
        <pc:picChg chg="del">
          <ac:chgData name="David Butler" userId="1d4169bac4fa5473" providerId="LiveId" clId="{561CA85F-86E8-44C9-92CC-5AB5E0C985D7}" dt="2023-12-26T09:51:43.956" v="144" actId="478"/>
          <ac:picMkLst>
            <pc:docMk/>
            <pc:sldMk cId="2637115091" sldId="320"/>
            <ac:picMk id="7" creationId="{832A1485-DCFC-D7E3-B4A8-D91051844E12}"/>
          </ac:picMkLst>
        </pc:picChg>
      </pc:sldChg>
      <pc:sldChg chg="delSp modSp add mod">
        <pc:chgData name="David Butler" userId="1d4169bac4fa5473" providerId="LiveId" clId="{561CA85F-86E8-44C9-92CC-5AB5E0C985D7}" dt="2023-12-26T09:52:05.163" v="152" actId="14100"/>
        <pc:sldMkLst>
          <pc:docMk/>
          <pc:sldMk cId="3636945993" sldId="321"/>
        </pc:sldMkLst>
        <pc:picChg chg="del">
          <ac:chgData name="David Butler" userId="1d4169bac4fa5473" providerId="LiveId" clId="{561CA85F-86E8-44C9-92CC-5AB5E0C985D7}" dt="2023-12-26T09:51:58.772" v="149" actId="478"/>
          <ac:picMkLst>
            <pc:docMk/>
            <pc:sldMk cId="3636945993" sldId="321"/>
            <ac:picMk id="2" creationId="{1A643B69-E82B-3588-22CD-F048EF413069}"/>
          </ac:picMkLst>
        </pc:picChg>
        <pc:picChg chg="mod">
          <ac:chgData name="David Butler" userId="1d4169bac4fa5473" providerId="LiveId" clId="{561CA85F-86E8-44C9-92CC-5AB5E0C985D7}" dt="2023-12-26T09:52:05.163" v="152" actId="14100"/>
          <ac:picMkLst>
            <pc:docMk/>
            <pc:sldMk cId="3636945993" sldId="321"/>
            <ac:picMk id="3" creationId="{FD6005AC-5311-8623-24A9-A0EC1E9BA61B}"/>
          </ac:picMkLst>
        </pc:picChg>
        <pc:picChg chg="del">
          <ac:chgData name="David Butler" userId="1d4169bac4fa5473" providerId="LiveId" clId="{561CA85F-86E8-44C9-92CC-5AB5E0C985D7}" dt="2023-12-26T09:51:53.252" v="147" actId="478"/>
          <ac:picMkLst>
            <pc:docMk/>
            <pc:sldMk cId="3636945993" sldId="321"/>
            <ac:picMk id="5" creationId="{8686BAAD-CE05-0D8C-B8F5-5AFF2079F866}"/>
          </ac:picMkLst>
        </pc:picChg>
        <pc:picChg chg="del">
          <ac:chgData name="David Butler" userId="1d4169bac4fa5473" providerId="LiveId" clId="{561CA85F-86E8-44C9-92CC-5AB5E0C985D7}" dt="2023-12-26T09:51:53.252" v="147" actId="478"/>
          <ac:picMkLst>
            <pc:docMk/>
            <pc:sldMk cId="3636945993" sldId="321"/>
            <ac:picMk id="6" creationId="{9F63399E-E6C6-6397-0B87-55150E2A7035}"/>
          </ac:picMkLst>
        </pc:picChg>
        <pc:picChg chg="del">
          <ac:chgData name="David Butler" userId="1d4169bac4fa5473" providerId="LiveId" clId="{561CA85F-86E8-44C9-92CC-5AB5E0C985D7}" dt="2023-12-26T09:51:53.252" v="147" actId="478"/>
          <ac:picMkLst>
            <pc:docMk/>
            <pc:sldMk cId="3636945993" sldId="321"/>
            <ac:picMk id="7" creationId="{832A1485-DCFC-D7E3-B4A8-D91051844E12}"/>
          </ac:picMkLst>
        </pc:picChg>
      </pc:sldChg>
      <pc:sldChg chg="delSp modSp add mod">
        <pc:chgData name="David Butler" userId="1d4169bac4fa5473" providerId="LiveId" clId="{561CA85F-86E8-44C9-92CC-5AB5E0C985D7}" dt="2023-12-26T09:52:14.491" v="155" actId="14100"/>
        <pc:sldMkLst>
          <pc:docMk/>
          <pc:sldMk cId="3745299203" sldId="322"/>
        </pc:sldMkLst>
        <pc:picChg chg="mod">
          <ac:chgData name="David Butler" userId="1d4169bac4fa5473" providerId="LiveId" clId="{561CA85F-86E8-44C9-92CC-5AB5E0C985D7}" dt="2023-12-26T09:52:14.491" v="155" actId="14100"/>
          <ac:picMkLst>
            <pc:docMk/>
            <pc:sldMk cId="3745299203" sldId="322"/>
            <ac:picMk id="2" creationId="{1A643B69-E82B-3588-22CD-F048EF413069}"/>
          </ac:picMkLst>
        </pc:picChg>
        <pc:picChg chg="del">
          <ac:chgData name="David Butler" userId="1d4169bac4fa5473" providerId="LiveId" clId="{561CA85F-86E8-44C9-92CC-5AB5E0C985D7}" dt="2023-12-26T09:52:08.323" v="153" actId="478"/>
          <ac:picMkLst>
            <pc:docMk/>
            <pc:sldMk cId="3745299203" sldId="322"/>
            <ac:picMk id="3" creationId="{FD6005AC-5311-8623-24A9-A0EC1E9BA61B}"/>
          </ac:picMkLst>
        </pc:picChg>
      </pc:sldChg>
    </pc:docChg>
  </pc:docChgLst>
  <pc:docChgLst>
    <pc:chgData name="David Butler" userId="5e725e48-0273-4087-b2eb-09e2acbbccf3" providerId="ADAL" clId="{888B530D-EB5A-4469-9233-5E91CC3A6B0A}"/>
    <pc:docChg chg="undo custSel addSld delSld modSld sldOrd">
      <pc:chgData name="David Butler" userId="5e725e48-0273-4087-b2eb-09e2acbbccf3" providerId="ADAL" clId="{888B530D-EB5A-4469-9233-5E91CC3A6B0A}" dt="2023-08-22T17:30:19.493" v="102" actId="2696"/>
      <pc:docMkLst>
        <pc:docMk/>
      </pc:docMkLst>
      <pc:sldChg chg="delSp del">
        <pc:chgData name="David Butler" userId="5e725e48-0273-4087-b2eb-09e2acbbccf3" providerId="ADAL" clId="{888B530D-EB5A-4469-9233-5E91CC3A6B0A}" dt="2023-08-22T17:20:32.477" v="1" actId="2696"/>
        <pc:sldMkLst>
          <pc:docMk/>
          <pc:sldMk cId="0" sldId="256"/>
        </pc:sldMkLst>
        <pc:picChg chg="del">
          <ac:chgData name="David Butler" userId="5e725e48-0273-4087-b2eb-09e2acbbccf3" providerId="ADAL" clId="{888B530D-EB5A-4469-9233-5E91CC3A6B0A}" dt="2023-08-22T17:20:29.540" v="0" actId="478"/>
          <ac:picMkLst>
            <pc:docMk/>
            <pc:sldMk cId="0" sldId="256"/>
            <ac:picMk id="15" creationId="{34EDF0F9-1DA2-499B-870C-3E5BE2EADDE0}"/>
          </ac:picMkLst>
        </pc:picChg>
      </pc:sldChg>
      <pc:sldChg chg="addSp delSp modSp">
        <pc:chgData name="David Butler" userId="5e725e48-0273-4087-b2eb-09e2acbbccf3" providerId="ADAL" clId="{888B530D-EB5A-4469-9233-5E91CC3A6B0A}" dt="2023-08-22T17:23:40.728" v="39" actId="14100"/>
        <pc:sldMkLst>
          <pc:docMk/>
          <pc:sldMk cId="318777212" sldId="278"/>
        </pc:sldMkLst>
        <pc:spChg chg="mod">
          <ac:chgData name="David Butler" userId="5e725e48-0273-4087-b2eb-09e2acbbccf3" providerId="ADAL" clId="{888B530D-EB5A-4469-9233-5E91CC3A6B0A}" dt="2023-08-22T17:23:28.213" v="34" actId="1076"/>
          <ac:spMkLst>
            <pc:docMk/>
            <pc:sldMk cId="318777212" sldId="278"/>
            <ac:spMk id="13" creationId="{BB552E85-C7CD-44EB-9CA9-6B1B4BB07F8D}"/>
          </ac:spMkLst>
        </pc:spChg>
        <pc:spChg chg="mod">
          <ac:chgData name="David Butler" userId="5e725e48-0273-4087-b2eb-09e2acbbccf3" providerId="ADAL" clId="{888B530D-EB5A-4469-9233-5E91CC3A6B0A}" dt="2023-08-22T17:23:34.547" v="36" actId="1076"/>
          <ac:spMkLst>
            <pc:docMk/>
            <pc:sldMk cId="318777212" sldId="278"/>
            <ac:spMk id="14" creationId="{BC0902E1-B59F-4BCE-91DF-AF34514BDBC7}"/>
          </ac:spMkLst>
        </pc:spChg>
        <pc:spChg chg="mod">
          <ac:chgData name="David Butler" userId="5e725e48-0273-4087-b2eb-09e2acbbccf3" providerId="ADAL" clId="{888B530D-EB5A-4469-9233-5E91CC3A6B0A}" dt="2023-08-22T17:23:09.171" v="26" actId="1076"/>
          <ac:spMkLst>
            <pc:docMk/>
            <pc:sldMk cId="318777212" sldId="278"/>
            <ac:spMk id="18" creationId="{11090016-6C87-410C-A31B-3115317B90C7}"/>
          </ac:spMkLst>
        </pc:spChg>
        <pc:picChg chg="mod">
          <ac:chgData name="David Butler" userId="5e725e48-0273-4087-b2eb-09e2acbbccf3" providerId="ADAL" clId="{888B530D-EB5A-4469-9233-5E91CC3A6B0A}" dt="2023-08-22T17:23:40.728" v="39" actId="14100"/>
          <ac:picMkLst>
            <pc:docMk/>
            <pc:sldMk cId="318777212" sldId="278"/>
            <ac:picMk id="4" creationId="{E5E48AF5-B0A4-477B-A9AB-6C29ABC37C39}"/>
          </ac:picMkLst>
        </pc:picChg>
        <pc:picChg chg="add del mod">
          <ac:chgData name="David Butler" userId="5e725e48-0273-4087-b2eb-09e2acbbccf3" providerId="ADAL" clId="{888B530D-EB5A-4469-9233-5E91CC3A6B0A}" dt="2023-08-22T17:23:29.874" v="35" actId="1076"/>
          <ac:picMkLst>
            <pc:docMk/>
            <pc:sldMk cId="318777212" sldId="278"/>
            <ac:picMk id="5" creationId="{20CAF9F4-FC71-455D-898E-749C646B2B64}"/>
          </ac:picMkLst>
        </pc:picChg>
        <pc:picChg chg="mod">
          <ac:chgData name="David Butler" userId="5e725e48-0273-4087-b2eb-09e2acbbccf3" providerId="ADAL" clId="{888B530D-EB5A-4469-9233-5E91CC3A6B0A}" dt="2023-08-22T17:23:15.755" v="29" actId="1076"/>
          <ac:picMkLst>
            <pc:docMk/>
            <pc:sldMk cId="318777212" sldId="278"/>
            <ac:picMk id="6" creationId="{E6FB4D8D-C05E-4E40-AC7F-7C900522334E}"/>
          </ac:picMkLst>
        </pc:picChg>
        <pc:picChg chg="mod">
          <ac:chgData name="David Butler" userId="5e725e48-0273-4087-b2eb-09e2acbbccf3" providerId="ADAL" clId="{888B530D-EB5A-4469-9233-5E91CC3A6B0A}" dt="2023-08-22T17:23:00.726" v="23" actId="1076"/>
          <ac:picMkLst>
            <pc:docMk/>
            <pc:sldMk cId="318777212" sldId="278"/>
            <ac:picMk id="7" creationId="{51557124-A757-4739-9CCF-1F86575BD661}"/>
          </ac:picMkLst>
        </pc:picChg>
        <pc:picChg chg="del">
          <ac:chgData name="David Butler" userId="5e725e48-0273-4087-b2eb-09e2acbbccf3" providerId="ADAL" clId="{888B530D-EB5A-4469-9233-5E91CC3A6B0A}" dt="2023-08-22T17:20:50.281" v="14" actId="478"/>
          <ac:picMkLst>
            <pc:docMk/>
            <pc:sldMk cId="318777212" sldId="278"/>
            <ac:picMk id="8" creationId="{4B1DFF4B-5727-48FD-A098-BBBA379FDAB2}"/>
          </ac:picMkLst>
        </pc:picChg>
        <pc:picChg chg="del">
          <ac:chgData name="David Butler" userId="5e725e48-0273-4087-b2eb-09e2acbbccf3" providerId="ADAL" clId="{888B530D-EB5A-4469-9233-5E91CC3A6B0A}" dt="2023-08-22T17:20:47.443" v="12" actId="478"/>
          <ac:picMkLst>
            <pc:docMk/>
            <pc:sldMk cId="318777212" sldId="278"/>
            <ac:picMk id="9" creationId="{1A2A193B-B2D2-4E59-9869-74B5C7701DD0}"/>
          </ac:picMkLst>
        </pc:picChg>
        <pc:picChg chg="del">
          <ac:chgData name="David Butler" userId="5e725e48-0273-4087-b2eb-09e2acbbccf3" providerId="ADAL" clId="{888B530D-EB5A-4469-9233-5E91CC3A6B0A}" dt="2023-08-22T17:20:48.753" v="13" actId="478"/>
          <ac:picMkLst>
            <pc:docMk/>
            <pc:sldMk cId="318777212" sldId="278"/>
            <ac:picMk id="10" creationId="{3FA6FE27-23B0-4A7E-AB08-932D64BAABB4}"/>
          </ac:picMkLst>
        </pc:picChg>
        <pc:picChg chg="del mod">
          <ac:chgData name="David Butler" userId="5e725e48-0273-4087-b2eb-09e2acbbccf3" providerId="ADAL" clId="{888B530D-EB5A-4469-9233-5E91CC3A6B0A}" dt="2023-08-22T17:20:45.725" v="11" actId="478"/>
          <ac:picMkLst>
            <pc:docMk/>
            <pc:sldMk cId="318777212" sldId="278"/>
            <ac:picMk id="11" creationId="{AB4887C3-8A53-4C08-8B48-199C4602D388}"/>
          </ac:picMkLst>
        </pc:picChg>
        <pc:picChg chg="add del mod">
          <ac:chgData name="David Butler" userId="5e725e48-0273-4087-b2eb-09e2acbbccf3" providerId="ADAL" clId="{888B530D-EB5A-4469-9233-5E91CC3A6B0A}" dt="2023-08-22T17:23:37.517" v="38" actId="14100"/>
          <ac:picMkLst>
            <pc:docMk/>
            <pc:sldMk cId="318777212" sldId="278"/>
            <ac:picMk id="12" creationId="{FD7E930A-DF57-4574-A7DF-C549238DF785}"/>
          </ac:picMkLst>
        </pc:picChg>
        <pc:picChg chg="add mod">
          <ac:chgData name="David Butler" userId="5e725e48-0273-4087-b2eb-09e2acbbccf3" providerId="ADAL" clId="{888B530D-EB5A-4469-9233-5E91CC3A6B0A}" dt="2023-08-22T17:23:22.653" v="32" actId="1076"/>
          <ac:picMkLst>
            <pc:docMk/>
            <pc:sldMk cId="318777212" sldId="278"/>
            <ac:picMk id="22" creationId="{A696BCCF-5A6A-472D-B3AE-E4ADF85B2829}"/>
          </ac:picMkLst>
        </pc:picChg>
        <pc:picChg chg="add mod">
          <ac:chgData name="David Butler" userId="5e725e48-0273-4087-b2eb-09e2acbbccf3" providerId="ADAL" clId="{888B530D-EB5A-4469-9233-5E91CC3A6B0A}" dt="2023-08-22T17:23:05.060" v="25" actId="14100"/>
          <ac:picMkLst>
            <pc:docMk/>
            <pc:sldMk cId="318777212" sldId="278"/>
            <ac:picMk id="23" creationId="{E6F4CA02-8404-4E09-9CDC-77ACC6F8C1EE}"/>
          </ac:picMkLst>
        </pc:picChg>
        <pc:picChg chg="add mod">
          <ac:chgData name="David Butler" userId="5e725e48-0273-4087-b2eb-09e2acbbccf3" providerId="ADAL" clId="{888B530D-EB5A-4469-9233-5E91CC3A6B0A}" dt="2023-08-22T17:22:56.010" v="21" actId="14100"/>
          <ac:picMkLst>
            <pc:docMk/>
            <pc:sldMk cId="318777212" sldId="278"/>
            <ac:picMk id="24" creationId="{7BC8F115-29E7-47D5-AD66-367A28122882}"/>
          </ac:picMkLst>
        </pc:picChg>
        <pc:picChg chg="add mod">
          <ac:chgData name="David Butler" userId="5e725e48-0273-4087-b2eb-09e2acbbccf3" providerId="ADAL" clId="{888B530D-EB5A-4469-9233-5E91CC3A6B0A}" dt="2023-08-22T17:23:13.897" v="28" actId="14100"/>
          <ac:picMkLst>
            <pc:docMk/>
            <pc:sldMk cId="318777212" sldId="278"/>
            <ac:picMk id="25" creationId="{25C865B6-EB94-4835-B9AF-4D084C4F0738}"/>
          </ac:picMkLst>
        </pc:picChg>
      </pc:sldChg>
      <pc:sldChg chg="modSp">
        <pc:chgData name="David Butler" userId="5e725e48-0273-4087-b2eb-09e2acbbccf3" providerId="ADAL" clId="{888B530D-EB5A-4469-9233-5E91CC3A6B0A}" dt="2023-08-22T17:29:00.248" v="57" actId="20577"/>
        <pc:sldMkLst>
          <pc:docMk/>
          <pc:sldMk cId="757092206" sldId="279"/>
        </pc:sldMkLst>
        <pc:spChg chg="mod">
          <ac:chgData name="David Butler" userId="5e725e48-0273-4087-b2eb-09e2acbbccf3" providerId="ADAL" clId="{888B530D-EB5A-4469-9233-5E91CC3A6B0A}" dt="2023-08-22T17:29:00.248" v="57" actId="20577"/>
          <ac:spMkLst>
            <pc:docMk/>
            <pc:sldMk cId="757092206" sldId="279"/>
            <ac:spMk id="2" creationId="{B9BEEEA6-EA9A-49FD-835D-B122F90D7D5B}"/>
          </ac:spMkLst>
        </pc:spChg>
      </pc:sldChg>
      <pc:sldChg chg="del">
        <pc:chgData name="David Butler" userId="5e725e48-0273-4087-b2eb-09e2acbbccf3" providerId="ADAL" clId="{888B530D-EB5A-4469-9233-5E91CC3A6B0A}" dt="2023-08-22T17:20:34.075" v="2" actId="2696"/>
        <pc:sldMkLst>
          <pc:docMk/>
          <pc:sldMk cId="2235834159" sldId="280"/>
        </pc:sldMkLst>
      </pc:sldChg>
      <pc:sldChg chg="addSp delSp">
        <pc:chgData name="David Butler" userId="5e725e48-0273-4087-b2eb-09e2acbbccf3" providerId="ADAL" clId="{888B530D-EB5A-4469-9233-5E91CC3A6B0A}" dt="2023-08-22T17:24:15.430" v="41"/>
        <pc:sldMkLst>
          <pc:docMk/>
          <pc:sldMk cId="1689662125" sldId="281"/>
        </pc:sldMkLst>
        <pc:picChg chg="del">
          <ac:chgData name="David Butler" userId="5e725e48-0273-4087-b2eb-09e2acbbccf3" providerId="ADAL" clId="{888B530D-EB5A-4469-9233-5E91CC3A6B0A}" dt="2023-08-22T17:23:51.046" v="40" actId="478"/>
          <ac:picMkLst>
            <pc:docMk/>
            <pc:sldMk cId="1689662125" sldId="281"/>
            <ac:picMk id="2" creationId="{B326D50B-CF48-4A8D-87FF-2AEA87A9C579}"/>
          </ac:picMkLst>
        </pc:picChg>
        <pc:picChg chg="add">
          <ac:chgData name="David Butler" userId="5e725e48-0273-4087-b2eb-09e2acbbccf3" providerId="ADAL" clId="{888B530D-EB5A-4469-9233-5E91CC3A6B0A}" dt="2023-08-22T17:24:15.430" v="41"/>
          <ac:picMkLst>
            <pc:docMk/>
            <pc:sldMk cId="1689662125" sldId="281"/>
            <ac:picMk id="3" creationId="{1F7E8562-A827-4785-AA0B-9C27FA0DFCD6}"/>
          </ac:picMkLst>
        </pc:picChg>
      </pc:sldChg>
      <pc:sldChg chg="modSp">
        <pc:chgData name="David Butler" userId="5e725e48-0273-4087-b2eb-09e2acbbccf3" providerId="ADAL" clId="{888B530D-EB5A-4469-9233-5E91CC3A6B0A}" dt="2023-08-22T17:29:49.927" v="89" actId="20577"/>
        <pc:sldMkLst>
          <pc:docMk/>
          <pc:sldMk cId="1480426143" sldId="284"/>
        </pc:sldMkLst>
        <pc:spChg chg="mod">
          <ac:chgData name="David Butler" userId="5e725e48-0273-4087-b2eb-09e2acbbccf3" providerId="ADAL" clId="{888B530D-EB5A-4469-9233-5E91CC3A6B0A}" dt="2023-08-22T17:29:49.927" v="89" actId="20577"/>
          <ac:spMkLst>
            <pc:docMk/>
            <pc:sldMk cId="1480426143" sldId="284"/>
            <ac:spMk id="2" creationId="{B9BEEEA6-EA9A-49FD-835D-B122F90D7D5B}"/>
          </ac:spMkLst>
        </pc:spChg>
      </pc:sldChg>
      <pc:sldChg chg="modSp ord">
        <pc:chgData name="David Butler" userId="5e725e48-0273-4087-b2eb-09e2acbbccf3" providerId="ADAL" clId="{888B530D-EB5A-4469-9233-5E91CC3A6B0A}" dt="2023-08-22T17:29:55.172" v="90"/>
        <pc:sldMkLst>
          <pc:docMk/>
          <pc:sldMk cId="550610746" sldId="285"/>
        </pc:sldMkLst>
        <pc:spChg chg="mod">
          <ac:chgData name="David Butler" userId="5e725e48-0273-4087-b2eb-09e2acbbccf3" providerId="ADAL" clId="{888B530D-EB5A-4469-9233-5E91CC3A6B0A}" dt="2023-08-22T17:29:40.924" v="80" actId="20577"/>
          <ac:spMkLst>
            <pc:docMk/>
            <pc:sldMk cId="550610746" sldId="285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29:19.580" v="73" actId="14100"/>
        <pc:sldMkLst>
          <pc:docMk/>
          <pc:sldMk cId="1004402086" sldId="286"/>
        </pc:sldMkLst>
        <pc:spChg chg="mod">
          <ac:chgData name="David Butler" userId="5e725e48-0273-4087-b2eb-09e2acbbccf3" providerId="ADAL" clId="{888B530D-EB5A-4469-9233-5E91CC3A6B0A}" dt="2023-08-22T17:29:19.580" v="73" actId="14100"/>
          <ac:spMkLst>
            <pc:docMk/>
            <pc:sldMk cId="1004402086" sldId="286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29:05.611" v="64" actId="20577"/>
        <pc:sldMkLst>
          <pc:docMk/>
          <pc:sldMk cId="1656543909" sldId="288"/>
        </pc:sldMkLst>
        <pc:spChg chg="mod">
          <ac:chgData name="David Butler" userId="5e725e48-0273-4087-b2eb-09e2acbbccf3" providerId="ADAL" clId="{888B530D-EB5A-4469-9233-5E91CC3A6B0A}" dt="2023-08-22T17:29:05.611" v="64" actId="20577"/>
          <ac:spMkLst>
            <pc:docMk/>
            <pc:sldMk cId="1656543909" sldId="288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30:05.935" v="95" actId="20577"/>
        <pc:sldMkLst>
          <pc:docMk/>
          <pc:sldMk cId="2183667744" sldId="289"/>
        </pc:sldMkLst>
        <pc:spChg chg="mod">
          <ac:chgData name="David Butler" userId="5e725e48-0273-4087-b2eb-09e2acbbccf3" providerId="ADAL" clId="{888B530D-EB5A-4469-9233-5E91CC3A6B0A}" dt="2023-08-22T17:30:05.935" v="95" actId="20577"/>
          <ac:spMkLst>
            <pc:docMk/>
            <pc:sldMk cId="2183667744" sldId="289"/>
            <ac:spMk id="2" creationId="{B9BEEEA6-EA9A-49FD-835D-B122F90D7D5B}"/>
          </ac:spMkLst>
        </pc:spChg>
      </pc:sldChg>
      <pc:sldChg chg="modSp">
        <pc:chgData name="David Butler" userId="5e725e48-0273-4087-b2eb-09e2acbbccf3" providerId="ADAL" clId="{888B530D-EB5A-4469-9233-5E91CC3A6B0A}" dt="2023-08-22T17:30:15.101" v="101" actId="14100"/>
        <pc:sldMkLst>
          <pc:docMk/>
          <pc:sldMk cId="3035730949" sldId="290"/>
        </pc:sldMkLst>
        <pc:spChg chg="mod">
          <ac:chgData name="David Butler" userId="5e725e48-0273-4087-b2eb-09e2acbbccf3" providerId="ADAL" clId="{888B530D-EB5A-4469-9233-5E91CC3A6B0A}" dt="2023-08-22T17:30:15.101" v="101" actId="14100"/>
          <ac:spMkLst>
            <pc:docMk/>
            <pc:sldMk cId="3035730949" sldId="290"/>
            <ac:spMk id="2" creationId="{B9BEEEA6-EA9A-49FD-835D-B122F90D7D5B}"/>
          </ac:spMkLst>
        </pc:spChg>
      </pc:sldChg>
      <pc:sldChg chg="del">
        <pc:chgData name="David Butler" userId="5e725e48-0273-4087-b2eb-09e2acbbccf3" providerId="ADAL" clId="{888B530D-EB5A-4469-9233-5E91CC3A6B0A}" dt="2023-08-22T17:30:19.493" v="102" actId="2696"/>
        <pc:sldMkLst>
          <pc:docMk/>
          <pc:sldMk cId="2926168963" sldId="291"/>
        </pc:sldMkLst>
      </pc:sldChg>
      <pc:sldChg chg="addSp delSp">
        <pc:chgData name="David Butler" userId="5e725e48-0273-4087-b2eb-09e2acbbccf3" providerId="ADAL" clId="{888B530D-EB5A-4469-9233-5E91CC3A6B0A}" dt="2023-08-22T17:24:39.418" v="43"/>
        <pc:sldMkLst>
          <pc:docMk/>
          <pc:sldMk cId="4231226703" sldId="292"/>
        </pc:sldMkLst>
        <pc:picChg chg="del">
          <ac:chgData name="David Butler" userId="5e725e48-0273-4087-b2eb-09e2acbbccf3" providerId="ADAL" clId="{888B530D-EB5A-4469-9233-5E91CC3A6B0A}" dt="2023-08-22T17:24:19.832" v="42" actId="478"/>
          <ac:picMkLst>
            <pc:docMk/>
            <pc:sldMk cId="4231226703" sldId="292"/>
            <ac:picMk id="2" creationId="{1492F2C4-6CA2-4F20-925C-F89373F3579F}"/>
          </ac:picMkLst>
        </pc:picChg>
        <pc:picChg chg="add">
          <ac:chgData name="David Butler" userId="5e725e48-0273-4087-b2eb-09e2acbbccf3" providerId="ADAL" clId="{888B530D-EB5A-4469-9233-5E91CC3A6B0A}" dt="2023-08-22T17:24:39.418" v="43"/>
          <ac:picMkLst>
            <pc:docMk/>
            <pc:sldMk cId="4231226703" sldId="292"/>
            <ac:picMk id="3" creationId="{29340017-CE57-4794-9F11-A8BE941C5425}"/>
          </ac:picMkLst>
        </pc:picChg>
      </pc:sldChg>
      <pc:sldChg chg="addSp delSp">
        <pc:chgData name="David Butler" userId="5e725e48-0273-4087-b2eb-09e2acbbccf3" providerId="ADAL" clId="{888B530D-EB5A-4469-9233-5E91CC3A6B0A}" dt="2023-08-22T17:25:52.965" v="45"/>
        <pc:sldMkLst>
          <pc:docMk/>
          <pc:sldMk cId="2947604803" sldId="293"/>
        </pc:sldMkLst>
        <pc:picChg chg="del">
          <ac:chgData name="David Butler" userId="5e725e48-0273-4087-b2eb-09e2acbbccf3" providerId="ADAL" clId="{888B530D-EB5A-4469-9233-5E91CC3A6B0A}" dt="2023-08-22T17:24:43.156" v="44" actId="478"/>
          <ac:picMkLst>
            <pc:docMk/>
            <pc:sldMk cId="2947604803" sldId="293"/>
            <ac:picMk id="2" creationId="{A6D90399-8D8B-4F1A-AE91-2CD2D874312C}"/>
          </ac:picMkLst>
        </pc:picChg>
        <pc:picChg chg="add">
          <ac:chgData name="David Butler" userId="5e725e48-0273-4087-b2eb-09e2acbbccf3" providerId="ADAL" clId="{888B530D-EB5A-4469-9233-5E91CC3A6B0A}" dt="2023-08-22T17:25:52.965" v="45"/>
          <ac:picMkLst>
            <pc:docMk/>
            <pc:sldMk cId="2947604803" sldId="293"/>
            <ac:picMk id="3" creationId="{2C08F1B4-49D5-4991-B1B2-B7B4B7067605}"/>
          </ac:picMkLst>
        </pc:picChg>
      </pc:sldChg>
      <pc:sldChg chg="addSp">
        <pc:chgData name="David Butler" userId="5e725e48-0273-4087-b2eb-09e2acbbccf3" providerId="ADAL" clId="{888B530D-EB5A-4469-9233-5E91CC3A6B0A}" dt="2023-08-22T17:27:21.038" v="46"/>
        <pc:sldMkLst>
          <pc:docMk/>
          <pc:sldMk cId="1784630773" sldId="294"/>
        </pc:sldMkLst>
        <pc:picChg chg="add">
          <ac:chgData name="David Butler" userId="5e725e48-0273-4087-b2eb-09e2acbbccf3" providerId="ADAL" clId="{888B530D-EB5A-4469-9233-5E91CC3A6B0A}" dt="2023-08-22T17:27:21.038" v="46"/>
          <ac:picMkLst>
            <pc:docMk/>
            <pc:sldMk cId="1784630773" sldId="294"/>
            <ac:picMk id="2" creationId="{D6F808EB-564C-4295-80D1-76B3B8C329E4}"/>
          </ac:picMkLst>
        </pc:picChg>
      </pc:sldChg>
      <pc:sldChg chg="addSp add">
        <pc:chgData name="David Butler" userId="5e725e48-0273-4087-b2eb-09e2acbbccf3" providerId="ADAL" clId="{888B530D-EB5A-4469-9233-5E91CC3A6B0A}" dt="2023-08-22T17:27:54.710" v="48"/>
        <pc:sldMkLst>
          <pc:docMk/>
          <pc:sldMk cId="665460227" sldId="295"/>
        </pc:sldMkLst>
        <pc:picChg chg="add">
          <ac:chgData name="David Butler" userId="5e725e48-0273-4087-b2eb-09e2acbbccf3" providerId="ADAL" clId="{888B530D-EB5A-4469-9233-5E91CC3A6B0A}" dt="2023-08-22T17:27:54.710" v="48"/>
          <ac:picMkLst>
            <pc:docMk/>
            <pc:sldMk cId="665460227" sldId="295"/>
            <ac:picMk id="2" creationId="{F27DC0C3-FB68-414F-AC0A-0DD59440A12C}"/>
          </ac:picMkLst>
        </pc:picChg>
      </pc:sldChg>
      <pc:sldChg chg="addSp add">
        <pc:chgData name="David Butler" userId="5e725e48-0273-4087-b2eb-09e2acbbccf3" providerId="ADAL" clId="{888B530D-EB5A-4469-9233-5E91CC3A6B0A}" dt="2023-08-22T17:28:21.626" v="50"/>
        <pc:sldMkLst>
          <pc:docMk/>
          <pc:sldMk cId="4159682683" sldId="296"/>
        </pc:sldMkLst>
        <pc:picChg chg="add">
          <ac:chgData name="David Butler" userId="5e725e48-0273-4087-b2eb-09e2acbbccf3" providerId="ADAL" clId="{888B530D-EB5A-4469-9233-5E91CC3A6B0A}" dt="2023-08-22T17:28:21.626" v="50"/>
          <ac:picMkLst>
            <pc:docMk/>
            <pc:sldMk cId="4159682683" sldId="296"/>
            <ac:picMk id="2" creationId="{086596F8-7F00-4CCE-B007-975946E58E3F}"/>
          </ac:picMkLst>
        </pc:picChg>
      </pc:sldChg>
      <pc:sldChg chg="addSp add">
        <pc:chgData name="David Butler" userId="5e725e48-0273-4087-b2eb-09e2acbbccf3" providerId="ADAL" clId="{888B530D-EB5A-4469-9233-5E91CC3A6B0A}" dt="2023-08-22T17:28:50.931" v="52"/>
        <pc:sldMkLst>
          <pc:docMk/>
          <pc:sldMk cId="3438403826" sldId="297"/>
        </pc:sldMkLst>
        <pc:picChg chg="add">
          <ac:chgData name="David Butler" userId="5e725e48-0273-4087-b2eb-09e2acbbccf3" providerId="ADAL" clId="{888B530D-EB5A-4469-9233-5E91CC3A6B0A}" dt="2023-08-22T17:28:50.931" v="52"/>
          <ac:picMkLst>
            <pc:docMk/>
            <pc:sldMk cId="3438403826" sldId="297"/>
            <ac:picMk id="2" creationId="{F9254EE4-C11B-4617-8C86-7A6A123D78B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12/26/2023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19DEDC-BDC3-C693-D489-72905FA7D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378" y="1152408"/>
            <a:ext cx="6693244" cy="455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190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276453-4F45-FCF1-EC60-1616E1783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486535"/>
            <a:ext cx="8178799" cy="388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814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D7804100-ECD8-4E77-9554-DD96C1B80B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96D3DC-6C1F-4C13-9AAD-8652AC5F1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4C098A-9CF7-4106-9C97-4110ABA7D2C3}">
  <ds:schemaRefs>
    <ds:schemaRef ds:uri="http://purl.org/dc/dcmitype/"/>
    <ds:schemaRef ds:uri="7789c14a-a99d-49e3-b17f-cc0aeb526209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1d7f4318-fbaa-42fb-befc-90ab84d26bd1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2484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2023-12-26T11:04:34Z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