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59" r:id="rId7"/>
    <p:sldId id="261" r:id="rId8"/>
    <p:sldId id="278" r:id="rId9"/>
    <p:sldId id="279" r:id="rId10"/>
    <p:sldId id="280" r:id="rId11"/>
    <p:sldId id="281" r:id="rId12"/>
    <p:sldId id="262" r:id="rId13"/>
    <p:sldId id="273" r:id="rId14"/>
    <p:sldId id="276" r:id="rId15"/>
    <p:sldId id="275" r:id="rId16"/>
    <p:sldId id="274" r:id="rId17"/>
    <p:sldId id="272" r:id="rId18"/>
    <p:sldId id="27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077B86-1BC8-4F7F-9584-715612BB4915}" v="1" dt="2023-12-26T09:56:26.2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24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9B7BC06-633B-4C8E-86FB-C9D8966B0088}"/>
    <pc:docChg chg="custSel addSld delSld modSld">
      <pc:chgData name="David Butler" userId="1d4169bac4fa5473" providerId="LiveId" clId="{F9B7BC06-633B-4C8E-86FB-C9D8966B0088}" dt="2023-12-22T20:38:41.895" v="113" actId="20577"/>
      <pc:docMkLst>
        <pc:docMk/>
      </pc:docMkLst>
      <pc:sldChg chg="addSp modSp new mod">
        <pc:chgData name="David Butler" userId="1d4169bac4fa5473" providerId="LiveId" clId="{F9B7BC06-633B-4C8E-86FB-C9D8966B0088}" dt="2023-12-22T20:36:25.743" v="33" actId="122"/>
        <pc:sldMkLst>
          <pc:docMk/>
          <pc:sldMk cId="729536478" sldId="262"/>
        </pc:sldMkLst>
        <pc:spChg chg="add mod">
          <ac:chgData name="David Butler" userId="1d4169bac4fa5473" providerId="LiveId" clId="{F9B7BC06-633B-4C8E-86FB-C9D8966B0088}" dt="2023-12-22T20:36:25.743" v="33" actId="122"/>
          <ac:spMkLst>
            <pc:docMk/>
            <pc:sldMk cId="729536478" sldId="262"/>
            <ac:spMk id="2" creationId="{56E5D091-DE4A-06BD-D288-83D45CA5BED6}"/>
          </ac:spMkLst>
        </pc:spChg>
      </pc:sldChg>
      <pc:sldChg chg="new del">
        <pc:chgData name="David Butler" userId="1d4169bac4fa5473" providerId="LiveId" clId="{F9B7BC06-633B-4C8E-86FB-C9D8966B0088}" dt="2023-12-22T20:38:13.935" v="99" actId="47"/>
        <pc:sldMkLst>
          <pc:docMk/>
          <pc:sldMk cId="2201288972" sldId="263"/>
        </pc:sldMkLst>
      </pc:sldChg>
      <pc:sldChg chg="new del">
        <pc:chgData name="David Butler" userId="1d4169bac4fa5473" providerId="LiveId" clId="{F9B7BC06-633B-4C8E-86FB-C9D8966B0088}" dt="2023-12-22T20:38:14.518" v="100" actId="47"/>
        <pc:sldMkLst>
          <pc:docMk/>
          <pc:sldMk cId="2439067102" sldId="264"/>
        </pc:sldMkLst>
      </pc:sldChg>
      <pc:sldChg chg="new del">
        <pc:chgData name="David Butler" userId="1d4169bac4fa5473" providerId="LiveId" clId="{F9B7BC06-633B-4C8E-86FB-C9D8966B0088}" dt="2023-12-22T20:38:15.110" v="101" actId="47"/>
        <pc:sldMkLst>
          <pc:docMk/>
          <pc:sldMk cId="2628352234" sldId="265"/>
        </pc:sldMkLst>
      </pc:sldChg>
      <pc:sldChg chg="new del">
        <pc:chgData name="David Butler" userId="1d4169bac4fa5473" providerId="LiveId" clId="{F9B7BC06-633B-4C8E-86FB-C9D8966B0088}" dt="2023-12-22T20:38:15.803" v="102" actId="47"/>
        <pc:sldMkLst>
          <pc:docMk/>
          <pc:sldMk cId="1125530193" sldId="266"/>
        </pc:sldMkLst>
      </pc:sldChg>
      <pc:sldChg chg="new del">
        <pc:chgData name="David Butler" userId="1d4169bac4fa5473" providerId="LiveId" clId="{F9B7BC06-633B-4C8E-86FB-C9D8966B0088}" dt="2023-12-22T20:38:16.461" v="103" actId="47"/>
        <pc:sldMkLst>
          <pc:docMk/>
          <pc:sldMk cId="154069091" sldId="267"/>
        </pc:sldMkLst>
      </pc:sldChg>
      <pc:sldChg chg="new del">
        <pc:chgData name="David Butler" userId="1d4169bac4fa5473" providerId="LiveId" clId="{F9B7BC06-633B-4C8E-86FB-C9D8966B0088}" dt="2023-12-22T20:38:17.180" v="104" actId="47"/>
        <pc:sldMkLst>
          <pc:docMk/>
          <pc:sldMk cId="91504072" sldId="268"/>
        </pc:sldMkLst>
      </pc:sldChg>
      <pc:sldChg chg="add del">
        <pc:chgData name="David Butler" userId="1d4169bac4fa5473" providerId="LiveId" clId="{F9B7BC06-633B-4C8E-86FB-C9D8966B0088}" dt="2023-12-22T20:38:13.237" v="98" actId="47"/>
        <pc:sldMkLst>
          <pc:docMk/>
          <pc:sldMk cId="1057286632" sldId="269"/>
        </pc:sldMkLst>
      </pc:sldChg>
      <pc:sldChg chg="modSp add mod">
        <pc:chgData name="David Butler" userId="1d4169bac4fa5473" providerId="LiveId" clId="{F9B7BC06-633B-4C8E-86FB-C9D8966B0088}" dt="2023-12-22T20:38:10.255" v="97" actId="404"/>
        <pc:sldMkLst>
          <pc:docMk/>
          <pc:sldMk cId="4254331759" sldId="270"/>
        </pc:sldMkLst>
        <pc:spChg chg="mod">
          <ac:chgData name="David Butler" userId="1d4169bac4fa5473" providerId="LiveId" clId="{F9B7BC06-633B-4C8E-86FB-C9D8966B0088}" dt="2023-12-22T20:38:10.255" v="97" actId="404"/>
          <ac:spMkLst>
            <pc:docMk/>
            <pc:sldMk cId="4254331759" sldId="270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59.671" v="86" actId="20577"/>
        <pc:sldMkLst>
          <pc:docMk/>
          <pc:sldMk cId="1977958919" sldId="271"/>
        </pc:sldMkLst>
        <pc:spChg chg="mod">
          <ac:chgData name="David Butler" userId="1d4169bac4fa5473" providerId="LiveId" clId="{F9B7BC06-633B-4C8E-86FB-C9D8966B0088}" dt="2023-12-22T20:37:59.671" v="86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7.441" v="79" actId="20577"/>
        <pc:sldMkLst>
          <pc:docMk/>
          <pc:sldMk cId="2458023413" sldId="272"/>
        </pc:sldMkLst>
        <pc:spChg chg="mod">
          <ac:chgData name="David Butler" userId="1d4169bac4fa5473" providerId="LiveId" clId="{F9B7BC06-633B-4C8E-86FB-C9D8966B0088}" dt="2023-12-22T20:37:47.441" v="79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6:54.263" v="45" actId="20577"/>
        <pc:sldMkLst>
          <pc:docMk/>
          <pc:sldMk cId="2613116240" sldId="273"/>
        </pc:sldMkLst>
        <pc:spChg chg="mod">
          <ac:chgData name="David Butler" userId="1d4169bac4fa5473" providerId="LiveId" clId="{F9B7BC06-633B-4C8E-86FB-C9D8966B0088}" dt="2023-12-22T20:36:54.263" v="45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1.575" v="72" actId="20577"/>
        <pc:sldMkLst>
          <pc:docMk/>
          <pc:sldMk cId="1216276904" sldId="274"/>
        </pc:sldMkLst>
        <pc:spChg chg="mod">
          <ac:chgData name="David Butler" userId="1d4169bac4fa5473" providerId="LiveId" clId="{F9B7BC06-633B-4C8E-86FB-C9D8966B0088}" dt="2023-12-22T20:37:41.575" v="72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37.299" v="67" actId="20577"/>
        <pc:sldMkLst>
          <pc:docMk/>
          <pc:sldMk cId="613509115" sldId="275"/>
        </pc:sldMkLst>
        <pc:spChg chg="mod">
          <ac:chgData name="David Butler" userId="1d4169bac4fa5473" providerId="LiveId" clId="{F9B7BC06-633B-4C8E-86FB-C9D8966B0088}" dt="2023-12-22T20:37:37.299" v="67" actId="20577"/>
          <ac:spMkLst>
            <pc:docMk/>
            <pc:sldMk cId="613509115" sldId="275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02.936" v="49" actId="20577"/>
        <pc:sldMkLst>
          <pc:docMk/>
          <pc:sldMk cId="1314969046" sldId="276"/>
        </pc:sldMkLst>
        <pc:spChg chg="mod">
          <ac:chgData name="David Butler" userId="1d4169bac4fa5473" providerId="LiveId" clId="{F9B7BC06-633B-4C8E-86FB-C9D8966B0088}" dt="2023-12-22T20:37:02.936" v="49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8:41.895" v="113" actId="20577"/>
        <pc:sldMkLst>
          <pc:docMk/>
          <pc:sldMk cId="790312517" sldId="277"/>
        </pc:sldMkLst>
        <pc:spChg chg="mod">
          <ac:chgData name="David Butler" userId="1d4169bac4fa5473" providerId="LiveId" clId="{F9B7BC06-633B-4C8E-86FB-C9D8966B0088}" dt="2023-12-22T20:38:41.895" v="113" actId="20577"/>
          <ac:spMkLst>
            <pc:docMk/>
            <pc:sldMk cId="790312517" sldId="277"/>
            <ac:spMk id="2" creationId="{56E5D091-DE4A-06BD-D288-83D45CA5BED6}"/>
          </ac:spMkLst>
        </pc:spChg>
      </pc:sldChg>
    </pc:docChg>
  </pc:docChgLst>
  <pc:docChgLst>
    <pc:chgData name="David Butler" userId="5e725e48-0273-4087-b2eb-09e2acbbccf3" providerId="ADAL" clId="{69858BCD-3FAA-4F7D-A506-99D7FBE3B014}"/>
    <pc:docChg chg="custSel addSld delSld modSld">
      <pc:chgData name="David Butler" userId="5e725e48-0273-4087-b2eb-09e2acbbccf3" providerId="ADAL" clId="{69858BCD-3FAA-4F7D-A506-99D7FBE3B014}" dt="2023-08-23T14:44:53.919" v="40"/>
      <pc:docMkLst>
        <pc:docMk/>
      </pc:docMkLst>
      <pc:sldChg chg="addSp delSp modSp">
        <pc:chgData name="David Butler" userId="5e725e48-0273-4087-b2eb-09e2acbbccf3" providerId="ADAL" clId="{69858BCD-3FAA-4F7D-A506-99D7FBE3B014}" dt="2023-08-23T14:43:26.042" v="33" actId="14100"/>
        <pc:sldMkLst>
          <pc:docMk/>
          <pc:sldMk cId="3755815584" sldId="257"/>
        </pc:sldMkLst>
        <pc:graphicFrameChg chg="add del mod">
          <ac:chgData name="David Butler" userId="5e725e48-0273-4087-b2eb-09e2acbbccf3" providerId="ADAL" clId="{69858BCD-3FAA-4F7D-A506-99D7FBE3B014}" dt="2023-08-23T14:42:17.753" v="10"/>
          <ac:graphicFrameMkLst>
            <pc:docMk/>
            <pc:sldMk cId="3755815584" sldId="257"/>
            <ac:graphicFrameMk id="2" creationId="{B4836E53-43B5-48C0-9AAD-57E51ED88B6D}"/>
          </ac:graphicFrameMkLst>
        </pc:graphicFrameChg>
        <pc:graphicFrameChg chg="add del mod">
          <ac:chgData name="David Butler" userId="5e725e48-0273-4087-b2eb-09e2acbbccf3" providerId="ADAL" clId="{69858BCD-3FAA-4F7D-A506-99D7FBE3B014}" dt="2023-08-23T14:42:43.792" v="14" actId="478"/>
          <ac:graphicFrameMkLst>
            <pc:docMk/>
            <pc:sldMk cId="3755815584" sldId="257"/>
            <ac:graphicFrameMk id="3" creationId="{89F93CCA-EC2C-49F5-8367-60C0E9725989}"/>
          </ac:graphicFrameMkLst>
        </pc:graphicFrameChg>
        <pc:picChg chg="del">
          <ac:chgData name="David Butler" userId="5e725e48-0273-4087-b2eb-09e2acbbccf3" providerId="ADAL" clId="{69858BCD-3FAA-4F7D-A506-99D7FBE3B014}" dt="2023-08-23T14:41:57.370" v="0" actId="478"/>
          <ac:picMkLst>
            <pc:docMk/>
            <pc:sldMk cId="3755815584" sldId="257"/>
            <ac:picMk id="28" creationId="{663889EB-59CF-4B80-8A37-09624E32A0A0}"/>
          </ac:picMkLst>
        </pc:picChg>
        <pc:picChg chg="del">
          <ac:chgData name="David Butler" userId="5e725e48-0273-4087-b2eb-09e2acbbccf3" providerId="ADAL" clId="{69858BCD-3FAA-4F7D-A506-99D7FBE3B014}" dt="2023-08-23T14:41:58.180" v="1" actId="478"/>
          <ac:picMkLst>
            <pc:docMk/>
            <pc:sldMk cId="3755815584" sldId="257"/>
            <ac:picMk id="29" creationId="{4F4CAC49-E7A6-4A5C-A5A3-21AA5F3096A6}"/>
          </ac:picMkLst>
        </pc:picChg>
        <pc:picChg chg="del">
          <ac:chgData name="David Butler" userId="5e725e48-0273-4087-b2eb-09e2acbbccf3" providerId="ADAL" clId="{69858BCD-3FAA-4F7D-A506-99D7FBE3B014}" dt="2023-08-23T14:41:58.691" v="2" actId="478"/>
          <ac:picMkLst>
            <pc:docMk/>
            <pc:sldMk cId="3755815584" sldId="257"/>
            <ac:picMk id="30" creationId="{4DCBE9A7-E0CA-40D7-AF76-A67DEAB35FD5}"/>
          </ac:picMkLst>
        </pc:picChg>
        <pc:picChg chg="del">
          <ac:chgData name="David Butler" userId="5e725e48-0273-4087-b2eb-09e2acbbccf3" providerId="ADAL" clId="{69858BCD-3FAA-4F7D-A506-99D7FBE3B014}" dt="2023-08-23T14:42:00.240" v="5" actId="478"/>
          <ac:picMkLst>
            <pc:docMk/>
            <pc:sldMk cId="3755815584" sldId="257"/>
            <ac:picMk id="31" creationId="{30728355-4BE4-4559-AF71-DE1A09C83878}"/>
          </ac:picMkLst>
        </pc:picChg>
        <pc:picChg chg="del">
          <ac:chgData name="David Butler" userId="5e725e48-0273-4087-b2eb-09e2acbbccf3" providerId="ADAL" clId="{69858BCD-3FAA-4F7D-A506-99D7FBE3B014}" dt="2023-08-23T14:41:59.671" v="4" actId="478"/>
          <ac:picMkLst>
            <pc:docMk/>
            <pc:sldMk cId="3755815584" sldId="257"/>
            <ac:picMk id="32" creationId="{A669C6E7-9708-43EF-A4DA-F90029CA127B}"/>
          </ac:picMkLst>
        </pc:picChg>
        <pc:picChg chg="del">
          <ac:chgData name="David Butler" userId="5e725e48-0273-4087-b2eb-09e2acbbccf3" providerId="ADAL" clId="{69858BCD-3FAA-4F7D-A506-99D7FBE3B014}" dt="2023-08-23T14:41:59.256" v="3" actId="478"/>
          <ac:picMkLst>
            <pc:docMk/>
            <pc:sldMk cId="3755815584" sldId="257"/>
            <ac:picMk id="33" creationId="{432F282E-399C-4A66-A158-1F941872CE14}"/>
          </ac:picMkLst>
        </pc:picChg>
        <pc:picChg chg="del">
          <ac:chgData name="David Butler" userId="5e725e48-0273-4087-b2eb-09e2acbbccf3" providerId="ADAL" clId="{69858BCD-3FAA-4F7D-A506-99D7FBE3B014}" dt="2023-08-23T14:42:00.752" v="6" actId="478"/>
          <ac:picMkLst>
            <pc:docMk/>
            <pc:sldMk cId="3755815584" sldId="257"/>
            <ac:picMk id="34" creationId="{E5083F7F-7F13-4668-89FE-E236D2F781A5}"/>
          </ac:picMkLst>
        </pc:picChg>
        <pc:picChg chg="del">
          <ac:chgData name="David Butler" userId="5e725e48-0273-4087-b2eb-09e2acbbccf3" providerId="ADAL" clId="{69858BCD-3FAA-4F7D-A506-99D7FBE3B014}" dt="2023-08-23T14:42:01.255" v="7" actId="478"/>
          <ac:picMkLst>
            <pc:docMk/>
            <pc:sldMk cId="3755815584" sldId="257"/>
            <ac:picMk id="35" creationId="{6626DD4A-8072-4B1A-93F6-EAF7492C3BF4}"/>
          </ac:picMkLst>
        </pc:picChg>
        <pc:picChg chg="del">
          <ac:chgData name="David Butler" userId="5e725e48-0273-4087-b2eb-09e2acbbccf3" providerId="ADAL" clId="{69858BCD-3FAA-4F7D-A506-99D7FBE3B014}" dt="2023-08-23T14:42:01.928" v="8" actId="478"/>
          <ac:picMkLst>
            <pc:docMk/>
            <pc:sldMk cId="3755815584" sldId="257"/>
            <ac:picMk id="36" creationId="{30D4106F-9C38-42DA-8AD6-922BCD8D5CAA}"/>
          </ac:picMkLst>
        </pc:picChg>
        <pc:picChg chg="add mod">
          <ac:chgData name="David Butler" userId="5e725e48-0273-4087-b2eb-09e2acbbccf3" providerId="ADAL" clId="{69858BCD-3FAA-4F7D-A506-99D7FBE3B014}" dt="2023-08-23T14:43:26.042" v="33" actId="14100"/>
          <ac:picMkLst>
            <pc:docMk/>
            <pc:sldMk cId="3755815584" sldId="257"/>
            <ac:picMk id="37" creationId="{1782CEB9-8294-4976-814A-78546F945AC5}"/>
          </ac:picMkLst>
        </pc:picChg>
        <pc:picChg chg="add mod">
          <ac:chgData name="David Butler" userId="5e725e48-0273-4087-b2eb-09e2acbbccf3" providerId="ADAL" clId="{69858BCD-3FAA-4F7D-A506-99D7FBE3B014}" dt="2023-08-23T14:43:17.201" v="29" actId="14100"/>
          <ac:picMkLst>
            <pc:docMk/>
            <pc:sldMk cId="3755815584" sldId="257"/>
            <ac:picMk id="38" creationId="{FFD21BA5-932A-4043-89E6-F4B6450F7750}"/>
          </ac:picMkLst>
        </pc:picChg>
        <pc:picChg chg="add mod">
          <ac:chgData name="David Butler" userId="5e725e48-0273-4087-b2eb-09e2acbbccf3" providerId="ADAL" clId="{69858BCD-3FAA-4F7D-A506-99D7FBE3B014}" dt="2023-08-23T14:43:20.146" v="31" actId="14100"/>
          <ac:picMkLst>
            <pc:docMk/>
            <pc:sldMk cId="3755815584" sldId="257"/>
            <ac:picMk id="39" creationId="{D04D1BAF-AF70-4EA1-86C9-CD8EA0C0CCB6}"/>
          </ac:picMkLst>
        </pc:picChg>
        <pc:picChg chg="add mod">
          <ac:chgData name="David Butler" userId="5e725e48-0273-4087-b2eb-09e2acbbccf3" providerId="ADAL" clId="{69858BCD-3FAA-4F7D-A506-99D7FBE3B014}" dt="2023-08-23T14:43:14.898" v="28" actId="14100"/>
          <ac:picMkLst>
            <pc:docMk/>
            <pc:sldMk cId="3755815584" sldId="257"/>
            <ac:picMk id="40" creationId="{9CE2C1B0-DEA1-439C-9DBB-6BBE7A2BA711}"/>
          </ac:picMkLst>
        </pc:picChg>
        <pc:picChg chg="add mod">
          <ac:chgData name="David Butler" userId="5e725e48-0273-4087-b2eb-09e2acbbccf3" providerId="ADAL" clId="{69858BCD-3FAA-4F7D-A506-99D7FBE3B014}" dt="2023-08-23T14:43:13.225" v="27" actId="14100"/>
          <ac:picMkLst>
            <pc:docMk/>
            <pc:sldMk cId="3755815584" sldId="257"/>
            <ac:picMk id="41" creationId="{68A5010B-3EED-44D5-AD8D-649EC7F54B70}"/>
          </ac:picMkLst>
        </pc:picChg>
        <pc:picChg chg="add mod">
          <ac:chgData name="David Butler" userId="5e725e48-0273-4087-b2eb-09e2acbbccf3" providerId="ADAL" clId="{69858BCD-3FAA-4F7D-A506-99D7FBE3B014}" dt="2023-08-23T14:43:08.386" v="25" actId="14100"/>
          <ac:picMkLst>
            <pc:docMk/>
            <pc:sldMk cId="3755815584" sldId="257"/>
            <ac:picMk id="42" creationId="{0F592DC8-9157-475F-B38F-3E5FF9564C66}"/>
          </ac:picMkLst>
        </pc:picChg>
        <pc:picChg chg="add mod">
          <ac:chgData name="David Butler" userId="5e725e48-0273-4087-b2eb-09e2acbbccf3" providerId="ADAL" clId="{69858BCD-3FAA-4F7D-A506-99D7FBE3B014}" dt="2023-08-23T14:43:06.234" v="24" actId="14100"/>
          <ac:picMkLst>
            <pc:docMk/>
            <pc:sldMk cId="3755815584" sldId="257"/>
            <ac:picMk id="43" creationId="{0AECFF52-FF8F-4C94-8626-12967D162FCC}"/>
          </ac:picMkLst>
        </pc:picChg>
        <pc:picChg chg="add mod">
          <ac:chgData name="David Butler" userId="5e725e48-0273-4087-b2eb-09e2acbbccf3" providerId="ADAL" clId="{69858BCD-3FAA-4F7D-A506-99D7FBE3B014}" dt="2023-08-23T14:43:11.464" v="26" actId="14100"/>
          <ac:picMkLst>
            <pc:docMk/>
            <pc:sldMk cId="3755815584" sldId="257"/>
            <ac:picMk id="44" creationId="{A1D3DAF5-635E-4961-8BB4-6D9BC89FECB9}"/>
          </ac:picMkLst>
        </pc:picChg>
        <pc:picChg chg="add mod">
          <ac:chgData name="David Butler" userId="5e725e48-0273-4087-b2eb-09e2acbbccf3" providerId="ADAL" clId="{69858BCD-3FAA-4F7D-A506-99D7FBE3B014}" dt="2023-08-23T14:43:22.107" v="32" actId="14100"/>
          <ac:picMkLst>
            <pc:docMk/>
            <pc:sldMk cId="3755815584" sldId="257"/>
            <ac:picMk id="45" creationId="{58083AC9-EBF2-4FD6-8343-3D771C97C7F8}"/>
          </ac:picMkLst>
        </pc:picChg>
      </pc:sldChg>
      <pc:sldChg chg="del">
        <pc:chgData name="David Butler" userId="5e725e48-0273-4087-b2eb-09e2acbbccf3" providerId="ADAL" clId="{69858BCD-3FAA-4F7D-A506-99D7FBE3B014}" dt="2023-08-23T14:44:11.765" v="37" actId="2696"/>
        <pc:sldMkLst>
          <pc:docMk/>
          <pc:sldMk cId="4059780499" sldId="258"/>
        </pc:sldMkLst>
      </pc:sldChg>
      <pc:sldChg chg="addSp delSp">
        <pc:chgData name="David Butler" userId="5e725e48-0273-4087-b2eb-09e2acbbccf3" providerId="ADAL" clId="{69858BCD-3FAA-4F7D-A506-99D7FBE3B014}" dt="2023-08-23T14:44:29.465" v="39"/>
        <pc:sldMkLst>
          <pc:docMk/>
          <pc:sldMk cId="1442893318" sldId="259"/>
        </pc:sldMkLst>
        <pc:picChg chg="add">
          <ac:chgData name="David Butler" userId="5e725e48-0273-4087-b2eb-09e2acbbccf3" providerId="ADAL" clId="{69858BCD-3FAA-4F7D-A506-99D7FBE3B014}" dt="2023-08-23T14:44:29.465" v="39"/>
          <ac:picMkLst>
            <pc:docMk/>
            <pc:sldMk cId="1442893318" sldId="259"/>
            <ac:picMk id="2" creationId="{EA76E973-097A-4E60-A1CB-AB8811F9B5C0}"/>
          </ac:picMkLst>
        </pc:picChg>
        <pc:picChg chg="del">
          <ac:chgData name="David Butler" userId="5e725e48-0273-4087-b2eb-09e2acbbccf3" providerId="ADAL" clId="{69858BCD-3FAA-4F7D-A506-99D7FBE3B014}" dt="2023-08-23T14:44:10.821" v="36" actId="478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">
        <pc:chgData name="David Butler" userId="5e725e48-0273-4087-b2eb-09e2acbbccf3" providerId="ADAL" clId="{69858BCD-3FAA-4F7D-A506-99D7FBE3B014}" dt="2023-08-23T14:44:08.184" v="35"/>
        <pc:sldMkLst>
          <pc:docMk/>
          <pc:sldMk cId="1644128562" sldId="260"/>
        </pc:sldMkLst>
        <pc:picChg chg="add">
          <ac:chgData name="David Butler" userId="5e725e48-0273-4087-b2eb-09e2acbbccf3" providerId="ADAL" clId="{69858BCD-3FAA-4F7D-A506-99D7FBE3B014}" dt="2023-08-23T14:44:08.184" v="35"/>
          <ac:picMkLst>
            <pc:docMk/>
            <pc:sldMk cId="1644128562" sldId="260"/>
            <ac:picMk id="2" creationId="{1FA5B08B-BDE0-488C-8991-54B0BE8DC495}"/>
          </ac:picMkLst>
        </pc:picChg>
        <pc:picChg chg="del">
          <ac:chgData name="David Butler" userId="5e725e48-0273-4087-b2eb-09e2acbbccf3" providerId="ADAL" clId="{69858BCD-3FAA-4F7D-A506-99D7FBE3B014}" dt="2023-08-23T14:43:28.189" v="34" actId="478"/>
          <ac:picMkLst>
            <pc:docMk/>
            <pc:sldMk cId="1644128562" sldId="260"/>
            <ac:picMk id="5" creationId="{9A644A44-B9CB-4D86-A717-438D6BD31686}"/>
          </ac:picMkLst>
        </pc:picChg>
      </pc:sldChg>
      <pc:sldChg chg="addSp add">
        <pc:chgData name="David Butler" userId="5e725e48-0273-4087-b2eb-09e2acbbccf3" providerId="ADAL" clId="{69858BCD-3FAA-4F7D-A506-99D7FBE3B014}" dt="2023-08-23T14:44:53.919" v="40"/>
        <pc:sldMkLst>
          <pc:docMk/>
          <pc:sldMk cId="3571416492" sldId="261"/>
        </pc:sldMkLst>
        <pc:picChg chg="add">
          <ac:chgData name="David Butler" userId="5e725e48-0273-4087-b2eb-09e2acbbccf3" providerId="ADAL" clId="{69858BCD-3FAA-4F7D-A506-99D7FBE3B014}" dt="2023-08-23T14:44:53.919" v="40"/>
          <ac:picMkLst>
            <pc:docMk/>
            <pc:sldMk cId="3571416492" sldId="261"/>
            <ac:picMk id="2" creationId="{2007CBB4-2C2C-4AFB-90FD-599336F35F2A}"/>
          </ac:picMkLst>
        </pc:picChg>
      </pc:sldChg>
    </pc:docChg>
  </pc:docChgLst>
  <pc:docChgLst>
    <pc:chgData name="David Butler" userId="5e725e48-0273-4087-b2eb-09e2acbbccf3" providerId="ADAL" clId="{17E7233C-3C0E-41A3-A9F1-FB6C4F8A49AD}"/>
    <pc:docChg chg="undo custSel addSld delSld modSld sldOrd">
      <pc:chgData name="David Butler" userId="5e725e48-0273-4087-b2eb-09e2acbbccf3" providerId="ADAL" clId="{17E7233C-3C0E-41A3-A9F1-FB6C4F8A49AD}" dt="2023-08-17T14:10:36.287" v="92" actId="1076"/>
      <pc:docMkLst>
        <pc:docMk/>
      </pc:docMkLst>
      <pc:sldChg chg="addSp delSp modSp">
        <pc:chgData name="David Butler" userId="5e725e48-0273-4087-b2eb-09e2acbbccf3" providerId="ADAL" clId="{17E7233C-3C0E-41A3-A9F1-FB6C4F8A49AD}" dt="2023-08-17T14:09:34.830" v="79" actId="688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08:32.148" v="4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08:59.604" v="55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08:56.765" v="54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17E7233C-3C0E-41A3-A9F1-FB6C4F8A49AD}" dt="2023-08-17T14:09:28.232" v="75" actId="1076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06:53.017" v="7" actId="478"/>
          <ac:picMkLst>
            <pc:docMk/>
            <pc:sldMk cId="3755815584" sldId="257"/>
            <ac:picMk id="2" creationId="{10823477-D159-80FC-54B1-37D108C9A7DF}"/>
          </ac:picMkLst>
        </pc:picChg>
        <pc:picChg chg="del mod">
          <ac:chgData name="David Butler" userId="5e725e48-0273-4087-b2eb-09e2acbbccf3" providerId="ADAL" clId="{17E7233C-3C0E-41A3-A9F1-FB6C4F8A49AD}" dt="2023-08-17T14:06:52.416" v="6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06:49.312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06:51.792" v="4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06:53.696" v="8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06:50.033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06:51.24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06:54.241" v="9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06:50.642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09:07.205" v="60" actId="14100"/>
          <ac:picMkLst>
            <pc:docMk/>
            <pc:sldMk cId="3755815584" sldId="257"/>
            <ac:picMk id="28" creationId="{663889EB-59CF-4B80-8A37-09624E32A0A0}"/>
          </ac:picMkLst>
        </pc:picChg>
        <pc:picChg chg="add mod">
          <ac:chgData name="David Butler" userId="5e725e48-0273-4087-b2eb-09e2acbbccf3" providerId="ADAL" clId="{17E7233C-3C0E-41A3-A9F1-FB6C4F8A49AD}" dt="2023-08-17T14:09:05.077" v="59" actId="14100"/>
          <ac:picMkLst>
            <pc:docMk/>
            <pc:sldMk cId="3755815584" sldId="257"/>
            <ac:picMk id="29" creationId="{4F4CAC49-E7A6-4A5C-A5A3-21AA5F3096A6}"/>
          </ac:picMkLst>
        </pc:picChg>
        <pc:picChg chg="add mod">
          <ac:chgData name="David Butler" userId="5e725e48-0273-4087-b2eb-09e2acbbccf3" providerId="ADAL" clId="{17E7233C-3C0E-41A3-A9F1-FB6C4F8A49AD}" dt="2023-08-17T14:09:21.494" v="71" actId="14100"/>
          <ac:picMkLst>
            <pc:docMk/>
            <pc:sldMk cId="3755815584" sldId="257"/>
            <ac:picMk id="30" creationId="{4DCBE9A7-E0CA-40D7-AF76-A67DEAB35FD5}"/>
          </ac:picMkLst>
        </pc:picChg>
        <pc:picChg chg="add mod">
          <ac:chgData name="David Butler" userId="5e725e48-0273-4087-b2eb-09e2acbbccf3" providerId="ADAL" clId="{17E7233C-3C0E-41A3-A9F1-FB6C4F8A49AD}" dt="2023-08-17T14:09:09.100" v="62" actId="14100"/>
          <ac:picMkLst>
            <pc:docMk/>
            <pc:sldMk cId="3755815584" sldId="257"/>
            <ac:picMk id="31" creationId="{30728355-4BE4-4559-AF71-DE1A09C83878}"/>
          </ac:picMkLst>
        </pc:picChg>
        <pc:picChg chg="add mod">
          <ac:chgData name="David Butler" userId="5e725e48-0273-4087-b2eb-09e2acbbccf3" providerId="ADAL" clId="{17E7233C-3C0E-41A3-A9F1-FB6C4F8A49AD}" dt="2023-08-17T14:08:47.051" v="49" actId="14100"/>
          <ac:picMkLst>
            <pc:docMk/>
            <pc:sldMk cId="3755815584" sldId="257"/>
            <ac:picMk id="32" creationId="{A669C6E7-9708-43EF-A4DA-F90029CA127B}"/>
          </ac:picMkLst>
        </pc:picChg>
        <pc:picChg chg="add mod">
          <ac:chgData name="David Butler" userId="5e725e48-0273-4087-b2eb-09e2acbbccf3" providerId="ADAL" clId="{17E7233C-3C0E-41A3-A9F1-FB6C4F8A49AD}" dt="2023-08-17T14:09:24.679" v="73" actId="14100"/>
          <ac:picMkLst>
            <pc:docMk/>
            <pc:sldMk cId="3755815584" sldId="257"/>
            <ac:picMk id="33" creationId="{432F282E-399C-4A66-A158-1F941872CE14}"/>
          </ac:picMkLst>
        </pc:picChg>
        <pc:picChg chg="add mod">
          <ac:chgData name="David Butler" userId="5e725e48-0273-4087-b2eb-09e2acbbccf3" providerId="ADAL" clId="{17E7233C-3C0E-41A3-A9F1-FB6C4F8A49AD}" dt="2023-08-17T14:09:14.332" v="66" actId="14100"/>
          <ac:picMkLst>
            <pc:docMk/>
            <pc:sldMk cId="3755815584" sldId="257"/>
            <ac:picMk id="34" creationId="{E5083F7F-7F13-4668-89FE-E236D2F781A5}"/>
          </ac:picMkLst>
        </pc:picChg>
        <pc:picChg chg="add mod">
          <ac:chgData name="David Butler" userId="5e725e48-0273-4087-b2eb-09e2acbbccf3" providerId="ADAL" clId="{17E7233C-3C0E-41A3-A9F1-FB6C4F8A49AD}" dt="2023-08-17T14:09:16.788" v="67" actId="14100"/>
          <ac:picMkLst>
            <pc:docMk/>
            <pc:sldMk cId="3755815584" sldId="257"/>
            <ac:picMk id="35" creationId="{6626DD4A-8072-4B1A-93F6-EAF7492C3BF4}"/>
          </ac:picMkLst>
        </pc:picChg>
        <pc:picChg chg="add mod">
          <ac:chgData name="David Butler" userId="5e725e48-0273-4087-b2eb-09e2acbbccf3" providerId="ADAL" clId="{17E7233C-3C0E-41A3-A9F1-FB6C4F8A49AD}" dt="2023-08-17T14:09:34.830" v="79" actId="688"/>
          <ac:picMkLst>
            <pc:docMk/>
            <pc:sldMk cId="3755815584" sldId="257"/>
            <ac:picMk id="36" creationId="{30D4106F-9C38-42DA-8AD6-922BCD8D5CAA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10:20.073" v="88"/>
        <pc:sldMkLst>
          <pc:docMk/>
          <pc:sldMk cId="1442893318" sldId="259"/>
        </pc:sldMkLst>
        <pc:picChg chg="del">
          <ac:chgData name="David Butler" userId="5e725e48-0273-4087-b2eb-09e2acbbccf3" providerId="ADAL" clId="{17E7233C-3C0E-41A3-A9F1-FB6C4F8A49AD}" dt="2023-08-17T14:08:15.789" v="35" actId="478"/>
          <ac:picMkLst>
            <pc:docMk/>
            <pc:sldMk cId="1442893318" sldId="259"/>
            <ac:picMk id="4" creationId="{EDD2EBC9-3F07-4C93-A580-63353E60E30D}"/>
          </ac:picMkLst>
        </pc:picChg>
        <pc:picChg chg="add mod">
          <ac:chgData name="David Butler" userId="5e725e48-0273-4087-b2eb-09e2acbbccf3" providerId="ADAL" clId="{17E7233C-3C0E-41A3-A9F1-FB6C4F8A49AD}" dt="2023-08-17T14:10:17.801" v="87" actId="14100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09:59.287" v="83"/>
        <pc:sldMkLst>
          <pc:docMk/>
          <pc:sldMk cId="1644128562" sldId="260"/>
        </pc:sldMkLst>
        <pc:picChg chg="del">
          <ac:chgData name="David Butler" userId="5e725e48-0273-4087-b2eb-09e2acbbccf3" providerId="ADAL" clId="{17E7233C-3C0E-41A3-A9F1-FB6C4F8A49AD}" dt="2023-08-17T14:08:17.187" v="36" actId="478"/>
          <ac:picMkLst>
            <pc:docMk/>
            <pc:sldMk cId="1644128562" sldId="260"/>
            <ac:picMk id="4" creationId="{A84AC852-560C-42F5-804D-F15E4FD12E82}"/>
          </ac:picMkLst>
        </pc:picChg>
        <pc:picChg chg="add mod">
          <ac:chgData name="David Butler" userId="5e725e48-0273-4087-b2eb-09e2acbbccf3" providerId="ADAL" clId="{17E7233C-3C0E-41A3-A9F1-FB6C4F8A49AD}" dt="2023-08-17T14:09:54.734" v="82" actId="14100"/>
          <ac:picMkLst>
            <pc:docMk/>
            <pc:sldMk cId="1644128562" sldId="260"/>
            <ac:picMk id="5" creationId="{9A644A44-B9CB-4D86-A717-438D6BD31686}"/>
          </ac:picMkLst>
        </pc:picChg>
      </pc:sldChg>
    </pc:docChg>
  </pc:docChgLst>
  <pc:docChgLst>
    <pc:chgData name="David Butler" userId="1d4169bac4fa5473" providerId="LiveId" clId="{0C077B86-1BC8-4F7F-9584-715612BB4915}"/>
    <pc:docChg chg="undo custSel addSld delSld modSld">
      <pc:chgData name="David Butler" userId="1d4169bac4fa5473" providerId="LiveId" clId="{0C077B86-1BC8-4F7F-9584-715612BB4915}" dt="2023-12-26T10:03:57.075" v="141" actId="20577"/>
      <pc:docMkLst>
        <pc:docMk/>
      </pc:docMkLst>
      <pc:sldChg chg="addSp delSp modSp mod">
        <pc:chgData name="David Butler" userId="1d4169bac4fa5473" providerId="LiveId" clId="{0C077B86-1BC8-4F7F-9584-715612BB4915}" dt="2023-12-26T09:59:20.595" v="58" actId="1076"/>
        <pc:sldMkLst>
          <pc:docMk/>
          <pc:sldMk cId="3755815584" sldId="257"/>
        </pc:sldMkLst>
        <pc:spChg chg="mod">
          <ac:chgData name="David Butler" userId="1d4169bac4fa5473" providerId="LiveId" clId="{0C077B86-1BC8-4F7F-9584-715612BB4915}" dt="2023-12-26T09:56:44.700" v="8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1d4169bac4fa5473" providerId="LiveId" clId="{0C077B86-1BC8-4F7F-9584-715612BB4915}" dt="2023-12-26T09:56:54.698" v="12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1d4169bac4fa5473" providerId="LiveId" clId="{0C077B86-1BC8-4F7F-9584-715612BB4915}" dt="2023-12-26T09:56:39.955" v="7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1d4169bac4fa5473" providerId="LiveId" clId="{0C077B86-1BC8-4F7F-9584-715612BB4915}" dt="2023-12-26T09:57:02.690" v="16" actId="1076"/>
          <ac:spMkLst>
            <pc:docMk/>
            <pc:sldMk cId="3755815584" sldId="257"/>
            <ac:spMk id="22" creationId="{94BF686C-2875-E6A5-AFBE-432DC3CA2ECF}"/>
          </ac:spMkLst>
        </pc:spChg>
        <pc:spChg chg="mod ord">
          <ac:chgData name="David Butler" userId="1d4169bac4fa5473" providerId="LiveId" clId="{0C077B86-1BC8-4F7F-9584-715612BB4915}" dt="2023-12-26T09:59:08.269" v="55" actId="16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1d4169bac4fa5473" providerId="LiveId" clId="{0C077B86-1BC8-4F7F-9584-715612BB4915}" dt="2023-12-26T09:57:26.834" v="27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1d4169bac4fa5473" providerId="LiveId" clId="{0C077B86-1BC8-4F7F-9584-715612BB4915}" dt="2023-12-26T09:56:47.875" v="9" actId="1076"/>
          <ac:spMkLst>
            <pc:docMk/>
            <pc:sldMk cId="3755815584" sldId="257"/>
            <ac:spMk id="25" creationId="{8F140155-014C-E222-06CA-DCD61C750869}"/>
          </ac:spMkLst>
        </pc:spChg>
        <pc:spChg chg="mod">
          <ac:chgData name="David Butler" userId="1d4169bac4fa5473" providerId="LiveId" clId="{0C077B86-1BC8-4F7F-9584-715612BB4915}" dt="2023-12-26T09:59:20.595" v="58" actId="1076"/>
          <ac:spMkLst>
            <pc:docMk/>
            <pc:sldMk cId="3755815584" sldId="257"/>
            <ac:spMk id="26" creationId="{08F24E84-225D-407E-48AD-1D706EDFD9ED}"/>
          </ac:spMkLst>
        </pc:spChg>
        <pc:spChg chg="mod">
          <ac:chgData name="David Butler" userId="1d4169bac4fa5473" providerId="LiveId" clId="{0C077B86-1BC8-4F7F-9584-715612BB4915}" dt="2023-12-26T09:58:27.307" v="45" actId="1076"/>
          <ac:spMkLst>
            <pc:docMk/>
            <pc:sldMk cId="3755815584" sldId="257"/>
            <ac:spMk id="27" creationId="{D66CB6A2-0237-8C09-C813-D1C158E40B9F}"/>
          </ac:spMkLst>
        </pc:spChg>
        <pc:picChg chg="add mod">
          <ac:chgData name="David Butler" userId="1d4169bac4fa5473" providerId="LiveId" clId="{0C077B86-1BC8-4F7F-9584-715612BB4915}" dt="2023-12-26T09:57:50.491" v="36" actId="14100"/>
          <ac:picMkLst>
            <pc:docMk/>
            <pc:sldMk cId="3755815584" sldId="257"/>
            <ac:picMk id="2" creationId="{76E13816-02BC-AA23-0A21-BF7610754ED4}"/>
          </ac:picMkLst>
        </pc:picChg>
        <pc:picChg chg="add mod">
          <ac:chgData name="David Butler" userId="1d4169bac4fa5473" providerId="LiveId" clId="{0C077B86-1BC8-4F7F-9584-715612BB4915}" dt="2023-12-26T09:56:58.914" v="14" actId="14100"/>
          <ac:picMkLst>
            <pc:docMk/>
            <pc:sldMk cId="3755815584" sldId="257"/>
            <ac:picMk id="3" creationId="{B3948983-BF27-555D-E505-5D3B7A57F92D}"/>
          </ac:picMkLst>
        </pc:picChg>
        <pc:picChg chg="add mod">
          <ac:chgData name="David Butler" userId="1d4169bac4fa5473" providerId="LiveId" clId="{0C077B86-1BC8-4F7F-9584-715612BB4915}" dt="2023-12-26T09:56:50.484" v="10" actId="1076"/>
          <ac:picMkLst>
            <pc:docMk/>
            <pc:sldMk cId="3755815584" sldId="257"/>
            <ac:picMk id="4" creationId="{2E564A8D-2491-B170-58CF-966D4A57B35B}"/>
          </ac:picMkLst>
        </pc:picChg>
        <pc:picChg chg="add mod">
          <ac:chgData name="David Butler" userId="1d4169bac4fa5473" providerId="LiveId" clId="{0C077B86-1BC8-4F7F-9584-715612BB4915}" dt="2023-12-26T09:58:44.522" v="49" actId="1076"/>
          <ac:picMkLst>
            <pc:docMk/>
            <pc:sldMk cId="3755815584" sldId="257"/>
            <ac:picMk id="5" creationId="{B411B189-E18A-E025-0ABE-A628202B0117}"/>
          </ac:picMkLst>
        </pc:picChg>
        <pc:picChg chg="add mod">
          <ac:chgData name="David Butler" userId="1d4169bac4fa5473" providerId="LiveId" clId="{0C077B86-1BC8-4F7F-9584-715612BB4915}" dt="2023-12-26T09:59:13.131" v="57" actId="14100"/>
          <ac:picMkLst>
            <pc:docMk/>
            <pc:sldMk cId="3755815584" sldId="257"/>
            <ac:picMk id="6" creationId="{450DBBFB-16C4-3761-6C30-508D6F4FA01E}"/>
          </ac:picMkLst>
        </pc:picChg>
        <pc:picChg chg="add mod modCrop">
          <ac:chgData name="David Butler" userId="1d4169bac4fa5473" providerId="LiveId" clId="{0C077B86-1BC8-4F7F-9584-715612BB4915}" dt="2023-12-26T09:58:23.962" v="44" actId="14100"/>
          <ac:picMkLst>
            <pc:docMk/>
            <pc:sldMk cId="3755815584" sldId="257"/>
            <ac:picMk id="7" creationId="{41D98C9A-466E-EC08-FBAC-F3DB73EA91CE}"/>
          </ac:picMkLst>
        </pc:picChg>
        <pc:picChg chg="add mod">
          <ac:chgData name="David Butler" userId="1d4169bac4fa5473" providerId="LiveId" clId="{0C077B86-1BC8-4F7F-9584-715612BB4915}" dt="2023-12-26T09:57:13.763" v="21" actId="1076"/>
          <ac:picMkLst>
            <pc:docMk/>
            <pc:sldMk cId="3755815584" sldId="257"/>
            <ac:picMk id="8" creationId="{EDEE8BE7-7EF1-4F8D-98F9-65E55DC30473}"/>
          </ac:picMkLst>
        </pc:picChg>
        <pc:picChg chg="add mod">
          <ac:chgData name="David Butler" userId="1d4169bac4fa5473" providerId="LiveId" clId="{0C077B86-1BC8-4F7F-9584-715612BB4915}" dt="2023-12-26T09:57:06.596" v="18" actId="14100"/>
          <ac:picMkLst>
            <pc:docMk/>
            <pc:sldMk cId="3755815584" sldId="257"/>
            <ac:picMk id="9" creationId="{62A2F94C-ED03-CEA4-6805-E2EB922DD108}"/>
          </ac:picMkLst>
        </pc:picChg>
        <pc:picChg chg="add mod">
          <ac:chgData name="David Butler" userId="1d4169bac4fa5473" providerId="LiveId" clId="{0C077B86-1BC8-4F7F-9584-715612BB4915}" dt="2023-12-26T09:58:47.188" v="50" actId="14100"/>
          <ac:picMkLst>
            <pc:docMk/>
            <pc:sldMk cId="3755815584" sldId="257"/>
            <ac:picMk id="10" creationId="{82B31713-DD25-493D-A003-9B69B9D54BA8}"/>
          </ac:picMkLst>
        </pc:picChg>
        <pc:picChg chg="del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37" creationId="{1782CEB9-8294-4976-814A-78546F945AC5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38" creationId="{FFD21BA5-932A-4043-89E6-F4B6450F7750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39" creationId="{D04D1BAF-AF70-4EA1-86C9-CD8EA0C0CCB6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40" creationId="{9CE2C1B0-DEA1-439C-9DBB-6BBE7A2BA711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41" creationId="{68A5010B-3EED-44D5-AD8D-649EC7F54B70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42" creationId="{0F592DC8-9157-475F-B38F-3E5FF9564C66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43" creationId="{0AECFF52-FF8F-4C94-8626-12967D162FCC}"/>
          </ac:picMkLst>
        </pc:picChg>
        <pc:picChg chg="del mod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1d4169bac4fa5473" providerId="LiveId" clId="{0C077B86-1BC8-4F7F-9584-715612BB4915}" dt="2023-12-26T09:56:02.324" v="1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addSp delSp modSp mod setBg">
        <pc:chgData name="David Butler" userId="1d4169bac4fa5473" providerId="LiveId" clId="{0C077B86-1BC8-4F7F-9584-715612BB4915}" dt="2023-12-26T10:00:37.381" v="65" actId="26606"/>
        <pc:sldMkLst>
          <pc:docMk/>
          <pc:sldMk cId="1442893318" sldId="259"/>
        </pc:sldMkLst>
        <pc:picChg chg="del">
          <ac:chgData name="David Butler" userId="1d4169bac4fa5473" providerId="LiveId" clId="{0C077B86-1BC8-4F7F-9584-715612BB4915}" dt="2023-12-26T09:59:31.925" v="60" actId="478"/>
          <ac:picMkLst>
            <pc:docMk/>
            <pc:sldMk cId="1442893318" sldId="259"/>
            <ac:picMk id="2" creationId="{EA76E973-097A-4E60-A1CB-AB8811F9B5C0}"/>
          </ac:picMkLst>
        </pc:picChg>
        <pc:picChg chg="add mod">
          <ac:chgData name="David Butler" userId="1d4169bac4fa5473" providerId="LiveId" clId="{0C077B86-1BC8-4F7F-9584-715612BB4915}" dt="2023-12-26T10:00:37.381" v="65" actId="26606"/>
          <ac:picMkLst>
            <pc:docMk/>
            <pc:sldMk cId="1442893318" sldId="259"/>
            <ac:picMk id="4" creationId="{D3DBD3BD-9590-69D4-88CB-6A38C9838F73}"/>
          </ac:picMkLst>
        </pc:picChg>
      </pc:sldChg>
      <pc:sldChg chg="addSp delSp modSp mod setBg">
        <pc:chgData name="David Butler" userId="1d4169bac4fa5473" providerId="LiveId" clId="{0C077B86-1BC8-4F7F-9584-715612BB4915}" dt="2023-12-26T10:00:07.069" v="63" actId="26606"/>
        <pc:sldMkLst>
          <pc:docMk/>
          <pc:sldMk cId="1644128562" sldId="260"/>
        </pc:sldMkLst>
        <pc:picChg chg="del">
          <ac:chgData name="David Butler" userId="1d4169bac4fa5473" providerId="LiveId" clId="{0C077B86-1BC8-4F7F-9584-715612BB4915}" dt="2023-12-26T09:59:30.116" v="59" actId="478"/>
          <ac:picMkLst>
            <pc:docMk/>
            <pc:sldMk cId="1644128562" sldId="260"/>
            <ac:picMk id="2" creationId="{1FA5B08B-BDE0-488C-8991-54B0BE8DC495}"/>
          </ac:picMkLst>
        </pc:picChg>
        <pc:picChg chg="add mod">
          <ac:chgData name="David Butler" userId="1d4169bac4fa5473" providerId="LiveId" clId="{0C077B86-1BC8-4F7F-9584-715612BB4915}" dt="2023-12-26T10:00:07.069" v="63" actId="26606"/>
          <ac:picMkLst>
            <pc:docMk/>
            <pc:sldMk cId="1644128562" sldId="260"/>
            <ac:picMk id="4" creationId="{D4AC5E2A-F4E8-43AC-22BB-8C0A5CBB54EA}"/>
          </ac:picMkLst>
        </pc:picChg>
      </pc:sldChg>
      <pc:sldChg chg="addSp delSp modSp mod setBg">
        <pc:chgData name="David Butler" userId="1d4169bac4fa5473" providerId="LiveId" clId="{0C077B86-1BC8-4F7F-9584-715612BB4915}" dt="2023-12-26T10:00:52.910" v="67" actId="26606"/>
        <pc:sldMkLst>
          <pc:docMk/>
          <pc:sldMk cId="3571416492" sldId="261"/>
        </pc:sldMkLst>
        <pc:picChg chg="del">
          <ac:chgData name="David Butler" userId="1d4169bac4fa5473" providerId="LiveId" clId="{0C077B86-1BC8-4F7F-9584-715612BB4915}" dt="2023-12-26T09:59:33.205" v="61" actId="478"/>
          <ac:picMkLst>
            <pc:docMk/>
            <pc:sldMk cId="3571416492" sldId="261"/>
            <ac:picMk id="2" creationId="{2007CBB4-2C2C-4AFB-90FD-599336F35F2A}"/>
          </ac:picMkLst>
        </pc:picChg>
        <pc:picChg chg="add mod">
          <ac:chgData name="David Butler" userId="1d4169bac4fa5473" providerId="LiveId" clId="{0C077B86-1BC8-4F7F-9584-715612BB4915}" dt="2023-12-26T10:00:52.910" v="67" actId="26606"/>
          <ac:picMkLst>
            <pc:docMk/>
            <pc:sldMk cId="3571416492" sldId="261"/>
            <ac:picMk id="4" creationId="{CC5CF2D3-B46E-52B2-9330-D80CCE79BC9E}"/>
          </ac:picMkLst>
        </pc:picChg>
      </pc:sldChg>
      <pc:sldChg chg="del">
        <pc:chgData name="David Butler" userId="1d4169bac4fa5473" providerId="LiveId" clId="{0C077B86-1BC8-4F7F-9584-715612BB4915}" dt="2023-12-26T10:03:41.228" v="122" actId="47"/>
        <pc:sldMkLst>
          <pc:docMk/>
          <pc:sldMk cId="4254331759" sldId="270"/>
        </pc:sldMkLst>
      </pc:sldChg>
      <pc:sldChg chg="modSp mod">
        <pc:chgData name="David Butler" userId="1d4169bac4fa5473" providerId="LiveId" clId="{0C077B86-1BC8-4F7F-9584-715612BB4915}" dt="2023-12-26T10:03:46.933" v="128" actId="20577"/>
        <pc:sldMkLst>
          <pc:docMk/>
          <pc:sldMk cId="1977958919" sldId="271"/>
        </pc:sldMkLst>
        <pc:spChg chg="mod">
          <ac:chgData name="David Butler" userId="1d4169bac4fa5473" providerId="LiveId" clId="{0C077B86-1BC8-4F7F-9584-715612BB4915}" dt="2023-12-26T10:03:46.933" v="128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mod">
        <pc:chgData name="David Butler" userId="1d4169bac4fa5473" providerId="LiveId" clId="{0C077B86-1BC8-4F7F-9584-715612BB4915}" dt="2023-12-26T10:03:29.380" v="121" actId="20577"/>
        <pc:sldMkLst>
          <pc:docMk/>
          <pc:sldMk cId="2458023413" sldId="272"/>
        </pc:sldMkLst>
        <pc:spChg chg="mod">
          <ac:chgData name="David Butler" userId="1d4169bac4fa5473" providerId="LiveId" clId="{0C077B86-1BC8-4F7F-9584-715612BB4915}" dt="2023-12-26T10:03:29.380" v="121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mod">
        <pc:chgData name="David Butler" userId="1d4169bac4fa5473" providerId="LiveId" clId="{0C077B86-1BC8-4F7F-9584-715612BB4915}" dt="2023-12-26T10:02:54.965" v="102" actId="20577"/>
        <pc:sldMkLst>
          <pc:docMk/>
          <pc:sldMk cId="2613116240" sldId="273"/>
        </pc:sldMkLst>
        <pc:spChg chg="mod">
          <ac:chgData name="David Butler" userId="1d4169bac4fa5473" providerId="LiveId" clId="{0C077B86-1BC8-4F7F-9584-715612BB4915}" dt="2023-12-26T10:02:54.965" v="102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mod">
        <pc:chgData name="David Butler" userId="1d4169bac4fa5473" providerId="LiveId" clId="{0C077B86-1BC8-4F7F-9584-715612BB4915}" dt="2023-12-26T10:03:24.469" v="115" actId="20577"/>
        <pc:sldMkLst>
          <pc:docMk/>
          <pc:sldMk cId="1216276904" sldId="274"/>
        </pc:sldMkLst>
        <pc:spChg chg="mod">
          <ac:chgData name="David Butler" userId="1d4169bac4fa5473" providerId="LiveId" clId="{0C077B86-1BC8-4F7F-9584-715612BB4915}" dt="2023-12-26T10:03:24.469" v="115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modSp mod">
        <pc:chgData name="David Butler" userId="1d4169bac4fa5473" providerId="LiveId" clId="{0C077B86-1BC8-4F7F-9584-715612BB4915}" dt="2023-12-26T10:03:12.507" v="114" actId="403"/>
        <pc:sldMkLst>
          <pc:docMk/>
          <pc:sldMk cId="613509115" sldId="275"/>
        </pc:sldMkLst>
        <pc:spChg chg="mod">
          <ac:chgData name="David Butler" userId="1d4169bac4fa5473" providerId="LiveId" clId="{0C077B86-1BC8-4F7F-9584-715612BB4915}" dt="2023-12-26T10:03:12.507" v="114" actId="403"/>
          <ac:spMkLst>
            <pc:docMk/>
            <pc:sldMk cId="613509115" sldId="275"/>
            <ac:spMk id="2" creationId="{56E5D091-DE4A-06BD-D288-83D45CA5BED6}"/>
          </ac:spMkLst>
        </pc:spChg>
      </pc:sldChg>
      <pc:sldChg chg="modSp mod">
        <pc:chgData name="David Butler" userId="1d4169bac4fa5473" providerId="LiveId" clId="{0C077B86-1BC8-4F7F-9584-715612BB4915}" dt="2023-12-26T10:03:02.836" v="107" actId="20577"/>
        <pc:sldMkLst>
          <pc:docMk/>
          <pc:sldMk cId="1314969046" sldId="276"/>
        </pc:sldMkLst>
        <pc:spChg chg="mod">
          <ac:chgData name="David Butler" userId="1d4169bac4fa5473" providerId="LiveId" clId="{0C077B86-1BC8-4F7F-9584-715612BB4915}" dt="2023-12-26T10:03:02.836" v="107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del">
        <pc:chgData name="David Butler" userId="1d4169bac4fa5473" providerId="LiveId" clId="{0C077B86-1BC8-4F7F-9584-715612BB4915}" dt="2023-12-26T10:03:43.594" v="123" actId="47"/>
        <pc:sldMkLst>
          <pc:docMk/>
          <pc:sldMk cId="790312517" sldId="277"/>
        </pc:sldMkLst>
      </pc:sldChg>
      <pc:sldChg chg="addSp modSp new mod setBg">
        <pc:chgData name="David Butler" userId="1d4169bac4fa5473" providerId="LiveId" clId="{0C077B86-1BC8-4F7F-9584-715612BB4915}" dt="2023-12-26T10:01:44.764" v="83" actId="14100"/>
        <pc:sldMkLst>
          <pc:docMk/>
          <pc:sldMk cId="2383151464" sldId="278"/>
        </pc:sldMkLst>
        <pc:picChg chg="add mod">
          <ac:chgData name="David Butler" userId="1d4169bac4fa5473" providerId="LiveId" clId="{0C077B86-1BC8-4F7F-9584-715612BB4915}" dt="2023-12-26T10:01:44.764" v="83" actId="14100"/>
          <ac:picMkLst>
            <pc:docMk/>
            <pc:sldMk cId="2383151464" sldId="278"/>
            <ac:picMk id="3" creationId="{F6AD23D6-91B9-CBC6-B1CA-119ECFA30CD6}"/>
          </ac:picMkLst>
        </pc:picChg>
      </pc:sldChg>
      <pc:sldChg chg="addSp modSp add mod setBg">
        <pc:chgData name="David Butler" userId="1d4169bac4fa5473" providerId="LiveId" clId="{0C077B86-1BC8-4F7F-9584-715612BB4915}" dt="2023-12-26T10:02:06.389" v="85" actId="26606"/>
        <pc:sldMkLst>
          <pc:docMk/>
          <pc:sldMk cId="3109545800" sldId="279"/>
        </pc:sldMkLst>
        <pc:picChg chg="add mod">
          <ac:chgData name="David Butler" userId="1d4169bac4fa5473" providerId="LiveId" clId="{0C077B86-1BC8-4F7F-9584-715612BB4915}" dt="2023-12-26T10:02:06.389" v="85" actId="26606"/>
          <ac:picMkLst>
            <pc:docMk/>
            <pc:sldMk cId="3109545800" sldId="279"/>
            <ac:picMk id="3" creationId="{9509B87F-623D-2F8B-D18D-D8114BAE16AC}"/>
          </ac:picMkLst>
        </pc:picChg>
      </pc:sldChg>
      <pc:sldChg chg="addSp modSp add mod setBg">
        <pc:chgData name="David Butler" userId="1d4169bac4fa5473" providerId="LiveId" clId="{0C077B86-1BC8-4F7F-9584-715612BB4915}" dt="2023-12-26T10:02:21.950" v="87" actId="26606"/>
        <pc:sldMkLst>
          <pc:docMk/>
          <pc:sldMk cId="4090371243" sldId="280"/>
        </pc:sldMkLst>
        <pc:picChg chg="add mod">
          <ac:chgData name="David Butler" userId="1d4169bac4fa5473" providerId="LiveId" clId="{0C077B86-1BC8-4F7F-9584-715612BB4915}" dt="2023-12-26T10:02:21.950" v="87" actId="26606"/>
          <ac:picMkLst>
            <pc:docMk/>
            <pc:sldMk cId="4090371243" sldId="280"/>
            <ac:picMk id="3" creationId="{DBFC3209-883D-ABD6-2D4F-962165EC18E2}"/>
          </ac:picMkLst>
        </pc:picChg>
      </pc:sldChg>
      <pc:sldChg chg="addSp modSp add mod setBg">
        <pc:chgData name="David Butler" userId="1d4169bac4fa5473" providerId="LiveId" clId="{0C077B86-1BC8-4F7F-9584-715612BB4915}" dt="2023-12-26T10:02:36.338" v="89" actId="26606"/>
        <pc:sldMkLst>
          <pc:docMk/>
          <pc:sldMk cId="1634995463" sldId="281"/>
        </pc:sldMkLst>
        <pc:picChg chg="add mod">
          <ac:chgData name="David Butler" userId="1d4169bac4fa5473" providerId="LiveId" clId="{0C077B86-1BC8-4F7F-9584-715612BB4915}" dt="2023-12-26T10:02:36.338" v="89" actId="26606"/>
          <ac:picMkLst>
            <pc:docMk/>
            <pc:sldMk cId="1634995463" sldId="281"/>
            <ac:picMk id="3" creationId="{A3F014DD-5A0F-ED9D-7A85-2F276E295141}"/>
          </ac:picMkLst>
        </pc:picChg>
      </pc:sldChg>
      <pc:sldChg chg="modSp add mod">
        <pc:chgData name="David Butler" userId="1d4169bac4fa5473" providerId="LiveId" clId="{0C077B86-1BC8-4F7F-9584-715612BB4915}" dt="2023-12-26T10:03:52.933" v="134" actId="20577"/>
        <pc:sldMkLst>
          <pc:docMk/>
          <pc:sldMk cId="1380650487" sldId="282"/>
        </pc:sldMkLst>
        <pc:spChg chg="mod">
          <ac:chgData name="David Butler" userId="1d4169bac4fa5473" providerId="LiveId" clId="{0C077B86-1BC8-4F7F-9584-715612BB4915}" dt="2023-12-26T10:03:52.933" v="134" actId="20577"/>
          <ac:spMkLst>
            <pc:docMk/>
            <pc:sldMk cId="1380650487" sldId="282"/>
            <ac:spMk id="2" creationId="{56E5D091-DE4A-06BD-D288-83D45CA5BED6}"/>
          </ac:spMkLst>
        </pc:spChg>
      </pc:sldChg>
      <pc:sldChg chg="add del">
        <pc:chgData name="David Butler" userId="1d4169bac4fa5473" providerId="LiveId" clId="{0C077B86-1BC8-4F7F-9584-715612BB4915}" dt="2023-12-26T10:02:46.026" v="90" actId="47"/>
        <pc:sldMkLst>
          <pc:docMk/>
          <pc:sldMk cId="4106271578" sldId="282"/>
        </pc:sldMkLst>
      </pc:sldChg>
      <pc:sldChg chg="modSp add mod">
        <pc:chgData name="David Butler" userId="1d4169bac4fa5473" providerId="LiveId" clId="{0C077B86-1BC8-4F7F-9584-715612BB4915}" dt="2023-12-26T10:03:57.075" v="141" actId="20577"/>
        <pc:sldMkLst>
          <pc:docMk/>
          <pc:sldMk cId="1312955567" sldId="283"/>
        </pc:sldMkLst>
        <pc:spChg chg="mod">
          <ac:chgData name="David Butler" userId="1d4169bac4fa5473" providerId="LiveId" clId="{0C077B86-1BC8-4F7F-9584-715612BB4915}" dt="2023-12-26T10:03:57.075" v="141" actId="20577"/>
          <ac:spMkLst>
            <pc:docMk/>
            <pc:sldMk cId="1312955567" sldId="283"/>
            <ac:spMk id="2" creationId="{56E5D091-DE4A-06BD-D288-83D45CA5BED6}"/>
          </ac:spMkLst>
        </pc:spChg>
      </pc:sldChg>
      <pc:sldChg chg="add del">
        <pc:chgData name="David Butler" userId="1d4169bac4fa5473" providerId="LiveId" clId="{0C077B86-1BC8-4F7F-9584-715612BB4915}" dt="2023-12-26T10:02:46.571" v="91" actId="47"/>
        <pc:sldMkLst>
          <pc:docMk/>
          <pc:sldMk cId="3655558443" sldId="283"/>
        </pc:sldMkLst>
      </pc:sldChg>
      <pc:sldChg chg="add del">
        <pc:chgData name="David Butler" userId="1d4169bac4fa5473" providerId="LiveId" clId="{0C077B86-1BC8-4F7F-9584-715612BB4915}" dt="2023-12-26T10:02:47.196" v="92" actId="47"/>
        <pc:sldMkLst>
          <pc:docMk/>
          <pc:sldMk cId="884383735" sldId="284"/>
        </pc:sldMkLst>
      </pc:sldChg>
      <pc:sldChg chg="add del">
        <pc:chgData name="David Butler" userId="1d4169bac4fa5473" providerId="LiveId" clId="{0C077B86-1BC8-4F7F-9584-715612BB4915}" dt="2023-12-26T10:02:47.820" v="93" actId="47"/>
        <pc:sldMkLst>
          <pc:docMk/>
          <pc:sldMk cId="3566800155" sldId="285"/>
        </pc:sldMkLst>
      </pc:sldChg>
      <pc:sldChg chg="add del">
        <pc:chgData name="David Butler" userId="1d4169bac4fa5473" providerId="LiveId" clId="{0C077B86-1BC8-4F7F-9584-715612BB4915}" dt="2023-12-26T10:02:48.411" v="94" actId="47"/>
        <pc:sldMkLst>
          <pc:docMk/>
          <pc:sldMk cId="142300557" sldId="286"/>
        </pc:sldMkLst>
      </pc:sldChg>
      <pc:sldChg chg="add del">
        <pc:chgData name="David Butler" userId="1d4169bac4fa5473" providerId="LiveId" clId="{0C077B86-1BC8-4F7F-9584-715612BB4915}" dt="2023-12-26T10:02:49.070" v="95" actId="47"/>
        <pc:sldMkLst>
          <pc:docMk/>
          <pc:sldMk cId="2110031821" sldId="287"/>
        </pc:sldMkLst>
      </pc:sldChg>
      <pc:sldChg chg="add del">
        <pc:chgData name="David Butler" userId="1d4169bac4fa5473" providerId="LiveId" clId="{0C077B86-1BC8-4F7F-9584-715612BB4915}" dt="2023-12-26T10:02:50.027" v="96" actId="47"/>
        <pc:sldMkLst>
          <pc:docMk/>
          <pc:sldMk cId="4200800179" sldId="288"/>
        </pc:sldMkLst>
      </pc:sldChg>
      <pc:sldChg chg="add del">
        <pc:chgData name="David Butler" userId="1d4169bac4fa5473" providerId="LiveId" clId="{0C077B86-1BC8-4F7F-9584-715612BB4915}" dt="2023-12-26T10:02:50.796" v="97" actId="47"/>
        <pc:sldMkLst>
          <pc:docMk/>
          <pc:sldMk cId="2218170017" sldId="28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s://pixabay.com/en/tree-dawn-nature-bucovina-romania-338211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31547" y="13240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3268557" y="5810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-4531" y="246374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6949409" y="6482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5720101" y="254468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-4531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753591" y="517947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701484" y="3565987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2" name="Picture 1" descr="Tree, Dawn, Nature, Bucovina, Romania">
            <a:hlinkClick r:id="rId2"/>
            <a:extLst>
              <a:ext uri="{FF2B5EF4-FFF2-40B4-BE49-F238E27FC236}">
                <a16:creationId xmlns:a16="http://schemas.microsoft.com/office/drawing/2014/main" id="{76E13816-02BC-AA23-0A21-BF7610754E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30" y="4852988"/>
            <a:ext cx="2806869" cy="1753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person sleeping in a bed&#10;&#10;Description automatically generated">
            <a:extLst>
              <a:ext uri="{FF2B5EF4-FFF2-40B4-BE49-F238E27FC236}">
                <a16:creationId xmlns:a16="http://schemas.microsoft.com/office/drawing/2014/main" id="{B3948983-BF27-555D-E505-5D3B7A57F9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79677" y="222568"/>
            <a:ext cx="3179466" cy="2190128"/>
          </a:xfrm>
          <a:prstGeom prst="rect">
            <a:avLst/>
          </a:prstGeom>
        </p:spPr>
      </p:pic>
      <p:pic>
        <p:nvPicPr>
          <p:cNvPr id="4" name="Picture 3" descr="Free Lemon Tea photo and picture">
            <a:extLst>
              <a:ext uri="{FF2B5EF4-FFF2-40B4-BE49-F238E27FC236}">
                <a16:creationId xmlns:a16="http://schemas.microsoft.com/office/drawing/2014/main" id="{2E564A8D-2491-B170-58CF-966D4A57B3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57"/>
          <a:stretch/>
        </p:blipFill>
        <p:spPr bwMode="auto">
          <a:xfrm>
            <a:off x="411588" y="222568"/>
            <a:ext cx="2683551" cy="21901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person holding white ceramic cup with hot coffee">
            <a:extLst>
              <a:ext uri="{FF2B5EF4-FFF2-40B4-BE49-F238E27FC236}">
                <a16:creationId xmlns:a16="http://schemas.microsoft.com/office/drawing/2014/main" id="{B411B189-E18A-E025-0ABE-A628202B01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3" t="32668" r="10243" b="22505"/>
          <a:stretch/>
        </p:blipFill>
        <p:spPr bwMode="auto">
          <a:xfrm>
            <a:off x="6058994" y="2584380"/>
            <a:ext cx="2529486" cy="22063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0DBBFB-16C4-3761-6C30-508D6F4FA0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143" y="2633031"/>
            <a:ext cx="1414000" cy="2030236"/>
          </a:xfrm>
          <a:prstGeom prst="rect">
            <a:avLst/>
          </a:prstGeom>
        </p:spPr>
      </p:pic>
      <p:pic>
        <p:nvPicPr>
          <p:cNvPr id="7" name="Picture 6" descr="Free Teacher Female photo and picture">
            <a:extLst>
              <a:ext uri="{FF2B5EF4-FFF2-40B4-BE49-F238E27FC236}">
                <a16:creationId xmlns:a16="http://schemas.microsoft.com/office/drawing/2014/main" id="{41D98C9A-466E-EC08-FBAC-F3DB73EA91C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93"/>
          <a:stretch/>
        </p:blipFill>
        <p:spPr bwMode="auto">
          <a:xfrm>
            <a:off x="9003170" y="3698240"/>
            <a:ext cx="2855930" cy="29634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raw meat on white ceramic plate">
            <a:extLst>
              <a:ext uri="{FF2B5EF4-FFF2-40B4-BE49-F238E27FC236}">
                <a16:creationId xmlns:a16="http://schemas.microsoft.com/office/drawing/2014/main" id="{EDEE8BE7-7EF1-4F8D-98F9-65E55DC3047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74" y="2601557"/>
            <a:ext cx="2893292" cy="1928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Free Three Digit photo and picture">
            <a:extLst>
              <a:ext uri="{FF2B5EF4-FFF2-40B4-BE49-F238E27FC236}">
                <a16:creationId xmlns:a16="http://schemas.microsoft.com/office/drawing/2014/main" id="{62A2F94C-ED03-CEA4-6805-E2EB922DD10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681" y="222567"/>
            <a:ext cx="2289599" cy="2200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Free Teeth Mouth photo and picture">
            <a:extLst>
              <a:ext uri="{FF2B5EF4-FFF2-40B4-BE49-F238E27FC236}">
                <a16:creationId xmlns:a16="http://schemas.microsoft.com/office/drawing/2014/main" id="{82B31713-DD25-493D-A003-9B69B9D54BA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79" y="4276175"/>
            <a:ext cx="1747363" cy="2329817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630600" y="2552393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sleep</a:t>
            </a:r>
          </a:p>
        </p:txBody>
      </p:sp>
    </p:spTree>
    <p:extLst>
      <p:ext uri="{BB962C8B-B14F-4D97-AF65-F5344CB8AC3E}">
        <p14:creationId xmlns:p14="http://schemas.microsoft.com/office/powerpoint/2010/main" val="2613116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three</a:t>
            </a:r>
          </a:p>
        </p:txBody>
      </p:sp>
    </p:spTree>
    <p:extLst>
      <p:ext uri="{BB962C8B-B14F-4D97-AF65-F5344CB8AC3E}">
        <p14:creationId xmlns:p14="http://schemas.microsoft.com/office/powerpoint/2010/main" val="1314969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meat</a:t>
            </a:r>
          </a:p>
        </p:txBody>
      </p:sp>
    </p:spTree>
    <p:extLst>
      <p:ext uri="{BB962C8B-B14F-4D97-AF65-F5344CB8AC3E}">
        <p14:creationId xmlns:p14="http://schemas.microsoft.com/office/powerpoint/2010/main" val="613509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read</a:t>
            </a:r>
          </a:p>
        </p:txBody>
      </p:sp>
    </p:spTree>
    <p:extLst>
      <p:ext uri="{BB962C8B-B14F-4D97-AF65-F5344CB8AC3E}">
        <p14:creationId xmlns:p14="http://schemas.microsoft.com/office/powerpoint/2010/main" val="1216276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coffee</a:t>
            </a:r>
          </a:p>
        </p:txBody>
      </p:sp>
    </p:spTree>
    <p:extLst>
      <p:ext uri="{BB962C8B-B14F-4D97-AF65-F5344CB8AC3E}">
        <p14:creationId xmlns:p14="http://schemas.microsoft.com/office/powerpoint/2010/main" val="2458023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teeth</a:t>
            </a:r>
          </a:p>
        </p:txBody>
      </p:sp>
    </p:spTree>
    <p:extLst>
      <p:ext uri="{BB962C8B-B14F-4D97-AF65-F5344CB8AC3E}">
        <p14:creationId xmlns:p14="http://schemas.microsoft.com/office/powerpoint/2010/main" val="1977958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tree</a:t>
            </a:r>
          </a:p>
        </p:txBody>
      </p:sp>
    </p:spTree>
    <p:extLst>
      <p:ext uri="{BB962C8B-B14F-4D97-AF65-F5344CB8AC3E}">
        <p14:creationId xmlns:p14="http://schemas.microsoft.com/office/powerpoint/2010/main" val="1380650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>
                <a:latin typeface="Century Gothic" panose="020B0502020202020204" pitchFamily="34" charset="0"/>
              </a:rPr>
              <a:t>teacher</a:t>
            </a:r>
            <a:endParaRPr lang="en-GB" sz="199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955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AC5E2A-F4E8-43AC-22BB-8C0A5CBB5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38825"/>
            <a:ext cx="10905066" cy="398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3DBD3BD-9590-69D4-88CB-6A38C9838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06982"/>
            <a:ext cx="10905066" cy="384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5CF2D3-B46E-52B2-9330-D80CCE79B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20613"/>
            <a:ext cx="10905066" cy="381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1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6AD23D6-91B9-CBC6-B1CA-119ECFA30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182" y="237066"/>
            <a:ext cx="5742538" cy="658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51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09B87F-623D-2F8B-D18D-D8114BAE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67" y="643466"/>
            <a:ext cx="1056126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545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FC3209-883D-ABD6-2D4F-962165EC1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70669"/>
            <a:ext cx="10905066" cy="411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71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F014DD-5A0F-ED9D-7A85-2F276E295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47876"/>
            <a:ext cx="10905066" cy="376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995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tea</a:t>
            </a:r>
          </a:p>
        </p:txBody>
      </p:sp>
    </p:spTree>
    <p:extLst>
      <p:ext uri="{BB962C8B-B14F-4D97-AF65-F5344CB8AC3E}">
        <p14:creationId xmlns:p14="http://schemas.microsoft.com/office/powerpoint/2010/main" val="729536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1d7f4318-fbaa-42fb-befc-90ab84d26bd1"/>
    <ds:schemaRef ds:uri="http://purl.org/dc/terms/"/>
    <ds:schemaRef ds:uri="http://schemas.microsoft.com/office/2006/metadata/properties"/>
    <ds:schemaRef ds:uri="7789c14a-a99d-49e3-b17f-cc0aeb526209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</Words>
  <Application>Microsoft Office PowerPoint</Application>
  <PresentationFormat>Widescreen</PresentationFormat>
  <Paragraphs>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2023-12-26T10:03:59Z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