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7" r:id="rId5"/>
    <p:sldId id="262" r:id="rId6"/>
    <p:sldId id="273" r:id="rId7"/>
    <p:sldId id="276" r:id="rId8"/>
    <p:sldId id="274" r:id="rId9"/>
    <p:sldId id="272" r:id="rId10"/>
    <p:sldId id="271" r:id="rId11"/>
    <p:sldId id="270" r:id="rId12"/>
    <p:sldId id="277" r:id="rId13"/>
    <p:sldId id="278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1743203-CC0A-460D-9B8E-869D837B1784}" v="1" dt="2023-12-26T11:07:46.05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3" d="100"/>
          <a:sy n="63" d="100"/>
        </p:scale>
        <p:origin x="152" y="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20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vid Butler" userId="1d4169bac4fa5473" providerId="LiveId" clId="{F9B7BC06-633B-4C8E-86FB-C9D8966B0088}"/>
    <pc:docChg chg="custSel addSld delSld modSld">
      <pc:chgData name="David Butler" userId="1d4169bac4fa5473" providerId="LiveId" clId="{F9B7BC06-633B-4C8E-86FB-C9D8966B0088}" dt="2023-12-22T20:38:41.895" v="113" actId="20577"/>
      <pc:docMkLst>
        <pc:docMk/>
      </pc:docMkLst>
      <pc:sldChg chg="addSp modSp new mod">
        <pc:chgData name="David Butler" userId="1d4169bac4fa5473" providerId="LiveId" clId="{F9B7BC06-633B-4C8E-86FB-C9D8966B0088}" dt="2023-12-22T20:36:25.743" v="33" actId="122"/>
        <pc:sldMkLst>
          <pc:docMk/>
          <pc:sldMk cId="729536478" sldId="262"/>
        </pc:sldMkLst>
        <pc:spChg chg="add mod">
          <ac:chgData name="David Butler" userId="1d4169bac4fa5473" providerId="LiveId" clId="{F9B7BC06-633B-4C8E-86FB-C9D8966B0088}" dt="2023-12-22T20:36:25.743" v="33" actId="122"/>
          <ac:spMkLst>
            <pc:docMk/>
            <pc:sldMk cId="729536478" sldId="262"/>
            <ac:spMk id="2" creationId="{56E5D091-DE4A-06BD-D288-83D45CA5BED6}"/>
          </ac:spMkLst>
        </pc:spChg>
      </pc:sldChg>
      <pc:sldChg chg="new del">
        <pc:chgData name="David Butler" userId="1d4169bac4fa5473" providerId="LiveId" clId="{F9B7BC06-633B-4C8E-86FB-C9D8966B0088}" dt="2023-12-22T20:38:13.935" v="99" actId="47"/>
        <pc:sldMkLst>
          <pc:docMk/>
          <pc:sldMk cId="2201288972" sldId="263"/>
        </pc:sldMkLst>
      </pc:sldChg>
      <pc:sldChg chg="new del">
        <pc:chgData name="David Butler" userId="1d4169bac4fa5473" providerId="LiveId" clId="{F9B7BC06-633B-4C8E-86FB-C9D8966B0088}" dt="2023-12-22T20:38:14.518" v="100" actId="47"/>
        <pc:sldMkLst>
          <pc:docMk/>
          <pc:sldMk cId="2439067102" sldId="264"/>
        </pc:sldMkLst>
      </pc:sldChg>
      <pc:sldChg chg="new del">
        <pc:chgData name="David Butler" userId="1d4169bac4fa5473" providerId="LiveId" clId="{F9B7BC06-633B-4C8E-86FB-C9D8966B0088}" dt="2023-12-22T20:38:15.110" v="101" actId="47"/>
        <pc:sldMkLst>
          <pc:docMk/>
          <pc:sldMk cId="2628352234" sldId="265"/>
        </pc:sldMkLst>
      </pc:sldChg>
      <pc:sldChg chg="new del">
        <pc:chgData name="David Butler" userId="1d4169bac4fa5473" providerId="LiveId" clId="{F9B7BC06-633B-4C8E-86FB-C9D8966B0088}" dt="2023-12-22T20:38:15.803" v="102" actId="47"/>
        <pc:sldMkLst>
          <pc:docMk/>
          <pc:sldMk cId="1125530193" sldId="266"/>
        </pc:sldMkLst>
      </pc:sldChg>
      <pc:sldChg chg="new del">
        <pc:chgData name="David Butler" userId="1d4169bac4fa5473" providerId="LiveId" clId="{F9B7BC06-633B-4C8E-86FB-C9D8966B0088}" dt="2023-12-22T20:38:16.461" v="103" actId="47"/>
        <pc:sldMkLst>
          <pc:docMk/>
          <pc:sldMk cId="154069091" sldId="267"/>
        </pc:sldMkLst>
      </pc:sldChg>
      <pc:sldChg chg="new del">
        <pc:chgData name="David Butler" userId="1d4169bac4fa5473" providerId="LiveId" clId="{F9B7BC06-633B-4C8E-86FB-C9D8966B0088}" dt="2023-12-22T20:38:17.180" v="104" actId="47"/>
        <pc:sldMkLst>
          <pc:docMk/>
          <pc:sldMk cId="91504072" sldId="268"/>
        </pc:sldMkLst>
      </pc:sldChg>
      <pc:sldChg chg="add del">
        <pc:chgData name="David Butler" userId="1d4169bac4fa5473" providerId="LiveId" clId="{F9B7BC06-633B-4C8E-86FB-C9D8966B0088}" dt="2023-12-22T20:38:13.237" v="98" actId="47"/>
        <pc:sldMkLst>
          <pc:docMk/>
          <pc:sldMk cId="1057286632" sldId="269"/>
        </pc:sldMkLst>
      </pc:sldChg>
      <pc:sldChg chg="modSp add mod">
        <pc:chgData name="David Butler" userId="1d4169bac4fa5473" providerId="LiveId" clId="{F9B7BC06-633B-4C8E-86FB-C9D8966B0088}" dt="2023-12-22T20:38:10.255" v="97" actId="404"/>
        <pc:sldMkLst>
          <pc:docMk/>
          <pc:sldMk cId="4254331759" sldId="270"/>
        </pc:sldMkLst>
        <pc:spChg chg="mod">
          <ac:chgData name="David Butler" userId="1d4169bac4fa5473" providerId="LiveId" clId="{F9B7BC06-633B-4C8E-86FB-C9D8966B0088}" dt="2023-12-22T20:38:10.255" v="97" actId="404"/>
          <ac:spMkLst>
            <pc:docMk/>
            <pc:sldMk cId="4254331759" sldId="270"/>
            <ac:spMk id="2" creationId="{56E5D091-DE4A-06BD-D288-83D45CA5BED6}"/>
          </ac:spMkLst>
        </pc:spChg>
      </pc:sldChg>
      <pc:sldChg chg="modSp add mod">
        <pc:chgData name="David Butler" userId="1d4169bac4fa5473" providerId="LiveId" clId="{F9B7BC06-633B-4C8E-86FB-C9D8966B0088}" dt="2023-12-22T20:37:59.671" v="86" actId="20577"/>
        <pc:sldMkLst>
          <pc:docMk/>
          <pc:sldMk cId="1977958919" sldId="271"/>
        </pc:sldMkLst>
        <pc:spChg chg="mod">
          <ac:chgData name="David Butler" userId="1d4169bac4fa5473" providerId="LiveId" clId="{F9B7BC06-633B-4C8E-86FB-C9D8966B0088}" dt="2023-12-22T20:37:59.671" v="86" actId="20577"/>
          <ac:spMkLst>
            <pc:docMk/>
            <pc:sldMk cId="1977958919" sldId="271"/>
            <ac:spMk id="2" creationId="{56E5D091-DE4A-06BD-D288-83D45CA5BED6}"/>
          </ac:spMkLst>
        </pc:spChg>
      </pc:sldChg>
      <pc:sldChg chg="modSp add mod">
        <pc:chgData name="David Butler" userId="1d4169bac4fa5473" providerId="LiveId" clId="{F9B7BC06-633B-4C8E-86FB-C9D8966B0088}" dt="2023-12-22T20:37:47.441" v="79" actId="20577"/>
        <pc:sldMkLst>
          <pc:docMk/>
          <pc:sldMk cId="2458023413" sldId="272"/>
        </pc:sldMkLst>
        <pc:spChg chg="mod">
          <ac:chgData name="David Butler" userId="1d4169bac4fa5473" providerId="LiveId" clId="{F9B7BC06-633B-4C8E-86FB-C9D8966B0088}" dt="2023-12-22T20:37:47.441" v="79" actId="20577"/>
          <ac:spMkLst>
            <pc:docMk/>
            <pc:sldMk cId="2458023413" sldId="272"/>
            <ac:spMk id="2" creationId="{56E5D091-DE4A-06BD-D288-83D45CA5BED6}"/>
          </ac:spMkLst>
        </pc:spChg>
      </pc:sldChg>
      <pc:sldChg chg="modSp add mod">
        <pc:chgData name="David Butler" userId="1d4169bac4fa5473" providerId="LiveId" clId="{F9B7BC06-633B-4C8E-86FB-C9D8966B0088}" dt="2023-12-22T20:36:54.263" v="45" actId="20577"/>
        <pc:sldMkLst>
          <pc:docMk/>
          <pc:sldMk cId="2613116240" sldId="273"/>
        </pc:sldMkLst>
        <pc:spChg chg="mod">
          <ac:chgData name="David Butler" userId="1d4169bac4fa5473" providerId="LiveId" clId="{F9B7BC06-633B-4C8E-86FB-C9D8966B0088}" dt="2023-12-22T20:36:54.263" v="45" actId="20577"/>
          <ac:spMkLst>
            <pc:docMk/>
            <pc:sldMk cId="2613116240" sldId="273"/>
            <ac:spMk id="2" creationId="{56E5D091-DE4A-06BD-D288-83D45CA5BED6}"/>
          </ac:spMkLst>
        </pc:spChg>
      </pc:sldChg>
      <pc:sldChg chg="modSp add mod">
        <pc:chgData name="David Butler" userId="1d4169bac4fa5473" providerId="LiveId" clId="{F9B7BC06-633B-4C8E-86FB-C9D8966B0088}" dt="2023-12-22T20:37:41.575" v="72" actId="20577"/>
        <pc:sldMkLst>
          <pc:docMk/>
          <pc:sldMk cId="1216276904" sldId="274"/>
        </pc:sldMkLst>
        <pc:spChg chg="mod">
          <ac:chgData name="David Butler" userId="1d4169bac4fa5473" providerId="LiveId" clId="{F9B7BC06-633B-4C8E-86FB-C9D8966B0088}" dt="2023-12-22T20:37:41.575" v="72" actId="20577"/>
          <ac:spMkLst>
            <pc:docMk/>
            <pc:sldMk cId="1216276904" sldId="274"/>
            <ac:spMk id="2" creationId="{56E5D091-DE4A-06BD-D288-83D45CA5BED6}"/>
          </ac:spMkLst>
        </pc:spChg>
      </pc:sldChg>
      <pc:sldChg chg="modSp add mod">
        <pc:chgData name="David Butler" userId="1d4169bac4fa5473" providerId="LiveId" clId="{F9B7BC06-633B-4C8E-86FB-C9D8966B0088}" dt="2023-12-22T20:37:37.299" v="67" actId="20577"/>
        <pc:sldMkLst>
          <pc:docMk/>
          <pc:sldMk cId="613509115" sldId="275"/>
        </pc:sldMkLst>
        <pc:spChg chg="mod">
          <ac:chgData name="David Butler" userId="1d4169bac4fa5473" providerId="LiveId" clId="{F9B7BC06-633B-4C8E-86FB-C9D8966B0088}" dt="2023-12-22T20:37:37.299" v="67" actId="20577"/>
          <ac:spMkLst>
            <pc:docMk/>
            <pc:sldMk cId="613509115" sldId="275"/>
            <ac:spMk id="2" creationId="{56E5D091-DE4A-06BD-D288-83D45CA5BED6}"/>
          </ac:spMkLst>
        </pc:spChg>
      </pc:sldChg>
      <pc:sldChg chg="modSp add mod">
        <pc:chgData name="David Butler" userId="1d4169bac4fa5473" providerId="LiveId" clId="{F9B7BC06-633B-4C8E-86FB-C9D8966B0088}" dt="2023-12-22T20:37:02.936" v="49" actId="20577"/>
        <pc:sldMkLst>
          <pc:docMk/>
          <pc:sldMk cId="1314969046" sldId="276"/>
        </pc:sldMkLst>
        <pc:spChg chg="mod">
          <ac:chgData name="David Butler" userId="1d4169bac4fa5473" providerId="LiveId" clId="{F9B7BC06-633B-4C8E-86FB-C9D8966B0088}" dt="2023-12-22T20:37:02.936" v="49" actId="20577"/>
          <ac:spMkLst>
            <pc:docMk/>
            <pc:sldMk cId="1314969046" sldId="276"/>
            <ac:spMk id="2" creationId="{56E5D091-DE4A-06BD-D288-83D45CA5BED6}"/>
          </ac:spMkLst>
        </pc:spChg>
      </pc:sldChg>
      <pc:sldChg chg="modSp add mod">
        <pc:chgData name="David Butler" userId="1d4169bac4fa5473" providerId="LiveId" clId="{F9B7BC06-633B-4C8E-86FB-C9D8966B0088}" dt="2023-12-22T20:38:41.895" v="113" actId="20577"/>
        <pc:sldMkLst>
          <pc:docMk/>
          <pc:sldMk cId="790312517" sldId="277"/>
        </pc:sldMkLst>
        <pc:spChg chg="mod">
          <ac:chgData name="David Butler" userId="1d4169bac4fa5473" providerId="LiveId" clId="{F9B7BC06-633B-4C8E-86FB-C9D8966B0088}" dt="2023-12-22T20:38:41.895" v="113" actId="20577"/>
          <ac:spMkLst>
            <pc:docMk/>
            <pc:sldMk cId="790312517" sldId="277"/>
            <ac:spMk id="2" creationId="{56E5D091-DE4A-06BD-D288-83D45CA5BED6}"/>
          </ac:spMkLst>
        </pc:spChg>
      </pc:sldChg>
    </pc:docChg>
  </pc:docChgLst>
  <pc:docChgLst>
    <pc:chgData name="David Butler" userId="5e725e48-0273-4087-b2eb-09e2acbbccf3" providerId="ADAL" clId="{69858BCD-3FAA-4F7D-A506-99D7FBE3B014}"/>
    <pc:docChg chg="custSel addSld delSld modSld">
      <pc:chgData name="David Butler" userId="5e725e48-0273-4087-b2eb-09e2acbbccf3" providerId="ADAL" clId="{69858BCD-3FAA-4F7D-A506-99D7FBE3B014}" dt="2023-08-23T14:44:53.919" v="40"/>
      <pc:docMkLst>
        <pc:docMk/>
      </pc:docMkLst>
      <pc:sldChg chg="addSp delSp modSp">
        <pc:chgData name="David Butler" userId="5e725e48-0273-4087-b2eb-09e2acbbccf3" providerId="ADAL" clId="{69858BCD-3FAA-4F7D-A506-99D7FBE3B014}" dt="2023-08-23T14:43:26.042" v="33" actId="14100"/>
        <pc:sldMkLst>
          <pc:docMk/>
          <pc:sldMk cId="3755815584" sldId="257"/>
        </pc:sldMkLst>
        <pc:graphicFrameChg chg="add del mod">
          <ac:chgData name="David Butler" userId="5e725e48-0273-4087-b2eb-09e2acbbccf3" providerId="ADAL" clId="{69858BCD-3FAA-4F7D-A506-99D7FBE3B014}" dt="2023-08-23T14:42:17.753" v="10"/>
          <ac:graphicFrameMkLst>
            <pc:docMk/>
            <pc:sldMk cId="3755815584" sldId="257"/>
            <ac:graphicFrameMk id="2" creationId="{B4836E53-43B5-48C0-9AAD-57E51ED88B6D}"/>
          </ac:graphicFrameMkLst>
        </pc:graphicFrameChg>
        <pc:graphicFrameChg chg="add del mod">
          <ac:chgData name="David Butler" userId="5e725e48-0273-4087-b2eb-09e2acbbccf3" providerId="ADAL" clId="{69858BCD-3FAA-4F7D-A506-99D7FBE3B014}" dt="2023-08-23T14:42:43.792" v="14" actId="478"/>
          <ac:graphicFrameMkLst>
            <pc:docMk/>
            <pc:sldMk cId="3755815584" sldId="257"/>
            <ac:graphicFrameMk id="3" creationId="{89F93CCA-EC2C-49F5-8367-60C0E9725989}"/>
          </ac:graphicFrameMkLst>
        </pc:graphicFrameChg>
        <pc:picChg chg="del">
          <ac:chgData name="David Butler" userId="5e725e48-0273-4087-b2eb-09e2acbbccf3" providerId="ADAL" clId="{69858BCD-3FAA-4F7D-A506-99D7FBE3B014}" dt="2023-08-23T14:41:57.370" v="0" actId="478"/>
          <ac:picMkLst>
            <pc:docMk/>
            <pc:sldMk cId="3755815584" sldId="257"/>
            <ac:picMk id="28" creationId="{663889EB-59CF-4B80-8A37-09624E32A0A0}"/>
          </ac:picMkLst>
        </pc:picChg>
        <pc:picChg chg="del">
          <ac:chgData name="David Butler" userId="5e725e48-0273-4087-b2eb-09e2acbbccf3" providerId="ADAL" clId="{69858BCD-3FAA-4F7D-A506-99D7FBE3B014}" dt="2023-08-23T14:41:58.180" v="1" actId="478"/>
          <ac:picMkLst>
            <pc:docMk/>
            <pc:sldMk cId="3755815584" sldId="257"/>
            <ac:picMk id="29" creationId="{4F4CAC49-E7A6-4A5C-A5A3-21AA5F3096A6}"/>
          </ac:picMkLst>
        </pc:picChg>
        <pc:picChg chg="del">
          <ac:chgData name="David Butler" userId="5e725e48-0273-4087-b2eb-09e2acbbccf3" providerId="ADAL" clId="{69858BCD-3FAA-4F7D-A506-99D7FBE3B014}" dt="2023-08-23T14:41:58.691" v="2" actId="478"/>
          <ac:picMkLst>
            <pc:docMk/>
            <pc:sldMk cId="3755815584" sldId="257"/>
            <ac:picMk id="30" creationId="{4DCBE9A7-E0CA-40D7-AF76-A67DEAB35FD5}"/>
          </ac:picMkLst>
        </pc:picChg>
        <pc:picChg chg="del">
          <ac:chgData name="David Butler" userId="5e725e48-0273-4087-b2eb-09e2acbbccf3" providerId="ADAL" clId="{69858BCD-3FAA-4F7D-A506-99D7FBE3B014}" dt="2023-08-23T14:42:00.240" v="5" actId="478"/>
          <ac:picMkLst>
            <pc:docMk/>
            <pc:sldMk cId="3755815584" sldId="257"/>
            <ac:picMk id="31" creationId="{30728355-4BE4-4559-AF71-DE1A09C83878}"/>
          </ac:picMkLst>
        </pc:picChg>
        <pc:picChg chg="del">
          <ac:chgData name="David Butler" userId="5e725e48-0273-4087-b2eb-09e2acbbccf3" providerId="ADAL" clId="{69858BCD-3FAA-4F7D-A506-99D7FBE3B014}" dt="2023-08-23T14:41:59.671" v="4" actId="478"/>
          <ac:picMkLst>
            <pc:docMk/>
            <pc:sldMk cId="3755815584" sldId="257"/>
            <ac:picMk id="32" creationId="{A669C6E7-9708-43EF-A4DA-F90029CA127B}"/>
          </ac:picMkLst>
        </pc:picChg>
        <pc:picChg chg="del">
          <ac:chgData name="David Butler" userId="5e725e48-0273-4087-b2eb-09e2acbbccf3" providerId="ADAL" clId="{69858BCD-3FAA-4F7D-A506-99D7FBE3B014}" dt="2023-08-23T14:41:59.256" v="3" actId="478"/>
          <ac:picMkLst>
            <pc:docMk/>
            <pc:sldMk cId="3755815584" sldId="257"/>
            <ac:picMk id="33" creationId="{432F282E-399C-4A66-A158-1F941872CE14}"/>
          </ac:picMkLst>
        </pc:picChg>
        <pc:picChg chg="del">
          <ac:chgData name="David Butler" userId="5e725e48-0273-4087-b2eb-09e2acbbccf3" providerId="ADAL" clId="{69858BCD-3FAA-4F7D-A506-99D7FBE3B014}" dt="2023-08-23T14:42:00.752" v="6" actId="478"/>
          <ac:picMkLst>
            <pc:docMk/>
            <pc:sldMk cId="3755815584" sldId="257"/>
            <ac:picMk id="34" creationId="{E5083F7F-7F13-4668-89FE-E236D2F781A5}"/>
          </ac:picMkLst>
        </pc:picChg>
        <pc:picChg chg="del">
          <ac:chgData name="David Butler" userId="5e725e48-0273-4087-b2eb-09e2acbbccf3" providerId="ADAL" clId="{69858BCD-3FAA-4F7D-A506-99D7FBE3B014}" dt="2023-08-23T14:42:01.255" v="7" actId="478"/>
          <ac:picMkLst>
            <pc:docMk/>
            <pc:sldMk cId="3755815584" sldId="257"/>
            <ac:picMk id="35" creationId="{6626DD4A-8072-4B1A-93F6-EAF7492C3BF4}"/>
          </ac:picMkLst>
        </pc:picChg>
        <pc:picChg chg="del">
          <ac:chgData name="David Butler" userId="5e725e48-0273-4087-b2eb-09e2acbbccf3" providerId="ADAL" clId="{69858BCD-3FAA-4F7D-A506-99D7FBE3B014}" dt="2023-08-23T14:42:01.928" v="8" actId="478"/>
          <ac:picMkLst>
            <pc:docMk/>
            <pc:sldMk cId="3755815584" sldId="257"/>
            <ac:picMk id="36" creationId="{30D4106F-9C38-42DA-8AD6-922BCD8D5CAA}"/>
          </ac:picMkLst>
        </pc:picChg>
        <pc:picChg chg="add mod">
          <ac:chgData name="David Butler" userId="5e725e48-0273-4087-b2eb-09e2acbbccf3" providerId="ADAL" clId="{69858BCD-3FAA-4F7D-A506-99D7FBE3B014}" dt="2023-08-23T14:43:26.042" v="33" actId="14100"/>
          <ac:picMkLst>
            <pc:docMk/>
            <pc:sldMk cId="3755815584" sldId="257"/>
            <ac:picMk id="37" creationId="{1782CEB9-8294-4976-814A-78546F945AC5}"/>
          </ac:picMkLst>
        </pc:picChg>
        <pc:picChg chg="add mod">
          <ac:chgData name="David Butler" userId="5e725e48-0273-4087-b2eb-09e2acbbccf3" providerId="ADAL" clId="{69858BCD-3FAA-4F7D-A506-99D7FBE3B014}" dt="2023-08-23T14:43:17.201" v="29" actId="14100"/>
          <ac:picMkLst>
            <pc:docMk/>
            <pc:sldMk cId="3755815584" sldId="257"/>
            <ac:picMk id="38" creationId="{FFD21BA5-932A-4043-89E6-F4B6450F7750}"/>
          </ac:picMkLst>
        </pc:picChg>
        <pc:picChg chg="add mod">
          <ac:chgData name="David Butler" userId="5e725e48-0273-4087-b2eb-09e2acbbccf3" providerId="ADAL" clId="{69858BCD-3FAA-4F7D-A506-99D7FBE3B014}" dt="2023-08-23T14:43:20.146" v="31" actId="14100"/>
          <ac:picMkLst>
            <pc:docMk/>
            <pc:sldMk cId="3755815584" sldId="257"/>
            <ac:picMk id="39" creationId="{D04D1BAF-AF70-4EA1-86C9-CD8EA0C0CCB6}"/>
          </ac:picMkLst>
        </pc:picChg>
        <pc:picChg chg="add mod">
          <ac:chgData name="David Butler" userId="5e725e48-0273-4087-b2eb-09e2acbbccf3" providerId="ADAL" clId="{69858BCD-3FAA-4F7D-A506-99D7FBE3B014}" dt="2023-08-23T14:43:14.898" v="28" actId="14100"/>
          <ac:picMkLst>
            <pc:docMk/>
            <pc:sldMk cId="3755815584" sldId="257"/>
            <ac:picMk id="40" creationId="{9CE2C1B0-DEA1-439C-9DBB-6BBE7A2BA711}"/>
          </ac:picMkLst>
        </pc:picChg>
        <pc:picChg chg="add mod">
          <ac:chgData name="David Butler" userId="5e725e48-0273-4087-b2eb-09e2acbbccf3" providerId="ADAL" clId="{69858BCD-3FAA-4F7D-A506-99D7FBE3B014}" dt="2023-08-23T14:43:13.225" v="27" actId="14100"/>
          <ac:picMkLst>
            <pc:docMk/>
            <pc:sldMk cId="3755815584" sldId="257"/>
            <ac:picMk id="41" creationId="{68A5010B-3EED-44D5-AD8D-649EC7F54B70}"/>
          </ac:picMkLst>
        </pc:picChg>
        <pc:picChg chg="add mod">
          <ac:chgData name="David Butler" userId="5e725e48-0273-4087-b2eb-09e2acbbccf3" providerId="ADAL" clId="{69858BCD-3FAA-4F7D-A506-99D7FBE3B014}" dt="2023-08-23T14:43:08.386" v="25" actId="14100"/>
          <ac:picMkLst>
            <pc:docMk/>
            <pc:sldMk cId="3755815584" sldId="257"/>
            <ac:picMk id="42" creationId="{0F592DC8-9157-475F-B38F-3E5FF9564C66}"/>
          </ac:picMkLst>
        </pc:picChg>
        <pc:picChg chg="add mod">
          <ac:chgData name="David Butler" userId="5e725e48-0273-4087-b2eb-09e2acbbccf3" providerId="ADAL" clId="{69858BCD-3FAA-4F7D-A506-99D7FBE3B014}" dt="2023-08-23T14:43:06.234" v="24" actId="14100"/>
          <ac:picMkLst>
            <pc:docMk/>
            <pc:sldMk cId="3755815584" sldId="257"/>
            <ac:picMk id="43" creationId="{0AECFF52-FF8F-4C94-8626-12967D162FCC}"/>
          </ac:picMkLst>
        </pc:picChg>
        <pc:picChg chg="add mod">
          <ac:chgData name="David Butler" userId="5e725e48-0273-4087-b2eb-09e2acbbccf3" providerId="ADAL" clId="{69858BCD-3FAA-4F7D-A506-99D7FBE3B014}" dt="2023-08-23T14:43:11.464" v="26" actId="14100"/>
          <ac:picMkLst>
            <pc:docMk/>
            <pc:sldMk cId="3755815584" sldId="257"/>
            <ac:picMk id="44" creationId="{A1D3DAF5-635E-4961-8BB4-6D9BC89FECB9}"/>
          </ac:picMkLst>
        </pc:picChg>
        <pc:picChg chg="add mod">
          <ac:chgData name="David Butler" userId="5e725e48-0273-4087-b2eb-09e2acbbccf3" providerId="ADAL" clId="{69858BCD-3FAA-4F7D-A506-99D7FBE3B014}" dt="2023-08-23T14:43:22.107" v="32" actId="14100"/>
          <ac:picMkLst>
            <pc:docMk/>
            <pc:sldMk cId="3755815584" sldId="257"/>
            <ac:picMk id="45" creationId="{58083AC9-EBF2-4FD6-8343-3D771C97C7F8}"/>
          </ac:picMkLst>
        </pc:picChg>
      </pc:sldChg>
      <pc:sldChg chg="del">
        <pc:chgData name="David Butler" userId="5e725e48-0273-4087-b2eb-09e2acbbccf3" providerId="ADAL" clId="{69858BCD-3FAA-4F7D-A506-99D7FBE3B014}" dt="2023-08-23T14:44:11.765" v="37" actId="2696"/>
        <pc:sldMkLst>
          <pc:docMk/>
          <pc:sldMk cId="4059780499" sldId="258"/>
        </pc:sldMkLst>
      </pc:sldChg>
      <pc:sldChg chg="addSp delSp">
        <pc:chgData name="David Butler" userId="5e725e48-0273-4087-b2eb-09e2acbbccf3" providerId="ADAL" clId="{69858BCD-3FAA-4F7D-A506-99D7FBE3B014}" dt="2023-08-23T14:44:29.465" v="39"/>
        <pc:sldMkLst>
          <pc:docMk/>
          <pc:sldMk cId="1442893318" sldId="259"/>
        </pc:sldMkLst>
        <pc:picChg chg="add">
          <ac:chgData name="David Butler" userId="5e725e48-0273-4087-b2eb-09e2acbbccf3" providerId="ADAL" clId="{69858BCD-3FAA-4F7D-A506-99D7FBE3B014}" dt="2023-08-23T14:44:29.465" v="39"/>
          <ac:picMkLst>
            <pc:docMk/>
            <pc:sldMk cId="1442893318" sldId="259"/>
            <ac:picMk id="2" creationId="{EA76E973-097A-4E60-A1CB-AB8811F9B5C0}"/>
          </ac:picMkLst>
        </pc:picChg>
        <pc:picChg chg="del">
          <ac:chgData name="David Butler" userId="5e725e48-0273-4087-b2eb-09e2acbbccf3" providerId="ADAL" clId="{69858BCD-3FAA-4F7D-A506-99D7FBE3B014}" dt="2023-08-23T14:44:10.821" v="36" actId="478"/>
          <ac:picMkLst>
            <pc:docMk/>
            <pc:sldMk cId="1442893318" sldId="259"/>
            <ac:picMk id="5" creationId="{03892601-0AA1-4735-8C3F-9C3D2AE9DE5C}"/>
          </ac:picMkLst>
        </pc:picChg>
      </pc:sldChg>
      <pc:sldChg chg="addSp delSp">
        <pc:chgData name="David Butler" userId="5e725e48-0273-4087-b2eb-09e2acbbccf3" providerId="ADAL" clId="{69858BCD-3FAA-4F7D-A506-99D7FBE3B014}" dt="2023-08-23T14:44:08.184" v="35"/>
        <pc:sldMkLst>
          <pc:docMk/>
          <pc:sldMk cId="1644128562" sldId="260"/>
        </pc:sldMkLst>
        <pc:picChg chg="add">
          <ac:chgData name="David Butler" userId="5e725e48-0273-4087-b2eb-09e2acbbccf3" providerId="ADAL" clId="{69858BCD-3FAA-4F7D-A506-99D7FBE3B014}" dt="2023-08-23T14:44:08.184" v="35"/>
          <ac:picMkLst>
            <pc:docMk/>
            <pc:sldMk cId="1644128562" sldId="260"/>
            <ac:picMk id="2" creationId="{1FA5B08B-BDE0-488C-8991-54B0BE8DC495}"/>
          </ac:picMkLst>
        </pc:picChg>
        <pc:picChg chg="del">
          <ac:chgData name="David Butler" userId="5e725e48-0273-4087-b2eb-09e2acbbccf3" providerId="ADAL" clId="{69858BCD-3FAA-4F7D-A506-99D7FBE3B014}" dt="2023-08-23T14:43:28.189" v="34" actId="478"/>
          <ac:picMkLst>
            <pc:docMk/>
            <pc:sldMk cId="1644128562" sldId="260"/>
            <ac:picMk id="5" creationId="{9A644A44-B9CB-4D86-A717-438D6BD31686}"/>
          </ac:picMkLst>
        </pc:picChg>
      </pc:sldChg>
      <pc:sldChg chg="addSp add">
        <pc:chgData name="David Butler" userId="5e725e48-0273-4087-b2eb-09e2acbbccf3" providerId="ADAL" clId="{69858BCD-3FAA-4F7D-A506-99D7FBE3B014}" dt="2023-08-23T14:44:53.919" v="40"/>
        <pc:sldMkLst>
          <pc:docMk/>
          <pc:sldMk cId="3571416492" sldId="261"/>
        </pc:sldMkLst>
        <pc:picChg chg="add">
          <ac:chgData name="David Butler" userId="5e725e48-0273-4087-b2eb-09e2acbbccf3" providerId="ADAL" clId="{69858BCD-3FAA-4F7D-A506-99D7FBE3B014}" dt="2023-08-23T14:44:53.919" v="40"/>
          <ac:picMkLst>
            <pc:docMk/>
            <pc:sldMk cId="3571416492" sldId="261"/>
            <ac:picMk id="2" creationId="{2007CBB4-2C2C-4AFB-90FD-599336F35F2A}"/>
          </ac:picMkLst>
        </pc:picChg>
      </pc:sldChg>
    </pc:docChg>
  </pc:docChgLst>
  <pc:docChgLst>
    <pc:chgData name="David Butler" userId="5e725e48-0273-4087-b2eb-09e2acbbccf3" providerId="ADAL" clId="{17E7233C-3C0E-41A3-A9F1-FB6C4F8A49AD}"/>
    <pc:docChg chg="undo custSel addSld delSld modSld sldOrd">
      <pc:chgData name="David Butler" userId="5e725e48-0273-4087-b2eb-09e2acbbccf3" providerId="ADAL" clId="{17E7233C-3C0E-41A3-A9F1-FB6C4F8A49AD}" dt="2023-08-17T14:10:36.287" v="92" actId="1076"/>
      <pc:docMkLst>
        <pc:docMk/>
      </pc:docMkLst>
      <pc:sldChg chg="addSp delSp modSp">
        <pc:chgData name="David Butler" userId="5e725e48-0273-4087-b2eb-09e2acbbccf3" providerId="ADAL" clId="{17E7233C-3C0E-41A3-A9F1-FB6C4F8A49AD}" dt="2023-08-17T14:09:34.830" v="79" actId="688"/>
        <pc:sldMkLst>
          <pc:docMk/>
          <pc:sldMk cId="3755815584" sldId="257"/>
        </pc:sldMkLst>
        <pc:spChg chg="mod">
          <ac:chgData name="David Butler" userId="5e725e48-0273-4087-b2eb-09e2acbbccf3" providerId="ADAL" clId="{17E7233C-3C0E-41A3-A9F1-FB6C4F8A49AD}" dt="2023-08-17T14:08:32.148" v="41" actId="1076"/>
          <ac:spMkLst>
            <pc:docMk/>
            <pc:sldMk cId="3755815584" sldId="257"/>
            <ac:spMk id="20" creationId="{EC9C4F04-A1CB-E626-899F-FDA9B599CBEB}"/>
          </ac:spMkLst>
        </pc:spChg>
        <pc:spChg chg="mod">
          <ac:chgData name="David Butler" userId="5e725e48-0273-4087-b2eb-09e2acbbccf3" providerId="ADAL" clId="{17E7233C-3C0E-41A3-A9F1-FB6C4F8A49AD}" dt="2023-08-17T14:08:59.604" v="55" actId="1076"/>
          <ac:spMkLst>
            <pc:docMk/>
            <pc:sldMk cId="3755815584" sldId="257"/>
            <ac:spMk id="22" creationId="{94BF686C-2875-E6A5-AFBE-432DC3CA2ECF}"/>
          </ac:spMkLst>
        </pc:spChg>
        <pc:spChg chg="mod">
          <ac:chgData name="David Butler" userId="5e725e48-0273-4087-b2eb-09e2acbbccf3" providerId="ADAL" clId="{17E7233C-3C0E-41A3-A9F1-FB6C4F8A49AD}" dt="2023-08-17T14:08:56.765" v="54" actId="1076"/>
          <ac:spMkLst>
            <pc:docMk/>
            <pc:sldMk cId="3755815584" sldId="257"/>
            <ac:spMk id="24" creationId="{1F8A2E48-DB25-EE58-D0D0-FAC42CA1FD30}"/>
          </ac:spMkLst>
        </pc:spChg>
        <pc:spChg chg="mod">
          <ac:chgData name="David Butler" userId="5e725e48-0273-4087-b2eb-09e2acbbccf3" providerId="ADAL" clId="{17E7233C-3C0E-41A3-A9F1-FB6C4F8A49AD}" dt="2023-08-17T14:09:28.232" v="75" actId="1076"/>
          <ac:spMkLst>
            <pc:docMk/>
            <pc:sldMk cId="3755815584" sldId="257"/>
            <ac:spMk id="27" creationId="{D66CB6A2-0237-8C09-C813-D1C158E40B9F}"/>
          </ac:spMkLst>
        </pc:spChg>
        <pc:picChg chg="del">
          <ac:chgData name="David Butler" userId="5e725e48-0273-4087-b2eb-09e2acbbccf3" providerId="ADAL" clId="{17E7233C-3C0E-41A3-A9F1-FB6C4F8A49AD}" dt="2023-08-17T14:06:53.017" v="7" actId="478"/>
          <ac:picMkLst>
            <pc:docMk/>
            <pc:sldMk cId="3755815584" sldId="257"/>
            <ac:picMk id="2" creationId="{10823477-D159-80FC-54B1-37D108C9A7DF}"/>
          </ac:picMkLst>
        </pc:picChg>
        <pc:picChg chg="del mod">
          <ac:chgData name="David Butler" userId="5e725e48-0273-4087-b2eb-09e2acbbccf3" providerId="ADAL" clId="{17E7233C-3C0E-41A3-A9F1-FB6C4F8A49AD}" dt="2023-08-17T14:06:52.416" v="6" actId="478"/>
          <ac:picMkLst>
            <pc:docMk/>
            <pc:sldMk cId="3755815584" sldId="257"/>
            <ac:picMk id="3" creationId="{A482CB30-C2BF-CBC2-76FE-EA2A915B4E48}"/>
          </ac:picMkLst>
        </pc:picChg>
        <pc:picChg chg="del">
          <ac:chgData name="David Butler" userId="5e725e48-0273-4087-b2eb-09e2acbbccf3" providerId="ADAL" clId="{17E7233C-3C0E-41A3-A9F1-FB6C4F8A49AD}" dt="2023-08-17T14:06:49.312" v="0" actId="478"/>
          <ac:picMkLst>
            <pc:docMk/>
            <pc:sldMk cId="3755815584" sldId="257"/>
            <ac:picMk id="4" creationId="{7DDA3EA3-21A3-19A7-233A-46F408854E4D}"/>
          </ac:picMkLst>
        </pc:picChg>
        <pc:picChg chg="del">
          <ac:chgData name="David Butler" userId="5e725e48-0273-4087-b2eb-09e2acbbccf3" providerId="ADAL" clId="{17E7233C-3C0E-41A3-A9F1-FB6C4F8A49AD}" dt="2023-08-17T14:06:51.792" v="4" actId="478"/>
          <ac:picMkLst>
            <pc:docMk/>
            <pc:sldMk cId="3755815584" sldId="257"/>
            <ac:picMk id="5" creationId="{62221786-AA03-C001-EA59-FC20FC4235D6}"/>
          </ac:picMkLst>
        </pc:picChg>
        <pc:picChg chg="del">
          <ac:chgData name="David Butler" userId="5e725e48-0273-4087-b2eb-09e2acbbccf3" providerId="ADAL" clId="{17E7233C-3C0E-41A3-A9F1-FB6C4F8A49AD}" dt="2023-08-17T14:06:53.696" v="8" actId="478"/>
          <ac:picMkLst>
            <pc:docMk/>
            <pc:sldMk cId="3755815584" sldId="257"/>
            <ac:picMk id="6" creationId="{502300D8-2AB5-BFAF-773C-B498D8D8F758}"/>
          </ac:picMkLst>
        </pc:picChg>
        <pc:picChg chg="del">
          <ac:chgData name="David Butler" userId="5e725e48-0273-4087-b2eb-09e2acbbccf3" providerId="ADAL" clId="{17E7233C-3C0E-41A3-A9F1-FB6C4F8A49AD}" dt="2023-08-17T14:06:50.033" v="1" actId="478"/>
          <ac:picMkLst>
            <pc:docMk/>
            <pc:sldMk cId="3755815584" sldId="257"/>
            <ac:picMk id="7" creationId="{D4EC2D93-2B4A-321B-BF69-5919B82CFD54}"/>
          </ac:picMkLst>
        </pc:picChg>
        <pc:picChg chg="del">
          <ac:chgData name="David Butler" userId="5e725e48-0273-4087-b2eb-09e2acbbccf3" providerId="ADAL" clId="{17E7233C-3C0E-41A3-A9F1-FB6C4F8A49AD}" dt="2023-08-17T14:06:51.241" v="3" actId="478"/>
          <ac:picMkLst>
            <pc:docMk/>
            <pc:sldMk cId="3755815584" sldId="257"/>
            <ac:picMk id="8" creationId="{0CA56B66-D48D-D904-D555-4DE2F0DA4C97}"/>
          </ac:picMkLst>
        </pc:picChg>
        <pc:picChg chg="del">
          <ac:chgData name="David Butler" userId="5e725e48-0273-4087-b2eb-09e2acbbccf3" providerId="ADAL" clId="{17E7233C-3C0E-41A3-A9F1-FB6C4F8A49AD}" dt="2023-08-17T14:06:54.241" v="9" actId="478"/>
          <ac:picMkLst>
            <pc:docMk/>
            <pc:sldMk cId="3755815584" sldId="257"/>
            <ac:picMk id="9" creationId="{1AF7E37F-D39F-1FC6-F72F-CEB1DFA3D146}"/>
          </ac:picMkLst>
        </pc:picChg>
        <pc:picChg chg="del">
          <ac:chgData name="David Butler" userId="5e725e48-0273-4087-b2eb-09e2acbbccf3" providerId="ADAL" clId="{17E7233C-3C0E-41A3-A9F1-FB6C4F8A49AD}" dt="2023-08-17T14:06:50.642" v="2" actId="478"/>
          <ac:picMkLst>
            <pc:docMk/>
            <pc:sldMk cId="3755815584" sldId="257"/>
            <ac:picMk id="10" creationId="{F13475C1-AEB2-75DF-F95A-7984362BAECC}"/>
          </ac:picMkLst>
        </pc:picChg>
        <pc:picChg chg="add mod">
          <ac:chgData name="David Butler" userId="5e725e48-0273-4087-b2eb-09e2acbbccf3" providerId="ADAL" clId="{17E7233C-3C0E-41A3-A9F1-FB6C4F8A49AD}" dt="2023-08-17T14:09:07.205" v="60" actId="14100"/>
          <ac:picMkLst>
            <pc:docMk/>
            <pc:sldMk cId="3755815584" sldId="257"/>
            <ac:picMk id="28" creationId="{663889EB-59CF-4B80-8A37-09624E32A0A0}"/>
          </ac:picMkLst>
        </pc:picChg>
        <pc:picChg chg="add mod">
          <ac:chgData name="David Butler" userId="5e725e48-0273-4087-b2eb-09e2acbbccf3" providerId="ADAL" clId="{17E7233C-3C0E-41A3-A9F1-FB6C4F8A49AD}" dt="2023-08-17T14:09:05.077" v="59" actId="14100"/>
          <ac:picMkLst>
            <pc:docMk/>
            <pc:sldMk cId="3755815584" sldId="257"/>
            <ac:picMk id="29" creationId="{4F4CAC49-E7A6-4A5C-A5A3-21AA5F3096A6}"/>
          </ac:picMkLst>
        </pc:picChg>
        <pc:picChg chg="add mod">
          <ac:chgData name="David Butler" userId="5e725e48-0273-4087-b2eb-09e2acbbccf3" providerId="ADAL" clId="{17E7233C-3C0E-41A3-A9F1-FB6C4F8A49AD}" dt="2023-08-17T14:09:21.494" v="71" actId="14100"/>
          <ac:picMkLst>
            <pc:docMk/>
            <pc:sldMk cId="3755815584" sldId="257"/>
            <ac:picMk id="30" creationId="{4DCBE9A7-E0CA-40D7-AF76-A67DEAB35FD5}"/>
          </ac:picMkLst>
        </pc:picChg>
        <pc:picChg chg="add mod">
          <ac:chgData name="David Butler" userId="5e725e48-0273-4087-b2eb-09e2acbbccf3" providerId="ADAL" clId="{17E7233C-3C0E-41A3-A9F1-FB6C4F8A49AD}" dt="2023-08-17T14:09:09.100" v="62" actId="14100"/>
          <ac:picMkLst>
            <pc:docMk/>
            <pc:sldMk cId="3755815584" sldId="257"/>
            <ac:picMk id="31" creationId="{30728355-4BE4-4559-AF71-DE1A09C83878}"/>
          </ac:picMkLst>
        </pc:picChg>
        <pc:picChg chg="add mod">
          <ac:chgData name="David Butler" userId="5e725e48-0273-4087-b2eb-09e2acbbccf3" providerId="ADAL" clId="{17E7233C-3C0E-41A3-A9F1-FB6C4F8A49AD}" dt="2023-08-17T14:08:47.051" v="49" actId="14100"/>
          <ac:picMkLst>
            <pc:docMk/>
            <pc:sldMk cId="3755815584" sldId="257"/>
            <ac:picMk id="32" creationId="{A669C6E7-9708-43EF-A4DA-F90029CA127B}"/>
          </ac:picMkLst>
        </pc:picChg>
        <pc:picChg chg="add mod">
          <ac:chgData name="David Butler" userId="5e725e48-0273-4087-b2eb-09e2acbbccf3" providerId="ADAL" clId="{17E7233C-3C0E-41A3-A9F1-FB6C4F8A49AD}" dt="2023-08-17T14:09:24.679" v="73" actId="14100"/>
          <ac:picMkLst>
            <pc:docMk/>
            <pc:sldMk cId="3755815584" sldId="257"/>
            <ac:picMk id="33" creationId="{432F282E-399C-4A66-A158-1F941872CE14}"/>
          </ac:picMkLst>
        </pc:picChg>
        <pc:picChg chg="add mod">
          <ac:chgData name="David Butler" userId="5e725e48-0273-4087-b2eb-09e2acbbccf3" providerId="ADAL" clId="{17E7233C-3C0E-41A3-A9F1-FB6C4F8A49AD}" dt="2023-08-17T14:09:14.332" v="66" actId="14100"/>
          <ac:picMkLst>
            <pc:docMk/>
            <pc:sldMk cId="3755815584" sldId="257"/>
            <ac:picMk id="34" creationId="{E5083F7F-7F13-4668-89FE-E236D2F781A5}"/>
          </ac:picMkLst>
        </pc:picChg>
        <pc:picChg chg="add mod">
          <ac:chgData name="David Butler" userId="5e725e48-0273-4087-b2eb-09e2acbbccf3" providerId="ADAL" clId="{17E7233C-3C0E-41A3-A9F1-FB6C4F8A49AD}" dt="2023-08-17T14:09:16.788" v="67" actId="14100"/>
          <ac:picMkLst>
            <pc:docMk/>
            <pc:sldMk cId="3755815584" sldId="257"/>
            <ac:picMk id="35" creationId="{6626DD4A-8072-4B1A-93F6-EAF7492C3BF4}"/>
          </ac:picMkLst>
        </pc:picChg>
        <pc:picChg chg="add mod">
          <ac:chgData name="David Butler" userId="5e725e48-0273-4087-b2eb-09e2acbbccf3" providerId="ADAL" clId="{17E7233C-3C0E-41A3-A9F1-FB6C4F8A49AD}" dt="2023-08-17T14:09:34.830" v="79" actId="688"/>
          <ac:picMkLst>
            <pc:docMk/>
            <pc:sldMk cId="3755815584" sldId="257"/>
            <ac:picMk id="36" creationId="{30D4106F-9C38-42DA-8AD6-922BCD8D5CAA}"/>
          </ac:picMkLst>
        </pc:picChg>
      </pc:sldChg>
      <pc:sldChg chg="addSp delSp modSp add del ord">
        <pc:chgData name="David Butler" userId="5e725e48-0273-4087-b2eb-09e2acbbccf3" providerId="ADAL" clId="{17E7233C-3C0E-41A3-A9F1-FB6C4F8A49AD}" dt="2023-08-17T14:10:20.073" v="88"/>
        <pc:sldMkLst>
          <pc:docMk/>
          <pc:sldMk cId="1442893318" sldId="259"/>
        </pc:sldMkLst>
        <pc:picChg chg="del">
          <ac:chgData name="David Butler" userId="5e725e48-0273-4087-b2eb-09e2acbbccf3" providerId="ADAL" clId="{17E7233C-3C0E-41A3-A9F1-FB6C4F8A49AD}" dt="2023-08-17T14:08:15.789" v="35" actId="478"/>
          <ac:picMkLst>
            <pc:docMk/>
            <pc:sldMk cId="1442893318" sldId="259"/>
            <ac:picMk id="4" creationId="{EDD2EBC9-3F07-4C93-A580-63353E60E30D}"/>
          </ac:picMkLst>
        </pc:picChg>
        <pc:picChg chg="add mod">
          <ac:chgData name="David Butler" userId="5e725e48-0273-4087-b2eb-09e2acbbccf3" providerId="ADAL" clId="{17E7233C-3C0E-41A3-A9F1-FB6C4F8A49AD}" dt="2023-08-17T14:10:17.801" v="87" actId="14100"/>
          <ac:picMkLst>
            <pc:docMk/>
            <pc:sldMk cId="1442893318" sldId="259"/>
            <ac:picMk id="5" creationId="{03892601-0AA1-4735-8C3F-9C3D2AE9DE5C}"/>
          </ac:picMkLst>
        </pc:picChg>
      </pc:sldChg>
      <pc:sldChg chg="addSp delSp modSp add del ord">
        <pc:chgData name="David Butler" userId="5e725e48-0273-4087-b2eb-09e2acbbccf3" providerId="ADAL" clId="{17E7233C-3C0E-41A3-A9F1-FB6C4F8A49AD}" dt="2023-08-17T14:09:59.287" v="83"/>
        <pc:sldMkLst>
          <pc:docMk/>
          <pc:sldMk cId="1644128562" sldId="260"/>
        </pc:sldMkLst>
        <pc:picChg chg="del">
          <ac:chgData name="David Butler" userId="5e725e48-0273-4087-b2eb-09e2acbbccf3" providerId="ADAL" clId="{17E7233C-3C0E-41A3-A9F1-FB6C4F8A49AD}" dt="2023-08-17T14:08:17.187" v="36" actId="478"/>
          <ac:picMkLst>
            <pc:docMk/>
            <pc:sldMk cId="1644128562" sldId="260"/>
            <ac:picMk id="4" creationId="{A84AC852-560C-42F5-804D-F15E4FD12E82}"/>
          </ac:picMkLst>
        </pc:picChg>
        <pc:picChg chg="add mod">
          <ac:chgData name="David Butler" userId="5e725e48-0273-4087-b2eb-09e2acbbccf3" providerId="ADAL" clId="{17E7233C-3C0E-41A3-A9F1-FB6C4F8A49AD}" dt="2023-08-17T14:09:54.734" v="82" actId="14100"/>
          <ac:picMkLst>
            <pc:docMk/>
            <pc:sldMk cId="1644128562" sldId="260"/>
            <ac:picMk id="5" creationId="{9A644A44-B9CB-4D86-A717-438D6BD31686}"/>
          </ac:picMkLst>
        </pc:picChg>
      </pc:sldChg>
    </pc:docChg>
  </pc:docChgLst>
  <pc:docChgLst>
    <pc:chgData name="David Butler" userId="1d4169bac4fa5473" providerId="LiveId" clId="{41743203-CC0A-460D-9B8E-869D837B1784}"/>
    <pc:docChg chg="custSel addSld delSld modSld">
      <pc:chgData name="David Butler" userId="1d4169bac4fa5473" providerId="LiveId" clId="{41743203-CC0A-460D-9B8E-869D837B1784}" dt="2023-12-26T11:11:50.315" v="123" actId="20577"/>
      <pc:docMkLst>
        <pc:docMk/>
      </pc:docMkLst>
      <pc:sldChg chg="addSp delSp modSp mod">
        <pc:chgData name="David Butler" userId="1d4169bac4fa5473" providerId="LiveId" clId="{41743203-CC0A-460D-9B8E-869D837B1784}" dt="2023-12-26T11:10:24.348" v="65" actId="1076"/>
        <pc:sldMkLst>
          <pc:docMk/>
          <pc:sldMk cId="3755815584" sldId="257"/>
        </pc:sldMkLst>
        <pc:spChg chg="mod">
          <ac:chgData name="David Butler" userId="1d4169bac4fa5473" providerId="LiveId" clId="{41743203-CC0A-460D-9B8E-869D837B1784}" dt="2023-12-26T11:07:53.526" v="9" actId="1076"/>
          <ac:spMkLst>
            <pc:docMk/>
            <pc:sldMk cId="3755815584" sldId="257"/>
            <ac:spMk id="11" creationId="{6FC2F606-C203-B58B-60BD-25DD4EE6B3FD}"/>
          </ac:spMkLst>
        </pc:spChg>
        <pc:spChg chg="mod">
          <ac:chgData name="David Butler" userId="1d4169bac4fa5473" providerId="LiveId" clId="{41743203-CC0A-460D-9B8E-869D837B1784}" dt="2023-12-26T11:09:10.992" v="37" actId="1076"/>
          <ac:spMkLst>
            <pc:docMk/>
            <pc:sldMk cId="3755815584" sldId="257"/>
            <ac:spMk id="20" creationId="{EC9C4F04-A1CB-E626-899F-FDA9B599CBEB}"/>
          </ac:spMkLst>
        </pc:spChg>
        <pc:spChg chg="mod">
          <ac:chgData name="David Butler" userId="1d4169bac4fa5473" providerId="LiveId" clId="{41743203-CC0A-460D-9B8E-869D837B1784}" dt="2023-12-26T11:07:55.707" v="10" actId="1076"/>
          <ac:spMkLst>
            <pc:docMk/>
            <pc:sldMk cId="3755815584" sldId="257"/>
            <ac:spMk id="21" creationId="{7E03C533-118E-3964-5373-8CBB0D4065BD}"/>
          </ac:spMkLst>
        </pc:spChg>
        <pc:spChg chg="mod">
          <ac:chgData name="David Butler" userId="1d4169bac4fa5473" providerId="LiveId" clId="{41743203-CC0A-460D-9B8E-869D837B1784}" dt="2023-12-26T11:09:06.973" v="35" actId="1076"/>
          <ac:spMkLst>
            <pc:docMk/>
            <pc:sldMk cId="3755815584" sldId="257"/>
            <ac:spMk id="22" creationId="{94BF686C-2875-E6A5-AFBE-432DC3CA2ECF}"/>
          </ac:spMkLst>
        </pc:spChg>
        <pc:spChg chg="mod">
          <ac:chgData name="David Butler" userId="1d4169bac4fa5473" providerId="LiveId" clId="{41743203-CC0A-460D-9B8E-869D837B1784}" dt="2023-12-26T11:09:53.472" v="55" actId="1076"/>
          <ac:spMkLst>
            <pc:docMk/>
            <pc:sldMk cId="3755815584" sldId="257"/>
            <ac:spMk id="23" creationId="{24D18DED-EFCC-0347-952C-17D679E43DE6}"/>
          </ac:spMkLst>
        </pc:spChg>
        <pc:spChg chg="mod">
          <ac:chgData name="David Butler" userId="1d4169bac4fa5473" providerId="LiveId" clId="{41743203-CC0A-460D-9B8E-869D837B1784}" dt="2023-12-26T11:09:21.810" v="41" actId="1076"/>
          <ac:spMkLst>
            <pc:docMk/>
            <pc:sldMk cId="3755815584" sldId="257"/>
            <ac:spMk id="24" creationId="{1F8A2E48-DB25-EE58-D0D0-FAC42CA1FD30}"/>
          </ac:spMkLst>
        </pc:spChg>
        <pc:spChg chg="mod">
          <ac:chgData name="David Butler" userId="1d4169bac4fa5473" providerId="LiveId" clId="{41743203-CC0A-460D-9B8E-869D837B1784}" dt="2023-12-26T11:07:58.374" v="11" actId="1076"/>
          <ac:spMkLst>
            <pc:docMk/>
            <pc:sldMk cId="3755815584" sldId="257"/>
            <ac:spMk id="25" creationId="{8F140155-014C-E222-06CA-DCD61C750869}"/>
          </ac:spMkLst>
        </pc:spChg>
        <pc:spChg chg="mod ord">
          <ac:chgData name="David Butler" userId="1d4169bac4fa5473" providerId="LiveId" clId="{41743203-CC0A-460D-9B8E-869D837B1784}" dt="2023-12-26T11:10:24.348" v="65" actId="1076"/>
          <ac:spMkLst>
            <pc:docMk/>
            <pc:sldMk cId="3755815584" sldId="257"/>
            <ac:spMk id="26" creationId="{08F24E84-225D-407E-48AD-1D706EDFD9ED}"/>
          </ac:spMkLst>
        </pc:spChg>
        <pc:spChg chg="mod">
          <ac:chgData name="David Butler" userId="1d4169bac4fa5473" providerId="LiveId" clId="{41743203-CC0A-460D-9B8E-869D837B1784}" dt="2023-12-26T11:09:49.704" v="53" actId="1076"/>
          <ac:spMkLst>
            <pc:docMk/>
            <pc:sldMk cId="3755815584" sldId="257"/>
            <ac:spMk id="27" creationId="{D66CB6A2-0237-8C09-C813-D1C158E40B9F}"/>
          </ac:spMkLst>
        </pc:spChg>
        <pc:picChg chg="add del">
          <ac:chgData name="David Butler" userId="1d4169bac4fa5473" providerId="LiveId" clId="{41743203-CC0A-460D-9B8E-869D837B1784}" dt="2023-12-26T11:06:39.677" v="4" actId="478"/>
          <ac:picMkLst>
            <pc:docMk/>
            <pc:sldMk cId="3755815584" sldId="257"/>
            <ac:picMk id="3" creationId="{8D6F160E-CF33-3706-2082-F8D46CDEC5D7}"/>
          </ac:picMkLst>
        </pc:picChg>
        <pc:picChg chg="add del">
          <ac:chgData name="David Butler" userId="1d4169bac4fa5473" providerId="LiveId" clId="{41743203-CC0A-460D-9B8E-869D837B1784}" dt="2023-12-26T11:07:08.572" v="6" actId="478"/>
          <ac:picMkLst>
            <pc:docMk/>
            <pc:sldMk cId="3755815584" sldId="257"/>
            <ac:picMk id="5" creationId="{83226252-9422-1EF7-3B73-F2F46EEB94F2}"/>
          </ac:picMkLst>
        </pc:picChg>
        <pc:picChg chg="add mod">
          <ac:chgData name="David Butler" userId="1d4169bac4fa5473" providerId="LiveId" clId="{41743203-CC0A-460D-9B8E-869D837B1784}" dt="2023-12-26T11:09:39.455" v="49" actId="14100"/>
          <ac:picMkLst>
            <pc:docMk/>
            <pc:sldMk cId="3755815584" sldId="257"/>
            <ac:picMk id="6" creationId="{A5037E5C-83AC-5DBB-9757-F929BB48CBFB}"/>
          </ac:picMkLst>
        </pc:picChg>
        <pc:picChg chg="add mod">
          <ac:chgData name="David Butler" userId="1d4169bac4fa5473" providerId="LiveId" clId="{41743203-CC0A-460D-9B8E-869D837B1784}" dt="2023-12-26T11:09:04.303" v="34" actId="1076"/>
          <ac:picMkLst>
            <pc:docMk/>
            <pc:sldMk cId="3755815584" sldId="257"/>
            <ac:picMk id="7" creationId="{0B93FD10-3F99-E209-E606-FAE858A65173}"/>
          </ac:picMkLst>
        </pc:picChg>
        <pc:picChg chg="add mod">
          <ac:chgData name="David Butler" userId="1d4169bac4fa5473" providerId="LiveId" clId="{41743203-CC0A-460D-9B8E-869D837B1784}" dt="2023-12-26T11:09:46.250" v="52" actId="1076"/>
          <ac:picMkLst>
            <pc:docMk/>
            <pc:sldMk cId="3755815584" sldId="257"/>
            <ac:picMk id="8" creationId="{F6079B2E-6235-5FF3-387E-0C4559311E4B}"/>
          </ac:picMkLst>
        </pc:picChg>
        <pc:picChg chg="add mod">
          <ac:chgData name="David Butler" userId="1d4169bac4fa5473" providerId="LiveId" clId="{41743203-CC0A-460D-9B8E-869D837B1784}" dt="2023-12-26T11:09:08.040" v="36" actId="1076"/>
          <ac:picMkLst>
            <pc:docMk/>
            <pc:sldMk cId="3755815584" sldId="257"/>
            <ac:picMk id="9" creationId="{E93C2E11-8DA3-1A18-68DB-105D82D7355B}"/>
          </ac:picMkLst>
        </pc:picChg>
        <pc:picChg chg="add mod">
          <ac:chgData name="David Butler" userId="1d4169bac4fa5473" providerId="LiveId" clId="{41743203-CC0A-460D-9B8E-869D837B1784}" dt="2023-12-26T11:10:06.062" v="61" actId="14100"/>
          <ac:picMkLst>
            <pc:docMk/>
            <pc:sldMk cId="3755815584" sldId="257"/>
            <ac:picMk id="10" creationId="{07348A03-12BE-61F6-92F5-F8A4ECB98108}"/>
          </ac:picMkLst>
        </pc:picChg>
        <pc:picChg chg="add mod">
          <ac:chgData name="David Butler" userId="1d4169bac4fa5473" providerId="LiveId" clId="{41743203-CC0A-460D-9B8E-869D837B1784}" dt="2023-12-26T11:08:04.420" v="13" actId="14100"/>
          <ac:picMkLst>
            <pc:docMk/>
            <pc:sldMk cId="3755815584" sldId="257"/>
            <ac:picMk id="12" creationId="{FD68541A-F521-18E2-05A7-91A04CA261DB}"/>
          </ac:picMkLst>
        </pc:picChg>
        <pc:picChg chg="add mod">
          <ac:chgData name="David Butler" userId="1d4169bac4fa5473" providerId="LiveId" clId="{41743203-CC0A-460D-9B8E-869D837B1784}" dt="2023-12-26T11:08:14.540" v="16" actId="14100"/>
          <ac:picMkLst>
            <pc:docMk/>
            <pc:sldMk cId="3755815584" sldId="257"/>
            <ac:picMk id="13" creationId="{5A402D0E-4C4D-E8EA-5680-84DDEAD19554}"/>
          </ac:picMkLst>
        </pc:picChg>
        <pc:picChg chg="add mod">
          <ac:chgData name="David Butler" userId="1d4169bac4fa5473" providerId="LiveId" clId="{41743203-CC0A-460D-9B8E-869D837B1784}" dt="2023-12-26T11:10:02.247" v="60" actId="14100"/>
          <ac:picMkLst>
            <pc:docMk/>
            <pc:sldMk cId="3755815584" sldId="257"/>
            <ac:picMk id="14" creationId="{D5B48F5C-68A9-AC09-36FE-CD963E034FBD}"/>
          </ac:picMkLst>
        </pc:picChg>
        <pc:picChg chg="add mod">
          <ac:chgData name="David Butler" userId="1d4169bac4fa5473" providerId="LiveId" clId="{41743203-CC0A-460D-9B8E-869D837B1784}" dt="2023-12-26T11:08:20.757" v="18" actId="14100"/>
          <ac:picMkLst>
            <pc:docMk/>
            <pc:sldMk cId="3755815584" sldId="257"/>
            <ac:picMk id="15" creationId="{BCF977C7-99DD-F733-18EF-F7290604D3D9}"/>
          </ac:picMkLst>
        </pc:picChg>
        <pc:picChg chg="del">
          <ac:chgData name="David Butler" userId="1d4169bac4fa5473" providerId="LiveId" clId="{41743203-CC0A-460D-9B8E-869D837B1784}" dt="2023-12-26T11:06:12.618" v="2" actId="478"/>
          <ac:picMkLst>
            <pc:docMk/>
            <pc:sldMk cId="3755815584" sldId="257"/>
            <ac:picMk id="37" creationId="{1782CEB9-8294-4976-814A-78546F945AC5}"/>
          </ac:picMkLst>
        </pc:picChg>
        <pc:picChg chg="del mod">
          <ac:chgData name="David Butler" userId="1d4169bac4fa5473" providerId="LiveId" clId="{41743203-CC0A-460D-9B8E-869D837B1784}" dt="2023-12-26T11:06:12.618" v="2" actId="478"/>
          <ac:picMkLst>
            <pc:docMk/>
            <pc:sldMk cId="3755815584" sldId="257"/>
            <ac:picMk id="38" creationId="{FFD21BA5-932A-4043-89E6-F4B6450F7750}"/>
          </ac:picMkLst>
        </pc:picChg>
        <pc:picChg chg="del mod">
          <ac:chgData name="David Butler" userId="1d4169bac4fa5473" providerId="LiveId" clId="{41743203-CC0A-460D-9B8E-869D837B1784}" dt="2023-12-26T11:06:12.618" v="2" actId="478"/>
          <ac:picMkLst>
            <pc:docMk/>
            <pc:sldMk cId="3755815584" sldId="257"/>
            <ac:picMk id="39" creationId="{D04D1BAF-AF70-4EA1-86C9-CD8EA0C0CCB6}"/>
          </ac:picMkLst>
        </pc:picChg>
        <pc:picChg chg="del mod">
          <ac:chgData name="David Butler" userId="1d4169bac4fa5473" providerId="LiveId" clId="{41743203-CC0A-460D-9B8E-869D837B1784}" dt="2023-12-26T11:06:12.618" v="2" actId="478"/>
          <ac:picMkLst>
            <pc:docMk/>
            <pc:sldMk cId="3755815584" sldId="257"/>
            <ac:picMk id="40" creationId="{9CE2C1B0-DEA1-439C-9DBB-6BBE7A2BA711}"/>
          </ac:picMkLst>
        </pc:picChg>
        <pc:picChg chg="del mod">
          <ac:chgData name="David Butler" userId="1d4169bac4fa5473" providerId="LiveId" clId="{41743203-CC0A-460D-9B8E-869D837B1784}" dt="2023-12-26T11:06:12.618" v="2" actId="478"/>
          <ac:picMkLst>
            <pc:docMk/>
            <pc:sldMk cId="3755815584" sldId="257"/>
            <ac:picMk id="41" creationId="{68A5010B-3EED-44D5-AD8D-649EC7F54B70}"/>
          </ac:picMkLst>
        </pc:picChg>
        <pc:picChg chg="del mod">
          <ac:chgData name="David Butler" userId="1d4169bac4fa5473" providerId="LiveId" clId="{41743203-CC0A-460D-9B8E-869D837B1784}" dt="2023-12-26T11:06:12.618" v="2" actId="478"/>
          <ac:picMkLst>
            <pc:docMk/>
            <pc:sldMk cId="3755815584" sldId="257"/>
            <ac:picMk id="42" creationId="{0F592DC8-9157-475F-B38F-3E5FF9564C66}"/>
          </ac:picMkLst>
        </pc:picChg>
        <pc:picChg chg="del mod">
          <ac:chgData name="David Butler" userId="1d4169bac4fa5473" providerId="LiveId" clId="{41743203-CC0A-460D-9B8E-869D837B1784}" dt="2023-12-26T11:06:12.618" v="2" actId="478"/>
          <ac:picMkLst>
            <pc:docMk/>
            <pc:sldMk cId="3755815584" sldId="257"/>
            <ac:picMk id="43" creationId="{0AECFF52-FF8F-4C94-8626-12967D162FCC}"/>
          </ac:picMkLst>
        </pc:picChg>
        <pc:picChg chg="del mod">
          <ac:chgData name="David Butler" userId="1d4169bac4fa5473" providerId="LiveId" clId="{41743203-CC0A-460D-9B8E-869D837B1784}" dt="2023-12-26T11:06:12.618" v="2" actId="478"/>
          <ac:picMkLst>
            <pc:docMk/>
            <pc:sldMk cId="3755815584" sldId="257"/>
            <ac:picMk id="44" creationId="{A1D3DAF5-635E-4961-8BB4-6D9BC89FECB9}"/>
          </ac:picMkLst>
        </pc:picChg>
        <pc:picChg chg="del">
          <ac:chgData name="David Butler" userId="1d4169bac4fa5473" providerId="LiveId" clId="{41743203-CC0A-460D-9B8E-869D837B1784}" dt="2023-12-26T11:06:12.618" v="2" actId="478"/>
          <ac:picMkLst>
            <pc:docMk/>
            <pc:sldMk cId="3755815584" sldId="257"/>
            <ac:picMk id="45" creationId="{58083AC9-EBF2-4FD6-8343-3D771C97C7F8}"/>
          </ac:picMkLst>
        </pc:picChg>
      </pc:sldChg>
      <pc:sldChg chg="del">
        <pc:chgData name="David Butler" userId="1d4169bac4fa5473" providerId="LiveId" clId="{41743203-CC0A-460D-9B8E-869D837B1784}" dt="2023-12-26T11:10:36.688" v="67" actId="47"/>
        <pc:sldMkLst>
          <pc:docMk/>
          <pc:sldMk cId="1442893318" sldId="259"/>
        </pc:sldMkLst>
      </pc:sldChg>
      <pc:sldChg chg="del">
        <pc:chgData name="David Butler" userId="1d4169bac4fa5473" providerId="LiveId" clId="{41743203-CC0A-460D-9B8E-869D837B1784}" dt="2023-12-26T11:10:35.935" v="66" actId="47"/>
        <pc:sldMkLst>
          <pc:docMk/>
          <pc:sldMk cId="1644128562" sldId="260"/>
        </pc:sldMkLst>
      </pc:sldChg>
      <pc:sldChg chg="del">
        <pc:chgData name="David Butler" userId="1d4169bac4fa5473" providerId="LiveId" clId="{41743203-CC0A-460D-9B8E-869D837B1784}" dt="2023-12-26T11:10:37.349" v="68" actId="47"/>
        <pc:sldMkLst>
          <pc:docMk/>
          <pc:sldMk cId="3571416492" sldId="261"/>
        </pc:sldMkLst>
      </pc:sldChg>
      <pc:sldChg chg="modSp mod">
        <pc:chgData name="David Butler" userId="1d4169bac4fa5473" providerId="LiveId" clId="{41743203-CC0A-460D-9B8E-869D837B1784}" dt="2023-12-26T11:10:43.235" v="73" actId="20577"/>
        <pc:sldMkLst>
          <pc:docMk/>
          <pc:sldMk cId="729536478" sldId="262"/>
        </pc:sldMkLst>
        <pc:spChg chg="mod">
          <ac:chgData name="David Butler" userId="1d4169bac4fa5473" providerId="LiveId" clId="{41743203-CC0A-460D-9B8E-869D837B1784}" dt="2023-12-26T11:10:43.235" v="73" actId="20577"/>
          <ac:spMkLst>
            <pc:docMk/>
            <pc:sldMk cId="729536478" sldId="262"/>
            <ac:spMk id="2" creationId="{56E5D091-DE4A-06BD-D288-83D45CA5BED6}"/>
          </ac:spMkLst>
        </pc:spChg>
      </pc:sldChg>
      <pc:sldChg chg="modSp mod">
        <pc:chgData name="David Butler" userId="1d4169bac4fa5473" providerId="LiveId" clId="{41743203-CC0A-460D-9B8E-869D837B1784}" dt="2023-12-26T11:11:40.001" v="110" actId="20577"/>
        <pc:sldMkLst>
          <pc:docMk/>
          <pc:sldMk cId="4254331759" sldId="270"/>
        </pc:sldMkLst>
        <pc:spChg chg="mod">
          <ac:chgData name="David Butler" userId="1d4169bac4fa5473" providerId="LiveId" clId="{41743203-CC0A-460D-9B8E-869D837B1784}" dt="2023-12-26T11:11:40.001" v="110" actId="20577"/>
          <ac:spMkLst>
            <pc:docMk/>
            <pc:sldMk cId="4254331759" sldId="270"/>
            <ac:spMk id="2" creationId="{56E5D091-DE4A-06BD-D288-83D45CA5BED6}"/>
          </ac:spMkLst>
        </pc:spChg>
      </pc:sldChg>
      <pc:sldChg chg="modSp mod">
        <pc:chgData name="David Butler" userId="1d4169bac4fa5473" providerId="LiveId" clId="{41743203-CC0A-460D-9B8E-869D837B1784}" dt="2023-12-26T11:11:34.475" v="103" actId="20577"/>
        <pc:sldMkLst>
          <pc:docMk/>
          <pc:sldMk cId="1977958919" sldId="271"/>
        </pc:sldMkLst>
        <pc:spChg chg="mod">
          <ac:chgData name="David Butler" userId="1d4169bac4fa5473" providerId="LiveId" clId="{41743203-CC0A-460D-9B8E-869D837B1784}" dt="2023-12-26T11:11:34.475" v="103" actId="20577"/>
          <ac:spMkLst>
            <pc:docMk/>
            <pc:sldMk cId="1977958919" sldId="271"/>
            <ac:spMk id="2" creationId="{56E5D091-DE4A-06BD-D288-83D45CA5BED6}"/>
          </ac:spMkLst>
        </pc:spChg>
      </pc:sldChg>
      <pc:sldChg chg="modSp mod">
        <pc:chgData name="David Butler" userId="1d4169bac4fa5473" providerId="LiveId" clId="{41743203-CC0A-460D-9B8E-869D837B1784}" dt="2023-12-26T11:11:18.058" v="98" actId="20577"/>
        <pc:sldMkLst>
          <pc:docMk/>
          <pc:sldMk cId="2458023413" sldId="272"/>
        </pc:sldMkLst>
        <pc:spChg chg="mod">
          <ac:chgData name="David Butler" userId="1d4169bac4fa5473" providerId="LiveId" clId="{41743203-CC0A-460D-9B8E-869D837B1784}" dt="2023-12-26T11:11:18.058" v="98" actId="20577"/>
          <ac:spMkLst>
            <pc:docMk/>
            <pc:sldMk cId="2458023413" sldId="272"/>
            <ac:spMk id="2" creationId="{56E5D091-DE4A-06BD-D288-83D45CA5BED6}"/>
          </ac:spMkLst>
        </pc:spChg>
      </pc:sldChg>
      <pc:sldChg chg="modSp mod">
        <pc:chgData name="David Butler" userId="1d4169bac4fa5473" providerId="LiveId" clId="{41743203-CC0A-460D-9B8E-869D837B1784}" dt="2023-12-26T11:10:52.607" v="80" actId="20577"/>
        <pc:sldMkLst>
          <pc:docMk/>
          <pc:sldMk cId="2613116240" sldId="273"/>
        </pc:sldMkLst>
        <pc:spChg chg="mod">
          <ac:chgData name="David Butler" userId="1d4169bac4fa5473" providerId="LiveId" clId="{41743203-CC0A-460D-9B8E-869D837B1784}" dt="2023-12-26T11:10:52.607" v="80" actId="20577"/>
          <ac:spMkLst>
            <pc:docMk/>
            <pc:sldMk cId="2613116240" sldId="273"/>
            <ac:spMk id="2" creationId="{56E5D091-DE4A-06BD-D288-83D45CA5BED6}"/>
          </ac:spMkLst>
        </pc:spChg>
      </pc:sldChg>
      <pc:sldChg chg="modSp mod">
        <pc:chgData name="David Butler" userId="1d4169bac4fa5473" providerId="LiveId" clId="{41743203-CC0A-460D-9B8E-869D837B1784}" dt="2023-12-26T11:11:04.934" v="89" actId="20577"/>
        <pc:sldMkLst>
          <pc:docMk/>
          <pc:sldMk cId="1216276904" sldId="274"/>
        </pc:sldMkLst>
        <pc:spChg chg="mod">
          <ac:chgData name="David Butler" userId="1d4169bac4fa5473" providerId="LiveId" clId="{41743203-CC0A-460D-9B8E-869D837B1784}" dt="2023-12-26T11:11:04.934" v="89" actId="20577"/>
          <ac:spMkLst>
            <pc:docMk/>
            <pc:sldMk cId="1216276904" sldId="274"/>
            <ac:spMk id="2" creationId="{56E5D091-DE4A-06BD-D288-83D45CA5BED6}"/>
          </ac:spMkLst>
        </pc:spChg>
      </pc:sldChg>
      <pc:sldChg chg="del">
        <pc:chgData name="David Butler" userId="1d4169bac4fa5473" providerId="LiveId" clId="{41743203-CC0A-460D-9B8E-869D837B1784}" dt="2023-12-26T11:11:00.703" v="84" actId="47"/>
        <pc:sldMkLst>
          <pc:docMk/>
          <pc:sldMk cId="613509115" sldId="275"/>
        </pc:sldMkLst>
      </pc:sldChg>
      <pc:sldChg chg="modSp mod">
        <pc:chgData name="David Butler" userId="1d4169bac4fa5473" providerId="LiveId" clId="{41743203-CC0A-460D-9B8E-869D837B1784}" dt="2023-12-26T11:10:56.956" v="83" actId="20577"/>
        <pc:sldMkLst>
          <pc:docMk/>
          <pc:sldMk cId="1314969046" sldId="276"/>
        </pc:sldMkLst>
        <pc:spChg chg="mod">
          <ac:chgData name="David Butler" userId="1d4169bac4fa5473" providerId="LiveId" clId="{41743203-CC0A-460D-9B8E-869D837B1784}" dt="2023-12-26T11:10:56.956" v="83" actId="20577"/>
          <ac:spMkLst>
            <pc:docMk/>
            <pc:sldMk cId="1314969046" sldId="276"/>
            <ac:spMk id="2" creationId="{56E5D091-DE4A-06BD-D288-83D45CA5BED6}"/>
          </ac:spMkLst>
        </pc:spChg>
      </pc:sldChg>
      <pc:sldChg chg="modSp mod">
        <pc:chgData name="David Butler" userId="1d4169bac4fa5473" providerId="LiveId" clId="{41743203-CC0A-460D-9B8E-869D837B1784}" dt="2023-12-26T11:11:44.318" v="116" actId="20577"/>
        <pc:sldMkLst>
          <pc:docMk/>
          <pc:sldMk cId="790312517" sldId="277"/>
        </pc:sldMkLst>
        <pc:spChg chg="mod">
          <ac:chgData name="David Butler" userId="1d4169bac4fa5473" providerId="LiveId" clId="{41743203-CC0A-460D-9B8E-869D837B1784}" dt="2023-12-26T11:11:44.318" v="116" actId="20577"/>
          <ac:spMkLst>
            <pc:docMk/>
            <pc:sldMk cId="790312517" sldId="277"/>
            <ac:spMk id="2" creationId="{56E5D091-DE4A-06BD-D288-83D45CA5BED6}"/>
          </ac:spMkLst>
        </pc:spChg>
      </pc:sldChg>
      <pc:sldChg chg="modSp add mod">
        <pc:chgData name="David Butler" userId="1d4169bac4fa5473" providerId="LiveId" clId="{41743203-CC0A-460D-9B8E-869D837B1784}" dt="2023-12-26T11:11:50.315" v="123" actId="20577"/>
        <pc:sldMkLst>
          <pc:docMk/>
          <pc:sldMk cId="3196903979" sldId="278"/>
        </pc:sldMkLst>
        <pc:spChg chg="mod">
          <ac:chgData name="David Butler" userId="1d4169bac4fa5473" providerId="LiveId" clId="{41743203-CC0A-460D-9B8E-869D837B1784}" dt="2023-12-26T11:11:50.315" v="123" actId="20577"/>
          <ac:spMkLst>
            <pc:docMk/>
            <pc:sldMk cId="3196903979" sldId="278"/>
            <ac:spMk id="2" creationId="{56E5D091-DE4A-06BD-D288-83D45CA5BED6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FAC063-2722-E446-6BDB-734A6DA33E9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FD6B9E6-E360-1D90-40A0-CE15C7C585B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64DB4B-D1CD-B42E-6CCD-0B616F3080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D1863-5DDA-4F4C-821B-E2590A21868E}" type="datetimeFigureOut">
              <a:rPr lang="en-GB" smtClean="0"/>
              <a:t>26/12/2023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DAB5EC-7420-034D-9F3F-2C1898B204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D13A8C-541B-8318-F787-0FABC22727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EF286-F7BF-489A-BFCB-22B9C86B12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45187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74DC2E-150D-DFA3-30A8-2F1EC8A6EC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2E8C9F6-A01F-6B33-3903-61C32A28476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156015-550C-8407-5DE7-93C0C832B8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D1863-5DDA-4F4C-821B-E2590A21868E}" type="datetimeFigureOut">
              <a:rPr lang="en-GB" smtClean="0"/>
              <a:t>26/12/2023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7D3219-DDCF-693D-BABA-431B82904B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450CEE-B831-C355-87F0-128CB96440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EF286-F7BF-489A-BFCB-22B9C86B12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67314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F311679-E252-1059-E002-1D0E2FBD6ED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2C57023-16FF-EE39-E6DD-6AE7BB5E498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12F459-55E9-5D25-F6FB-501A0F43AC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D1863-5DDA-4F4C-821B-E2590A21868E}" type="datetimeFigureOut">
              <a:rPr lang="en-GB" smtClean="0"/>
              <a:t>26/12/2023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8200B1-40D8-DBCB-EEFC-464ED924F7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077377-4329-DE7E-6E4F-726396F6A1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EF286-F7BF-489A-BFCB-22B9C86B12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29788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2627E6-9AE8-031A-139B-52159DD67B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2D2CE9-0CEB-7940-175F-05A945E753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EA6059-E30F-6A7B-1EBC-E148A1676F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D1863-5DDA-4F4C-821B-E2590A21868E}" type="datetimeFigureOut">
              <a:rPr lang="en-GB" smtClean="0"/>
              <a:t>26/12/2023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F290F3-B2C4-49B4-6431-F662CE5899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1D2574-FA42-7DCB-FA3B-97EA777A2E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EF286-F7BF-489A-BFCB-22B9C86B12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11318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1AAE2C-A71B-1142-EA1B-DE270A39F1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2E2B5A2-1017-094F-2B2B-AB6F07C594D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ADB904-25C4-83DE-E977-20BC97592A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D1863-5DDA-4F4C-821B-E2590A21868E}" type="datetimeFigureOut">
              <a:rPr lang="en-GB" smtClean="0"/>
              <a:t>26/12/2023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BD9E6A1-4260-6ED9-5D73-5B55247AAD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CDC8DC-89F0-91E0-90AF-8366C3E12C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EF286-F7BF-489A-BFCB-22B9C86B12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93525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8B0965-D685-3701-3029-948A85258B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14157E-034A-F67C-55C3-D57C7C8DD29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0EE2FE1-EB5C-3BCC-0220-B48C2D6FC51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6C01DFD-4DC1-DD53-7CBC-01DC2FF405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D1863-5DDA-4F4C-821B-E2590A21868E}" type="datetimeFigureOut">
              <a:rPr lang="en-GB" smtClean="0"/>
              <a:t>26/12/2023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A36ADD7-1695-A3A8-918A-A5227FE793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3612F7E-8474-B1D8-706D-714974596E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EF286-F7BF-489A-BFCB-22B9C86B12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18900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51A088-B8E9-F0DA-8505-94A03B49EE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2B2EFB5-9494-1750-B973-A9937E98A2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D312ACD-9B2A-FA1B-3658-B3BC28CB236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6B699A8-03F5-DB82-CA0B-C46772EA43C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5327713-098E-D076-9E5B-A592F4DAAB1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001A786-3B2E-D621-82FB-C9E8841A7A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D1863-5DDA-4F4C-821B-E2590A21868E}" type="datetimeFigureOut">
              <a:rPr lang="en-GB" smtClean="0"/>
              <a:t>26/12/2023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DB1E709-F969-7377-FC34-20FB828BDB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0C510A9-60FD-A484-899F-D614CCCBD7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EF286-F7BF-489A-BFCB-22B9C86B12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54327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2DF99F-D107-AA02-E69B-47DD5618F8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893F426-74B8-AB4F-1836-79890C32A6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D1863-5DDA-4F4C-821B-E2590A21868E}" type="datetimeFigureOut">
              <a:rPr lang="en-GB" smtClean="0"/>
              <a:t>26/12/2023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E9DB8E-77E0-EDA7-F71A-3390D3B551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AA0E4C7-F596-482D-52BD-B6A0D2F0B8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EF286-F7BF-489A-BFCB-22B9C86B12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02682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1C0CF45-DA7F-0C93-7725-8330F98738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D1863-5DDA-4F4C-821B-E2590A21868E}" type="datetimeFigureOut">
              <a:rPr lang="en-GB" smtClean="0"/>
              <a:t>26/12/2023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3988922-B569-5A71-B079-5AAD8D483A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2B3CC9F-7683-C00C-5D89-58733C8E49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EF286-F7BF-489A-BFCB-22B9C86B12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47907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3DE0E6-8861-194C-CCE9-CA3740B474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73030C-F911-6DF6-6177-CFDC2DCD3B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D41E094-F9D5-D41F-6BFE-65A0E56FB85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2351700-667E-E1CC-15AA-A24DEF0AE0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D1863-5DDA-4F4C-821B-E2590A21868E}" type="datetimeFigureOut">
              <a:rPr lang="en-GB" smtClean="0"/>
              <a:t>26/12/2023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79989FD-4624-A203-B63E-1C9C7B1252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3D40D4C-CC22-A89A-92E7-1210B3B448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EF286-F7BF-489A-BFCB-22B9C86B12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76779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581214-A72C-CC6B-1AF3-B14CEE51CE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007A123-C6A5-E547-C0AB-33CD8138DED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0ACE378-CF18-AB49-CE1C-BB16AF83FF1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B1683C4-F7D6-C2C4-DF48-7D416C064F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D1863-5DDA-4F4C-821B-E2590A21868E}" type="datetimeFigureOut">
              <a:rPr lang="en-GB" smtClean="0"/>
              <a:t>26/12/2023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0135B9F-BB11-2EC8-1899-23CC886780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4FE468E-A73A-BBBF-FFF1-ED6EC010C6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EF286-F7BF-489A-BFCB-22B9C86B12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73400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03B2848-EE95-AD72-3EAE-5E98AE2FFE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358048F-8A1D-B9CA-7A01-CA18A392E5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9B2BDC-C0F0-F54E-3605-9AF7976A7F6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9D1863-5DDA-4F4C-821B-E2590A21868E}" type="datetimeFigureOut">
              <a:rPr lang="en-GB" smtClean="0"/>
              <a:t>26/12/2023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727959-CB4B-F092-C81C-7ABDDF6A509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1A22A7-7816-3308-C803-B0FF9269E5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5EF286-F7BF-489A-BFCB-22B9C86B12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0469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6FC2F606-C203-B58B-60BD-25DD4EE6B3FD}"/>
              </a:ext>
            </a:extLst>
          </p:cNvPr>
          <p:cNvSpPr txBox="1"/>
          <p:nvPr/>
        </p:nvSpPr>
        <p:spPr>
          <a:xfrm>
            <a:off x="142817" y="197472"/>
            <a:ext cx="3016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1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C9C4F04-A1CB-E626-899F-FDA9B599CBEB}"/>
              </a:ext>
            </a:extLst>
          </p:cNvPr>
          <p:cNvSpPr txBox="1"/>
          <p:nvPr/>
        </p:nvSpPr>
        <p:spPr>
          <a:xfrm>
            <a:off x="4201803" y="72874"/>
            <a:ext cx="3016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2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E03C533-118E-3964-5373-8CBB0D4065BD}"/>
              </a:ext>
            </a:extLst>
          </p:cNvPr>
          <p:cNvSpPr txBox="1"/>
          <p:nvPr/>
        </p:nvSpPr>
        <p:spPr>
          <a:xfrm>
            <a:off x="126101" y="2465120"/>
            <a:ext cx="3016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4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4BF686C-2875-E6A5-AFBE-432DC3CA2ECF}"/>
              </a:ext>
            </a:extLst>
          </p:cNvPr>
          <p:cNvSpPr txBox="1"/>
          <p:nvPr/>
        </p:nvSpPr>
        <p:spPr>
          <a:xfrm>
            <a:off x="7135970" y="231141"/>
            <a:ext cx="3016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3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4D18DED-EFCC-0347-952C-17D679E43DE6}"/>
              </a:ext>
            </a:extLst>
          </p:cNvPr>
          <p:cNvSpPr txBox="1"/>
          <p:nvPr/>
        </p:nvSpPr>
        <p:spPr>
          <a:xfrm>
            <a:off x="3346222" y="2482028"/>
            <a:ext cx="3016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5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F8A2E48-DB25-EE58-D0D0-FAC42CA1FD30}"/>
              </a:ext>
            </a:extLst>
          </p:cNvPr>
          <p:cNvSpPr txBox="1"/>
          <p:nvPr/>
        </p:nvSpPr>
        <p:spPr>
          <a:xfrm>
            <a:off x="7061231" y="2479705"/>
            <a:ext cx="3016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6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F140155-014C-E222-06CA-DCD61C750869}"/>
              </a:ext>
            </a:extLst>
          </p:cNvPr>
          <p:cNvSpPr txBox="1"/>
          <p:nvPr/>
        </p:nvSpPr>
        <p:spPr>
          <a:xfrm>
            <a:off x="136750" y="4530418"/>
            <a:ext cx="3016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7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D66CB6A2-0237-8C09-C813-D1C158E40B9F}"/>
              </a:ext>
            </a:extLst>
          </p:cNvPr>
          <p:cNvSpPr txBox="1"/>
          <p:nvPr/>
        </p:nvSpPr>
        <p:spPr>
          <a:xfrm>
            <a:off x="9575685" y="3735050"/>
            <a:ext cx="3016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9</a:t>
            </a:r>
          </a:p>
        </p:txBody>
      </p:sp>
      <p:pic>
        <p:nvPicPr>
          <p:cNvPr id="6" name="Picture 5" descr="a woman in a turtle neck sweater looking off into the distance">
            <a:extLst>
              <a:ext uri="{FF2B5EF4-FFF2-40B4-BE49-F238E27FC236}">
                <a16:creationId xmlns:a16="http://schemas.microsoft.com/office/drawing/2014/main" id="{A5037E5C-83AC-5DBB-9757-F929BB48CBF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713" r="25952"/>
          <a:stretch/>
        </p:blipFill>
        <p:spPr bwMode="auto">
          <a:xfrm>
            <a:off x="9877371" y="3820160"/>
            <a:ext cx="1984661" cy="270130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Picture 6" descr="Free Wingtip Dress Shoes photo and picture">
            <a:extLst>
              <a:ext uri="{FF2B5EF4-FFF2-40B4-BE49-F238E27FC236}">
                <a16:creationId xmlns:a16="http://schemas.microsoft.com/office/drawing/2014/main" id="{0B93FD10-3F99-E209-E606-FAE858A6517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7238" y="231141"/>
            <a:ext cx="2991928" cy="1993837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 descr="man in white crew neck t-shirt">
            <a:extLst>
              <a:ext uri="{FF2B5EF4-FFF2-40B4-BE49-F238E27FC236}">
                <a16:creationId xmlns:a16="http://schemas.microsoft.com/office/drawing/2014/main" id="{F6079B2E-6235-5FF3-387E-0C4559311E4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2499" y="2479705"/>
            <a:ext cx="1760331" cy="2641273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 descr="man in black zip up jacket">
            <a:extLst>
              <a:ext uri="{FF2B5EF4-FFF2-40B4-BE49-F238E27FC236}">
                <a16:creationId xmlns:a16="http://schemas.microsoft.com/office/drawing/2014/main" id="{E93C2E11-8DA3-1A18-68DB-105D82D7355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4763" y="197472"/>
            <a:ext cx="1635229" cy="2044036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9" descr="woman swishing her yellow long-sleeved maxi dress">
            <a:extLst>
              <a:ext uri="{FF2B5EF4-FFF2-40B4-BE49-F238E27FC236}">
                <a16:creationId xmlns:a16="http://schemas.microsoft.com/office/drawing/2014/main" id="{07348A03-12BE-61F6-92F5-F8A4ECB9810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9739" y="3945989"/>
            <a:ext cx="1760331" cy="26412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Picture 11" descr="three assorted-color denim bottoms">
            <a:extLst>
              <a:ext uri="{FF2B5EF4-FFF2-40B4-BE49-F238E27FC236}">
                <a16:creationId xmlns:a16="http://schemas.microsoft.com/office/drawing/2014/main" id="{FD68541A-F521-18E2-05A7-91A04CA261D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754" y="180941"/>
            <a:ext cx="2555046" cy="2044037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12" descr="man sitting on chair near wall">
            <a:extLst>
              <a:ext uri="{FF2B5EF4-FFF2-40B4-BE49-F238E27FC236}">
                <a16:creationId xmlns:a16="http://schemas.microsoft.com/office/drawing/2014/main" id="{5A402D0E-4C4D-E8EA-5680-84DDEAD19554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927" t="4034" r="27914" b="48067"/>
          <a:stretch/>
        </p:blipFill>
        <p:spPr bwMode="auto">
          <a:xfrm>
            <a:off x="637807" y="2618739"/>
            <a:ext cx="2460993" cy="179788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4" name="Picture 13" descr="man in blue dress shirt standing beside train">
            <a:extLst>
              <a:ext uri="{FF2B5EF4-FFF2-40B4-BE49-F238E27FC236}">
                <a16:creationId xmlns:a16="http://schemas.microsoft.com/office/drawing/2014/main" id="{D5B48F5C-68A9-AC09-36FE-CD963E034FBD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887" t="20409" r="6228" b="11638"/>
          <a:stretch/>
        </p:blipFill>
        <p:spPr bwMode="auto">
          <a:xfrm>
            <a:off x="3808120" y="2537463"/>
            <a:ext cx="1944954" cy="254535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5" name="Picture 14" descr="man holding eyeglasses">
            <a:extLst>
              <a:ext uri="{FF2B5EF4-FFF2-40B4-BE49-F238E27FC236}">
                <a16:creationId xmlns:a16="http://schemas.microsoft.com/office/drawing/2014/main" id="{BCF977C7-99DD-F733-18EF-F7290604D3D9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665" t="7880" r="1" b="44184"/>
          <a:stretch/>
        </p:blipFill>
        <p:spPr bwMode="auto">
          <a:xfrm>
            <a:off x="696470" y="4653616"/>
            <a:ext cx="2138169" cy="195845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08F24E84-225D-407E-48AD-1D706EDFD9ED}"/>
              </a:ext>
            </a:extLst>
          </p:cNvPr>
          <p:cNvSpPr txBox="1"/>
          <p:nvPr/>
        </p:nvSpPr>
        <p:spPr>
          <a:xfrm>
            <a:off x="5913286" y="3903904"/>
            <a:ext cx="3016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375581558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6E5D091-DE4A-06BD-D288-83D45CA5BED6}"/>
              </a:ext>
            </a:extLst>
          </p:cNvPr>
          <p:cNvSpPr txBox="1"/>
          <p:nvPr/>
        </p:nvSpPr>
        <p:spPr>
          <a:xfrm>
            <a:off x="579120" y="548640"/>
            <a:ext cx="1056640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3800">
                <a:latin typeface="Century Gothic" panose="020B0502020202020204" pitchFamily="34" charset="0"/>
              </a:rPr>
              <a:t>jacket</a:t>
            </a:r>
            <a:endParaRPr lang="en-GB" sz="13800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69039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6E5D091-DE4A-06BD-D288-83D45CA5BED6}"/>
              </a:ext>
            </a:extLst>
          </p:cNvPr>
          <p:cNvSpPr txBox="1"/>
          <p:nvPr/>
        </p:nvSpPr>
        <p:spPr>
          <a:xfrm>
            <a:off x="579120" y="548640"/>
            <a:ext cx="10566400" cy="315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9900" dirty="0">
                <a:latin typeface="Century Gothic" panose="020B0502020202020204" pitchFamily="34" charset="0"/>
              </a:rPr>
              <a:t>jeans</a:t>
            </a:r>
          </a:p>
        </p:txBody>
      </p:sp>
    </p:spTree>
    <p:extLst>
      <p:ext uri="{BB962C8B-B14F-4D97-AF65-F5344CB8AC3E}">
        <p14:creationId xmlns:p14="http://schemas.microsoft.com/office/powerpoint/2010/main" val="7295364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6E5D091-DE4A-06BD-D288-83D45CA5BED6}"/>
              </a:ext>
            </a:extLst>
          </p:cNvPr>
          <p:cNvSpPr txBox="1"/>
          <p:nvPr/>
        </p:nvSpPr>
        <p:spPr>
          <a:xfrm>
            <a:off x="579120" y="548640"/>
            <a:ext cx="10566400" cy="315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9900" dirty="0">
                <a:latin typeface="Century Gothic" panose="020B0502020202020204" pitchFamily="34" charset="0"/>
              </a:rPr>
              <a:t>shoes</a:t>
            </a:r>
          </a:p>
        </p:txBody>
      </p:sp>
    </p:spTree>
    <p:extLst>
      <p:ext uri="{BB962C8B-B14F-4D97-AF65-F5344CB8AC3E}">
        <p14:creationId xmlns:p14="http://schemas.microsoft.com/office/powerpoint/2010/main" val="26131162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6E5D091-DE4A-06BD-D288-83D45CA5BED6}"/>
              </a:ext>
            </a:extLst>
          </p:cNvPr>
          <p:cNvSpPr txBox="1"/>
          <p:nvPr/>
        </p:nvSpPr>
        <p:spPr>
          <a:xfrm>
            <a:off x="579120" y="548640"/>
            <a:ext cx="10566400" cy="315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9900" dirty="0">
                <a:latin typeface="Century Gothic" panose="020B0502020202020204" pitchFamily="34" charset="0"/>
              </a:rPr>
              <a:t>hat</a:t>
            </a:r>
          </a:p>
        </p:txBody>
      </p:sp>
    </p:spTree>
    <p:extLst>
      <p:ext uri="{BB962C8B-B14F-4D97-AF65-F5344CB8AC3E}">
        <p14:creationId xmlns:p14="http://schemas.microsoft.com/office/powerpoint/2010/main" val="13149690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6E5D091-DE4A-06BD-D288-83D45CA5BED6}"/>
              </a:ext>
            </a:extLst>
          </p:cNvPr>
          <p:cNvSpPr txBox="1"/>
          <p:nvPr/>
        </p:nvSpPr>
        <p:spPr>
          <a:xfrm>
            <a:off x="579120" y="548640"/>
            <a:ext cx="10566400" cy="315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9900" dirty="0">
                <a:latin typeface="Century Gothic" panose="020B0502020202020204" pitchFamily="34" charset="0"/>
              </a:rPr>
              <a:t>shirt</a:t>
            </a:r>
          </a:p>
        </p:txBody>
      </p:sp>
    </p:spTree>
    <p:extLst>
      <p:ext uri="{BB962C8B-B14F-4D97-AF65-F5344CB8AC3E}">
        <p14:creationId xmlns:p14="http://schemas.microsoft.com/office/powerpoint/2010/main" val="12162769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6E5D091-DE4A-06BD-D288-83D45CA5BED6}"/>
              </a:ext>
            </a:extLst>
          </p:cNvPr>
          <p:cNvSpPr txBox="1"/>
          <p:nvPr/>
        </p:nvSpPr>
        <p:spPr>
          <a:xfrm>
            <a:off x="579120" y="548640"/>
            <a:ext cx="10566400" cy="315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9900" dirty="0">
                <a:latin typeface="Century Gothic" panose="020B0502020202020204" pitchFamily="34" charset="0"/>
              </a:rPr>
              <a:t>t-shirt</a:t>
            </a:r>
          </a:p>
        </p:txBody>
      </p:sp>
    </p:spTree>
    <p:extLst>
      <p:ext uri="{BB962C8B-B14F-4D97-AF65-F5344CB8AC3E}">
        <p14:creationId xmlns:p14="http://schemas.microsoft.com/office/powerpoint/2010/main" val="24580234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6E5D091-DE4A-06BD-D288-83D45CA5BED6}"/>
              </a:ext>
            </a:extLst>
          </p:cNvPr>
          <p:cNvSpPr txBox="1"/>
          <p:nvPr/>
        </p:nvSpPr>
        <p:spPr>
          <a:xfrm>
            <a:off x="579120" y="548640"/>
            <a:ext cx="10566400" cy="315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9900" dirty="0">
                <a:latin typeface="Century Gothic" panose="020B0502020202020204" pitchFamily="34" charset="0"/>
              </a:rPr>
              <a:t>dress</a:t>
            </a:r>
          </a:p>
        </p:txBody>
      </p:sp>
    </p:spTree>
    <p:extLst>
      <p:ext uri="{BB962C8B-B14F-4D97-AF65-F5344CB8AC3E}">
        <p14:creationId xmlns:p14="http://schemas.microsoft.com/office/powerpoint/2010/main" val="19779589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6E5D091-DE4A-06BD-D288-83D45CA5BED6}"/>
              </a:ext>
            </a:extLst>
          </p:cNvPr>
          <p:cNvSpPr txBox="1"/>
          <p:nvPr/>
        </p:nvSpPr>
        <p:spPr>
          <a:xfrm>
            <a:off x="579120" y="548640"/>
            <a:ext cx="1056640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3800" dirty="0">
                <a:latin typeface="Century Gothic" panose="020B0502020202020204" pitchFamily="34" charset="0"/>
              </a:rPr>
              <a:t>glasses</a:t>
            </a:r>
          </a:p>
        </p:txBody>
      </p:sp>
    </p:spTree>
    <p:extLst>
      <p:ext uri="{BB962C8B-B14F-4D97-AF65-F5344CB8AC3E}">
        <p14:creationId xmlns:p14="http://schemas.microsoft.com/office/powerpoint/2010/main" val="42543317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6E5D091-DE4A-06BD-D288-83D45CA5BED6}"/>
              </a:ext>
            </a:extLst>
          </p:cNvPr>
          <p:cNvSpPr txBox="1"/>
          <p:nvPr/>
        </p:nvSpPr>
        <p:spPr>
          <a:xfrm>
            <a:off x="579120" y="548640"/>
            <a:ext cx="1056640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3800" dirty="0">
                <a:latin typeface="Century Gothic" panose="020B0502020202020204" pitchFamily="34" charset="0"/>
              </a:rPr>
              <a:t>jumper</a:t>
            </a:r>
          </a:p>
        </p:txBody>
      </p:sp>
    </p:spTree>
    <p:extLst>
      <p:ext uri="{BB962C8B-B14F-4D97-AF65-F5344CB8AC3E}">
        <p14:creationId xmlns:p14="http://schemas.microsoft.com/office/powerpoint/2010/main" val="7903125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066F2086224944CB3DE65EADA679B41" ma:contentTypeVersion="16" ma:contentTypeDescription="Create a new document." ma:contentTypeScope="" ma:versionID="a25bf984aff9d05d4a5bea516e829d88">
  <xsd:schema xmlns:xsd="http://www.w3.org/2001/XMLSchema" xmlns:xs="http://www.w3.org/2001/XMLSchema" xmlns:p="http://schemas.microsoft.com/office/2006/metadata/properties" xmlns:ns3="1d7f4318-fbaa-42fb-befc-90ab84d26bd1" xmlns:ns4="7789c14a-a99d-49e3-b17f-cc0aeb526209" targetNamespace="http://schemas.microsoft.com/office/2006/metadata/properties" ma:root="true" ma:fieldsID="5d065faca45311f1c5bed9d9ee63751c" ns3:_="" ns4:_="">
    <xsd:import namespace="1d7f4318-fbaa-42fb-befc-90ab84d26bd1"/>
    <xsd:import namespace="7789c14a-a99d-49e3-b17f-cc0aeb526209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DateTaken" minOccurs="0"/>
                <xsd:element ref="ns3:MediaServiceOCR" minOccurs="0"/>
                <xsd:element ref="ns3:MediaServiceLocation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  <xsd:element ref="ns3:MediaLengthInSeconds" minOccurs="0"/>
                <xsd:element ref="ns3:_activity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d7f4318-fbaa-42fb-befc-90ab84d26bd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_activity" ma:index="22" nillable="true" ma:displayName="_activity" ma:hidden="true" ma:internalName="_activity">
      <xsd:simpleType>
        <xsd:restriction base="dms:Note"/>
      </xsd:simple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89c14a-a99d-49e3-b17f-cc0aeb526209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1d7f4318-fbaa-42fb-befc-90ab84d26bd1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C9774D3-8AEC-471E-86DE-A3DAE5C81B3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d7f4318-fbaa-42fb-befc-90ab84d26bd1"/>
    <ds:schemaRef ds:uri="7789c14a-a99d-49e3-b17f-cc0aeb52620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C284C985-CBFA-4F56-A3E8-340954921C5A}">
  <ds:schemaRefs>
    <ds:schemaRef ds:uri="1d7f4318-fbaa-42fb-befc-90ab84d26bd1"/>
    <ds:schemaRef ds:uri="http://purl.org/dc/terms/"/>
    <ds:schemaRef ds:uri="http://schemas.microsoft.com/office/2006/metadata/properties"/>
    <ds:schemaRef ds:uri="7789c14a-a99d-49e3-b17f-cc0aeb526209"/>
    <ds:schemaRef ds:uri="http://www.w3.org/XML/1998/namespace"/>
    <ds:schemaRef ds:uri="http://schemas.openxmlformats.org/package/2006/metadata/core-properties"/>
    <ds:schemaRef ds:uri="http://purl.org/dc/elements/1.1/"/>
    <ds:schemaRef ds:uri="http://schemas.microsoft.com/office/2006/documentManagement/types"/>
    <ds:schemaRef ds:uri="http://schemas.microsoft.com/office/infopath/2007/PartnerControls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85675427-E3F8-496A-A1F3-2689F3914AF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18</Words>
  <Application>Microsoft Office PowerPoint</Application>
  <PresentationFormat>Widescreen</PresentationFormat>
  <Paragraphs>18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Grizli777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Butler</dc:creator>
  <cp:lastModifiedBy>David Butler</cp:lastModifiedBy>
  <cp:revision>3</cp:revision>
  <dcterms:created xsi:type="dcterms:W3CDTF">2023-07-22T06:29:47Z</dcterms:created>
  <dcterms:modified xsi:type="dcterms:W3CDTF">2023-12-26T11:11:51Z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0x010100E066F2086224944CB3DE65EADA679B41</vt:lpwstr>
  </property>
</Properties>
</file>