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79" r:id="rId6"/>
    <p:sldId id="280" r:id="rId7"/>
    <p:sldId id="281" r:id="rId8"/>
    <p:sldId id="262" r:id="rId9"/>
    <p:sldId id="273" r:id="rId10"/>
    <p:sldId id="276" r:id="rId11"/>
    <p:sldId id="274" r:id="rId12"/>
    <p:sldId id="272" r:id="rId13"/>
    <p:sldId id="271" r:id="rId14"/>
    <p:sldId id="270" r:id="rId15"/>
    <p:sldId id="277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BEBDA6-498D-4629-A305-19E436E7D576}" v="1" dt="2024-09-12T18:09:42.6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F9B7BC06-633B-4C8E-86FB-C9D8966B0088}"/>
    <pc:docChg chg="custSel addSld delSld modSld">
      <pc:chgData name="David Butler" userId="1d4169bac4fa5473" providerId="LiveId" clId="{F9B7BC06-633B-4C8E-86FB-C9D8966B0088}" dt="2023-12-22T20:38:41.895" v="113" actId="20577"/>
      <pc:docMkLst>
        <pc:docMk/>
      </pc:docMkLst>
      <pc:sldChg chg="addSp modSp new mod">
        <pc:chgData name="David Butler" userId="1d4169bac4fa5473" providerId="LiveId" clId="{F9B7BC06-633B-4C8E-86FB-C9D8966B0088}" dt="2023-12-22T20:36:25.743" v="33" actId="122"/>
        <pc:sldMkLst>
          <pc:docMk/>
          <pc:sldMk cId="729536478" sldId="262"/>
        </pc:sldMkLst>
        <pc:spChg chg="add mod">
          <ac:chgData name="David Butler" userId="1d4169bac4fa5473" providerId="LiveId" clId="{F9B7BC06-633B-4C8E-86FB-C9D8966B0088}" dt="2023-12-22T20:36:25.743" v="33" actId="122"/>
          <ac:spMkLst>
            <pc:docMk/>
            <pc:sldMk cId="729536478" sldId="262"/>
            <ac:spMk id="2" creationId="{56E5D091-DE4A-06BD-D288-83D45CA5BED6}"/>
          </ac:spMkLst>
        </pc:spChg>
      </pc:sldChg>
      <pc:sldChg chg="new del">
        <pc:chgData name="David Butler" userId="1d4169bac4fa5473" providerId="LiveId" clId="{F9B7BC06-633B-4C8E-86FB-C9D8966B0088}" dt="2023-12-22T20:38:13.935" v="99" actId="47"/>
        <pc:sldMkLst>
          <pc:docMk/>
          <pc:sldMk cId="2201288972" sldId="263"/>
        </pc:sldMkLst>
      </pc:sldChg>
      <pc:sldChg chg="new del">
        <pc:chgData name="David Butler" userId="1d4169bac4fa5473" providerId="LiveId" clId="{F9B7BC06-633B-4C8E-86FB-C9D8966B0088}" dt="2023-12-22T20:38:14.518" v="100" actId="47"/>
        <pc:sldMkLst>
          <pc:docMk/>
          <pc:sldMk cId="2439067102" sldId="264"/>
        </pc:sldMkLst>
      </pc:sldChg>
      <pc:sldChg chg="new del">
        <pc:chgData name="David Butler" userId="1d4169bac4fa5473" providerId="LiveId" clId="{F9B7BC06-633B-4C8E-86FB-C9D8966B0088}" dt="2023-12-22T20:38:15.110" v="101" actId="47"/>
        <pc:sldMkLst>
          <pc:docMk/>
          <pc:sldMk cId="2628352234" sldId="265"/>
        </pc:sldMkLst>
      </pc:sldChg>
      <pc:sldChg chg="new del">
        <pc:chgData name="David Butler" userId="1d4169bac4fa5473" providerId="LiveId" clId="{F9B7BC06-633B-4C8E-86FB-C9D8966B0088}" dt="2023-12-22T20:38:15.803" v="102" actId="47"/>
        <pc:sldMkLst>
          <pc:docMk/>
          <pc:sldMk cId="1125530193" sldId="266"/>
        </pc:sldMkLst>
      </pc:sldChg>
      <pc:sldChg chg="new del">
        <pc:chgData name="David Butler" userId="1d4169bac4fa5473" providerId="LiveId" clId="{F9B7BC06-633B-4C8E-86FB-C9D8966B0088}" dt="2023-12-22T20:38:16.461" v="103" actId="47"/>
        <pc:sldMkLst>
          <pc:docMk/>
          <pc:sldMk cId="154069091" sldId="267"/>
        </pc:sldMkLst>
      </pc:sldChg>
      <pc:sldChg chg="new del">
        <pc:chgData name="David Butler" userId="1d4169bac4fa5473" providerId="LiveId" clId="{F9B7BC06-633B-4C8E-86FB-C9D8966B0088}" dt="2023-12-22T20:38:17.180" v="104" actId="47"/>
        <pc:sldMkLst>
          <pc:docMk/>
          <pc:sldMk cId="91504072" sldId="268"/>
        </pc:sldMkLst>
      </pc:sldChg>
      <pc:sldChg chg="add del">
        <pc:chgData name="David Butler" userId="1d4169bac4fa5473" providerId="LiveId" clId="{F9B7BC06-633B-4C8E-86FB-C9D8966B0088}" dt="2023-12-22T20:38:13.237" v="98" actId="47"/>
        <pc:sldMkLst>
          <pc:docMk/>
          <pc:sldMk cId="1057286632" sldId="269"/>
        </pc:sldMkLst>
      </pc:sldChg>
      <pc:sldChg chg="modSp add mod">
        <pc:chgData name="David Butler" userId="1d4169bac4fa5473" providerId="LiveId" clId="{F9B7BC06-633B-4C8E-86FB-C9D8966B0088}" dt="2023-12-22T20:38:10.255" v="97" actId="404"/>
        <pc:sldMkLst>
          <pc:docMk/>
          <pc:sldMk cId="4254331759" sldId="270"/>
        </pc:sldMkLst>
        <pc:spChg chg="mod">
          <ac:chgData name="David Butler" userId="1d4169bac4fa5473" providerId="LiveId" clId="{F9B7BC06-633B-4C8E-86FB-C9D8966B0088}" dt="2023-12-22T20:38:10.255" v="97" actId="404"/>
          <ac:spMkLst>
            <pc:docMk/>
            <pc:sldMk cId="4254331759" sldId="270"/>
            <ac:spMk id="2" creationId="{56E5D091-DE4A-06BD-D288-83D45CA5BED6}"/>
          </ac:spMkLst>
        </pc:spChg>
      </pc:sldChg>
      <pc:sldChg chg="modSp add mod">
        <pc:chgData name="David Butler" userId="1d4169bac4fa5473" providerId="LiveId" clId="{F9B7BC06-633B-4C8E-86FB-C9D8966B0088}" dt="2023-12-22T20:37:59.671" v="86" actId="20577"/>
        <pc:sldMkLst>
          <pc:docMk/>
          <pc:sldMk cId="1977958919" sldId="271"/>
        </pc:sldMkLst>
        <pc:spChg chg="mod">
          <ac:chgData name="David Butler" userId="1d4169bac4fa5473" providerId="LiveId" clId="{F9B7BC06-633B-4C8E-86FB-C9D8966B0088}" dt="2023-12-22T20:37:59.671" v="86" actId="20577"/>
          <ac:spMkLst>
            <pc:docMk/>
            <pc:sldMk cId="1977958919" sldId="271"/>
            <ac:spMk id="2" creationId="{56E5D091-DE4A-06BD-D288-83D45CA5BED6}"/>
          </ac:spMkLst>
        </pc:spChg>
      </pc:sldChg>
      <pc:sldChg chg="modSp add mod">
        <pc:chgData name="David Butler" userId="1d4169bac4fa5473" providerId="LiveId" clId="{F9B7BC06-633B-4C8E-86FB-C9D8966B0088}" dt="2023-12-22T20:37:47.441" v="79" actId="20577"/>
        <pc:sldMkLst>
          <pc:docMk/>
          <pc:sldMk cId="2458023413" sldId="272"/>
        </pc:sldMkLst>
        <pc:spChg chg="mod">
          <ac:chgData name="David Butler" userId="1d4169bac4fa5473" providerId="LiveId" clId="{F9B7BC06-633B-4C8E-86FB-C9D8966B0088}" dt="2023-12-22T20:37:47.441" v="79" actId="20577"/>
          <ac:spMkLst>
            <pc:docMk/>
            <pc:sldMk cId="2458023413" sldId="272"/>
            <ac:spMk id="2" creationId="{56E5D091-DE4A-06BD-D288-83D45CA5BED6}"/>
          </ac:spMkLst>
        </pc:spChg>
      </pc:sldChg>
      <pc:sldChg chg="modSp add mod">
        <pc:chgData name="David Butler" userId="1d4169bac4fa5473" providerId="LiveId" clId="{F9B7BC06-633B-4C8E-86FB-C9D8966B0088}" dt="2023-12-22T20:36:54.263" v="45" actId="20577"/>
        <pc:sldMkLst>
          <pc:docMk/>
          <pc:sldMk cId="2613116240" sldId="273"/>
        </pc:sldMkLst>
        <pc:spChg chg="mod">
          <ac:chgData name="David Butler" userId="1d4169bac4fa5473" providerId="LiveId" clId="{F9B7BC06-633B-4C8E-86FB-C9D8966B0088}" dt="2023-12-22T20:36:54.263" v="45" actId="20577"/>
          <ac:spMkLst>
            <pc:docMk/>
            <pc:sldMk cId="2613116240" sldId="273"/>
            <ac:spMk id="2" creationId="{56E5D091-DE4A-06BD-D288-83D45CA5BED6}"/>
          </ac:spMkLst>
        </pc:spChg>
      </pc:sldChg>
      <pc:sldChg chg="modSp add mod">
        <pc:chgData name="David Butler" userId="1d4169bac4fa5473" providerId="LiveId" clId="{F9B7BC06-633B-4C8E-86FB-C9D8966B0088}" dt="2023-12-22T20:37:41.575" v="72" actId="20577"/>
        <pc:sldMkLst>
          <pc:docMk/>
          <pc:sldMk cId="1216276904" sldId="274"/>
        </pc:sldMkLst>
        <pc:spChg chg="mod">
          <ac:chgData name="David Butler" userId="1d4169bac4fa5473" providerId="LiveId" clId="{F9B7BC06-633B-4C8E-86FB-C9D8966B0088}" dt="2023-12-22T20:37:41.575" v="72" actId="20577"/>
          <ac:spMkLst>
            <pc:docMk/>
            <pc:sldMk cId="1216276904" sldId="274"/>
            <ac:spMk id="2" creationId="{56E5D091-DE4A-06BD-D288-83D45CA5BED6}"/>
          </ac:spMkLst>
        </pc:spChg>
      </pc:sldChg>
      <pc:sldChg chg="modSp add mod">
        <pc:chgData name="David Butler" userId="1d4169bac4fa5473" providerId="LiveId" clId="{F9B7BC06-633B-4C8E-86FB-C9D8966B0088}" dt="2023-12-22T20:37:37.299" v="67" actId="20577"/>
        <pc:sldMkLst>
          <pc:docMk/>
          <pc:sldMk cId="613509115" sldId="275"/>
        </pc:sldMkLst>
        <pc:spChg chg="mod">
          <ac:chgData name="David Butler" userId="1d4169bac4fa5473" providerId="LiveId" clId="{F9B7BC06-633B-4C8E-86FB-C9D8966B0088}" dt="2023-12-22T20:37:37.299" v="67" actId="20577"/>
          <ac:spMkLst>
            <pc:docMk/>
            <pc:sldMk cId="613509115" sldId="275"/>
            <ac:spMk id="2" creationId="{56E5D091-DE4A-06BD-D288-83D45CA5BED6}"/>
          </ac:spMkLst>
        </pc:spChg>
      </pc:sldChg>
      <pc:sldChg chg="modSp add mod">
        <pc:chgData name="David Butler" userId="1d4169bac4fa5473" providerId="LiveId" clId="{F9B7BC06-633B-4C8E-86FB-C9D8966B0088}" dt="2023-12-22T20:37:02.936" v="49" actId="20577"/>
        <pc:sldMkLst>
          <pc:docMk/>
          <pc:sldMk cId="1314969046" sldId="276"/>
        </pc:sldMkLst>
        <pc:spChg chg="mod">
          <ac:chgData name="David Butler" userId="1d4169bac4fa5473" providerId="LiveId" clId="{F9B7BC06-633B-4C8E-86FB-C9D8966B0088}" dt="2023-12-22T20:37:02.936" v="49" actId="20577"/>
          <ac:spMkLst>
            <pc:docMk/>
            <pc:sldMk cId="1314969046" sldId="276"/>
            <ac:spMk id="2" creationId="{56E5D091-DE4A-06BD-D288-83D45CA5BED6}"/>
          </ac:spMkLst>
        </pc:spChg>
      </pc:sldChg>
      <pc:sldChg chg="modSp add mod">
        <pc:chgData name="David Butler" userId="1d4169bac4fa5473" providerId="LiveId" clId="{F9B7BC06-633B-4C8E-86FB-C9D8966B0088}" dt="2023-12-22T20:38:41.895" v="113" actId="20577"/>
        <pc:sldMkLst>
          <pc:docMk/>
          <pc:sldMk cId="790312517" sldId="277"/>
        </pc:sldMkLst>
        <pc:spChg chg="mod">
          <ac:chgData name="David Butler" userId="1d4169bac4fa5473" providerId="LiveId" clId="{F9B7BC06-633B-4C8E-86FB-C9D8966B0088}" dt="2023-12-22T20:38:41.895" v="113" actId="20577"/>
          <ac:spMkLst>
            <pc:docMk/>
            <pc:sldMk cId="790312517" sldId="277"/>
            <ac:spMk id="2" creationId="{56E5D091-DE4A-06BD-D288-83D45CA5BED6}"/>
          </ac:spMkLst>
        </pc:spChg>
      </pc:sldChg>
    </pc:docChg>
  </pc:docChgLst>
  <pc:docChgLst>
    <pc:chgData name="David Butler" userId="5e725e48-0273-4087-b2eb-09e2acbbccf3" providerId="ADAL" clId="{69858BCD-3FAA-4F7D-A506-99D7FBE3B014}"/>
    <pc:docChg chg="custSel addSld delSld modSld">
      <pc:chgData name="David Butler" userId="5e725e48-0273-4087-b2eb-09e2acbbccf3" providerId="ADAL" clId="{69858BCD-3FAA-4F7D-A506-99D7FBE3B014}" dt="2023-08-23T14:44:53.919" v="40"/>
      <pc:docMkLst>
        <pc:docMk/>
      </pc:docMkLst>
      <pc:sldChg chg="addSp delSp modSp">
        <pc:chgData name="David Butler" userId="5e725e48-0273-4087-b2eb-09e2acbbccf3" providerId="ADAL" clId="{69858BCD-3FAA-4F7D-A506-99D7FBE3B014}" dt="2023-08-23T14:43:26.042" v="33" actId="14100"/>
        <pc:sldMkLst>
          <pc:docMk/>
          <pc:sldMk cId="3755815584" sldId="257"/>
        </pc:sldMkLst>
        <pc:graphicFrameChg chg="add del mod">
          <ac:chgData name="David Butler" userId="5e725e48-0273-4087-b2eb-09e2acbbccf3" providerId="ADAL" clId="{69858BCD-3FAA-4F7D-A506-99D7FBE3B014}" dt="2023-08-23T14:42:17.753" v="10"/>
          <ac:graphicFrameMkLst>
            <pc:docMk/>
            <pc:sldMk cId="3755815584" sldId="257"/>
            <ac:graphicFrameMk id="2" creationId="{B4836E53-43B5-48C0-9AAD-57E51ED88B6D}"/>
          </ac:graphicFrameMkLst>
        </pc:graphicFrameChg>
        <pc:graphicFrameChg chg="add del mod">
          <ac:chgData name="David Butler" userId="5e725e48-0273-4087-b2eb-09e2acbbccf3" providerId="ADAL" clId="{69858BCD-3FAA-4F7D-A506-99D7FBE3B014}" dt="2023-08-23T14:42:43.792" v="14" actId="478"/>
          <ac:graphicFrameMkLst>
            <pc:docMk/>
            <pc:sldMk cId="3755815584" sldId="257"/>
            <ac:graphicFrameMk id="3" creationId="{89F93CCA-EC2C-49F5-8367-60C0E9725989}"/>
          </ac:graphicFrameMkLst>
        </pc:graphicFrameChg>
        <pc:picChg chg="del">
          <ac:chgData name="David Butler" userId="5e725e48-0273-4087-b2eb-09e2acbbccf3" providerId="ADAL" clId="{69858BCD-3FAA-4F7D-A506-99D7FBE3B014}" dt="2023-08-23T14:41:57.370" v="0" actId="478"/>
          <ac:picMkLst>
            <pc:docMk/>
            <pc:sldMk cId="3755815584" sldId="257"/>
            <ac:picMk id="28" creationId="{663889EB-59CF-4B80-8A37-09624E32A0A0}"/>
          </ac:picMkLst>
        </pc:picChg>
        <pc:picChg chg="del">
          <ac:chgData name="David Butler" userId="5e725e48-0273-4087-b2eb-09e2acbbccf3" providerId="ADAL" clId="{69858BCD-3FAA-4F7D-A506-99D7FBE3B014}" dt="2023-08-23T14:41:58.180" v="1" actId="478"/>
          <ac:picMkLst>
            <pc:docMk/>
            <pc:sldMk cId="3755815584" sldId="257"/>
            <ac:picMk id="29" creationId="{4F4CAC49-E7A6-4A5C-A5A3-21AA5F3096A6}"/>
          </ac:picMkLst>
        </pc:picChg>
        <pc:picChg chg="del">
          <ac:chgData name="David Butler" userId="5e725e48-0273-4087-b2eb-09e2acbbccf3" providerId="ADAL" clId="{69858BCD-3FAA-4F7D-A506-99D7FBE3B014}" dt="2023-08-23T14:41:58.691" v="2" actId="478"/>
          <ac:picMkLst>
            <pc:docMk/>
            <pc:sldMk cId="3755815584" sldId="257"/>
            <ac:picMk id="30" creationId="{4DCBE9A7-E0CA-40D7-AF76-A67DEAB35FD5}"/>
          </ac:picMkLst>
        </pc:picChg>
        <pc:picChg chg="del">
          <ac:chgData name="David Butler" userId="5e725e48-0273-4087-b2eb-09e2acbbccf3" providerId="ADAL" clId="{69858BCD-3FAA-4F7D-A506-99D7FBE3B014}" dt="2023-08-23T14:42:00.240" v="5" actId="478"/>
          <ac:picMkLst>
            <pc:docMk/>
            <pc:sldMk cId="3755815584" sldId="257"/>
            <ac:picMk id="31" creationId="{30728355-4BE4-4559-AF71-DE1A09C83878}"/>
          </ac:picMkLst>
        </pc:picChg>
        <pc:picChg chg="del">
          <ac:chgData name="David Butler" userId="5e725e48-0273-4087-b2eb-09e2acbbccf3" providerId="ADAL" clId="{69858BCD-3FAA-4F7D-A506-99D7FBE3B014}" dt="2023-08-23T14:41:59.671" v="4" actId="478"/>
          <ac:picMkLst>
            <pc:docMk/>
            <pc:sldMk cId="3755815584" sldId="257"/>
            <ac:picMk id="32" creationId="{A669C6E7-9708-43EF-A4DA-F90029CA127B}"/>
          </ac:picMkLst>
        </pc:picChg>
        <pc:picChg chg="del">
          <ac:chgData name="David Butler" userId="5e725e48-0273-4087-b2eb-09e2acbbccf3" providerId="ADAL" clId="{69858BCD-3FAA-4F7D-A506-99D7FBE3B014}" dt="2023-08-23T14:41:59.256" v="3" actId="478"/>
          <ac:picMkLst>
            <pc:docMk/>
            <pc:sldMk cId="3755815584" sldId="257"/>
            <ac:picMk id="33" creationId="{432F282E-399C-4A66-A158-1F941872CE14}"/>
          </ac:picMkLst>
        </pc:picChg>
        <pc:picChg chg="del">
          <ac:chgData name="David Butler" userId="5e725e48-0273-4087-b2eb-09e2acbbccf3" providerId="ADAL" clId="{69858BCD-3FAA-4F7D-A506-99D7FBE3B014}" dt="2023-08-23T14:42:00.752" v="6" actId="478"/>
          <ac:picMkLst>
            <pc:docMk/>
            <pc:sldMk cId="3755815584" sldId="257"/>
            <ac:picMk id="34" creationId="{E5083F7F-7F13-4668-89FE-E236D2F781A5}"/>
          </ac:picMkLst>
        </pc:picChg>
        <pc:picChg chg="del">
          <ac:chgData name="David Butler" userId="5e725e48-0273-4087-b2eb-09e2acbbccf3" providerId="ADAL" clId="{69858BCD-3FAA-4F7D-A506-99D7FBE3B014}" dt="2023-08-23T14:42:01.255" v="7" actId="478"/>
          <ac:picMkLst>
            <pc:docMk/>
            <pc:sldMk cId="3755815584" sldId="257"/>
            <ac:picMk id="35" creationId="{6626DD4A-8072-4B1A-93F6-EAF7492C3BF4}"/>
          </ac:picMkLst>
        </pc:picChg>
        <pc:picChg chg="del">
          <ac:chgData name="David Butler" userId="5e725e48-0273-4087-b2eb-09e2acbbccf3" providerId="ADAL" clId="{69858BCD-3FAA-4F7D-A506-99D7FBE3B014}" dt="2023-08-23T14:42:01.928" v="8" actId="478"/>
          <ac:picMkLst>
            <pc:docMk/>
            <pc:sldMk cId="3755815584" sldId="257"/>
            <ac:picMk id="36" creationId="{30D4106F-9C38-42DA-8AD6-922BCD8D5CAA}"/>
          </ac:picMkLst>
        </pc:picChg>
        <pc:picChg chg="add mod">
          <ac:chgData name="David Butler" userId="5e725e48-0273-4087-b2eb-09e2acbbccf3" providerId="ADAL" clId="{69858BCD-3FAA-4F7D-A506-99D7FBE3B014}" dt="2023-08-23T14:43:26.042" v="33" actId="14100"/>
          <ac:picMkLst>
            <pc:docMk/>
            <pc:sldMk cId="3755815584" sldId="257"/>
            <ac:picMk id="37" creationId="{1782CEB9-8294-4976-814A-78546F945AC5}"/>
          </ac:picMkLst>
        </pc:picChg>
        <pc:picChg chg="add mod">
          <ac:chgData name="David Butler" userId="5e725e48-0273-4087-b2eb-09e2acbbccf3" providerId="ADAL" clId="{69858BCD-3FAA-4F7D-A506-99D7FBE3B014}" dt="2023-08-23T14:43:17.201" v="29" actId="14100"/>
          <ac:picMkLst>
            <pc:docMk/>
            <pc:sldMk cId="3755815584" sldId="257"/>
            <ac:picMk id="38" creationId="{FFD21BA5-932A-4043-89E6-F4B6450F7750}"/>
          </ac:picMkLst>
        </pc:picChg>
        <pc:picChg chg="add mod">
          <ac:chgData name="David Butler" userId="5e725e48-0273-4087-b2eb-09e2acbbccf3" providerId="ADAL" clId="{69858BCD-3FAA-4F7D-A506-99D7FBE3B014}" dt="2023-08-23T14:43:20.146" v="31" actId="14100"/>
          <ac:picMkLst>
            <pc:docMk/>
            <pc:sldMk cId="3755815584" sldId="257"/>
            <ac:picMk id="39" creationId="{D04D1BAF-AF70-4EA1-86C9-CD8EA0C0CCB6}"/>
          </ac:picMkLst>
        </pc:picChg>
        <pc:picChg chg="add mod">
          <ac:chgData name="David Butler" userId="5e725e48-0273-4087-b2eb-09e2acbbccf3" providerId="ADAL" clId="{69858BCD-3FAA-4F7D-A506-99D7FBE3B014}" dt="2023-08-23T14:43:14.898" v="28" actId="14100"/>
          <ac:picMkLst>
            <pc:docMk/>
            <pc:sldMk cId="3755815584" sldId="257"/>
            <ac:picMk id="40" creationId="{9CE2C1B0-DEA1-439C-9DBB-6BBE7A2BA711}"/>
          </ac:picMkLst>
        </pc:picChg>
        <pc:picChg chg="add mod">
          <ac:chgData name="David Butler" userId="5e725e48-0273-4087-b2eb-09e2acbbccf3" providerId="ADAL" clId="{69858BCD-3FAA-4F7D-A506-99D7FBE3B014}" dt="2023-08-23T14:43:13.225" v="27" actId="14100"/>
          <ac:picMkLst>
            <pc:docMk/>
            <pc:sldMk cId="3755815584" sldId="257"/>
            <ac:picMk id="41" creationId="{68A5010B-3EED-44D5-AD8D-649EC7F54B70}"/>
          </ac:picMkLst>
        </pc:picChg>
        <pc:picChg chg="add mod">
          <ac:chgData name="David Butler" userId="5e725e48-0273-4087-b2eb-09e2acbbccf3" providerId="ADAL" clId="{69858BCD-3FAA-4F7D-A506-99D7FBE3B014}" dt="2023-08-23T14:43:08.386" v="25" actId="14100"/>
          <ac:picMkLst>
            <pc:docMk/>
            <pc:sldMk cId="3755815584" sldId="257"/>
            <ac:picMk id="42" creationId="{0F592DC8-9157-475F-B38F-3E5FF9564C66}"/>
          </ac:picMkLst>
        </pc:picChg>
        <pc:picChg chg="add mod">
          <ac:chgData name="David Butler" userId="5e725e48-0273-4087-b2eb-09e2acbbccf3" providerId="ADAL" clId="{69858BCD-3FAA-4F7D-A506-99D7FBE3B014}" dt="2023-08-23T14:43:06.234" v="24" actId="14100"/>
          <ac:picMkLst>
            <pc:docMk/>
            <pc:sldMk cId="3755815584" sldId="257"/>
            <ac:picMk id="43" creationId="{0AECFF52-FF8F-4C94-8626-12967D162FCC}"/>
          </ac:picMkLst>
        </pc:picChg>
        <pc:picChg chg="add mod">
          <ac:chgData name="David Butler" userId="5e725e48-0273-4087-b2eb-09e2acbbccf3" providerId="ADAL" clId="{69858BCD-3FAA-4F7D-A506-99D7FBE3B014}" dt="2023-08-23T14:43:11.464" v="26" actId="14100"/>
          <ac:picMkLst>
            <pc:docMk/>
            <pc:sldMk cId="3755815584" sldId="257"/>
            <ac:picMk id="44" creationId="{A1D3DAF5-635E-4961-8BB4-6D9BC89FECB9}"/>
          </ac:picMkLst>
        </pc:picChg>
        <pc:picChg chg="add mod">
          <ac:chgData name="David Butler" userId="5e725e48-0273-4087-b2eb-09e2acbbccf3" providerId="ADAL" clId="{69858BCD-3FAA-4F7D-A506-99D7FBE3B014}" dt="2023-08-23T14:43:22.107" v="32" actId="14100"/>
          <ac:picMkLst>
            <pc:docMk/>
            <pc:sldMk cId="3755815584" sldId="257"/>
            <ac:picMk id="45" creationId="{58083AC9-EBF2-4FD6-8343-3D771C97C7F8}"/>
          </ac:picMkLst>
        </pc:picChg>
      </pc:sldChg>
      <pc:sldChg chg="del">
        <pc:chgData name="David Butler" userId="5e725e48-0273-4087-b2eb-09e2acbbccf3" providerId="ADAL" clId="{69858BCD-3FAA-4F7D-A506-99D7FBE3B014}" dt="2023-08-23T14:44:11.765" v="37" actId="2696"/>
        <pc:sldMkLst>
          <pc:docMk/>
          <pc:sldMk cId="4059780499" sldId="258"/>
        </pc:sldMkLst>
      </pc:sldChg>
      <pc:sldChg chg="addSp delSp">
        <pc:chgData name="David Butler" userId="5e725e48-0273-4087-b2eb-09e2acbbccf3" providerId="ADAL" clId="{69858BCD-3FAA-4F7D-A506-99D7FBE3B014}" dt="2023-08-23T14:44:29.465" v="39"/>
        <pc:sldMkLst>
          <pc:docMk/>
          <pc:sldMk cId="1442893318" sldId="259"/>
        </pc:sldMkLst>
        <pc:picChg chg="add">
          <ac:chgData name="David Butler" userId="5e725e48-0273-4087-b2eb-09e2acbbccf3" providerId="ADAL" clId="{69858BCD-3FAA-4F7D-A506-99D7FBE3B014}" dt="2023-08-23T14:44:29.465" v="39"/>
          <ac:picMkLst>
            <pc:docMk/>
            <pc:sldMk cId="1442893318" sldId="259"/>
            <ac:picMk id="2" creationId="{EA76E973-097A-4E60-A1CB-AB8811F9B5C0}"/>
          </ac:picMkLst>
        </pc:picChg>
        <pc:picChg chg="del">
          <ac:chgData name="David Butler" userId="5e725e48-0273-4087-b2eb-09e2acbbccf3" providerId="ADAL" clId="{69858BCD-3FAA-4F7D-A506-99D7FBE3B014}" dt="2023-08-23T14:44:10.821" v="36" actId="478"/>
          <ac:picMkLst>
            <pc:docMk/>
            <pc:sldMk cId="1442893318" sldId="259"/>
            <ac:picMk id="5" creationId="{03892601-0AA1-4735-8C3F-9C3D2AE9DE5C}"/>
          </ac:picMkLst>
        </pc:picChg>
      </pc:sldChg>
      <pc:sldChg chg="addSp delSp">
        <pc:chgData name="David Butler" userId="5e725e48-0273-4087-b2eb-09e2acbbccf3" providerId="ADAL" clId="{69858BCD-3FAA-4F7D-A506-99D7FBE3B014}" dt="2023-08-23T14:44:08.184" v="35"/>
        <pc:sldMkLst>
          <pc:docMk/>
          <pc:sldMk cId="1644128562" sldId="260"/>
        </pc:sldMkLst>
        <pc:picChg chg="add">
          <ac:chgData name="David Butler" userId="5e725e48-0273-4087-b2eb-09e2acbbccf3" providerId="ADAL" clId="{69858BCD-3FAA-4F7D-A506-99D7FBE3B014}" dt="2023-08-23T14:44:08.184" v="35"/>
          <ac:picMkLst>
            <pc:docMk/>
            <pc:sldMk cId="1644128562" sldId="260"/>
            <ac:picMk id="2" creationId="{1FA5B08B-BDE0-488C-8991-54B0BE8DC495}"/>
          </ac:picMkLst>
        </pc:picChg>
        <pc:picChg chg="del">
          <ac:chgData name="David Butler" userId="5e725e48-0273-4087-b2eb-09e2acbbccf3" providerId="ADAL" clId="{69858BCD-3FAA-4F7D-A506-99D7FBE3B014}" dt="2023-08-23T14:43:28.189" v="34" actId="478"/>
          <ac:picMkLst>
            <pc:docMk/>
            <pc:sldMk cId="1644128562" sldId="260"/>
            <ac:picMk id="5" creationId="{9A644A44-B9CB-4D86-A717-438D6BD31686}"/>
          </ac:picMkLst>
        </pc:picChg>
      </pc:sldChg>
      <pc:sldChg chg="addSp add">
        <pc:chgData name="David Butler" userId="5e725e48-0273-4087-b2eb-09e2acbbccf3" providerId="ADAL" clId="{69858BCD-3FAA-4F7D-A506-99D7FBE3B014}" dt="2023-08-23T14:44:53.919" v="40"/>
        <pc:sldMkLst>
          <pc:docMk/>
          <pc:sldMk cId="3571416492" sldId="261"/>
        </pc:sldMkLst>
        <pc:picChg chg="add">
          <ac:chgData name="David Butler" userId="5e725e48-0273-4087-b2eb-09e2acbbccf3" providerId="ADAL" clId="{69858BCD-3FAA-4F7D-A506-99D7FBE3B014}" dt="2023-08-23T14:44:53.919" v="40"/>
          <ac:picMkLst>
            <pc:docMk/>
            <pc:sldMk cId="3571416492" sldId="261"/>
            <ac:picMk id="2" creationId="{2007CBB4-2C2C-4AFB-90FD-599336F35F2A}"/>
          </ac:picMkLst>
        </pc:picChg>
      </pc:sldChg>
    </pc:docChg>
  </pc:docChgLst>
  <pc:docChgLst>
    <pc:chgData name="David Butler" userId="5e725e48-0273-4087-b2eb-09e2acbbccf3" providerId="ADAL" clId="{17E7233C-3C0E-41A3-A9F1-FB6C4F8A49AD}"/>
    <pc:docChg chg="undo custSel addSld delSld modSld sldOrd">
      <pc:chgData name="David Butler" userId="5e725e48-0273-4087-b2eb-09e2acbbccf3" providerId="ADAL" clId="{17E7233C-3C0E-41A3-A9F1-FB6C4F8A49AD}" dt="2023-08-17T14:10:36.287" v="92" actId="1076"/>
      <pc:docMkLst>
        <pc:docMk/>
      </pc:docMkLst>
      <pc:sldChg chg="addSp delSp modSp">
        <pc:chgData name="David Butler" userId="5e725e48-0273-4087-b2eb-09e2acbbccf3" providerId="ADAL" clId="{17E7233C-3C0E-41A3-A9F1-FB6C4F8A49AD}" dt="2023-08-17T14:09:34.830" v="79" actId="688"/>
        <pc:sldMkLst>
          <pc:docMk/>
          <pc:sldMk cId="3755815584" sldId="257"/>
        </pc:sldMkLst>
        <pc:spChg chg="mod">
          <ac:chgData name="David Butler" userId="5e725e48-0273-4087-b2eb-09e2acbbccf3" providerId="ADAL" clId="{17E7233C-3C0E-41A3-A9F1-FB6C4F8A49AD}" dt="2023-08-17T14:08:32.148" v="41" actId="1076"/>
          <ac:spMkLst>
            <pc:docMk/>
            <pc:sldMk cId="3755815584" sldId="257"/>
            <ac:spMk id="20" creationId="{EC9C4F04-A1CB-E626-899F-FDA9B599CBEB}"/>
          </ac:spMkLst>
        </pc:spChg>
        <pc:spChg chg="mod">
          <ac:chgData name="David Butler" userId="5e725e48-0273-4087-b2eb-09e2acbbccf3" providerId="ADAL" clId="{17E7233C-3C0E-41A3-A9F1-FB6C4F8A49AD}" dt="2023-08-17T14:08:59.604" v="55" actId="1076"/>
          <ac:spMkLst>
            <pc:docMk/>
            <pc:sldMk cId="3755815584" sldId="257"/>
            <ac:spMk id="22" creationId="{94BF686C-2875-E6A5-AFBE-432DC3CA2ECF}"/>
          </ac:spMkLst>
        </pc:spChg>
        <pc:spChg chg="mod">
          <ac:chgData name="David Butler" userId="5e725e48-0273-4087-b2eb-09e2acbbccf3" providerId="ADAL" clId="{17E7233C-3C0E-41A3-A9F1-FB6C4F8A49AD}" dt="2023-08-17T14:08:56.765" v="54" actId="1076"/>
          <ac:spMkLst>
            <pc:docMk/>
            <pc:sldMk cId="3755815584" sldId="257"/>
            <ac:spMk id="24" creationId="{1F8A2E48-DB25-EE58-D0D0-FAC42CA1FD30}"/>
          </ac:spMkLst>
        </pc:spChg>
        <pc:spChg chg="mod">
          <ac:chgData name="David Butler" userId="5e725e48-0273-4087-b2eb-09e2acbbccf3" providerId="ADAL" clId="{17E7233C-3C0E-41A3-A9F1-FB6C4F8A49AD}" dt="2023-08-17T14:09:28.232" v="75" actId="1076"/>
          <ac:spMkLst>
            <pc:docMk/>
            <pc:sldMk cId="3755815584" sldId="257"/>
            <ac:spMk id="27" creationId="{D66CB6A2-0237-8C09-C813-D1C158E40B9F}"/>
          </ac:spMkLst>
        </pc:spChg>
        <pc:picChg chg="del">
          <ac:chgData name="David Butler" userId="5e725e48-0273-4087-b2eb-09e2acbbccf3" providerId="ADAL" clId="{17E7233C-3C0E-41A3-A9F1-FB6C4F8A49AD}" dt="2023-08-17T14:06:53.017" v="7" actId="478"/>
          <ac:picMkLst>
            <pc:docMk/>
            <pc:sldMk cId="3755815584" sldId="257"/>
            <ac:picMk id="2" creationId="{10823477-D159-80FC-54B1-37D108C9A7DF}"/>
          </ac:picMkLst>
        </pc:picChg>
        <pc:picChg chg="del mod">
          <ac:chgData name="David Butler" userId="5e725e48-0273-4087-b2eb-09e2acbbccf3" providerId="ADAL" clId="{17E7233C-3C0E-41A3-A9F1-FB6C4F8A49AD}" dt="2023-08-17T14:06:52.416" v="6" actId="478"/>
          <ac:picMkLst>
            <pc:docMk/>
            <pc:sldMk cId="3755815584" sldId="257"/>
            <ac:picMk id="3" creationId="{A482CB30-C2BF-CBC2-76FE-EA2A915B4E48}"/>
          </ac:picMkLst>
        </pc:picChg>
        <pc:picChg chg="del">
          <ac:chgData name="David Butler" userId="5e725e48-0273-4087-b2eb-09e2acbbccf3" providerId="ADAL" clId="{17E7233C-3C0E-41A3-A9F1-FB6C4F8A49AD}" dt="2023-08-17T14:06:49.312" v="0" actId="478"/>
          <ac:picMkLst>
            <pc:docMk/>
            <pc:sldMk cId="3755815584" sldId="257"/>
            <ac:picMk id="4" creationId="{7DDA3EA3-21A3-19A7-233A-46F408854E4D}"/>
          </ac:picMkLst>
        </pc:picChg>
        <pc:picChg chg="del">
          <ac:chgData name="David Butler" userId="5e725e48-0273-4087-b2eb-09e2acbbccf3" providerId="ADAL" clId="{17E7233C-3C0E-41A3-A9F1-FB6C4F8A49AD}" dt="2023-08-17T14:06:51.792" v="4" actId="478"/>
          <ac:picMkLst>
            <pc:docMk/>
            <pc:sldMk cId="3755815584" sldId="257"/>
            <ac:picMk id="5" creationId="{62221786-AA03-C001-EA59-FC20FC4235D6}"/>
          </ac:picMkLst>
        </pc:picChg>
        <pc:picChg chg="del">
          <ac:chgData name="David Butler" userId="5e725e48-0273-4087-b2eb-09e2acbbccf3" providerId="ADAL" clId="{17E7233C-3C0E-41A3-A9F1-FB6C4F8A49AD}" dt="2023-08-17T14:06:53.696" v="8" actId="478"/>
          <ac:picMkLst>
            <pc:docMk/>
            <pc:sldMk cId="3755815584" sldId="257"/>
            <ac:picMk id="6" creationId="{502300D8-2AB5-BFAF-773C-B498D8D8F758}"/>
          </ac:picMkLst>
        </pc:picChg>
        <pc:picChg chg="del">
          <ac:chgData name="David Butler" userId="5e725e48-0273-4087-b2eb-09e2acbbccf3" providerId="ADAL" clId="{17E7233C-3C0E-41A3-A9F1-FB6C4F8A49AD}" dt="2023-08-17T14:06:50.033" v="1" actId="478"/>
          <ac:picMkLst>
            <pc:docMk/>
            <pc:sldMk cId="3755815584" sldId="257"/>
            <ac:picMk id="7" creationId="{D4EC2D93-2B4A-321B-BF69-5919B82CFD54}"/>
          </ac:picMkLst>
        </pc:picChg>
        <pc:picChg chg="del">
          <ac:chgData name="David Butler" userId="5e725e48-0273-4087-b2eb-09e2acbbccf3" providerId="ADAL" clId="{17E7233C-3C0E-41A3-A9F1-FB6C4F8A49AD}" dt="2023-08-17T14:06:51.241" v="3" actId="478"/>
          <ac:picMkLst>
            <pc:docMk/>
            <pc:sldMk cId="3755815584" sldId="257"/>
            <ac:picMk id="8" creationId="{0CA56B66-D48D-D904-D555-4DE2F0DA4C97}"/>
          </ac:picMkLst>
        </pc:picChg>
        <pc:picChg chg="del">
          <ac:chgData name="David Butler" userId="5e725e48-0273-4087-b2eb-09e2acbbccf3" providerId="ADAL" clId="{17E7233C-3C0E-41A3-A9F1-FB6C4F8A49AD}" dt="2023-08-17T14:06:54.241" v="9" actId="478"/>
          <ac:picMkLst>
            <pc:docMk/>
            <pc:sldMk cId="3755815584" sldId="257"/>
            <ac:picMk id="9" creationId="{1AF7E37F-D39F-1FC6-F72F-CEB1DFA3D146}"/>
          </ac:picMkLst>
        </pc:picChg>
        <pc:picChg chg="del">
          <ac:chgData name="David Butler" userId="5e725e48-0273-4087-b2eb-09e2acbbccf3" providerId="ADAL" clId="{17E7233C-3C0E-41A3-A9F1-FB6C4F8A49AD}" dt="2023-08-17T14:06:50.642" v="2" actId="478"/>
          <ac:picMkLst>
            <pc:docMk/>
            <pc:sldMk cId="3755815584" sldId="257"/>
            <ac:picMk id="10" creationId="{F13475C1-AEB2-75DF-F95A-7984362BAECC}"/>
          </ac:picMkLst>
        </pc:picChg>
        <pc:picChg chg="add mod">
          <ac:chgData name="David Butler" userId="5e725e48-0273-4087-b2eb-09e2acbbccf3" providerId="ADAL" clId="{17E7233C-3C0E-41A3-A9F1-FB6C4F8A49AD}" dt="2023-08-17T14:09:07.205" v="60" actId="14100"/>
          <ac:picMkLst>
            <pc:docMk/>
            <pc:sldMk cId="3755815584" sldId="257"/>
            <ac:picMk id="28" creationId="{663889EB-59CF-4B80-8A37-09624E32A0A0}"/>
          </ac:picMkLst>
        </pc:picChg>
        <pc:picChg chg="add mod">
          <ac:chgData name="David Butler" userId="5e725e48-0273-4087-b2eb-09e2acbbccf3" providerId="ADAL" clId="{17E7233C-3C0E-41A3-A9F1-FB6C4F8A49AD}" dt="2023-08-17T14:09:05.077" v="59" actId="14100"/>
          <ac:picMkLst>
            <pc:docMk/>
            <pc:sldMk cId="3755815584" sldId="257"/>
            <ac:picMk id="29" creationId="{4F4CAC49-E7A6-4A5C-A5A3-21AA5F3096A6}"/>
          </ac:picMkLst>
        </pc:picChg>
        <pc:picChg chg="add mod">
          <ac:chgData name="David Butler" userId="5e725e48-0273-4087-b2eb-09e2acbbccf3" providerId="ADAL" clId="{17E7233C-3C0E-41A3-A9F1-FB6C4F8A49AD}" dt="2023-08-17T14:09:21.494" v="71" actId="14100"/>
          <ac:picMkLst>
            <pc:docMk/>
            <pc:sldMk cId="3755815584" sldId="257"/>
            <ac:picMk id="30" creationId="{4DCBE9A7-E0CA-40D7-AF76-A67DEAB35FD5}"/>
          </ac:picMkLst>
        </pc:picChg>
        <pc:picChg chg="add mod">
          <ac:chgData name="David Butler" userId="5e725e48-0273-4087-b2eb-09e2acbbccf3" providerId="ADAL" clId="{17E7233C-3C0E-41A3-A9F1-FB6C4F8A49AD}" dt="2023-08-17T14:09:09.100" v="62" actId="14100"/>
          <ac:picMkLst>
            <pc:docMk/>
            <pc:sldMk cId="3755815584" sldId="257"/>
            <ac:picMk id="31" creationId="{30728355-4BE4-4559-AF71-DE1A09C83878}"/>
          </ac:picMkLst>
        </pc:picChg>
        <pc:picChg chg="add mod">
          <ac:chgData name="David Butler" userId="5e725e48-0273-4087-b2eb-09e2acbbccf3" providerId="ADAL" clId="{17E7233C-3C0E-41A3-A9F1-FB6C4F8A49AD}" dt="2023-08-17T14:08:47.051" v="49" actId="14100"/>
          <ac:picMkLst>
            <pc:docMk/>
            <pc:sldMk cId="3755815584" sldId="257"/>
            <ac:picMk id="32" creationId="{A669C6E7-9708-43EF-A4DA-F90029CA127B}"/>
          </ac:picMkLst>
        </pc:picChg>
        <pc:picChg chg="add mod">
          <ac:chgData name="David Butler" userId="5e725e48-0273-4087-b2eb-09e2acbbccf3" providerId="ADAL" clId="{17E7233C-3C0E-41A3-A9F1-FB6C4F8A49AD}" dt="2023-08-17T14:09:24.679" v="73" actId="14100"/>
          <ac:picMkLst>
            <pc:docMk/>
            <pc:sldMk cId="3755815584" sldId="257"/>
            <ac:picMk id="33" creationId="{432F282E-399C-4A66-A158-1F941872CE14}"/>
          </ac:picMkLst>
        </pc:picChg>
        <pc:picChg chg="add mod">
          <ac:chgData name="David Butler" userId="5e725e48-0273-4087-b2eb-09e2acbbccf3" providerId="ADAL" clId="{17E7233C-3C0E-41A3-A9F1-FB6C4F8A49AD}" dt="2023-08-17T14:09:14.332" v="66" actId="14100"/>
          <ac:picMkLst>
            <pc:docMk/>
            <pc:sldMk cId="3755815584" sldId="257"/>
            <ac:picMk id="34" creationId="{E5083F7F-7F13-4668-89FE-E236D2F781A5}"/>
          </ac:picMkLst>
        </pc:picChg>
        <pc:picChg chg="add mod">
          <ac:chgData name="David Butler" userId="5e725e48-0273-4087-b2eb-09e2acbbccf3" providerId="ADAL" clId="{17E7233C-3C0E-41A3-A9F1-FB6C4F8A49AD}" dt="2023-08-17T14:09:16.788" v="67" actId="14100"/>
          <ac:picMkLst>
            <pc:docMk/>
            <pc:sldMk cId="3755815584" sldId="257"/>
            <ac:picMk id="35" creationId="{6626DD4A-8072-4B1A-93F6-EAF7492C3BF4}"/>
          </ac:picMkLst>
        </pc:picChg>
        <pc:picChg chg="add mod">
          <ac:chgData name="David Butler" userId="5e725e48-0273-4087-b2eb-09e2acbbccf3" providerId="ADAL" clId="{17E7233C-3C0E-41A3-A9F1-FB6C4F8A49AD}" dt="2023-08-17T14:09:34.830" v="79" actId="688"/>
          <ac:picMkLst>
            <pc:docMk/>
            <pc:sldMk cId="3755815584" sldId="257"/>
            <ac:picMk id="36" creationId="{30D4106F-9C38-42DA-8AD6-922BCD8D5CAA}"/>
          </ac:picMkLst>
        </pc:picChg>
      </pc:sldChg>
      <pc:sldChg chg="addSp delSp modSp add del ord">
        <pc:chgData name="David Butler" userId="5e725e48-0273-4087-b2eb-09e2acbbccf3" providerId="ADAL" clId="{17E7233C-3C0E-41A3-A9F1-FB6C4F8A49AD}" dt="2023-08-17T14:10:20.073" v="88"/>
        <pc:sldMkLst>
          <pc:docMk/>
          <pc:sldMk cId="1442893318" sldId="259"/>
        </pc:sldMkLst>
        <pc:picChg chg="del">
          <ac:chgData name="David Butler" userId="5e725e48-0273-4087-b2eb-09e2acbbccf3" providerId="ADAL" clId="{17E7233C-3C0E-41A3-A9F1-FB6C4F8A49AD}" dt="2023-08-17T14:08:15.789" v="35" actId="478"/>
          <ac:picMkLst>
            <pc:docMk/>
            <pc:sldMk cId="1442893318" sldId="259"/>
            <ac:picMk id="4" creationId="{EDD2EBC9-3F07-4C93-A580-63353E60E30D}"/>
          </ac:picMkLst>
        </pc:picChg>
        <pc:picChg chg="add mod">
          <ac:chgData name="David Butler" userId="5e725e48-0273-4087-b2eb-09e2acbbccf3" providerId="ADAL" clId="{17E7233C-3C0E-41A3-A9F1-FB6C4F8A49AD}" dt="2023-08-17T14:10:17.801" v="87" actId="14100"/>
          <ac:picMkLst>
            <pc:docMk/>
            <pc:sldMk cId="1442893318" sldId="259"/>
            <ac:picMk id="5" creationId="{03892601-0AA1-4735-8C3F-9C3D2AE9DE5C}"/>
          </ac:picMkLst>
        </pc:picChg>
      </pc:sldChg>
      <pc:sldChg chg="addSp delSp modSp add del ord">
        <pc:chgData name="David Butler" userId="5e725e48-0273-4087-b2eb-09e2acbbccf3" providerId="ADAL" clId="{17E7233C-3C0E-41A3-A9F1-FB6C4F8A49AD}" dt="2023-08-17T14:09:59.287" v="83"/>
        <pc:sldMkLst>
          <pc:docMk/>
          <pc:sldMk cId="1644128562" sldId="260"/>
        </pc:sldMkLst>
        <pc:picChg chg="del">
          <ac:chgData name="David Butler" userId="5e725e48-0273-4087-b2eb-09e2acbbccf3" providerId="ADAL" clId="{17E7233C-3C0E-41A3-A9F1-FB6C4F8A49AD}" dt="2023-08-17T14:08:17.187" v="36" actId="478"/>
          <ac:picMkLst>
            <pc:docMk/>
            <pc:sldMk cId="1644128562" sldId="260"/>
            <ac:picMk id="4" creationId="{A84AC852-560C-42F5-804D-F15E4FD12E82}"/>
          </ac:picMkLst>
        </pc:picChg>
        <pc:picChg chg="add mod">
          <ac:chgData name="David Butler" userId="5e725e48-0273-4087-b2eb-09e2acbbccf3" providerId="ADAL" clId="{17E7233C-3C0E-41A3-A9F1-FB6C4F8A49AD}" dt="2023-08-17T14:09:54.734" v="82" actId="14100"/>
          <ac:picMkLst>
            <pc:docMk/>
            <pc:sldMk cId="1644128562" sldId="260"/>
            <ac:picMk id="5" creationId="{9A644A44-B9CB-4D86-A717-438D6BD31686}"/>
          </ac:picMkLst>
        </pc:picChg>
      </pc:sldChg>
    </pc:docChg>
  </pc:docChgLst>
  <pc:docChgLst>
    <pc:chgData name="David Butler" userId="1d4169bac4fa5473" providerId="LiveId" clId="{41743203-CC0A-460D-9B8E-869D837B1784}"/>
    <pc:docChg chg="custSel addSld delSld modSld">
      <pc:chgData name="David Butler" userId="1d4169bac4fa5473" providerId="LiveId" clId="{41743203-CC0A-460D-9B8E-869D837B1784}" dt="2023-12-26T11:11:50.315" v="123" actId="20577"/>
      <pc:docMkLst>
        <pc:docMk/>
      </pc:docMkLst>
      <pc:sldChg chg="addSp delSp modSp mod">
        <pc:chgData name="David Butler" userId="1d4169bac4fa5473" providerId="LiveId" clId="{41743203-CC0A-460D-9B8E-869D837B1784}" dt="2023-12-26T11:10:24.348" v="65" actId="1076"/>
        <pc:sldMkLst>
          <pc:docMk/>
          <pc:sldMk cId="3755815584" sldId="257"/>
        </pc:sldMkLst>
        <pc:spChg chg="mod">
          <ac:chgData name="David Butler" userId="1d4169bac4fa5473" providerId="LiveId" clId="{41743203-CC0A-460D-9B8E-869D837B1784}" dt="2023-12-26T11:07:53.526" v="9" actId="1076"/>
          <ac:spMkLst>
            <pc:docMk/>
            <pc:sldMk cId="3755815584" sldId="257"/>
            <ac:spMk id="11" creationId="{6FC2F606-C203-B58B-60BD-25DD4EE6B3FD}"/>
          </ac:spMkLst>
        </pc:spChg>
        <pc:spChg chg="mod">
          <ac:chgData name="David Butler" userId="1d4169bac4fa5473" providerId="LiveId" clId="{41743203-CC0A-460D-9B8E-869D837B1784}" dt="2023-12-26T11:09:10.992" v="37" actId="1076"/>
          <ac:spMkLst>
            <pc:docMk/>
            <pc:sldMk cId="3755815584" sldId="257"/>
            <ac:spMk id="20" creationId="{EC9C4F04-A1CB-E626-899F-FDA9B599CBEB}"/>
          </ac:spMkLst>
        </pc:spChg>
        <pc:spChg chg="mod">
          <ac:chgData name="David Butler" userId="1d4169bac4fa5473" providerId="LiveId" clId="{41743203-CC0A-460D-9B8E-869D837B1784}" dt="2023-12-26T11:07:55.707" v="10" actId="1076"/>
          <ac:spMkLst>
            <pc:docMk/>
            <pc:sldMk cId="3755815584" sldId="257"/>
            <ac:spMk id="21" creationId="{7E03C533-118E-3964-5373-8CBB0D4065BD}"/>
          </ac:spMkLst>
        </pc:spChg>
        <pc:spChg chg="mod">
          <ac:chgData name="David Butler" userId="1d4169bac4fa5473" providerId="LiveId" clId="{41743203-CC0A-460D-9B8E-869D837B1784}" dt="2023-12-26T11:09:06.973" v="35" actId="1076"/>
          <ac:spMkLst>
            <pc:docMk/>
            <pc:sldMk cId="3755815584" sldId="257"/>
            <ac:spMk id="22" creationId="{94BF686C-2875-E6A5-AFBE-432DC3CA2ECF}"/>
          </ac:spMkLst>
        </pc:spChg>
        <pc:spChg chg="mod">
          <ac:chgData name="David Butler" userId="1d4169bac4fa5473" providerId="LiveId" clId="{41743203-CC0A-460D-9B8E-869D837B1784}" dt="2023-12-26T11:09:53.472" v="55" actId="1076"/>
          <ac:spMkLst>
            <pc:docMk/>
            <pc:sldMk cId="3755815584" sldId="257"/>
            <ac:spMk id="23" creationId="{24D18DED-EFCC-0347-952C-17D679E43DE6}"/>
          </ac:spMkLst>
        </pc:spChg>
        <pc:spChg chg="mod">
          <ac:chgData name="David Butler" userId="1d4169bac4fa5473" providerId="LiveId" clId="{41743203-CC0A-460D-9B8E-869D837B1784}" dt="2023-12-26T11:09:21.810" v="41" actId="1076"/>
          <ac:spMkLst>
            <pc:docMk/>
            <pc:sldMk cId="3755815584" sldId="257"/>
            <ac:spMk id="24" creationId="{1F8A2E48-DB25-EE58-D0D0-FAC42CA1FD30}"/>
          </ac:spMkLst>
        </pc:spChg>
        <pc:spChg chg="mod">
          <ac:chgData name="David Butler" userId="1d4169bac4fa5473" providerId="LiveId" clId="{41743203-CC0A-460D-9B8E-869D837B1784}" dt="2023-12-26T11:07:58.374" v="11" actId="1076"/>
          <ac:spMkLst>
            <pc:docMk/>
            <pc:sldMk cId="3755815584" sldId="257"/>
            <ac:spMk id="25" creationId="{8F140155-014C-E222-06CA-DCD61C750869}"/>
          </ac:spMkLst>
        </pc:spChg>
        <pc:spChg chg="mod ord">
          <ac:chgData name="David Butler" userId="1d4169bac4fa5473" providerId="LiveId" clId="{41743203-CC0A-460D-9B8E-869D837B1784}" dt="2023-12-26T11:10:24.348" v="65" actId="1076"/>
          <ac:spMkLst>
            <pc:docMk/>
            <pc:sldMk cId="3755815584" sldId="257"/>
            <ac:spMk id="26" creationId="{08F24E84-225D-407E-48AD-1D706EDFD9ED}"/>
          </ac:spMkLst>
        </pc:spChg>
        <pc:spChg chg="mod">
          <ac:chgData name="David Butler" userId="1d4169bac4fa5473" providerId="LiveId" clId="{41743203-CC0A-460D-9B8E-869D837B1784}" dt="2023-12-26T11:09:49.704" v="53" actId="1076"/>
          <ac:spMkLst>
            <pc:docMk/>
            <pc:sldMk cId="3755815584" sldId="257"/>
            <ac:spMk id="27" creationId="{D66CB6A2-0237-8C09-C813-D1C158E40B9F}"/>
          </ac:spMkLst>
        </pc:spChg>
        <pc:picChg chg="add del">
          <ac:chgData name="David Butler" userId="1d4169bac4fa5473" providerId="LiveId" clId="{41743203-CC0A-460D-9B8E-869D837B1784}" dt="2023-12-26T11:06:39.677" v="4" actId="478"/>
          <ac:picMkLst>
            <pc:docMk/>
            <pc:sldMk cId="3755815584" sldId="257"/>
            <ac:picMk id="3" creationId="{8D6F160E-CF33-3706-2082-F8D46CDEC5D7}"/>
          </ac:picMkLst>
        </pc:picChg>
        <pc:picChg chg="add del">
          <ac:chgData name="David Butler" userId="1d4169bac4fa5473" providerId="LiveId" clId="{41743203-CC0A-460D-9B8E-869D837B1784}" dt="2023-12-26T11:07:08.572" v="6" actId="478"/>
          <ac:picMkLst>
            <pc:docMk/>
            <pc:sldMk cId="3755815584" sldId="257"/>
            <ac:picMk id="5" creationId="{83226252-9422-1EF7-3B73-F2F46EEB94F2}"/>
          </ac:picMkLst>
        </pc:picChg>
        <pc:picChg chg="add mod">
          <ac:chgData name="David Butler" userId="1d4169bac4fa5473" providerId="LiveId" clId="{41743203-CC0A-460D-9B8E-869D837B1784}" dt="2023-12-26T11:09:39.455" v="49" actId="14100"/>
          <ac:picMkLst>
            <pc:docMk/>
            <pc:sldMk cId="3755815584" sldId="257"/>
            <ac:picMk id="6" creationId="{A5037E5C-83AC-5DBB-9757-F929BB48CBFB}"/>
          </ac:picMkLst>
        </pc:picChg>
        <pc:picChg chg="add mod">
          <ac:chgData name="David Butler" userId="1d4169bac4fa5473" providerId="LiveId" clId="{41743203-CC0A-460D-9B8E-869D837B1784}" dt="2023-12-26T11:09:04.303" v="34" actId="1076"/>
          <ac:picMkLst>
            <pc:docMk/>
            <pc:sldMk cId="3755815584" sldId="257"/>
            <ac:picMk id="7" creationId="{0B93FD10-3F99-E209-E606-FAE858A65173}"/>
          </ac:picMkLst>
        </pc:picChg>
        <pc:picChg chg="add mod">
          <ac:chgData name="David Butler" userId="1d4169bac4fa5473" providerId="LiveId" clId="{41743203-CC0A-460D-9B8E-869D837B1784}" dt="2023-12-26T11:09:46.250" v="52" actId="1076"/>
          <ac:picMkLst>
            <pc:docMk/>
            <pc:sldMk cId="3755815584" sldId="257"/>
            <ac:picMk id="8" creationId="{F6079B2E-6235-5FF3-387E-0C4559311E4B}"/>
          </ac:picMkLst>
        </pc:picChg>
        <pc:picChg chg="add mod">
          <ac:chgData name="David Butler" userId="1d4169bac4fa5473" providerId="LiveId" clId="{41743203-CC0A-460D-9B8E-869D837B1784}" dt="2023-12-26T11:09:08.040" v="36" actId="1076"/>
          <ac:picMkLst>
            <pc:docMk/>
            <pc:sldMk cId="3755815584" sldId="257"/>
            <ac:picMk id="9" creationId="{E93C2E11-8DA3-1A18-68DB-105D82D7355B}"/>
          </ac:picMkLst>
        </pc:picChg>
        <pc:picChg chg="add mod">
          <ac:chgData name="David Butler" userId="1d4169bac4fa5473" providerId="LiveId" clId="{41743203-CC0A-460D-9B8E-869D837B1784}" dt="2023-12-26T11:10:06.062" v="61" actId="14100"/>
          <ac:picMkLst>
            <pc:docMk/>
            <pc:sldMk cId="3755815584" sldId="257"/>
            <ac:picMk id="10" creationId="{07348A03-12BE-61F6-92F5-F8A4ECB98108}"/>
          </ac:picMkLst>
        </pc:picChg>
        <pc:picChg chg="add mod">
          <ac:chgData name="David Butler" userId="1d4169bac4fa5473" providerId="LiveId" clId="{41743203-CC0A-460D-9B8E-869D837B1784}" dt="2023-12-26T11:08:04.420" v="13" actId="14100"/>
          <ac:picMkLst>
            <pc:docMk/>
            <pc:sldMk cId="3755815584" sldId="257"/>
            <ac:picMk id="12" creationId="{FD68541A-F521-18E2-05A7-91A04CA261DB}"/>
          </ac:picMkLst>
        </pc:picChg>
        <pc:picChg chg="add mod">
          <ac:chgData name="David Butler" userId="1d4169bac4fa5473" providerId="LiveId" clId="{41743203-CC0A-460D-9B8E-869D837B1784}" dt="2023-12-26T11:08:14.540" v="16" actId="14100"/>
          <ac:picMkLst>
            <pc:docMk/>
            <pc:sldMk cId="3755815584" sldId="257"/>
            <ac:picMk id="13" creationId="{5A402D0E-4C4D-E8EA-5680-84DDEAD19554}"/>
          </ac:picMkLst>
        </pc:picChg>
        <pc:picChg chg="add mod">
          <ac:chgData name="David Butler" userId="1d4169bac4fa5473" providerId="LiveId" clId="{41743203-CC0A-460D-9B8E-869D837B1784}" dt="2023-12-26T11:10:02.247" v="60" actId="14100"/>
          <ac:picMkLst>
            <pc:docMk/>
            <pc:sldMk cId="3755815584" sldId="257"/>
            <ac:picMk id="14" creationId="{D5B48F5C-68A9-AC09-36FE-CD963E034FBD}"/>
          </ac:picMkLst>
        </pc:picChg>
        <pc:picChg chg="add mod">
          <ac:chgData name="David Butler" userId="1d4169bac4fa5473" providerId="LiveId" clId="{41743203-CC0A-460D-9B8E-869D837B1784}" dt="2023-12-26T11:08:20.757" v="18" actId="14100"/>
          <ac:picMkLst>
            <pc:docMk/>
            <pc:sldMk cId="3755815584" sldId="257"/>
            <ac:picMk id="15" creationId="{BCF977C7-99DD-F733-18EF-F7290604D3D9}"/>
          </ac:picMkLst>
        </pc:picChg>
        <pc:picChg chg="del">
          <ac:chgData name="David Butler" userId="1d4169bac4fa5473" providerId="LiveId" clId="{41743203-CC0A-460D-9B8E-869D837B1784}" dt="2023-12-26T11:06:12.618" v="2" actId="478"/>
          <ac:picMkLst>
            <pc:docMk/>
            <pc:sldMk cId="3755815584" sldId="257"/>
            <ac:picMk id="37" creationId="{1782CEB9-8294-4976-814A-78546F945AC5}"/>
          </ac:picMkLst>
        </pc:picChg>
        <pc:picChg chg="del mod">
          <ac:chgData name="David Butler" userId="1d4169bac4fa5473" providerId="LiveId" clId="{41743203-CC0A-460D-9B8E-869D837B1784}" dt="2023-12-26T11:06:12.618" v="2" actId="478"/>
          <ac:picMkLst>
            <pc:docMk/>
            <pc:sldMk cId="3755815584" sldId="257"/>
            <ac:picMk id="38" creationId="{FFD21BA5-932A-4043-89E6-F4B6450F7750}"/>
          </ac:picMkLst>
        </pc:picChg>
        <pc:picChg chg="del mod">
          <ac:chgData name="David Butler" userId="1d4169bac4fa5473" providerId="LiveId" clId="{41743203-CC0A-460D-9B8E-869D837B1784}" dt="2023-12-26T11:06:12.618" v="2" actId="478"/>
          <ac:picMkLst>
            <pc:docMk/>
            <pc:sldMk cId="3755815584" sldId="257"/>
            <ac:picMk id="39" creationId="{D04D1BAF-AF70-4EA1-86C9-CD8EA0C0CCB6}"/>
          </ac:picMkLst>
        </pc:picChg>
        <pc:picChg chg="del mod">
          <ac:chgData name="David Butler" userId="1d4169bac4fa5473" providerId="LiveId" clId="{41743203-CC0A-460D-9B8E-869D837B1784}" dt="2023-12-26T11:06:12.618" v="2" actId="478"/>
          <ac:picMkLst>
            <pc:docMk/>
            <pc:sldMk cId="3755815584" sldId="257"/>
            <ac:picMk id="40" creationId="{9CE2C1B0-DEA1-439C-9DBB-6BBE7A2BA711}"/>
          </ac:picMkLst>
        </pc:picChg>
        <pc:picChg chg="del mod">
          <ac:chgData name="David Butler" userId="1d4169bac4fa5473" providerId="LiveId" clId="{41743203-CC0A-460D-9B8E-869D837B1784}" dt="2023-12-26T11:06:12.618" v="2" actId="478"/>
          <ac:picMkLst>
            <pc:docMk/>
            <pc:sldMk cId="3755815584" sldId="257"/>
            <ac:picMk id="41" creationId="{68A5010B-3EED-44D5-AD8D-649EC7F54B70}"/>
          </ac:picMkLst>
        </pc:picChg>
        <pc:picChg chg="del mod">
          <ac:chgData name="David Butler" userId="1d4169bac4fa5473" providerId="LiveId" clId="{41743203-CC0A-460D-9B8E-869D837B1784}" dt="2023-12-26T11:06:12.618" v="2" actId="478"/>
          <ac:picMkLst>
            <pc:docMk/>
            <pc:sldMk cId="3755815584" sldId="257"/>
            <ac:picMk id="42" creationId="{0F592DC8-9157-475F-B38F-3E5FF9564C66}"/>
          </ac:picMkLst>
        </pc:picChg>
        <pc:picChg chg="del mod">
          <ac:chgData name="David Butler" userId="1d4169bac4fa5473" providerId="LiveId" clId="{41743203-CC0A-460D-9B8E-869D837B1784}" dt="2023-12-26T11:06:12.618" v="2" actId="478"/>
          <ac:picMkLst>
            <pc:docMk/>
            <pc:sldMk cId="3755815584" sldId="257"/>
            <ac:picMk id="43" creationId="{0AECFF52-FF8F-4C94-8626-12967D162FCC}"/>
          </ac:picMkLst>
        </pc:picChg>
        <pc:picChg chg="del mod">
          <ac:chgData name="David Butler" userId="1d4169bac4fa5473" providerId="LiveId" clId="{41743203-CC0A-460D-9B8E-869D837B1784}" dt="2023-12-26T11:06:12.618" v="2" actId="478"/>
          <ac:picMkLst>
            <pc:docMk/>
            <pc:sldMk cId="3755815584" sldId="257"/>
            <ac:picMk id="44" creationId="{A1D3DAF5-635E-4961-8BB4-6D9BC89FECB9}"/>
          </ac:picMkLst>
        </pc:picChg>
        <pc:picChg chg="del">
          <ac:chgData name="David Butler" userId="1d4169bac4fa5473" providerId="LiveId" clId="{41743203-CC0A-460D-9B8E-869D837B1784}" dt="2023-12-26T11:06:12.618" v="2" actId="478"/>
          <ac:picMkLst>
            <pc:docMk/>
            <pc:sldMk cId="3755815584" sldId="257"/>
            <ac:picMk id="45" creationId="{58083AC9-EBF2-4FD6-8343-3D771C97C7F8}"/>
          </ac:picMkLst>
        </pc:picChg>
      </pc:sldChg>
      <pc:sldChg chg="del">
        <pc:chgData name="David Butler" userId="1d4169bac4fa5473" providerId="LiveId" clId="{41743203-CC0A-460D-9B8E-869D837B1784}" dt="2023-12-26T11:10:36.688" v="67" actId="47"/>
        <pc:sldMkLst>
          <pc:docMk/>
          <pc:sldMk cId="1442893318" sldId="259"/>
        </pc:sldMkLst>
      </pc:sldChg>
      <pc:sldChg chg="del">
        <pc:chgData name="David Butler" userId="1d4169bac4fa5473" providerId="LiveId" clId="{41743203-CC0A-460D-9B8E-869D837B1784}" dt="2023-12-26T11:10:35.935" v="66" actId="47"/>
        <pc:sldMkLst>
          <pc:docMk/>
          <pc:sldMk cId="1644128562" sldId="260"/>
        </pc:sldMkLst>
      </pc:sldChg>
      <pc:sldChg chg="del">
        <pc:chgData name="David Butler" userId="1d4169bac4fa5473" providerId="LiveId" clId="{41743203-CC0A-460D-9B8E-869D837B1784}" dt="2023-12-26T11:10:37.349" v="68" actId="47"/>
        <pc:sldMkLst>
          <pc:docMk/>
          <pc:sldMk cId="3571416492" sldId="261"/>
        </pc:sldMkLst>
      </pc:sldChg>
      <pc:sldChg chg="modSp mod">
        <pc:chgData name="David Butler" userId="1d4169bac4fa5473" providerId="LiveId" clId="{41743203-CC0A-460D-9B8E-869D837B1784}" dt="2023-12-26T11:10:43.235" v="73" actId="20577"/>
        <pc:sldMkLst>
          <pc:docMk/>
          <pc:sldMk cId="729536478" sldId="262"/>
        </pc:sldMkLst>
        <pc:spChg chg="mod">
          <ac:chgData name="David Butler" userId="1d4169bac4fa5473" providerId="LiveId" clId="{41743203-CC0A-460D-9B8E-869D837B1784}" dt="2023-12-26T11:10:43.235" v="73" actId="20577"/>
          <ac:spMkLst>
            <pc:docMk/>
            <pc:sldMk cId="729536478" sldId="262"/>
            <ac:spMk id="2" creationId="{56E5D091-DE4A-06BD-D288-83D45CA5BED6}"/>
          </ac:spMkLst>
        </pc:spChg>
      </pc:sldChg>
      <pc:sldChg chg="modSp mod">
        <pc:chgData name="David Butler" userId="1d4169bac4fa5473" providerId="LiveId" clId="{41743203-CC0A-460D-9B8E-869D837B1784}" dt="2023-12-26T11:11:40.001" v="110" actId="20577"/>
        <pc:sldMkLst>
          <pc:docMk/>
          <pc:sldMk cId="4254331759" sldId="270"/>
        </pc:sldMkLst>
        <pc:spChg chg="mod">
          <ac:chgData name="David Butler" userId="1d4169bac4fa5473" providerId="LiveId" clId="{41743203-CC0A-460D-9B8E-869D837B1784}" dt="2023-12-26T11:11:40.001" v="110" actId="20577"/>
          <ac:spMkLst>
            <pc:docMk/>
            <pc:sldMk cId="4254331759" sldId="270"/>
            <ac:spMk id="2" creationId="{56E5D091-DE4A-06BD-D288-83D45CA5BED6}"/>
          </ac:spMkLst>
        </pc:spChg>
      </pc:sldChg>
      <pc:sldChg chg="modSp mod">
        <pc:chgData name="David Butler" userId="1d4169bac4fa5473" providerId="LiveId" clId="{41743203-CC0A-460D-9B8E-869D837B1784}" dt="2023-12-26T11:11:34.475" v="103" actId="20577"/>
        <pc:sldMkLst>
          <pc:docMk/>
          <pc:sldMk cId="1977958919" sldId="271"/>
        </pc:sldMkLst>
        <pc:spChg chg="mod">
          <ac:chgData name="David Butler" userId="1d4169bac4fa5473" providerId="LiveId" clId="{41743203-CC0A-460D-9B8E-869D837B1784}" dt="2023-12-26T11:11:34.475" v="103" actId="20577"/>
          <ac:spMkLst>
            <pc:docMk/>
            <pc:sldMk cId="1977958919" sldId="271"/>
            <ac:spMk id="2" creationId="{56E5D091-DE4A-06BD-D288-83D45CA5BED6}"/>
          </ac:spMkLst>
        </pc:spChg>
      </pc:sldChg>
      <pc:sldChg chg="modSp mod">
        <pc:chgData name="David Butler" userId="1d4169bac4fa5473" providerId="LiveId" clId="{41743203-CC0A-460D-9B8E-869D837B1784}" dt="2023-12-26T11:11:18.058" v="98" actId="20577"/>
        <pc:sldMkLst>
          <pc:docMk/>
          <pc:sldMk cId="2458023413" sldId="272"/>
        </pc:sldMkLst>
        <pc:spChg chg="mod">
          <ac:chgData name="David Butler" userId="1d4169bac4fa5473" providerId="LiveId" clId="{41743203-CC0A-460D-9B8E-869D837B1784}" dt="2023-12-26T11:11:18.058" v="98" actId="20577"/>
          <ac:spMkLst>
            <pc:docMk/>
            <pc:sldMk cId="2458023413" sldId="272"/>
            <ac:spMk id="2" creationId="{56E5D091-DE4A-06BD-D288-83D45CA5BED6}"/>
          </ac:spMkLst>
        </pc:spChg>
      </pc:sldChg>
      <pc:sldChg chg="modSp mod">
        <pc:chgData name="David Butler" userId="1d4169bac4fa5473" providerId="LiveId" clId="{41743203-CC0A-460D-9B8E-869D837B1784}" dt="2023-12-26T11:10:52.607" v="80" actId="20577"/>
        <pc:sldMkLst>
          <pc:docMk/>
          <pc:sldMk cId="2613116240" sldId="273"/>
        </pc:sldMkLst>
        <pc:spChg chg="mod">
          <ac:chgData name="David Butler" userId="1d4169bac4fa5473" providerId="LiveId" clId="{41743203-CC0A-460D-9B8E-869D837B1784}" dt="2023-12-26T11:10:52.607" v="80" actId="20577"/>
          <ac:spMkLst>
            <pc:docMk/>
            <pc:sldMk cId="2613116240" sldId="273"/>
            <ac:spMk id="2" creationId="{56E5D091-DE4A-06BD-D288-83D45CA5BED6}"/>
          </ac:spMkLst>
        </pc:spChg>
      </pc:sldChg>
      <pc:sldChg chg="modSp mod">
        <pc:chgData name="David Butler" userId="1d4169bac4fa5473" providerId="LiveId" clId="{41743203-CC0A-460D-9B8E-869D837B1784}" dt="2023-12-26T11:11:04.934" v="89" actId="20577"/>
        <pc:sldMkLst>
          <pc:docMk/>
          <pc:sldMk cId="1216276904" sldId="274"/>
        </pc:sldMkLst>
        <pc:spChg chg="mod">
          <ac:chgData name="David Butler" userId="1d4169bac4fa5473" providerId="LiveId" clId="{41743203-CC0A-460D-9B8E-869D837B1784}" dt="2023-12-26T11:11:04.934" v="89" actId="20577"/>
          <ac:spMkLst>
            <pc:docMk/>
            <pc:sldMk cId="1216276904" sldId="274"/>
            <ac:spMk id="2" creationId="{56E5D091-DE4A-06BD-D288-83D45CA5BED6}"/>
          </ac:spMkLst>
        </pc:spChg>
      </pc:sldChg>
      <pc:sldChg chg="del">
        <pc:chgData name="David Butler" userId="1d4169bac4fa5473" providerId="LiveId" clId="{41743203-CC0A-460D-9B8E-869D837B1784}" dt="2023-12-26T11:11:00.703" v="84" actId="47"/>
        <pc:sldMkLst>
          <pc:docMk/>
          <pc:sldMk cId="613509115" sldId="275"/>
        </pc:sldMkLst>
      </pc:sldChg>
      <pc:sldChg chg="modSp mod">
        <pc:chgData name="David Butler" userId="1d4169bac4fa5473" providerId="LiveId" clId="{41743203-CC0A-460D-9B8E-869D837B1784}" dt="2023-12-26T11:10:56.956" v="83" actId="20577"/>
        <pc:sldMkLst>
          <pc:docMk/>
          <pc:sldMk cId="1314969046" sldId="276"/>
        </pc:sldMkLst>
        <pc:spChg chg="mod">
          <ac:chgData name="David Butler" userId="1d4169bac4fa5473" providerId="LiveId" clId="{41743203-CC0A-460D-9B8E-869D837B1784}" dt="2023-12-26T11:10:56.956" v="83" actId="20577"/>
          <ac:spMkLst>
            <pc:docMk/>
            <pc:sldMk cId="1314969046" sldId="276"/>
            <ac:spMk id="2" creationId="{56E5D091-DE4A-06BD-D288-83D45CA5BED6}"/>
          </ac:spMkLst>
        </pc:spChg>
      </pc:sldChg>
      <pc:sldChg chg="modSp mod">
        <pc:chgData name="David Butler" userId="1d4169bac4fa5473" providerId="LiveId" clId="{41743203-CC0A-460D-9B8E-869D837B1784}" dt="2023-12-26T11:11:44.318" v="116" actId="20577"/>
        <pc:sldMkLst>
          <pc:docMk/>
          <pc:sldMk cId="790312517" sldId="277"/>
        </pc:sldMkLst>
        <pc:spChg chg="mod">
          <ac:chgData name="David Butler" userId="1d4169bac4fa5473" providerId="LiveId" clId="{41743203-CC0A-460D-9B8E-869D837B1784}" dt="2023-12-26T11:11:44.318" v="116" actId="20577"/>
          <ac:spMkLst>
            <pc:docMk/>
            <pc:sldMk cId="790312517" sldId="277"/>
            <ac:spMk id="2" creationId="{56E5D091-DE4A-06BD-D288-83D45CA5BED6}"/>
          </ac:spMkLst>
        </pc:spChg>
      </pc:sldChg>
      <pc:sldChg chg="modSp add mod">
        <pc:chgData name="David Butler" userId="1d4169bac4fa5473" providerId="LiveId" clId="{41743203-CC0A-460D-9B8E-869D837B1784}" dt="2023-12-26T11:11:50.315" v="123" actId="20577"/>
        <pc:sldMkLst>
          <pc:docMk/>
          <pc:sldMk cId="3196903979" sldId="278"/>
        </pc:sldMkLst>
        <pc:spChg chg="mod">
          <ac:chgData name="David Butler" userId="1d4169bac4fa5473" providerId="LiveId" clId="{41743203-CC0A-460D-9B8E-869D837B1784}" dt="2023-12-26T11:11:50.315" v="123" actId="20577"/>
          <ac:spMkLst>
            <pc:docMk/>
            <pc:sldMk cId="3196903979" sldId="278"/>
            <ac:spMk id="2" creationId="{56E5D091-DE4A-06BD-D288-83D45CA5BED6}"/>
          </ac:spMkLst>
        </pc:spChg>
      </pc:sldChg>
    </pc:docChg>
  </pc:docChgLst>
  <pc:docChgLst>
    <pc:chgData name="David Butler" userId="1d4169bac4fa5473" providerId="LiveId" clId="{76BEBDA6-498D-4629-A305-19E436E7D576}"/>
    <pc:docChg chg="custSel addSld modSld">
      <pc:chgData name="David Butler" userId="1d4169bac4fa5473" providerId="LiveId" clId="{76BEBDA6-498D-4629-A305-19E436E7D576}" dt="2024-09-12T18:49:11.653" v="55" actId="26606"/>
      <pc:docMkLst>
        <pc:docMk/>
      </pc:docMkLst>
      <pc:sldChg chg="addSp delSp modSp mod">
        <pc:chgData name="David Butler" userId="1d4169bac4fa5473" providerId="LiveId" clId="{76BEBDA6-498D-4629-A305-19E436E7D576}" dt="2024-09-12T18:11:18.139" v="44" actId="1076"/>
        <pc:sldMkLst>
          <pc:docMk/>
          <pc:sldMk cId="3755815584" sldId="257"/>
        </pc:sldMkLst>
        <pc:spChg chg="mod">
          <ac:chgData name="David Butler" userId="1d4169bac4fa5473" providerId="LiveId" clId="{76BEBDA6-498D-4629-A305-19E436E7D576}" dt="2024-09-12T18:10:41.310" v="29" actId="1076"/>
          <ac:spMkLst>
            <pc:docMk/>
            <pc:sldMk cId="3755815584" sldId="257"/>
            <ac:spMk id="21" creationId="{7E03C533-118E-3964-5373-8CBB0D4065BD}"/>
          </ac:spMkLst>
        </pc:spChg>
        <pc:spChg chg="mod">
          <ac:chgData name="David Butler" userId="1d4169bac4fa5473" providerId="LiveId" clId="{76BEBDA6-498D-4629-A305-19E436E7D576}" dt="2024-09-12T18:10:38.694" v="28" actId="1076"/>
          <ac:spMkLst>
            <pc:docMk/>
            <pc:sldMk cId="3755815584" sldId="257"/>
            <ac:spMk id="23" creationId="{24D18DED-EFCC-0347-952C-17D679E43DE6}"/>
          </ac:spMkLst>
        </pc:spChg>
        <pc:spChg chg="mod">
          <ac:chgData name="David Butler" userId="1d4169bac4fa5473" providerId="LiveId" clId="{76BEBDA6-498D-4629-A305-19E436E7D576}" dt="2024-09-12T18:10:57.009" v="34" actId="1076"/>
          <ac:spMkLst>
            <pc:docMk/>
            <pc:sldMk cId="3755815584" sldId="257"/>
            <ac:spMk id="24" creationId="{1F8A2E48-DB25-EE58-D0D0-FAC42CA1FD30}"/>
          </ac:spMkLst>
        </pc:spChg>
        <pc:spChg chg="mod">
          <ac:chgData name="David Butler" userId="1d4169bac4fa5473" providerId="LiveId" clId="{76BEBDA6-498D-4629-A305-19E436E7D576}" dt="2024-09-12T18:10:47.900" v="31" actId="1076"/>
          <ac:spMkLst>
            <pc:docMk/>
            <pc:sldMk cId="3755815584" sldId="257"/>
            <ac:spMk id="26" creationId="{08F24E84-225D-407E-48AD-1D706EDFD9ED}"/>
          </ac:spMkLst>
        </pc:spChg>
        <pc:spChg chg="mod">
          <ac:chgData name="David Butler" userId="1d4169bac4fa5473" providerId="LiveId" clId="{76BEBDA6-498D-4629-A305-19E436E7D576}" dt="2024-09-12T18:11:18.139" v="44" actId="1076"/>
          <ac:spMkLst>
            <pc:docMk/>
            <pc:sldMk cId="3755815584" sldId="257"/>
            <ac:spMk id="27" creationId="{D66CB6A2-0237-8C09-C813-D1C158E40B9F}"/>
          </ac:spMkLst>
        </pc:spChg>
        <pc:picChg chg="add mod">
          <ac:chgData name="David Butler" userId="1d4169bac4fa5473" providerId="LiveId" clId="{76BEBDA6-498D-4629-A305-19E436E7D576}" dt="2024-09-12T18:09:54.847" v="13" actId="14100"/>
          <ac:picMkLst>
            <pc:docMk/>
            <pc:sldMk cId="3755815584" sldId="257"/>
            <ac:picMk id="2" creationId="{FF74EED8-F246-85A2-C827-A1DE453753E9}"/>
          </ac:picMkLst>
        </pc:picChg>
        <pc:picChg chg="add del mod">
          <ac:chgData name="David Butler" userId="1d4169bac4fa5473" providerId="LiveId" clId="{76BEBDA6-498D-4629-A305-19E436E7D576}" dt="2024-09-12T18:09:46.526" v="9" actId="478"/>
          <ac:picMkLst>
            <pc:docMk/>
            <pc:sldMk cId="3755815584" sldId="257"/>
            <ac:picMk id="3" creationId="{0CF2CE76-E2C1-D570-7F45-7D58F43E25BF}"/>
          </ac:picMkLst>
        </pc:picChg>
        <pc:picChg chg="add mod">
          <ac:chgData name="David Butler" userId="1d4169bac4fa5473" providerId="LiveId" clId="{76BEBDA6-498D-4629-A305-19E436E7D576}" dt="2024-09-12T18:10:29.955" v="25" actId="14100"/>
          <ac:picMkLst>
            <pc:docMk/>
            <pc:sldMk cId="3755815584" sldId="257"/>
            <ac:picMk id="4" creationId="{7E433EDF-D70F-DE3A-9B59-139E9E20DF6D}"/>
          </ac:picMkLst>
        </pc:picChg>
        <pc:picChg chg="add mod">
          <ac:chgData name="David Butler" userId="1d4169bac4fa5473" providerId="LiveId" clId="{76BEBDA6-498D-4629-A305-19E436E7D576}" dt="2024-09-12T18:11:03.909" v="37" actId="14100"/>
          <ac:picMkLst>
            <pc:docMk/>
            <pc:sldMk cId="3755815584" sldId="257"/>
            <ac:picMk id="5" creationId="{1EF37C18-ADBD-7AFF-9C88-12C172DC32E6}"/>
          </ac:picMkLst>
        </pc:picChg>
        <pc:picChg chg="del">
          <ac:chgData name="David Butler" userId="1d4169bac4fa5473" providerId="LiveId" clId="{76BEBDA6-498D-4629-A305-19E436E7D576}" dt="2024-09-12T18:09:39.383" v="6" actId="478"/>
          <ac:picMkLst>
            <pc:docMk/>
            <pc:sldMk cId="3755815584" sldId="257"/>
            <ac:picMk id="6" creationId="{A5037E5C-83AC-5DBB-9757-F929BB48CBFB}"/>
          </ac:picMkLst>
        </pc:picChg>
        <pc:picChg chg="del">
          <ac:chgData name="David Butler" userId="1d4169bac4fa5473" providerId="LiveId" clId="{76BEBDA6-498D-4629-A305-19E436E7D576}" dt="2024-09-12T18:09:34.106" v="1" actId="478"/>
          <ac:picMkLst>
            <pc:docMk/>
            <pc:sldMk cId="3755815584" sldId="257"/>
            <ac:picMk id="7" creationId="{0B93FD10-3F99-E209-E606-FAE858A65173}"/>
          </ac:picMkLst>
        </pc:picChg>
        <pc:picChg chg="del">
          <ac:chgData name="David Butler" userId="1d4169bac4fa5473" providerId="LiveId" clId="{76BEBDA6-498D-4629-A305-19E436E7D576}" dt="2024-09-12T18:09:38.611" v="5" actId="478"/>
          <ac:picMkLst>
            <pc:docMk/>
            <pc:sldMk cId="3755815584" sldId="257"/>
            <ac:picMk id="8" creationId="{F6079B2E-6235-5FF3-387E-0C4559311E4B}"/>
          </ac:picMkLst>
        </pc:picChg>
        <pc:picChg chg="del">
          <ac:chgData name="David Butler" userId="1d4169bac4fa5473" providerId="LiveId" clId="{76BEBDA6-498D-4629-A305-19E436E7D576}" dt="2024-09-12T18:09:32.484" v="0" actId="478"/>
          <ac:picMkLst>
            <pc:docMk/>
            <pc:sldMk cId="3755815584" sldId="257"/>
            <ac:picMk id="9" creationId="{E93C2E11-8DA3-1A18-68DB-105D82D7355B}"/>
          </ac:picMkLst>
        </pc:picChg>
        <pc:picChg chg="del">
          <ac:chgData name="David Butler" userId="1d4169bac4fa5473" providerId="LiveId" clId="{76BEBDA6-498D-4629-A305-19E436E7D576}" dt="2024-09-12T18:09:37.956" v="4" actId="478"/>
          <ac:picMkLst>
            <pc:docMk/>
            <pc:sldMk cId="3755815584" sldId="257"/>
            <ac:picMk id="10" creationId="{07348A03-12BE-61F6-92F5-F8A4ECB98108}"/>
          </ac:picMkLst>
        </pc:picChg>
        <pc:picChg chg="mod">
          <ac:chgData name="David Butler" userId="1d4169bac4fa5473" providerId="LiveId" clId="{76BEBDA6-498D-4629-A305-19E436E7D576}" dt="2024-09-12T18:10:26.133" v="23" actId="14100"/>
          <ac:picMkLst>
            <pc:docMk/>
            <pc:sldMk cId="3755815584" sldId="257"/>
            <ac:picMk id="12" creationId="{FD68541A-F521-18E2-05A7-91A04CA261DB}"/>
          </ac:picMkLst>
        </pc:picChg>
        <pc:picChg chg="del">
          <ac:chgData name="David Butler" userId="1d4169bac4fa5473" providerId="LiveId" clId="{76BEBDA6-498D-4629-A305-19E436E7D576}" dt="2024-09-12T18:09:36.359" v="2" actId="478"/>
          <ac:picMkLst>
            <pc:docMk/>
            <pc:sldMk cId="3755815584" sldId="257"/>
            <ac:picMk id="13" creationId="{5A402D0E-4C4D-E8EA-5680-84DDEAD19554}"/>
          </ac:picMkLst>
        </pc:picChg>
        <pc:picChg chg="del">
          <ac:chgData name="David Butler" userId="1d4169bac4fa5473" providerId="LiveId" clId="{76BEBDA6-498D-4629-A305-19E436E7D576}" dt="2024-09-12T18:09:37.160" v="3" actId="478"/>
          <ac:picMkLst>
            <pc:docMk/>
            <pc:sldMk cId="3755815584" sldId="257"/>
            <ac:picMk id="14" creationId="{D5B48F5C-68A9-AC09-36FE-CD963E034FBD}"/>
          </ac:picMkLst>
        </pc:picChg>
        <pc:picChg chg="del">
          <ac:chgData name="David Butler" userId="1d4169bac4fa5473" providerId="LiveId" clId="{76BEBDA6-498D-4629-A305-19E436E7D576}" dt="2024-09-12T18:09:40.536" v="7" actId="478"/>
          <ac:picMkLst>
            <pc:docMk/>
            <pc:sldMk cId="3755815584" sldId="257"/>
            <ac:picMk id="15" creationId="{BCF977C7-99DD-F733-18EF-F7290604D3D9}"/>
          </ac:picMkLst>
        </pc:picChg>
        <pc:picChg chg="add mod">
          <ac:chgData name="David Butler" userId="1d4169bac4fa5473" providerId="LiveId" clId="{76BEBDA6-498D-4629-A305-19E436E7D576}" dt="2024-09-12T18:10:44.113" v="30" actId="1076"/>
          <ac:picMkLst>
            <pc:docMk/>
            <pc:sldMk cId="3755815584" sldId="257"/>
            <ac:picMk id="16" creationId="{51AB8A1A-A0EC-4725-EF46-06686AC8AC2E}"/>
          </ac:picMkLst>
        </pc:picChg>
        <pc:picChg chg="add mod">
          <ac:chgData name="David Butler" userId="1d4169bac4fa5473" providerId="LiveId" clId="{76BEBDA6-498D-4629-A305-19E436E7D576}" dt="2024-09-12T18:11:14.630" v="42" actId="1076"/>
          <ac:picMkLst>
            <pc:docMk/>
            <pc:sldMk cId="3755815584" sldId="257"/>
            <ac:picMk id="17" creationId="{FC21D6CB-64DA-FBF9-186C-61919A24190A}"/>
          </ac:picMkLst>
        </pc:picChg>
        <pc:picChg chg="add mod">
          <ac:chgData name="David Butler" userId="1d4169bac4fa5473" providerId="LiveId" clId="{76BEBDA6-498D-4629-A305-19E436E7D576}" dt="2024-09-12T18:10:34.239" v="27" actId="14100"/>
          <ac:picMkLst>
            <pc:docMk/>
            <pc:sldMk cId="3755815584" sldId="257"/>
            <ac:picMk id="18" creationId="{A393E3C5-BB19-6BC3-42C4-E44ADDF20104}"/>
          </ac:picMkLst>
        </pc:picChg>
        <pc:picChg chg="add mod">
          <ac:chgData name="David Butler" userId="1d4169bac4fa5473" providerId="LiveId" clId="{76BEBDA6-498D-4629-A305-19E436E7D576}" dt="2024-09-12T18:09:50.805" v="11" actId="14100"/>
          <ac:picMkLst>
            <pc:docMk/>
            <pc:sldMk cId="3755815584" sldId="257"/>
            <ac:picMk id="19" creationId="{C6D2B28C-2E31-30EA-820A-71199C169674}"/>
          </ac:picMkLst>
        </pc:picChg>
        <pc:picChg chg="add mod">
          <ac:chgData name="David Butler" userId="1d4169bac4fa5473" providerId="LiveId" clId="{76BEBDA6-498D-4629-A305-19E436E7D576}" dt="2024-09-12T18:10:52.704" v="33" actId="14100"/>
          <ac:picMkLst>
            <pc:docMk/>
            <pc:sldMk cId="3755815584" sldId="257"/>
            <ac:picMk id="28" creationId="{353ABEA7-1B3D-9065-51C4-F92A0FC1885C}"/>
          </ac:picMkLst>
        </pc:picChg>
      </pc:sldChg>
      <pc:sldChg chg="addSp modSp new mod setBg">
        <pc:chgData name="David Butler" userId="1d4169bac4fa5473" providerId="LiveId" clId="{76BEBDA6-498D-4629-A305-19E436E7D576}" dt="2024-09-12T18:43:52.123" v="47" actId="26606"/>
        <pc:sldMkLst>
          <pc:docMk/>
          <pc:sldMk cId="4090640744" sldId="279"/>
        </pc:sldMkLst>
        <pc:picChg chg="add mod">
          <ac:chgData name="David Butler" userId="1d4169bac4fa5473" providerId="LiveId" clId="{76BEBDA6-498D-4629-A305-19E436E7D576}" dt="2024-09-12T18:43:52.123" v="47" actId="26606"/>
          <ac:picMkLst>
            <pc:docMk/>
            <pc:sldMk cId="4090640744" sldId="279"/>
            <ac:picMk id="3" creationId="{D05DACF2-9AEF-A992-BC2D-A75FF401E001}"/>
          </ac:picMkLst>
        </pc:picChg>
      </pc:sldChg>
      <pc:sldChg chg="addSp delSp modSp new mod setBg">
        <pc:chgData name="David Butler" userId="1d4169bac4fa5473" providerId="LiveId" clId="{76BEBDA6-498D-4629-A305-19E436E7D576}" dt="2024-09-12T18:48:50.186" v="52" actId="26606"/>
        <pc:sldMkLst>
          <pc:docMk/>
          <pc:sldMk cId="3249841655" sldId="280"/>
        </pc:sldMkLst>
        <pc:picChg chg="add del">
          <ac:chgData name="David Butler" userId="1d4169bac4fa5473" providerId="LiveId" clId="{76BEBDA6-498D-4629-A305-19E436E7D576}" dt="2024-09-12T18:44:51.051" v="50" actId="478"/>
          <ac:picMkLst>
            <pc:docMk/>
            <pc:sldMk cId="3249841655" sldId="280"/>
            <ac:picMk id="3" creationId="{699C57ED-FF9C-1142-7EF4-3F15B90244AB}"/>
          </ac:picMkLst>
        </pc:picChg>
        <pc:picChg chg="add mod">
          <ac:chgData name="David Butler" userId="1d4169bac4fa5473" providerId="LiveId" clId="{76BEBDA6-498D-4629-A305-19E436E7D576}" dt="2024-09-12T18:48:50.186" v="52" actId="26606"/>
          <ac:picMkLst>
            <pc:docMk/>
            <pc:sldMk cId="3249841655" sldId="280"/>
            <ac:picMk id="5" creationId="{D5D2B31E-9304-DBD1-00C3-B715FAB96085}"/>
          </ac:picMkLst>
        </pc:picChg>
      </pc:sldChg>
      <pc:sldChg chg="addSp modSp new mod setBg">
        <pc:chgData name="David Butler" userId="1d4169bac4fa5473" providerId="LiveId" clId="{76BEBDA6-498D-4629-A305-19E436E7D576}" dt="2024-09-12T18:49:11.653" v="55" actId="26606"/>
        <pc:sldMkLst>
          <pc:docMk/>
          <pc:sldMk cId="1348905336" sldId="281"/>
        </pc:sldMkLst>
        <pc:picChg chg="add mod">
          <ac:chgData name="David Butler" userId="1d4169bac4fa5473" providerId="LiveId" clId="{76BEBDA6-498D-4629-A305-19E436E7D576}" dt="2024-09-12T18:49:11.653" v="55" actId="26606"/>
          <ac:picMkLst>
            <pc:docMk/>
            <pc:sldMk cId="1348905336" sldId="281"/>
            <ac:picMk id="3" creationId="{26D7031E-7727-E6DE-87E8-7403EAA3EFA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142817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4201803" y="7287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94813" y="2102335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7135970" y="231141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2511477" y="215557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5821094" y="247498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140155-014C-E222-06CA-DCD61C750869}"/>
              </a:ext>
            </a:extLst>
          </p:cNvPr>
          <p:cNvSpPr txBox="1"/>
          <p:nvPr/>
        </p:nvSpPr>
        <p:spPr>
          <a:xfrm>
            <a:off x="136750" y="453041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CB6A2-0237-8C09-C813-D1C158E40B9F}"/>
              </a:ext>
            </a:extLst>
          </p:cNvPr>
          <p:cNvSpPr txBox="1"/>
          <p:nvPr/>
        </p:nvSpPr>
        <p:spPr>
          <a:xfrm>
            <a:off x="9050581" y="453041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pic>
        <p:nvPicPr>
          <p:cNvPr id="12" name="Picture 11" descr="three assorted-color denim bottoms">
            <a:extLst>
              <a:ext uri="{FF2B5EF4-FFF2-40B4-BE49-F238E27FC236}">
                <a16:creationId xmlns:a16="http://schemas.microsoft.com/office/drawing/2014/main" id="{FD68541A-F521-18E2-05A7-91A04CA26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54" y="180941"/>
            <a:ext cx="2128016" cy="170241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8F24E84-225D-407E-48AD-1D706EDFD9ED}"/>
              </a:ext>
            </a:extLst>
          </p:cNvPr>
          <p:cNvSpPr txBox="1"/>
          <p:nvPr/>
        </p:nvSpPr>
        <p:spPr>
          <a:xfrm>
            <a:off x="2520927" y="453041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pic>
        <p:nvPicPr>
          <p:cNvPr id="2" name="Picture 1" descr="Free Wingtip Dress Shoes photo and picture">
            <a:extLst>
              <a:ext uri="{FF2B5EF4-FFF2-40B4-BE49-F238E27FC236}">
                <a16:creationId xmlns:a16="http://schemas.microsoft.com/office/drawing/2014/main" id="{FF74EED8-F246-85A2-C827-A1DE45375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262" y="180942"/>
            <a:ext cx="3284538" cy="2188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person smiling for a picture&#10;&#10;Description automatically generated">
            <a:extLst>
              <a:ext uri="{FF2B5EF4-FFF2-40B4-BE49-F238E27FC236}">
                <a16:creationId xmlns:a16="http://schemas.microsoft.com/office/drawing/2014/main" id="{7E433EDF-D70F-DE3A-9B59-139E9E20DF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67" t="7341" r="8290"/>
          <a:stretch/>
        </p:blipFill>
        <p:spPr bwMode="auto">
          <a:xfrm>
            <a:off x="619917" y="2211700"/>
            <a:ext cx="1452723" cy="15730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person walking with luggage on a platform&#10;&#10;Description automatically generated">
            <a:extLst>
              <a:ext uri="{FF2B5EF4-FFF2-40B4-BE49-F238E27FC236}">
                <a16:creationId xmlns:a16="http://schemas.microsoft.com/office/drawing/2014/main" id="{1EF37C18-ADBD-7AFF-9C88-12C172DC32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370" t="18759" r="65961" b="68178"/>
          <a:stretch/>
        </p:blipFill>
        <p:spPr bwMode="auto">
          <a:xfrm>
            <a:off x="6373017" y="2640907"/>
            <a:ext cx="2039463" cy="23144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 descr="A person with his arms crossed&#10;&#10;Description automatically generated">
            <a:extLst>
              <a:ext uri="{FF2B5EF4-FFF2-40B4-BE49-F238E27FC236}">
                <a16:creationId xmlns:a16="http://schemas.microsoft.com/office/drawing/2014/main" id="{51AB8A1A-A0EC-4725-EF46-06686AC8AC2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860" r="36839" b="12373"/>
          <a:stretch/>
        </p:blipFill>
        <p:spPr bwMode="auto">
          <a:xfrm>
            <a:off x="2983928" y="1833747"/>
            <a:ext cx="1712518" cy="21629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 descr="black-framed eyeglasses">
            <a:extLst>
              <a:ext uri="{FF2B5EF4-FFF2-40B4-BE49-F238E27FC236}">
                <a16:creationId xmlns:a16="http://schemas.microsoft.com/office/drawing/2014/main" id="{FC21D6CB-64DA-FBF9-186C-61919A24190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7" t="32114" r="28489" b="15616"/>
          <a:stretch/>
        </p:blipFill>
        <p:spPr bwMode="auto">
          <a:xfrm>
            <a:off x="9644537" y="4530418"/>
            <a:ext cx="2322659" cy="18468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 descr="A person in a red dress&#10;&#10;Description automatically generated">
            <a:extLst>
              <a:ext uri="{FF2B5EF4-FFF2-40B4-BE49-F238E27FC236}">
                <a16:creationId xmlns:a16="http://schemas.microsoft.com/office/drawing/2014/main" id="{A393E3C5-BB19-6BC3-42C4-E44ADDF2010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967" t="1627" r="53739" b="3139"/>
          <a:stretch/>
        </p:blipFill>
        <p:spPr bwMode="auto">
          <a:xfrm>
            <a:off x="734814" y="3988008"/>
            <a:ext cx="1124466" cy="26623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 descr="black leather zip-up jacket on white textile">
            <a:extLst>
              <a:ext uri="{FF2B5EF4-FFF2-40B4-BE49-F238E27FC236}">
                <a16:creationId xmlns:a16="http://schemas.microsoft.com/office/drawing/2014/main" id="{C6D2B28C-2E31-30EA-820A-71199C1696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66" r="19441"/>
          <a:stretch/>
        </p:blipFill>
        <p:spPr bwMode="auto">
          <a:xfrm flipH="1">
            <a:off x="4867211" y="180940"/>
            <a:ext cx="1545018" cy="21029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 descr="A person in a sweater&#10;&#10;Description automatically generated">
            <a:extLst>
              <a:ext uri="{FF2B5EF4-FFF2-40B4-BE49-F238E27FC236}">
                <a16:creationId xmlns:a16="http://schemas.microsoft.com/office/drawing/2014/main" id="{353ABEA7-1B3D-9065-51C4-F92A0FC1885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2769" t="6045" r="26222" b="15402"/>
          <a:stretch/>
        </p:blipFill>
        <p:spPr bwMode="auto">
          <a:xfrm>
            <a:off x="2990576" y="4410463"/>
            <a:ext cx="2150384" cy="22101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dress</a:t>
            </a:r>
          </a:p>
        </p:txBody>
      </p:sp>
    </p:spTree>
    <p:extLst>
      <p:ext uri="{BB962C8B-B14F-4D97-AF65-F5344CB8AC3E}">
        <p14:creationId xmlns:p14="http://schemas.microsoft.com/office/powerpoint/2010/main" val="1977958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glasses</a:t>
            </a:r>
          </a:p>
        </p:txBody>
      </p:sp>
    </p:spTree>
    <p:extLst>
      <p:ext uri="{BB962C8B-B14F-4D97-AF65-F5344CB8AC3E}">
        <p14:creationId xmlns:p14="http://schemas.microsoft.com/office/powerpoint/2010/main" val="4254331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latin typeface="Century Gothic" panose="020B0502020202020204" pitchFamily="34" charset="0"/>
              </a:rPr>
              <a:t>jumper</a:t>
            </a:r>
          </a:p>
        </p:txBody>
      </p:sp>
    </p:spTree>
    <p:extLst>
      <p:ext uri="{BB962C8B-B14F-4D97-AF65-F5344CB8AC3E}">
        <p14:creationId xmlns:p14="http://schemas.microsoft.com/office/powerpoint/2010/main" val="790312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>
                <a:latin typeface="Century Gothic" panose="020B0502020202020204" pitchFamily="34" charset="0"/>
              </a:rPr>
              <a:t>jacket</a:t>
            </a:r>
            <a:endParaRPr lang="en-GB" sz="13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903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5DACF2-9AEF-A992-BC2D-A75FF401E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866310"/>
            <a:ext cx="10905066" cy="512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40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5D2B31E-9304-DBD1-00C3-B715FAB96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11563"/>
            <a:ext cx="10905066" cy="403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41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D7031E-7727-E6DE-87E8-7403EAA3E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357036"/>
            <a:ext cx="10905066" cy="414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905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jeans</a:t>
            </a:r>
          </a:p>
        </p:txBody>
      </p:sp>
    </p:spTree>
    <p:extLst>
      <p:ext uri="{BB962C8B-B14F-4D97-AF65-F5344CB8AC3E}">
        <p14:creationId xmlns:p14="http://schemas.microsoft.com/office/powerpoint/2010/main" val="729536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shoes</a:t>
            </a:r>
          </a:p>
        </p:txBody>
      </p:sp>
    </p:spTree>
    <p:extLst>
      <p:ext uri="{BB962C8B-B14F-4D97-AF65-F5344CB8AC3E}">
        <p14:creationId xmlns:p14="http://schemas.microsoft.com/office/powerpoint/2010/main" val="2613116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hat</a:t>
            </a:r>
          </a:p>
        </p:txBody>
      </p:sp>
    </p:spTree>
    <p:extLst>
      <p:ext uri="{BB962C8B-B14F-4D97-AF65-F5344CB8AC3E}">
        <p14:creationId xmlns:p14="http://schemas.microsoft.com/office/powerpoint/2010/main" val="1314969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shirt</a:t>
            </a:r>
          </a:p>
        </p:txBody>
      </p:sp>
    </p:spTree>
    <p:extLst>
      <p:ext uri="{BB962C8B-B14F-4D97-AF65-F5344CB8AC3E}">
        <p14:creationId xmlns:p14="http://schemas.microsoft.com/office/powerpoint/2010/main" val="1216276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t-shirt</a:t>
            </a:r>
          </a:p>
        </p:txBody>
      </p:sp>
    </p:spTree>
    <p:extLst>
      <p:ext uri="{BB962C8B-B14F-4D97-AF65-F5344CB8AC3E}">
        <p14:creationId xmlns:p14="http://schemas.microsoft.com/office/powerpoint/2010/main" val="2458023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84C985-CBFA-4F56-A3E8-340954921C5A}">
  <ds:schemaRefs>
    <ds:schemaRef ds:uri="1d7f4318-fbaa-42fb-befc-90ab84d26bd1"/>
    <ds:schemaRef ds:uri="http://purl.org/dc/terms/"/>
    <ds:schemaRef ds:uri="http://schemas.microsoft.com/office/2006/metadata/properties"/>
    <ds:schemaRef ds:uri="7789c14a-a99d-49e3-b17f-cc0aeb526209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18</Words>
  <Application>Microsoft Office PowerPoint</Application>
  <PresentationFormat>Widescreen</PresentationFormat>
  <Paragraphs>18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2024-09-12T18:49:14Z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