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B2D007-1643-4DE2-8A8F-B463B9D3D3D7}" v="1" dt="2024-09-07T08:02:40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4660"/>
  </p:normalViewPr>
  <p:slideViewPr>
    <p:cSldViewPr>
      <p:cViewPr varScale="1">
        <p:scale>
          <a:sx n="59" d="100"/>
          <a:sy n="59" d="100"/>
        </p:scale>
        <p:origin x="15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17T14:30:54.054" v="191" actId="20577"/>
      <pc:docMkLst>
        <pc:docMk/>
      </pc:docMkLst>
      <pc:sldChg chg="addSp delSp modSp">
        <pc:chgData name="David Butler" userId="5e725e48-0273-4087-b2eb-09e2acbbccf3" providerId="ADAL" clId="{BE9717CA-4583-4E7F-93F3-3EC2F70E276D}" dt="2023-08-17T14:16:41.205" v="59" actId="14100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17T14:14:57.809" v="42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5:55.841" v="48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07.050" v="52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36.779" v="56" actId="1076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BE9717CA-4583-4E7F-93F3-3EC2F70E276D}" dt="2023-08-17T14:14:42.051" v="37" actId="478"/>
          <ac:picMkLst>
            <pc:docMk/>
            <pc:sldMk cId="0" sldId="256"/>
            <ac:picMk id="4" creationId="{00000000-0000-0000-0000-000000000000}"/>
          </ac:picMkLst>
        </pc:picChg>
        <pc:picChg chg="add mod">
          <ac:chgData name="David Butler" userId="5e725e48-0273-4087-b2eb-09e2acbbccf3" providerId="ADAL" clId="{BE9717CA-4583-4E7F-93F3-3EC2F70E276D}" dt="2023-08-17T14:15:01.248" v="44" actId="14100"/>
          <ac:picMkLst>
            <pc:docMk/>
            <pc:sldMk cId="0" sldId="256"/>
            <ac:picMk id="12" creationId="{0F3DA3A0-3567-4609-B467-55B677F2F349}"/>
          </ac:picMkLst>
        </pc:picChg>
        <pc:picChg chg="add mod">
          <ac:chgData name="David Butler" userId="5e725e48-0273-4087-b2eb-09e2acbbccf3" providerId="ADAL" clId="{BE9717CA-4583-4E7F-93F3-3EC2F70E276D}" dt="2023-08-17T14:16:23.547" v="55" actId="14100"/>
          <ac:picMkLst>
            <pc:docMk/>
            <pc:sldMk cId="0" sldId="256"/>
            <ac:picMk id="13" creationId="{49CE59C3-104B-452C-BB75-C0448D077597}"/>
          </ac:picMkLst>
        </pc:picChg>
        <pc:picChg chg="add mod">
          <ac:chgData name="David Butler" userId="5e725e48-0273-4087-b2eb-09e2acbbccf3" providerId="ADAL" clId="{BE9717CA-4583-4E7F-93F3-3EC2F70E276D}" dt="2023-08-17T14:16:41.205" v="59" actId="14100"/>
          <ac:picMkLst>
            <pc:docMk/>
            <pc:sldMk cId="0" sldId="256"/>
            <ac:picMk id="14" creationId="{47214D0C-5BE6-47E0-B28F-9FDA32EBF42F}"/>
          </ac:picMkLst>
        </pc:picChg>
        <pc:picChg chg="add mod">
          <ac:chgData name="David Butler" userId="5e725e48-0273-4087-b2eb-09e2acbbccf3" providerId="ADAL" clId="{BE9717CA-4583-4E7F-93F3-3EC2F70E276D}" dt="2023-08-17T14:16:03.482" v="51" actId="14100"/>
          <ac:picMkLst>
            <pc:docMk/>
            <pc:sldMk cId="0" sldId="256"/>
            <ac:picMk id="1026" creationId="{84295C16-7C05-4127-9A14-8E0192072046}"/>
          </ac:picMkLst>
        </pc:picChg>
        <pc:picChg chg="del">
          <ac:chgData name="David Butler" userId="5e725e48-0273-4087-b2eb-09e2acbbccf3" providerId="ADAL" clId="{BE9717CA-4583-4E7F-93F3-3EC2F70E276D}" dt="2023-08-17T14:14:44.041" v="40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3.496" v="39" actId="478"/>
          <ac:picMkLst>
            <pc:docMk/>
            <pc:sldMk cId="0" sldId="256"/>
            <ac:picMk id="11268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2.848" v="38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17T14:14:37.089" v="36" actId="20577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17T14:14:37.089" v="3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4:31.192" v="22" actId="2710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21:33.071" v="134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4:21:35.620" v="136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4:30:10.607" v="178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4:30:13.006" v="179" actId="2696"/>
        <pc:sldMkLst>
          <pc:docMk/>
          <pc:sldMk cId="0" sldId="264"/>
        </pc:sldMkLst>
      </pc:sldChg>
      <pc:sldChg chg="addSp delSp modSp">
        <pc:chgData name="David Butler" userId="5e725e48-0273-4087-b2eb-09e2acbbccf3" providerId="ADAL" clId="{BE9717CA-4583-4E7F-93F3-3EC2F70E276D}" dt="2023-08-17T14:30:54.054" v="191" actId="20577"/>
        <pc:sldMkLst>
          <pc:docMk/>
          <pc:sldMk cId="0" sldId="265"/>
        </pc:sldMkLst>
        <pc:spChg chg="add del mod">
          <ac:chgData name="David Butler" userId="5e725e48-0273-4087-b2eb-09e2acbbccf3" providerId="ADAL" clId="{BE9717CA-4583-4E7F-93F3-3EC2F70E276D}" dt="2023-08-17T14:30:54.054" v="191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30:14.059" v="180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17T14:21:34.383" v="135" actId="2696"/>
        <pc:sldMkLst>
          <pc:docMk/>
          <pc:sldMk cId="0" sldId="267"/>
        </pc:sldMkLst>
      </pc:sldChg>
      <pc:sldChg chg="addSp modSp add">
        <pc:chgData name="David Butler" userId="5e725e48-0273-4087-b2eb-09e2acbbccf3" providerId="ADAL" clId="{BE9717CA-4583-4E7F-93F3-3EC2F70E276D}" dt="2023-08-17T14:20:50.792" v="114" actId="1076"/>
        <pc:sldMkLst>
          <pc:docMk/>
          <pc:sldMk cId="154389669" sldId="268"/>
        </pc:sldMkLst>
        <pc:spChg chg="add mod">
          <ac:chgData name="David Butler" userId="5e725e48-0273-4087-b2eb-09e2acbbccf3" providerId="ADAL" clId="{BE9717CA-4583-4E7F-93F3-3EC2F70E276D}" dt="2023-08-17T14:17:58.208" v="70" actId="14100"/>
          <ac:spMkLst>
            <pc:docMk/>
            <pc:sldMk cId="154389669" sldId="268"/>
            <ac:spMk id="4" creationId="{34EFEBD4-E4DC-4545-93CB-1F5AAC48D7D6}"/>
          </ac:spMkLst>
        </pc:spChg>
        <pc:spChg chg="add mod">
          <ac:chgData name="David Butler" userId="5e725e48-0273-4087-b2eb-09e2acbbccf3" providerId="ADAL" clId="{BE9717CA-4583-4E7F-93F3-3EC2F70E276D}" dt="2023-08-17T14:19:36.944" v="103" actId="1076"/>
          <ac:spMkLst>
            <pc:docMk/>
            <pc:sldMk cId="154389669" sldId="268"/>
            <ac:spMk id="5" creationId="{BB5F154F-71E5-4931-8CF8-E80E93C0F538}"/>
          </ac:spMkLst>
        </pc:spChg>
        <pc:spChg chg="add mod">
          <ac:chgData name="David Butler" userId="5e725e48-0273-4087-b2eb-09e2acbbccf3" providerId="ADAL" clId="{BE9717CA-4583-4E7F-93F3-3EC2F70E276D}" dt="2023-08-17T14:18:58.614" v="96" actId="20577"/>
          <ac:spMkLst>
            <pc:docMk/>
            <pc:sldMk cId="154389669" sldId="268"/>
            <ac:spMk id="6" creationId="{3D0AEE22-150C-4197-9DEE-11DA5555D92C}"/>
          </ac:spMkLst>
        </pc:spChg>
        <pc:spChg chg="add mod">
          <ac:chgData name="David Butler" userId="5e725e48-0273-4087-b2eb-09e2acbbccf3" providerId="ADAL" clId="{BE9717CA-4583-4E7F-93F3-3EC2F70E276D}" dt="2023-08-17T14:18:56.345" v="94" actId="20577"/>
          <ac:spMkLst>
            <pc:docMk/>
            <pc:sldMk cId="154389669" sldId="268"/>
            <ac:spMk id="7" creationId="{7CF1762D-CF95-432B-A07E-B866B2BF5523}"/>
          </ac:spMkLst>
        </pc:spChg>
        <pc:spChg chg="add mod">
          <ac:chgData name="David Butler" userId="5e725e48-0273-4087-b2eb-09e2acbbccf3" providerId="ADAL" clId="{BE9717CA-4583-4E7F-93F3-3EC2F70E276D}" dt="2023-08-17T14:18:53.795" v="92" actId="20577"/>
          <ac:spMkLst>
            <pc:docMk/>
            <pc:sldMk cId="154389669" sldId="268"/>
            <ac:spMk id="8" creationId="{5C804C90-7EBD-40BF-98D1-0D6E11F8286A}"/>
          </ac:spMkLst>
        </pc:spChg>
        <pc:spChg chg="add mod">
          <ac:chgData name="David Butler" userId="5e725e48-0273-4087-b2eb-09e2acbbccf3" providerId="ADAL" clId="{BE9717CA-4583-4E7F-93F3-3EC2F70E276D}" dt="2023-08-17T14:18:50.542" v="90" actId="20577"/>
          <ac:spMkLst>
            <pc:docMk/>
            <pc:sldMk cId="154389669" sldId="268"/>
            <ac:spMk id="9" creationId="{4D717540-0A30-4001-9CC9-A9630B5F621F}"/>
          </ac:spMkLst>
        </pc:spChg>
        <pc:spChg chg="add mod">
          <ac:chgData name="David Butler" userId="5e725e48-0273-4087-b2eb-09e2acbbccf3" providerId="ADAL" clId="{BE9717CA-4583-4E7F-93F3-3EC2F70E276D}" dt="2023-08-17T14:18:47.328" v="88" actId="20577"/>
          <ac:spMkLst>
            <pc:docMk/>
            <pc:sldMk cId="154389669" sldId="268"/>
            <ac:spMk id="10" creationId="{B66353A1-A1AE-4429-87E3-53846E4F6275}"/>
          </ac:spMkLst>
        </pc:spChg>
        <pc:spChg chg="add mod">
          <ac:chgData name="David Butler" userId="5e725e48-0273-4087-b2eb-09e2acbbccf3" providerId="ADAL" clId="{BE9717CA-4583-4E7F-93F3-3EC2F70E276D}" dt="2023-08-17T14:20:24.023" v="104" actId="1076"/>
          <ac:spMkLst>
            <pc:docMk/>
            <pc:sldMk cId="154389669" sldId="268"/>
            <ac:spMk id="11" creationId="{34BB347F-1FA4-426B-B433-2F800C7468DE}"/>
          </ac:spMkLst>
        </pc:spChg>
        <pc:spChg chg="add mod">
          <ac:chgData name="David Butler" userId="5e725e48-0273-4087-b2eb-09e2acbbccf3" providerId="ADAL" clId="{BE9717CA-4583-4E7F-93F3-3EC2F70E276D}" dt="2023-08-17T14:20:27.992" v="105" actId="1076"/>
          <ac:spMkLst>
            <pc:docMk/>
            <pc:sldMk cId="154389669" sldId="268"/>
            <ac:spMk id="12" creationId="{9EF9151E-7CC4-4BEA-9A65-BAB96ED4E8A2}"/>
          </ac:spMkLst>
        </pc:spChg>
        <pc:spChg chg="add mod">
          <ac:chgData name="David Butler" userId="5e725e48-0273-4087-b2eb-09e2acbbccf3" providerId="ADAL" clId="{BE9717CA-4583-4E7F-93F3-3EC2F70E276D}" dt="2023-08-17T14:20:43.433" v="111" actId="14100"/>
          <ac:spMkLst>
            <pc:docMk/>
            <pc:sldMk cId="154389669" sldId="268"/>
            <ac:spMk id="13" creationId="{2A352578-0F13-4447-8D35-B052033AC57F}"/>
          </ac:spMkLst>
        </pc:spChg>
        <pc:spChg chg="add mod">
          <ac:chgData name="David Butler" userId="5e725e48-0273-4087-b2eb-09e2acbbccf3" providerId="ADAL" clId="{BE9717CA-4583-4E7F-93F3-3EC2F70E276D}" dt="2023-08-17T14:20:50.792" v="114" actId="1076"/>
          <ac:spMkLst>
            <pc:docMk/>
            <pc:sldMk cId="154389669" sldId="268"/>
            <ac:spMk id="14" creationId="{691E4FF7-392E-437C-B5AE-9B4D371535F6}"/>
          </ac:spMkLst>
        </pc:spChg>
      </pc:sldChg>
      <pc:sldChg chg="modSp add del">
        <pc:chgData name="David Butler" userId="5e725e48-0273-4087-b2eb-09e2acbbccf3" providerId="ADAL" clId="{BE9717CA-4583-4E7F-93F3-3EC2F70E276D}" dt="2023-08-17T14:22:02.232" v="141" actId="2696"/>
        <pc:sldMkLst>
          <pc:docMk/>
          <pc:sldMk cId="316809026" sldId="269"/>
        </pc:sldMkLst>
        <pc:spChg chg="mod">
          <ac:chgData name="David Butler" userId="5e725e48-0273-4087-b2eb-09e2acbbccf3" providerId="ADAL" clId="{BE9717CA-4583-4E7F-93F3-3EC2F70E276D}" dt="2023-08-17T14:21:27.897" v="133" actId="20577"/>
          <ac:spMkLst>
            <pc:docMk/>
            <pc:sldMk cId="316809026" sldId="269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1:23.072" v="119" actId="27636"/>
          <ac:spMkLst>
            <pc:docMk/>
            <pc:sldMk cId="316809026" sldId="269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8:23.279" v="143" actId="27636"/>
        <pc:sldMkLst>
          <pc:docMk/>
          <pc:sldMk cId="6299309" sldId="270"/>
        </pc:sldMkLst>
        <pc:spChg chg="mod">
          <ac:chgData name="David Butler" userId="5e725e48-0273-4087-b2eb-09e2acbbccf3" providerId="ADAL" clId="{BE9717CA-4583-4E7F-93F3-3EC2F70E276D}" dt="2023-08-17T14:21:55.469" v="139" actId="113"/>
          <ac:spMkLst>
            <pc:docMk/>
            <pc:sldMk cId="6299309" sldId="270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8:23.279" v="143" actId="27636"/>
          <ac:spMkLst>
            <pc:docMk/>
            <pc:sldMk cId="6299309" sldId="270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30:02.817" v="177" actId="20577"/>
        <pc:sldMkLst>
          <pc:docMk/>
          <pc:sldMk cId="3837254971" sldId="271"/>
        </pc:sldMkLst>
        <pc:spChg chg="mod">
          <ac:chgData name="David Butler" userId="5e725e48-0273-4087-b2eb-09e2acbbccf3" providerId="ADAL" clId="{BE9717CA-4583-4E7F-93F3-3EC2F70E276D}" dt="2023-08-17T14:30:02.817" v="177" actId="20577"/>
          <ac:spMkLst>
            <pc:docMk/>
            <pc:sldMk cId="3837254971" sldId="271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9:12.412" v="164" actId="113"/>
        <pc:sldMkLst>
          <pc:docMk/>
          <pc:sldMk cId="2503806899" sldId="272"/>
        </pc:sldMkLst>
        <pc:spChg chg="mod">
          <ac:chgData name="David Butler" userId="5e725e48-0273-4087-b2eb-09e2acbbccf3" providerId="ADAL" clId="{BE9717CA-4583-4E7F-93F3-3EC2F70E276D}" dt="2023-08-17T14:29:12.412" v="164" actId="113"/>
          <ac:spMkLst>
            <pc:docMk/>
            <pc:sldMk cId="2503806899" sldId="272"/>
            <ac:spMk id="2" creationId="{D57CCFED-801A-49C5-BF66-C0221DE3039F}"/>
          </ac:spMkLst>
        </pc:spChg>
        <pc:spChg chg="mod">
          <ac:chgData name="David Butler" userId="5e725e48-0273-4087-b2eb-09e2acbbccf3" providerId="ADAL" clId="{BE9717CA-4583-4E7F-93F3-3EC2F70E276D}" dt="2023-08-17T14:29:03.532" v="148" actId="2711"/>
          <ac:spMkLst>
            <pc:docMk/>
            <pc:sldMk cId="2503806899" sldId="272"/>
            <ac:spMk id="3" creationId="{1D9CFC33-ED19-4599-9FCB-570C26FBB935}"/>
          </ac:spMkLst>
        </pc:spChg>
      </pc:sldChg>
      <pc:sldChg chg="add del">
        <pc:chgData name="David Butler" userId="5e725e48-0273-4087-b2eb-09e2acbbccf3" providerId="ADAL" clId="{BE9717CA-4583-4E7F-93F3-3EC2F70E276D}" dt="2023-08-17T14:30:37.077" v="182" actId="2696"/>
        <pc:sldMkLst>
          <pc:docMk/>
          <pc:sldMk cId="2645452587" sldId="273"/>
        </pc:sldMkLst>
      </pc:sldChg>
    </pc:docChg>
  </pc:docChgLst>
  <pc:docChgLst>
    <pc:chgData name="David Butler" userId="1d4169bac4fa5473" providerId="LiveId" clId="{A6C81B64-86A9-4D1C-B755-E6B9B32C07C6}"/>
    <pc:docChg chg="undo custSel addSld delSld modSld sldOrd">
      <pc:chgData name="David Butler" userId="1d4169bac4fa5473" providerId="LiveId" clId="{A6C81B64-86A9-4D1C-B755-E6B9B32C07C6}" dt="2023-12-21T15:46:18.171" v="46" actId="47"/>
      <pc:docMkLst>
        <pc:docMk/>
      </pc:docMkLst>
      <pc:sldChg chg="del">
        <pc:chgData name="David Butler" userId="1d4169bac4fa5473" providerId="LiveId" clId="{A6C81B64-86A9-4D1C-B755-E6B9B32C07C6}" dt="2023-12-21T15:41:11.025" v="0" actId="47"/>
        <pc:sldMkLst>
          <pc:docMk/>
          <pc:sldMk cId="0" sldId="256"/>
        </pc:sldMkLst>
      </pc:sldChg>
      <pc:sldChg chg="addSp delSp modSp del mod">
        <pc:chgData name="David Butler" userId="1d4169bac4fa5473" providerId="LiveId" clId="{A6C81B64-86A9-4D1C-B755-E6B9B32C07C6}" dt="2023-12-21T15:41:24.374" v="3" actId="47"/>
        <pc:sldMkLst>
          <pc:docMk/>
          <pc:sldMk cId="0" sldId="257"/>
        </pc:sldMkLst>
        <pc:spChg chg="del">
          <ac:chgData name="David Butler" userId="1d4169bac4fa5473" providerId="LiveId" clId="{A6C81B64-86A9-4D1C-B755-E6B9B32C07C6}" dt="2023-12-21T15:41:15.445" v="1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David Butler" userId="1d4169bac4fa5473" providerId="LiveId" clId="{A6C81B64-86A9-4D1C-B755-E6B9B32C07C6}" dt="2023-12-21T15:41:15.445" v="1" actId="478"/>
          <ac:spMkLst>
            <pc:docMk/>
            <pc:sldMk cId="0" sldId="257"/>
            <ac:spMk id="6" creationId="{A5BAEF84-0564-7E0E-3354-80F93E89E5A5}"/>
          </ac:spMkLst>
        </pc:spChg>
      </pc:sldChg>
      <pc:sldChg chg="add del">
        <pc:chgData name="David Butler" userId="1d4169bac4fa5473" providerId="LiveId" clId="{A6C81B64-86A9-4D1C-B755-E6B9B32C07C6}" dt="2023-12-21T15:41:35.704" v="9" actId="47"/>
        <pc:sldMkLst>
          <pc:docMk/>
          <pc:sldMk cId="0" sldId="265"/>
        </pc:sldMkLst>
      </pc:sldChg>
      <pc:sldChg chg="del">
        <pc:chgData name="David Butler" userId="1d4169bac4fa5473" providerId="LiveId" clId="{A6C81B64-86A9-4D1C-B755-E6B9B32C07C6}" dt="2023-12-21T15:42:51.431" v="17" actId="47"/>
        <pc:sldMkLst>
          <pc:docMk/>
          <pc:sldMk cId="154389669" sldId="268"/>
        </pc:sldMkLst>
      </pc:sldChg>
      <pc:sldChg chg="del">
        <pc:chgData name="David Butler" userId="1d4169bac4fa5473" providerId="LiveId" clId="{A6C81B64-86A9-4D1C-B755-E6B9B32C07C6}" dt="2023-12-21T15:41:36.703" v="10" actId="47"/>
        <pc:sldMkLst>
          <pc:docMk/>
          <pc:sldMk cId="6299309" sldId="270"/>
        </pc:sldMkLst>
      </pc:sldChg>
      <pc:sldChg chg="del">
        <pc:chgData name="David Butler" userId="1d4169bac4fa5473" providerId="LiveId" clId="{A6C81B64-86A9-4D1C-B755-E6B9B32C07C6}" dt="2023-12-21T15:41:27.392" v="4" actId="47"/>
        <pc:sldMkLst>
          <pc:docMk/>
          <pc:sldMk cId="3837254971" sldId="271"/>
        </pc:sldMkLst>
      </pc:sldChg>
      <pc:sldChg chg="add del">
        <pc:chgData name="David Butler" userId="1d4169bac4fa5473" providerId="LiveId" clId="{A6C81B64-86A9-4D1C-B755-E6B9B32C07C6}" dt="2023-12-21T15:46:18.171" v="46" actId="47"/>
        <pc:sldMkLst>
          <pc:docMk/>
          <pc:sldMk cId="2503806899" sldId="272"/>
        </pc:sldMkLst>
      </pc:sldChg>
      <pc:sldChg chg="addSp delSp modSp new mod">
        <pc:chgData name="David Butler" userId="1d4169bac4fa5473" providerId="LiveId" clId="{A6C81B64-86A9-4D1C-B755-E6B9B32C07C6}" dt="2023-12-21T15:42:48.867" v="16" actId="14100"/>
        <pc:sldMkLst>
          <pc:docMk/>
          <pc:sldMk cId="4202901059" sldId="273"/>
        </pc:sldMkLst>
        <pc:graphicFrameChg chg="add del mod">
          <ac:chgData name="David Butler" userId="1d4169bac4fa5473" providerId="LiveId" clId="{A6C81B64-86A9-4D1C-B755-E6B9B32C07C6}" dt="2023-12-21T15:42:22.249" v="12" actId="478"/>
          <ac:graphicFrameMkLst>
            <pc:docMk/>
            <pc:sldMk cId="4202901059" sldId="273"/>
            <ac:graphicFrameMk id="2" creationId="{3E55C063-A379-6B6F-E779-1254551553BC}"/>
          </ac:graphicFrameMkLst>
        </pc:graphicFrameChg>
        <pc:picChg chg="add mod">
          <ac:chgData name="David Butler" userId="1d4169bac4fa5473" providerId="LiveId" clId="{A6C81B64-86A9-4D1C-B755-E6B9B32C07C6}" dt="2023-12-21T15:42:48.867" v="16" actId="14100"/>
          <ac:picMkLst>
            <pc:docMk/>
            <pc:sldMk cId="4202901059" sldId="273"/>
            <ac:picMk id="4" creationId="{9DBE7BDF-7F42-0E29-8FA6-14BBB58172BA}"/>
          </ac:picMkLst>
        </pc:picChg>
      </pc:sldChg>
      <pc:sldChg chg="addSp modSp new mod">
        <pc:chgData name="David Butler" userId="1d4169bac4fa5473" providerId="LiveId" clId="{A6C81B64-86A9-4D1C-B755-E6B9B32C07C6}" dt="2023-12-21T15:43:21.166" v="26" actId="14100"/>
        <pc:sldMkLst>
          <pc:docMk/>
          <pc:sldMk cId="2697909839" sldId="274"/>
        </pc:sldMkLst>
        <pc:picChg chg="add mod">
          <ac:chgData name="David Butler" userId="1d4169bac4fa5473" providerId="LiveId" clId="{A6C81B64-86A9-4D1C-B755-E6B9B32C07C6}" dt="2023-12-21T15:43:21.166" v="26" actId="14100"/>
          <ac:picMkLst>
            <pc:docMk/>
            <pc:sldMk cId="2697909839" sldId="274"/>
            <ac:picMk id="3" creationId="{75FC1C04-4FF3-1535-7884-DDFF383176EE}"/>
          </ac:picMkLst>
        </pc:picChg>
      </pc:sldChg>
      <pc:sldChg chg="addSp delSp modSp new mod">
        <pc:chgData name="David Butler" userId="1d4169bac4fa5473" providerId="LiveId" clId="{A6C81B64-86A9-4D1C-B755-E6B9B32C07C6}" dt="2023-12-21T15:44:20.362" v="33" actId="14100"/>
        <pc:sldMkLst>
          <pc:docMk/>
          <pc:sldMk cId="3802458973" sldId="275"/>
        </pc:sldMkLst>
        <pc:picChg chg="add del mod">
          <ac:chgData name="David Butler" userId="1d4169bac4fa5473" providerId="LiveId" clId="{A6C81B64-86A9-4D1C-B755-E6B9B32C07C6}" dt="2023-12-21T15:43:58.830" v="30" actId="478"/>
          <ac:picMkLst>
            <pc:docMk/>
            <pc:sldMk cId="3802458973" sldId="275"/>
            <ac:picMk id="3" creationId="{9A411328-5F7A-9E93-D5E6-51385CFE3643}"/>
          </ac:picMkLst>
        </pc:picChg>
        <pc:picChg chg="add mod">
          <ac:chgData name="David Butler" userId="1d4169bac4fa5473" providerId="LiveId" clId="{A6C81B64-86A9-4D1C-B755-E6B9B32C07C6}" dt="2023-12-21T15:44:20.362" v="33" actId="14100"/>
          <ac:picMkLst>
            <pc:docMk/>
            <pc:sldMk cId="3802458973" sldId="275"/>
            <ac:picMk id="5" creationId="{A30F1C45-BFCB-E8D8-DECB-E73EDE91F79C}"/>
          </ac:picMkLst>
        </pc:picChg>
      </pc:sldChg>
      <pc:sldChg chg="addSp modSp new mod">
        <pc:chgData name="David Butler" userId="1d4169bac4fa5473" providerId="LiveId" clId="{A6C81B64-86A9-4D1C-B755-E6B9B32C07C6}" dt="2023-12-21T15:44:38.624" v="36" actId="14100"/>
        <pc:sldMkLst>
          <pc:docMk/>
          <pc:sldMk cId="118845417" sldId="276"/>
        </pc:sldMkLst>
        <pc:picChg chg="add mod">
          <ac:chgData name="David Butler" userId="1d4169bac4fa5473" providerId="LiveId" clId="{A6C81B64-86A9-4D1C-B755-E6B9B32C07C6}" dt="2023-12-21T15:44:38.624" v="36" actId="14100"/>
          <ac:picMkLst>
            <pc:docMk/>
            <pc:sldMk cId="118845417" sldId="276"/>
            <ac:picMk id="3" creationId="{68C96D31-DF3D-5840-F543-0C0D72D770EF}"/>
          </ac:picMkLst>
        </pc:picChg>
      </pc:sldChg>
      <pc:sldChg chg="addSp modSp new mod">
        <pc:chgData name="David Butler" userId="1d4169bac4fa5473" providerId="LiveId" clId="{A6C81B64-86A9-4D1C-B755-E6B9B32C07C6}" dt="2023-12-21T15:44:57.777" v="39" actId="14100"/>
        <pc:sldMkLst>
          <pc:docMk/>
          <pc:sldMk cId="3453469265" sldId="277"/>
        </pc:sldMkLst>
        <pc:picChg chg="add mod">
          <ac:chgData name="David Butler" userId="1d4169bac4fa5473" providerId="LiveId" clId="{A6C81B64-86A9-4D1C-B755-E6B9B32C07C6}" dt="2023-12-21T15:44:57.777" v="39" actId="14100"/>
          <ac:picMkLst>
            <pc:docMk/>
            <pc:sldMk cId="3453469265" sldId="277"/>
            <ac:picMk id="3" creationId="{13C94283-9A2C-8B09-123F-BBE7FDC7C2D9}"/>
          </ac:picMkLst>
        </pc:picChg>
      </pc:sldChg>
      <pc:sldChg chg="addSp modSp new mod ord">
        <pc:chgData name="David Butler" userId="1d4169bac4fa5473" providerId="LiveId" clId="{A6C81B64-86A9-4D1C-B755-E6B9B32C07C6}" dt="2023-12-21T15:45:17.839" v="44" actId="14100"/>
        <pc:sldMkLst>
          <pc:docMk/>
          <pc:sldMk cId="4092881191" sldId="278"/>
        </pc:sldMkLst>
        <pc:picChg chg="add mod">
          <ac:chgData name="David Butler" userId="1d4169bac4fa5473" providerId="LiveId" clId="{A6C81B64-86A9-4D1C-B755-E6B9B32C07C6}" dt="2023-12-21T15:45:17.839" v="44" actId="14100"/>
          <ac:picMkLst>
            <pc:docMk/>
            <pc:sldMk cId="4092881191" sldId="278"/>
            <ac:picMk id="3" creationId="{4E0B3F8F-3E88-ECF7-8A1C-854711F90500}"/>
          </ac:picMkLst>
        </pc:picChg>
      </pc:sldChg>
      <pc:sldChg chg="new del">
        <pc:chgData name="David Butler" userId="1d4169bac4fa5473" providerId="LiveId" clId="{A6C81B64-86A9-4D1C-B755-E6B9B32C07C6}" dt="2023-12-21T15:46:16.032" v="45" actId="47"/>
        <pc:sldMkLst>
          <pc:docMk/>
          <pc:sldMk cId="2341824235" sldId="279"/>
        </pc:sldMkLst>
      </pc:sldChg>
    </pc:docChg>
  </pc:docChgLst>
  <pc:docChgLst>
    <pc:chgData name="David Butler" userId="5e725e48-0273-4087-b2eb-09e2acbbccf3" providerId="ADAL" clId="{1A013D3D-83DC-4063-9D34-DB1872C0B58D}"/>
    <pc:docChg chg="custSel modSld">
      <pc:chgData name="David Butler" userId="5e725e48-0273-4087-b2eb-09e2acbbccf3" providerId="ADAL" clId="{1A013D3D-83DC-4063-9D34-DB1872C0B58D}" dt="2023-09-19T13:35:28.196" v="20" actId="27636"/>
      <pc:docMkLst>
        <pc:docMk/>
      </pc:docMkLst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0" sldId="257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0" sldId="257"/>
            <ac:inkMk id="4" creationId="{98CEBAB6-226E-1107-A6FD-E8BDC8B61F32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154389669" sldId="268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154389669" sldId="268"/>
            <ac:inkMk id="15" creationId="{DDDDB1E7-4D02-87B4-587F-5F8463D6EE4B}"/>
          </ac:inkMkLst>
        </pc:inkChg>
      </pc:sldChg>
      <pc:sldChg chg="addSp modSp mod">
        <pc:chgData name="David Butler" userId="5e725e48-0273-4087-b2eb-09e2acbbccf3" providerId="ADAL" clId="{1A013D3D-83DC-4063-9D34-DB1872C0B58D}" dt="2023-09-19T13:35:28.196" v="20" actId="27636"/>
        <pc:sldMkLst>
          <pc:docMk/>
          <pc:sldMk cId="6299309" sldId="270"/>
        </pc:sldMkLst>
        <pc:spChg chg="mod">
          <ac:chgData name="David Butler" userId="5e725e48-0273-4087-b2eb-09e2acbbccf3" providerId="ADAL" clId="{1A013D3D-83DC-4063-9D34-DB1872C0B58D}" dt="2023-09-19T13:35:28.196" v="20" actId="27636"/>
          <ac:spMkLst>
            <pc:docMk/>
            <pc:sldMk cId="6299309" sldId="270"/>
            <ac:spMk id="3" creationId="{85C58CB7-B7A1-4131-A0CF-D008B05A8FFE}"/>
          </ac:spMkLst>
        </pc:spChg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6299309" sldId="270"/>
            <ac:inkMk id="4" creationId="{86342AA9-B10D-AD55-B132-43B5EABED233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2503806899" sldId="272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  <pc:docChgLst>
    <pc:chgData name="David Butler" userId="1d4169bac4fa5473" providerId="LiveId" clId="{40B2D007-1643-4DE2-8A8F-B463B9D3D3D7}"/>
    <pc:docChg chg="custSel addSld modSld">
      <pc:chgData name="David Butler" userId="1d4169bac4fa5473" providerId="LiveId" clId="{40B2D007-1643-4DE2-8A8F-B463B9D3D3D7}" dt="2024-09-07T08:05:40.763" v="105" actId="14100"/>
      <pc:docMkLst>
        <pc:docMk/>
      </pc:docMkLst>
      <pc:sldChg chg="addSp delSp modSp mod setBg">
        <pc:chgData name="David Butler" userId="1d4169bac4fa5473" providerId="LiveId" clId="{40B2D007-1643-4DE2-8A8F-B463B9D3D3D7}" dt="2024-09-07T08:02:11.145" v="2" actId="26606"/>
        <pc:sldMkLst>
          <pc:docMk/>
          <pc:sldMk cId="4202901059" sldId="273"/>
        </pc:sldMkLst>
        <pc:picChg chg="add mod">
          <ac:chgData name="David Butler" userId="1d4169bac4fa5473" providerId="LiveId" clId="{40B2D007-1643-4DE2-8A8F-B463B9D3D3D7}" dt="2024-09-07T08:02:11.145" v="2" actId="26606"/>
          <ac:picMkLst>
            <pc:docMk/>
            <pc:sldMk cId="4202901059" sldId="273"/>
            <ac:picMk id="3" creationId="{60216067-65D8-FA73-BE49-11F3D78720CB}"/>
          </ac:picMkLst>
        </pc:picChg>
        <pc:picChg chg="del">
          <ac:chgData name="David Butler" userId="1d4169bac4fa5473" providerId="LiveId" clId="{40B2D007-1643-4DE2-8A8F-B463B9D3D3D7}" dt="2024-09-07T08:01:26.068" v="0" actId="478"/>
          <ac:picMkLst>
            <pc:docMk/>
            <pc:sldMk cId="4202901059" sldId="273"/>
            <ac:picMk id="4" creationId="{9DBE7BDF-7F42-0E29-8FA6-14BBB58172BA}"/>
          </ac:picMkLst>
        </pc:picChg>
      </pc:sldChg>
      <pc:sldChg chg="modSp mod">
        <pc:chgData name="David Butler" userId="1d4169bac4fa5473" providerId="LiveId" clId="{40B2D007-1643-4DE2-8A8F-B463B9D3D3D7}" dt="2024-09-07T08:02:21.064" v="4" actId="14100"/>
        <pc:sldMkLst>
          <pc:docMk/>
          <pc:sldMk cId="2697909839" sldId="274"/>
        </pc:sldMkLst>
        <pc:picChg chg="mod">
          <ac:chgData name="David Butler" userId="1d4169bac4fa5473" providerId="LiveId" clId="{40B2D007-1643-4DE2-8A8F-B463B9D3D3D7}" dt="2024-09-07T08:02:21.064" v="4" actId="14100"/>
          <ac:picMkLst>
            <pc:docMk/>
            <pc:sldMk cId="2697909839" sldId="274"/>
            <ac:picMk id="3" creationId="{75FC1C04-4FF3-1535-7884-DDFF383176EE}"/>
          </ac:picMkLst>
        </pc:picChg>
      </pc:sldChg>
      <pc:sldChg chg="addSp modSp new mod">
        <pc:chgData name="David Butler" userId="1d4169bac4fa5473" providerId="LiveId" clId="{40B2D007-1643-4DE2-8A8F-B463B9D3D3D7}" dt="2024-09-07T08:03:09.978" v="33" actId="1076"/>
        <pc:sldMkLst>
          <pc:docMk/>
          <pc:sldMk cId="3499142064" sldId="279"/>
        </pc:sldMkLst>
        <pc:spChg chg="add mod">
          <ac:chgData name="David Butler" userId="1d4169bac4fa5473" providerId="LiveId" clId="{40B2D007-1643-4DE2-8A8F-B463B9D3D3D7}" dt="2024-09-07T08:03:09.978" v="33" actId="1076"/>
          <ac:spMkLst>
            <pc:docMk/>
            <pc:sldMk cId="3499142064" sldId="279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32.315" v="44" actId="20577"/>
        <pc:sldMkLst>
          <pc:docMk/>
          <pc:sldMk cId="1459656223" sldId="280"/>
        </pc:sldMkLst>
        <pc:spChg chg="mod">
          <ac:chgData name="David Butler" userId="1d4169bac4fa5473" providerId="LiveId" clId="{40B2D007-1643-4DE2-8A8F-B463B9D3D3D7}" dt="2024-09-07T08:03:32.315" v="44" actId="20577"/>
          <ac:spMkLst>
            <pc:docMk/>
            <pc:sldMk cId="1459656223" sldId="280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37.900" v="46" actId="20577"/>
        <pc:sldMkLst>
          <pc:docMk/>
          <pc:sldMk cId="1416354406" sldId="281"/>
        </pc:sldMkLst>
        <pc:spChg chg="mod">
          <ac:chgData name="David Butler" userId="1d4169bac4fa5473" providerId="LiveId" clId="{40B2D007-1643-4DE2-8A8F-B463B9D3D3D7}" dt="2024-09-07T08:03:37.900" v="46" actId="20577"/>
          <ac:spMkLst>
            <pc:docMk/>
            <pc:sldMk cId="1416354406" sldId="281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42.097" v="50" actId="20577"/>
        <pc:sldMkLst>
          <pc:docMk/>
          <pc:sldMk cId="2771295364" sldId="282"/>
        </pc:sldMkLst>
        <pc:spChg chg="mod">
          <ac:chgData name="David Butler" userId="1d4169bac4fa5473" providerId="LiveId" clId="{40B2D007-1643-4DE2-8A8F-B463B9D3D3D7}" dt="2024-09-07T08:03:42.097" v="50" actId="20577"/>
          <ac:spMkLst>
            <pc:docMk/>
            <pc:sldMk cId="2771295364" sldId="282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47.998" v="52" actId="20577"/>
        <pc:sldMkLst>
          <pc:docMk/>
          <pc:sldMk cId="1996615001" sldId="283"/>
        </pc:sldMkLst>
        <pc:spChg chg="mod">
          <ac:chgData name="David Butler" userId="1d4169bac4fa5473" providerId="LiveId" clId="{40B2D007-1643-4DE2-8A8F-B463B9D3D3D7}" dt="2024-09-07T08:03:47.998" v="52" actId="20577"/>
          <ac:spMkLst>
            <pc:docMk/>
            <pc:sldMk cId="1996615001" sldId="283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51.001" v="54" actId="20577"/>
        <pc:sldMkLst>
          <pc:docMk/>
          <pc:sldMk cId="3294002102" sldId="284"/>
        </pc:sldMkLst>
        <pc:spChg chg="mod">
          <ac:chgData name="David Butler" userId="1d4169bac4fa5473" providerId="LiveId" clId="{40B2D007-1643-4DE2-8A8F-B463B9D3D3D7}" dt="2024-09-07T08:03:51.001" v="54" actId="20577"/>
          <ac:spMkLst>
            <pc:docMk/>
            <pc:sldMk cId="3294002102" sldId="284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3:54.398" v="56" actId="20577"/>
        <pc:sldMkLst>
          <pc:docMk/>
          <pc:sldMk cId="2546831554" sldId="285"/>
        </pc:sldMkLst>
        <pc:spChg chg="mod">
          <ac:chgData name="David Butler" userId="1d4169bac4fa5473" providerId="LiveId" clId="{40B2D007-1643-4DE2-8A8F-B463B9D3D3D7}" dt="2024-09-07T08:03:54.398" v="56" actId="20577"/>
          <ac:spMkLst>
            <pc:docMk/>
            <pc:sldMk cId="2546831554" sldId="285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13.345" v="64" actId="14100"/>
        <pc:sldMkLst>
          <pc:docMk/>
          <pc:sldMk cId="4104099920" sldId="286"/>
        </pc:sldMkLst>
        <pc:spChg chg="mod">
          <ac:chgData name="David Butler" userId="1d4169bac4fa5473" providerId="LiveId" clId="{40B2D007-1643-4DE2-8A8F-B463B9D3D3D7}" dt="2024-09-07T08:04:13.345" v="64" actId="14100"/>
          <ac:spMkLst>
            <pc:docMk/>
            <pc:sldMk cId="4104099920" sldId="286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09.098" v="63" actId="14100"/>
        <pc:sldMkLst>
          <pc:docMk/>
          <pc:sldMk cId="1304738357" sldId="287"/>
        </pc:sldMkLst>
        <pc:spChg chg="mod">
          <ac:chgData name="David Butler" userId="1d4169bac4fa5473" providerId="LiveId" clId="{40B2D007-1643-4DE2-8A8F-B463B9D3D3D7}" dt="2024-09-07T08:04:09.098" v="63" actId="14100"/>
          <ac:spMkLst>
            <pc:docMk/>
            <pc:sldMk cId="1304738357" sldId="287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26.825" v="74" actId="14100"/>
        <pc:sldMkLst>
          <pc:docMk/>
          <pc:sldMk cId="767347043" sldId="288"/>
        </pc:sldMkLst>
        <pc:spChg chg="mod">
          <ac:chgData name="David Butler" userId="1d4169bac4fa5473" providerId="LiveId" clId="{40B2D007-1643-4DE2-8A8F-B463B9D3D3D7}" dt="2024-09-07T08:04:26.825" v="74" actId="14100"/>
          <ac:spMkLst>
            <pc:docMk/>
            <pc:sldMk cId="767347043" sldId="288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40.568" v="81" actId="122"/>
        <pc:sldMkLst>
          <pc:docMk/>
          <pc:sldMk cId="995651843" sldId="289"/>
        </pc:sldMkLst>
        <pc:spChg chg="mod">
          <ac:chgData name="David Butler" userId="1d4169bac4fa5473" providerId="LiveId" clId="{40B2D007-1643-4DE2-8A8F-B463B9D3D3D7}" dt="2024-09-07T08:04:40.568" v="81" actId="122"/>
          <ac:spMkLst>
            <pc:docMk/>
            <pc:sldMk cId="995651843" sldId="289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48.673" v="87" actId="20577"/>
        <pc:sldMkLst>
          <pc:docMk/>
          <pc:sldMk cId="2075434134" sldId="290"/>
        </pc:sldMkLst>
        <pc:spChg chg="mod">
          <ac:chgData name="David Butler" userId="1d4169bac4fa5473" providerId="LiveId" clId="{40B2D007-1643-4DE2-8A8F-B463B9D3D3D7}" dt="2024-09-07T08:04:48.673" v="87" actId="20577"/>
          <ac:spMkLst>
            <pc:docMk/>
            <pc:sldMk cId="2075434134" sldId="290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4:55.913" v="91" actId="14100"/>
        <pc:sldMkLst>
          <pc:docMk/>
          <pc:sldMk cId="2053022537" sldId="291"/>
        </pc:sldMkLst>
        <pc:spChg chg="mod">
          <ac:chgData name="David Butler" userId="1d4169bac4fa5473" providerId="LiveId" clId="{40B2D007-1643-4DE2-8A8F-B463B9D3D3D7}" dt="2024-09-07T08:04:55.913" v="91" actId="14100"/>
          <ac:spMkLst>
            <pc:docMk/>
            <pc:sldMk cId="2053022537" sldId="291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5:04.262" v="95" actId="14100"/>
        <pc:sldMkLst>
          <pc:docMk/>
          <pc:sldMk cId="4028331623" sldId="292"/>
        </pc:sldMkLst>
        <pc:spChg chg="mod">
          <ac:chgData name="David Butler" userId="1d4169bac4fa5473" providerId="LiveId" clId="{40B2D007-1643-4DE2-8A8F-B463B9D3D3D7}" dt="2024-09-07T08:05:04.262" v="95" actId="14100"/>
          <ac:spMkLst>
            <pc:docMk/>
            <pc:sldMk cId="4028331623" sldId="292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5:29.458" v="99" actId="14100"/>
        <pc:sldMkLst>
          <pc:docMk/>
          <pc:sldMk cId="1767543745" sldId="293"/>
        </pc:sldMkLst>
        <pc:spChg chg="mod">
          <ac:chgData name="David Butler" userId="1d4169bac4fa5473" providerId="LiveId" clId="{40B2D007-1643-4DE2-8A8F-B463B9D3D3D7}" dt="2024-09-07T08:05:29.458" v="99" actId="14100"/>
          <ac:spMkLst>
            <pc:docMk/>
            <pc:sldMk cId="1767543745" sldId="293"/>
            <ac:spMk id="2" creationId="{4AADF230-8911-8003-F52D-91C8108B80A7}"/>
          </ac:spMkLst>
        </pc:spChg>
      </pc:sldChg>
      <pc:sldChg chg="modSp add mod">
        <pc:chgData name="David Butler" userId="1d4169bac4fa5473" providerId="LiveId" clId="{40B2D007-1643-4DE2-8A8F-B463B9D3D3D7}" dt="2024-09-07T08:05:40.763" v="105" actId="14100"/>
        <pc:sldMkLst>
          <pc:docMk/>
          <pc:sldMk cId="788783118" sldId="294"/>
        </pc:sldMkLst>
        <pc:spChg chg="mod">
          <ac:chgData name="David Butler" userId="1d4169bac4fa5473" providerId="LiveId" clId="{40B2D007-1643-4DE2-8A8F-B463B9D3D3D7}" dt="2024-09-07T08:05:40.763" v="105" actId="14100"/>
          <ac:spMkLst>
            <pc:docMk/>
            <pc:sldMk cId="788783118" sldId="294"/>
            <ac:spMk id="2" creationId="{4AADF230-8911-8003-F52D-91C8108B80A7}"/>
          </ac:spMkLst>
        </pc:spChg>
      </pc:sldChg>
    </pc:docChg>
  </pc:docChgLst>
  <pc:docChgLst>
    <pc:chgData name="David Butler" userId="1d4169bac4fa5473" providerId="LiveId" clId="{AE3A181C-6E60-4C13-8ED0-F71EA92BB39B}"/>
    <pc:docChg chg="custSel modSld">
      <pc:chgData name="David Butler" userId="1d4169bac4fa5473" providerId="LiveId" clId="{AE3A181C-6E60-4C13-8ED0-F71EA92BB39B}" dt="2023-12-21T15:31:13.507" v="13" actId="478"/>
      <pc:docMkLst>
        <pc:docMk/>
      </pc:docMkLst>
      <pc:sldChg chg="delSp mod">
        <pc:chgData name="David Butler" userId="1d4169bac4fa5473" providerId="LiveId" clId="{AE3A181C-6E60-4C13-8ED0-F71EA92BB39B}" dt="2023-12-21T15:31:13.507" v="13" actId="478"/>
        <pc:sldMkLst>
          <pc:docMk/>
          <pc:sldMk cId="0" sldId="265"/>
        </pc:sldMkLst>
        <pc:spChg chg="del">
          <ac:chgData name="David Butler" userId="1d4169bac4fa5473" providerId="LiveId" clId="{AE3A181C-6E60-4C13-8ED0-F71EA92BB39B}" dt="2023-12-21T15:31:13.507" v="13" actId="478"/>
          <ac:spMkLst>
            <pc:docMk/>
            <pc:sldMk cId="0" sldId="265"/>
            <ac:spMk id="3" creationId="{00000000-0000-0000-0000-000000000000}"/>
          </ac:spMkLst>
        </pc:spChg>
      </pc:sldChg>
      <pc:sldChg chg="delSp modSp mod">
        <pc:chgData name="David Butler" userId="1d4169bac4fa5473" providerId="LiveId" clId="{AE3A181C-6E60-4C13-8ED0-F71EA92BB39B}" dt="2023-12-21T15:30:40.143" v="1" actId="478"/>
        <pc:sldMkLst>
          <pc:docMk/>
          <pc:sldMk cId="154389669" sldId="268"/>
        </pc:sldMkLst>
        <pc:inkChg chg="del mod">
          <ac:chgData name="David Butler" userId="1d4169bac4fa5473" providerId="LiveId" clId="{AE3A181C-6E60-4C13-8ED0-F71EA92BB39B}" dt="2023-12-21T15:30:40.143" v="1" actId="478"/>
          <ac:inkMkLst>
            <pc:docMk/>
            <pc:sldMk cId="154389669" sldId="268"/>
            <ac:inkMk id="15" creationId="{DDDDB1E7-4D02-87B4-587F-5F8463D6EE4B}"/>
          </ac:inkMkLst>
        </pc:inkChg>
      </pc:sldChg>
      <pc:sldChg chg="delSp modSp mod">
        <pc:chgData name="David Butler" userId="1d4169bac4fa5473" providerId="LiveId" clId="{AE3A181C-6E60-4C13-8ED0-F71EA92BB39B}" dt="2023-12-21T15:31:01.907" v="10" actId="20577"/>
        <pc:sldMkLst>
          <pc:docMk/>
          <pc:sldMk cId="6299309" sldId="270"/>
        </pc:sldMkLst>
        <pc:spChg chg="mod">
          <ac:chgData name="David Butler" userId="1d4169bac4fa5473" providerId="LiveId" clId="{AE3A181C-6E60-4C13-8ED0-F71EA92BB39B}" dt="2023-12-21T15:31:01.907" v="10" actId="20577"/>
          <ac:spMkLst>
            <pc:docMk/>
            <pc:sldMk cId="6299309" sldId="270"/>
            <ac:spMk id="3" creationId="{85C58CB7-B7A1-4131-A0CF-D008B05A8FFE}"/>
          </ac:spMkLst>
        </pc:spChg>
        <pc:inkChg chg="del">
          <ac:chgData name="David Butler" userId="1d4169bac4fa5473" providerId="LiveId" clId="{AE3A181C-6E60-4C13-8ED0-F71EA92BB39B}" dt="2023-12-21T15:30:54.319" v="2" actId="478"/>
          <ac:inkMkLst>
            <pc:docMk/>
            <pc:sldMk cId="6299309" sldId="270"/>
            <ac:inkMk id="4" creationId="{86342AA9-B10D-AD55-B132-43B5EABED233}"/>
          </ac:inkMkLst>
        </pc:inkChg>
      </pc:sldChg>
      <pc:sldChg chg="delSp modSp mod">
        <pc:chgData name="David Butler" userId="1d4169bac4fa5473" providerId="LiveId" clId="{AE3A181C-6E60-4C13-8ED0-F71EA92BB39B}" dt="2023-12-21T15:31:07.442" v="12" actId="478"/>
        <pc:sldMkLst>
          <pc:docMk/>
          <pc:sldMk cId="2503806899" sldId="272"/>
        </pc:sldMkLst>
        <pc:inkChg chg="del mod">
          <ac:chgData name="David Butler" userId="1d4169bac4fa5473" providerId="LiveId" clId="{AE3A181C-6E60-4C13-8ED0-F71EA92BB39B}" dt="2023-12-21T15:31:07.442" v="12" actId="478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216067-65D8-FA73-BE49-11F3D7872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01561"/>
            <a:ext cx="8178799" cy="525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0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71295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96615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94002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46831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2051720" y="-171400"/>
            <a:ext cx="6922878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104099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2123728" y="-171400"/>
            <a:ext cx="685087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04738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2051720" y="-171400"/>
            <a:ext cx="6922878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767347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611560" y="-171400"/>
            <a:ext cx="684076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13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995651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1043608" y="-171400"/>
            <a:ext cx="720080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13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75434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1979712" y="-171400"/>
            <a:ext cx="699488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53022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FC1C04-4FF3-1535-7884-DDFF38317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548680"/>
            <a:ext cx="8827573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09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1835696" y="-171400"/>
            <a:ext cx="7138902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28331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1907704" y="-171400"/>
            <a:ext cx="70668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767543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1835696" y="-171400"/>
            <a:ext cx="7138902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3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8878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0F1C45-BFCB-E8D8-DECB-E73EDE91F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76672"/>
            <a:ext cx="7735718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58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C96D31-DF3D-5840-F543-0C0D72D77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980728"/>
            <a:ext cx="804863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5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C94283-9A2C-8B09-123F-BBE7FDC7C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7637947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6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0B3F8F-3E88-ECF7-8A1C-854711F90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5" y="548680"/>
            <a:ext cx="656172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8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9914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59656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DF230-8911-8003-F52D-91C8108B80A7}"/>
              </a:ext>
            </a:extLst>
          </p:cNvPr>
          <p:cNvSpPr txBox="1"/>
          <p:nvPr/>
        </p:nvSpPr>
        <p:spPr>
          <a:xfrm>
            <a:off x="3419872" y="-171400"/>
            <a:ext cx="286969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13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16354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7789c14a-a99d-49e3-b17f-cc0aeb526209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2435</TotalTime>
  <Words>16</Words>
  <Application>Microsoft Office PowerPoint</Application>
  <PresentationFormat>On-screen Show (4:3)</PresentationFormat>
  <Paragraphs>16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2024-09-07T08:05:42Z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