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2" r:id="rId7"/>
    <p:sldId id="261" r:id="rId8"/>
    <p:sldId id="260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74B06AA3-5D7F-4801-A76D-FC5F788F4FF0}"/>
    <pc:docChg chg="addSld modSld">
      <pc:chgData name="David Butler" userId="5e725e48-0273-4087-b2eb-09e2acbbccf3" providerId="ADAL" clId="{74B06AA3-5D7F-4801-A76D-FC5F788F4FF0}" dt="2023-09-20T12:27:04.499" v="38" actId="9405"/>
      <pc:docMkLst>
        <pc:docMk/>
      </pc:docMkLst>
      <pc:sldChg chg="addSp mod">
        <pc:chgData name="David Butler" userId="5e725e48-0273-4087-b2eb-09e2acbbccf3" providerId="ADAL" clId="{74B06AA3-5D7F-4801-A76D-FC5F788F4FF0}" dt="2023-09-20T12:27:04.499" v="38" actId="9405"/>
        <pc:sldMkLst>
          <pc:docMk/>
          <pc:sldMk cId="3755815584" sldId="257"/>
        </pc:sldMkLst>
        <pc:inkChg chg="add">
          <ac:chgData name="David Butler" userId="5e725e48-0273-4087-b2eb-09e2acbbccf3" providerId="ADAL" clId="{74B06AA3-5D7F-4801-A76D-FC5F788F4FF0}" dt="2023-09-20T12:27:01.916" v="37" actId="9405"/>
          <ac:inkMkLst>
            <pc:docMk/>
            <pc:sldMk cId="3755815584" sldId="257"/>
            <ac:inkMk id="2" creationId="{75D0E769-9967-1606-96AA-3DE010A04DCF}"/>
          </ac:inkMkLst>
        </pc:inkChg>
        <pc:inkChg chg="add">
          <ac:chgData name="David Butler" userId="5e725e48-0273-4087-b2eb-09e2acbbccf3" providerId="ADAL" clId="{74B06AA3-5D7F-4801-A76D-FC5F788F4FF0}" dt="2023-09-20T12:27:04.499" v="38" actId="9405"/>
          <ac:inkMkLst>
            <pc:docMk/>
            <pc:sldMk cId="3755815584" sldId="257"/>
            <ac:inkMk id="3" creationId="{B8BC087C-BC4F-BECD-7E9E-2710E15CBB1E}"/>
          </ac:inkMkLst>
        </pc:inkChg>
      </pc:sldChg>
      <pc:sldChg chg="addSp delSp modSp new mod">
        <pc:chgData name="David Butler" userId="5e725e48-0273-4087-b2eb-09e2acbbccf3" providerId="ADAL" clId="{74B06AA3-5D7F-4801-A76D-FC5F788F4FF0}" dt="2023-09-20T12:22:32.404" v="36" actId="9405"/>
        <pc:sldMkLst>
          <pc:docMk/>
          <pc:sldMk cId="1957917965" sldId="263"/>
        </pc:sldMkLst>
        <pc:grpChg chg="del mod">
          <ac:chgData name="David Butler" userId="5e725e48-0273-4087-b2eb-09e2acbbccf3" providerId="ADAL" clId="{74B06AA3-5D7F-4801-A76D-FC5F788F4FF0}" dt="2023-09-20T12:22:09.279" v="24"/>
          <ac:grpSpMkLst>
            <pc:docMk/>
            <pc:sldMk cId="1957917965" sldId="263"/>
            <ac:grpSpMk id="8" creationId="{72127C7E-EEF7-DBC5-0D86-402247A18F65}"/>
          </ac:grpSpMkLst>
        </pc:grpChg>
        <pc:grpChg chg="mod">
          <ac:chgData name="David Butler" userId="5e725e48-0273-4087-b2eb-09e2acbbccf3" providerId="ADAL" clId="{74B06AA3-5D7F-4801-A76D-FC5F788F4FF0}" dt="2023-09-20T12:22:00.558" v="7"/>
          <ac:grpSpMkLst>
            <pc:docMk/>
            <pc:sldMk cId="1957917965" sldId="263"/>
            <ac:grpSpMk id="9" creationId="{47638F7A-A96B-9A11-4A09-BFB9D1DE3006}"/>
          </ac:grpSpMkLst>
        </pc:grpChg>
        <pc:grpChg chg="mod">
          <ac:chgData name="David Butler" userId="5e725e48-0273-4087-b2eb-09e2acbbccf3" providerId="ADAL" clId="{74B06AA3-5D7F-4801-A76D-FC5F788F4FF0}" dt="2023-09-20T12:22:09.279" v="24"/>
          <ac:grpSpMkLst>
            <pc:docMk/>
            <pc:sldMk cId="1957917965" sldId="263"/>
            <ac:grpSpMk id="26" creationId="{675ADD81-A3BB-F0FF-4E46-596A6F62A226}"/>
          </ac:grpSpMkLst>
        </pc:grpChg>
        <pc:grpChg chg="mod">
          <ac:chgData name="David Butler" userId="5e725e48-0273-4087-b2eb-09e2acbbccf3" providerId="ADAL" clId="{74B06AA3-5D7F-4801-A76D-FC5F788F4FF0}" dt="2023-09-20T12:22:09.279" v="24"/>
          <ac:grpSpMkLst>
            <pc:docMk/>
            <pc:sldMk cId="1957917965" sldId="263"/>
            <ac:grpSpMk id="27" creationId="{E4391957-3826-1F5F-82AF-CB2BFC593219}"/>
          </ac:grpSpMkLst>
        </pc:grpChg>
        <pc:grpChg chg="mod">
          <ac:chgData name="David Butler" userId="5e725e48-0273-4087-b2eb-09e2acbbccf3" providerId="ADAL" clId="{74B06AA3-5D7F-4801-A76D-FC5F788F4FF0}" dt="2023-09-20T12:22:09.279" v="24"/>
          <ac:grpSpMkLst>
            <pc:docMk/>
            <pc:sldMk cId="1957917965" sldId="263"/>
            <ac:grpSpMk id="28" creationId="{DC588A11-BB33-71EF-0FD0-B7303DD8E099}"/>
          </ac:grpSpMkLst>
        </pc:grpChg>
        <pc:grpChg chg="mod">
          <ac:chgData name="David Butler" userId="5e725e48-0273-4087-b2eb-09e2acbbccf3" providerId="ADAL" clId="{74B06AA3-5D7F-4801-A76D-FC5F788F4FF0}" dt="2023-09-20T12:22:23.613" v="35"/>
          <ac:grpSpMkLst>
            <pc:docMk/>
            <pc:sldMk cId="1957917965" sldId="263"/>
            <ac:grpSpMk id="39" creationId="{0D09145B-5C57-DA3C-6AFD-353D6B94A8C1}"/>
          </ac:grpSpMkLst>
        </pc:grpChg>
        <pc:grpChg chg="mod">
          <ac:chgData name="David Butler" userId="5e725e48-0273-4087-b2eb-09e2acbbccf3" providerId="ADAL" clId="{74B06AA3-5D7F-4801-A76D-FC5F788F4FF0}" dt="2023-09-20T12:22:23.613" v="35"/>
          <ac:grpSpMkLst>
            <pc:docMk/>
            <pc:sldMk cId="1957917965" sldId="263"/>
            <ac:grpSpMk id="40" creationId="{808C6B5B-8D0A-E03E-5D92-285555CF6BB5}"/>
          </ac:grpSpMkLst>
        </pc:grpChg>
        <pc:inkChg chg="add mod">
          <ac:chgData name="David Butler" userId="5e725e48-0273-4087-b2eb-09e2acbbccf3" providerId="ADAL" clId="{74B06AA3-5D7F-4801-A76D-FC5F788F4FF0}" dt="2023-09-20T12:22:00.558" v="7"/>
          <ac:inkMkLst>
            <pc:docMk/>
            <pc:sldMk cId="1957917965" sldId="263"/>
            <ac:inkMk id="2" creationId="{644E86DB-2618-3179-466F-B9D1531915C4}"/>
          </ac:inkMkLst>
        </pc:inkChg>
        <pc:inkChg chg="add mod">
          <ac:chgData name="David Butler" userId="5e725e48-0273-4087-b2eb-09e2acbbccf3" providerId="ADAL" clId="{74B06AA3-5D7F-4801-A76D-FC5F788F4FF0}" dt="2023-09-20T12:22:00.558" v="7"/>
          <ac:inkMkLst>
            <pc:docMk/>
            <pc:sldMk cId="1957917965" sldId="263"/>
            <ac:inkMk id="3" creationId="{46D533C7-AC2C-CA64-B283-2D2E4BEA5A4F}"/>
          </ac:inkMkLst>
        </pc:inkChg>
        <pc:inkChg chg="add mod">
          <ac:chgData name="David Butler" userId="5e725e48-0273-4087-b2eb-09e2acbbccf3" providerId="ADAL" clId="{74B06AA3-5D7F-4801-A76D-FC5F788F4FF0}" dt="2023-09-20T12:22:00.558" v="7"/>
          <ac:inkMkLst>
            <pc:docMk/>
            <pc:sldMk cId="1957917965" sldId="263"/>
            <ac:inkMk id="4" creationId="{4D2211FF-554D-A896-4639-40760DB69EFF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5" creationId="{87170539-F306-638B-49CA-77D89E1784CE}"/>
          </ac:inkMkLst>
        </pc:inkChg>
        <pc:inkChg chg="add mod">
          <ac:chgData name="David Butler" userId="5e725e48-0273-4087-b2eb-09e2acbbccf3" providerId="ADAL" clId="{74B06AA3-5D7F-4801-A76D-FC5F788F4FF0}" dt="2023-09-20T12:22:00.558" v="7"/>
          <ac:inkMkLst>
            <pc:docMk/>
            <pc:sldMk cId="1957917965" sldId="263"/>
            <ac:inkMk id="6" creationId="{C70DB010-6453-B912-2813-2EB227C7131E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7" creationId="{5CFF4115-EF67-1FD0-21B7-8A9332A2C02D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0" creationId="{AEB4D844-AAC9-6C48-137F-8C06D56D0B46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1" creationId="{99D77196-739E-9C0B-062D-4E27103BA1A6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2" creationId="{74D8D19B-511D-82AF-8573-962BC077242A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3" creationId="{FF2F4B2E-0E1C-27D5-8EF6-6336FE5D8F6F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4" creationId="{9E9913FD-CD4B-BED5-3D5B-75344015233E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5" creationId="{DF279885-0891-0A05-FD65-F9B9567CE9E9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6" creationId="{66B17921-A142-BCE4-4466-F9F3667FC264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7" creationId="{257AAB62-0AB5-EA87-DD52-7FE913BDA9D4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8" creationId="{2DD40BFC-EAA8-E6CB-BC8F-97DDFADEA982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19" creationId="{A2F241E2-355D-2B64-AF5E-AD9A54AAAD9F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20" creationId="{4EE8C537-A04C-157F-4C61-AF7B1FCBB589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21" creationId="{ED47FEB1-0B17-E2F6-8CA0-07B1CD81D240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22" creationId="{8E8D666D-6800-64AD-FB8B-242947CE94F7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23" creationId="{FAC0F841-8B40-6700-B6B8-3267C1A10134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24" creationId="{634BCF7A-A9BC-3600-7EF6-E21370CA7638}"/>
          </ac:inkMkLst>
        </pc:inkChg>
        <pc:inkChg chg="add mod">
          <ac:chgData name="David Butler" userId="5e725e48-0273-4087-b2eb-09e2acbbccf3" providerId="ADAL" clId="{74B06AA3-5D7F-4801-A76D-FC5F788F4FF0}" dt="2023-09-20T12:22:09.279" v="24"/>
          <ac:inkMkLst>
            <pc:docMk/>
            <pc:sldMk cId="1957917965" sldId="263"/>
            <ac:inkMk id="25" creationId="{9E32478F-65BB-25B2-D4D6-05FE4BA1D4BA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29" creationId="{08F1FD9A-B8DB-B53C-E3A5-4509442DD185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30" creationId="{D97DCA55-5339-38E3-FF50-5A8DEC3C1B43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31" creationId="{14ED932B-520B-7810-4A09-39E31D6B6AB7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32" creationId="{EF0DAA48-65CA-D1BE-B37B-F2DFAF7D315A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33" creationId="{104AACFC-0507-B75B-9224-D6A8334C65D2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34" creationId="{457999D9-7BAA-4209-2D54-86D63FA99C5D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35" creationId="{093FC03F-B76F-77BF-33F4-5C3FD067B772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36" creationId="{EF11EB70-89C1-3F4A-4D4C-2852D52E64BB}"/>
          </ac:inkMkLst>
        </pc:inkChg>
        <pc:inkChg chg="add mod">
          <ac:chgData name="David Butler" userId="5e725e48-0273-4087-b2eb-09e2acbbccf3" providerId="ADAL" clId="{74B06AA3-5D7F-4801-A76D-FC5F788F4FF0}" dt="2023-09-20T12:22:23.613" v="35"/>
          <ac:inkMkLst>
            <pc:docMk/>
            <pc:sldMk cId="1957917965" sldId="263"/>
            <ac:inkMk id="37" creationId="{DD5084B4-5D2F-14B6-F3D0-AC3622F30A0B}"/>
          </ac:inkMkLst>
        </pc:inkChg>
        <pc:inkChg chg="add">
          <ac:chgData name="David Butler" userId="5e725e48-0273-4087-b2eb-09e2acbbccf3" providerId="ADAL" clId="{74B06AA3-5D7F-4801-A76D-FC5F788F4FF0}" dt="2023-09-20T12:22:22.945" v="34" actId="9405"/>
          <ac:inkMkLst>
            <pc:docMk/>
            <pc:sldMk cId="1957917965" sldId="263"/>
            <ac:inkMk id="38" creationId="{1F775CD7-58BD-AB88-1727-B59CEA02890B}"/>
          </ac:inkMkLst>
        </pc:inkChg>
        <pc:inkChg chg="add">
          <ac:chgData name="David Butler" userId="5e725e48-0273-4087-b2eb-09e2acbbccf3" providerId="ADAL" clId="{74B06AA3-5D7F-4801-A76D-FC5F788F4FF0}" dt="2023-09-20T12:22:32.404" v="36" actId="9405"/>
          <ac:inkMkLst>
            <pc:docMk/>
            <pc:sldMk cId="1957917965" sldId="263"/>
            <ac:inkMk id="41" creationId="{8C9414EC-4BF5-9C68-BCBB-21815A56C4C5}"/>
          </ac:inkMkLst>
        </pc:inkChg>
      </pc:sldChg>
    </pc:docChg>
  </pc:docChgLst>
  <pc:docChgLst>
    <pc:chgData name="David Butler" userId="5e725e48-0273-4087-b2eb-09e2acbbccf3" providerId="ADAL" clId="{B127606E-3CFA-487D-B4B9-7F6AFA96ABE1}"/>
    <pc:docChg chg="undo custSel addSld delSld modSld">
      <pc:chgData name="David Butler" userId="5e725e48-0273-4087-b2eb-09e2acbbccf3" providerId="ADAL" clId="{B127606E-3CFA-487D-B4B9-7F6AFA96ABE1}" dt="2023-09-14T14:13:08.800" v="77" actId="1076"/>
      <pc:docMkLst>
        <pc:docMk/>
      </pc:docMkLst>
      <pc:sldChg chg="del">
        <pc:chgData name="David Butler" userId="5e725e48-0273-4087-b2eb-09e2acbbccf3" providerId="ADAL" clId="{B127606E-3CFA-487D-B4B9-7F6AFA96ABE1}" dt="2023-09-14T14:11:17.137" v="2" actId="2696"/>
        <pc:sldMkLst>
          <pc:docMk/>
          <pc:sldMk cId="4059780499" sldId="258"/>
        </pc:sldMkLst>
      </pc:sldChg>
      <pc:sldChg chg="addSp delSp modSp add">
        <pc:chgData name="David Butler" userId="5e725e48-0273-4087-b2eb-09e2acbbccf3" providerId="ADAL" clId="{B127606E-3CFA-487D-B4B9-7F6AFA96ABE1}" dt="2023-09-14T14:12:16.927" v="34" actId="478"/>
        <pc:sldMkLst>
          <pc:docMk/>
          <pc:sldMk cId="4283529367" sldId="258"/>
        </pc:sldMkLst>
        <pc:spChg chg="del">
          <ac:chgData name="David Butler" userId="5e725e48-0273-4087-b2eb-09e2acbbccf3" providerId="ADAL" clId="{B127606E-3CFA-487D-B4B9-7F6AFA96ABE1}" dt="2023-09-14T14:11:24.153" v="4" actId="478"/>
          <ac:spMkLst>
            <pc:docMk/>
            <pc:sldMk cId="4283529367" sldId="258"/>
            <ac:spMk id="11" creationId="{6FC2F606-C203-B58B-60BD-25DD4EE6B3FD}"/>
          </ac:spMkLst>
        </pc:spChg>
        <pc:spChg chg="del">
          <ac:chgData name="David Butler" userId="5e725e48-0273-4087-b2eb-09e2acbbccf3" providerId="ADAL" clId="{B127606E-3CFA-487D-B4B9-7F6AFA96ABE1}" dt="2023-09-14T14:11:25.952" v="5" actId="478"/>
          <ac:spMkLst>
            <pc:docMk/>
            <pc:sldMk cId="4283529367" sldId="258"/>
            <ac:spMk id="20" creationId="{EC9C4F04-A1CB-E626-899F-FDA9B599CBEB}"/>
          </ac:spMkLst>
        </pc:spChg>
        <pc:spChg chg="del">
          <ac:chgData name="David Butler" userId="5e725e48-0273-4087-b2eb-09e2acbbccf3" providerId="ADAL" clId="{B127606E-3CFA-487D-B4B9-7F6AFA96ABE1}" dt="2023-09-14T14:11:38.631" v="12" actId="478"/>
          <ac:spMkLst>
            <pc:docMk/>
            <pc:sldMk cId="4283529367" sldId="258"/>
            <ac:spMk id="21" creationId="{7E03C533-118E-3964-5373-8CBB0D4065BD}"/>
          </ac:spMkLst>
        </pc:spChg>
        <pc:spChg chg="del">
          <ac:chgData name="David Butler" userId="5e725e48-0273-4087-b2eb-09e2acbbccf3" providerId="ADAL" clId="{B127606E-3CFA-487D-B4B9-7F6AFA96ABE1}" dt="2023-09-14T14:11:27.503" v="6" actId="478"/>
          <ac:spMkLst>
            <pc:docMk/>
            <pc:sldMk cId="4283529367" sldId="258"/>
            <ac:spMk id="22" creationId="{94BF686C-2875-E6A5-AFBE-432DC3CA2ECF}"/>
          </ac:spMkLst>
        </pc:spChg>
        <pc:spChg chg="del">
          <ac:chgData name="David Butler" userId="5e725e48-0273-4087-b2eb-09e2acbbccf3" providerId="ADAL" clId="{B127606E-3CFA-487D-B4B9-7F6AFA96ABE1}" dt="2023-09-14T14:11:33.424" v="9" actId="478"/>
          <ac:spMkLst>
            <pc:docMk/>
            <pc:sldMk cId="4283529367" sldId="258"/>
            <ac:spMk id="23" creationId="{24D18DED-EFCC-0347-952C-17D679E43DE6}"/>
          </ac:spMkLst>
        </pc:spChg>
        <pc:spChg chg="del">
          <ac:chgData name="David Butler" userId="5e725e48-0273-4087-b2eb-09e2acbbccf3" providerId="ADAL" clId="{B127606E-3CFA-487D-B4B9-7F6AFA96ABE1}" dt="2023-09-14T14:11:29.607" v="7" actId="478"/>
          <ac:spMkLst>
            <pc:docMk/>
            <pc:sldMk cId="4283529367" sldId="258"/>
            <ac:spMk id="24" creationId="{1F8A2E48-DB25-EE58-D0D0-FAC42CA1FD30}"/>
          </ac:spMkLst>
        </pc:spChg>
        <pc:spChg chg="del">
          <ac:chgData name="David Butler" userId="5e725e48-0273-4087-b2eb-09e2acbbccf3" providerId="ADAL" clId="{B127606E-3CFA-487D-B4B9-7F6AFA96ABE1}" dt="2023-09-14T14:11:36.879" v="11" actId="478"/>
          <ac:spMkLst>
            <pc:docMk/>
            <pc:sldMk cId="4283529367" sldId="258"/>
            <ac:spMk id="25" creationId="{8F140155-014C-E222-06CA-DCD61C750869}"/>
          </ac:spMkLst>
        </pc:spChg>
        <pc:spChg chg="del">
          <ac:chgData name="David Butler" userId="5e725e48-0273-4087-b2eb-09e2acbbccf3" providerId="ADAL" clId="{B127606E-3CFA-487D-B4B9-7F6AFA96ABE1}" dt="2023-09-14T14:11:35.039" v="10" actId="478"/>
          <ac:spMkLst>
            <pc:docMk/>
            <pc:sldMk cId="4283529367" sldId="258"/>
            <ac:spMk id="26" creationId="{08F24E84-225D-407E-48AD-1D706EDFD9ED}"/>
          </ac:spMkLst>
        </pc:spChg>
        <pc:spChg chg="del">
          <ac:chgData name="David Butler" userId="5e725e48-0273-4087-b2eb-09e2acbbccf3" providerId="ADAL" clId="{B127606E-3CFA-487D-B4B9-7F6AFA96ABE1}" dt="2023-09-14T14:11:31.383" v="8" actId="478"/>
          <ac:spMkLst>
            <pc:docMk/>
            <pc:sldMk cId="4283529367" sldId="258"/>
            <ac:spMk id="27" creationId="{D66CB6A2-0237-8C09-C813-D1C158E40B9F}"/>
          </ac:spMkLst>
        </pc:spChg>
        <pc:picChg chg="mod">
          <ac:chgData name="David Butler" userId="5e725e48-0273-4087-b2eb-09e2acbbccf3" providerId="ADAL" clId="{B127606E-3CFA-487D-B4B9-7F6AFA96ABE1}" dt="2023-09-14T14:11:52.215" v="18" actId="1076"/>
          <ac:picMkLst>
            <pc:docMk/>
            <pc:sldMk cId="4283529367" sldId="258"/>
            <ac:picMk id="28" creationId="{663889EB-59CF-4B80-8A37-09624E32A0A0}"/>
          </ac:picMkLst>
        </pc:picChg>
        <pc:picChg chg="mod">
          <ac:chgData name="David Butler" userId="5e725e48-0273-4087-b2eb-09e2acbbccf3" providerId="ADAL" clId="{B127606E-3CFA-487D-B4B9-7F6AFA96ABE1}" dt="2023-09-14T14:11:53.903" v="20" actId="1076"/>
          <ac:picMkLst>
            <pc:docMk/>
            <pc:sldMk cId="4283529367" sldId="258"/>
            <ac:picMk id="29" creationId="{4F4CAC49-E7A6-4A5C-A5A3-21AA5F3096A6}"/>
          </ac:picMkLst>
        </pc:picChg>
        <pc:picChg chg="mod">
          <ac:chgData name="David Butler" userId="5e725e48-0273-4087-b2eb-09e2acbbccf3" providerId="ADAL" clId="{B127606E-3CFA-487D-B4B9-7F6AFA96ABE1}" dt="2023-09-14T14:11:56.999" v="23" actId="1076"/>
          <ac:picMkLst>
            <pc:docMk/>
            <pc:sldMk cId="4283529367" sldId="258"/>
            <ac:picMk id="30" creationId="{4DCBE9A7-E0CA-40D7-AF76-A67DEAB35FD5}"/>
          </ac:picMkLst>
        </pc:picChg>
        <pc:picChg chg="mod">
          <ac:chgData name="David Butler" userId="5e725e48-0273-4087-b2eb-09e2acbbccf3" providerId="ADAL" clId="{B127606E-3CFA-487D-B4B9-7F6AFA96ABE1}" dt="2023-09-14T14:11:52.990" v="19" actId="1076"/>
          <ac:picMkLst>
            <pc:docMk/>
            <pc:sldMk cId="4283529367" sldId="258"/>
            <ac:picMk id="31" creationId="{30728355-4BE4-4559-AF71-DE1A09C83878}"/>
          </ac:picMkLst>
        </pc:picChg>
        <pc:picChg chg="mod">
          <ac:chgData name="David Butler" userId="5e725e48-0273-4087-b2eb-09e2acbbccf3" providerId="ADAL" clId="{B127606E-3CFA-487D-B4B9-7F6AFA96ABE1}" dt="2023-09-14T14:11:57.704" v="24" actId="1076"/>
          <ac:picMkLst>
            <pc:docMk/>
            <pc:sldMk cId="4283529367" sldId="258"/>
            <ac:picMk id="32" creationId="{A669C6E7-9708-43EF-A4DA-F90029CA127B}"/>
          </ac:picMkLst>
        </pc:picChg>
        <pc:picChg chg="mod">
          <ac:chgData name="David Butler" userId="5e725e48-0273-4087-b2eb-09e2acbbccf3" providerId="ADAL" clId="{B127606E-3CFA-487D-B4B9-7F6AFA96ABE1}" dt="2023-09-14T14:12:01.431" v="28" actId="1076"/>
          <ac:picMkLst>
            <pc:docMk/>
            <pc:sldMk cId="4283529367" sldId="258"/>
            <ac:picMk id="33" creationId="{432F282E-399C-4A66-A158-1F941872CE14}"/>
          </ac:picMkLst>
        </pc:picChg>
        <pc:picChg chg="mod">
          <ac:chgData name="David Butler" userId="5e725e48-0273-4087-b2eb-09e2acbbccf3" providerId="ADAL" clId="{B127606E-3CFA-487D-B4B9-7F6AFA96ABE1}" dt="2023-09-14T14:12:02.831" v="29" actId="1076"/>
          <ac:picMkLst>
            <pc:docMk/>
            <pc:sldMk cId="4283529367" sldId="258"/>
            <ac:picMk id="34" creationId="{E5083F7F-7F13-4668-89FE-E236D2F781A5}"/>
          </ac:picMkLst>
        </pc:picChg>
        <pc:picChg chg="mod">
          <ac:chgData name="David Butler" userId="5e725e48-0273-4087-b2eb-09e2acbbccf3" providerId="ADAL" clId="{B127606E-3CFA-487D-B4B9-7F6AFA96ABE1}" dt="2023-09-14T14:11:59.279" v="26" actId="1076"/>
          <ac:picMkLst>
            <pc:docMk/>
            <pc:sldMk cId="4283529367" sldId="258"/>
            <ac:picMk id="35" creationId="{6626DD4A-8072-4B1A-93F6-EAF7492C3BF4}"/>
          </ac:picMkLst>
        </pc:picChg>
        <pc:picChg chg="add del mod">
          <ac:chgData name="David Butler" userId="5e725e48-0273-4087-b2eb-09e2acbbccf3" providerId="ADAL" clId="{B127606E-3CFA-487D-B4B9-7F6AFA96ABE1}" dt="2023-09-14T14:12:16.927" v="34" actId="478"/>
          <ac:picMkLst>
            <pc:docMk/>
            <pc:sldMk cId="4283529367" sldId="258"/>
            <ac:picMk id="36" creationId="{30D4106F-9C38-42DA-8AD6-922BCD8D5CAA}"/>
          </ac:picMkLst>
        </pc:picChg>
      </pc:sldChg>
      <pc:sldChg chg="del">
        <pc:chgData name="David Butler" userId="5e725e48-0273-4087-b2eb-09e2acbbccf3" providerId="ADAL" clId="{B127606E-3CFA-487D-B4B9-7F6AFA96ABE1}" dt="2023-09-14T14:11:16.540" v="1" actId="2696"/>
        <pc:sldMkLst>
          <pc:docMk/>
          <pc:sldMk cId="1442893318" sldId="259"/>
        </pc:sldMkLst>
      </pc:sldChg>
      <pc:sldChg chg="delSp modSp add">
        <pc:chgData name="David Butler" userId="5e725e48-0273-4087-b2eb-09e2acbbccf3" providerId="ADAL" clId="{B127606E-3CFA-487D-B4B9-7F6AFA96ABE1}" dt="2023-09-14T14:13:08.800" v="77" actId="1076"/>
        <pc:sldMkLst>
          <pc:docMk/>
          <pc:sldMk cId="3104292223" sldId="259"/>
        </pc:sldMkLst>
        <pc:picChg chg="mod">
          <ac:chgData name="David Butler" userId="5e725e48-0273-4087-b2eb-09e2acbbccf3" providerId="ADAL" clId="{B127606E-3CFA-487D-B4B9-7F6AFA96ABE1}" dt="2023-09-14T14:13:04.559" v="72" actId="1076"/>
          <ac:picMkLst>
            <pc:docMk/>
            <pc:sldMk cId="3104292223" sldId="259"/>
            <ac:picMk id="28" creationId="{663889EB-59CF-4B80-8A37-09624E32A0A0}"/>
          </ac:picMkLst>
        </pc:picChg>
        <pc:picChg chg="mod">
          <ac:chgData name="David Butler" userId="5e725e48-0273-4087-b2eb-09e2acbbccf3" providerId="ADAL" clId="{B127606E-3CFA-487D-B4B9-7F6AFA96ABE1}" dt="2023-09-14T14:13:08.800" v="77" actId="1076"/>
          <ac:picMkLst>
            <pc:docMk/>
            <pc:sldMk cId="3104292223" sldId="259"/>
            <ac:picMk id="29" creationId="{4F4CAC49-E7A6-4A5C-A5A3-21AA5F3096A6}"/>
          </ac:picMkLst>
        </pc:picChg>
        <pc:picChg chg="mod">
          <ac:chgData name="David Butler" userId="5e725e48-0273-4087-b2eb-09e2acbbccf3" providerId="ADAL" clId="{B127606E-3CFA-487D-B4B9-7F6AFA96ABE1}" dt="2023-09-14T14:13:05.912" v="73" actId="1076"/>
          <ac:picMkLst>
            <pc:docMk/>
            <pc:sldMk cId="3104292223" sldId="259"/>
            <ac:picMk id="30" creationId="{4DCBE9A7-E0CA-40D7-AF76-A67DEAB35FD5}"/>
          </ac:picMkLst>
        </pc:picChg>
        <pc:picChg chg="mod">
          <ac:chgData name="David Butler" userId="5e725e48-0273-4087-b2eb-09e2acbbccf3" providerId="ADAL" clId="{B127606E-3CFA-487D-B4B9-7F6AFA96ABE1}" dt="2023-09-14T14:12:57.911" v="66" actId="1076"/>
          <ac:picMkLst>
            <pc:docMk/>
            <pc:sldMk cId="3104292223" sldId="259"/>
            <ac:picMk id="31" creationId="{30728355-4BE4-4559-AF71-DE1A09C83878}"/>
          </ac:picMkLst>
        </pc:picChg>
        <pc:picChg chg="del">
          <ac:chgData name="David Butler" userId="5e725e48-0273-4087-b2eb-09e2acbbccf3" providerId="ADAL" clId="{B127606E-3CFA-487D-B4B9-7F6AFA96ABE1}" dt="2023-09-14T14:12:56.712" v="65" actId="478"/>
          <ac:picMkLst>
            <pc:docMk/>
            <pc:sldMk cId="3104292223" sldId="259"/>
            <ac:picMk id="32" creationId="{A669C6E7-9708-43EF-A4DA-F90029CA127B}"/>
          </ac:picMkLst>
        </pc:picChg>
        <pc:picChg chg="mod">
          <ac:chgData name="David Butler" userId="5e725e48-0273-4087-b2eb-09e2acbbccf3" providerId="ADAL" clId="{B127606E-3CFA-487D-B4B9-7F6AFA96ABE1}" dt="2023-09-14T14:13:01.735" v="70" actId="1076"/>
          <ac:picMkLst>
            <pc:docMk/>
            <pc:sldMk cId="3104292223" sldId="259"/>
            <ac:picMk id="33" creationId="{432F282E-399C-4A66-A158-1F941872CE14}"/>
          </ac:picMkLst>
        </pc:picChg>
        <pc:picChg chg="mod">
          <ac:chgData name="David Butler" userId="5e725e48-0273-4087-b2eb-09e2acbbccf3" providerId="ADAL" clId="{B127606E-3CFA-487D-B4B9-7F6AFA96ABE1}" dt="2023-09-14T14:13:08.152" v="76" actId="1076"/>
          <ac:picMkLst>
            <pc:docMk/>
            <pc:sldMk cId="3104292223" sldId="259"/>
            <ac:picMk id="34" creationId="{E5083F7F-7F13-4668-89FE-E236D2F781A5}"/>
          </ac:picMkLst>
        </pc:picChg>
        <pc:picChg chg="mod">
          <ac:chgData name="David Butler" userId="5e725e48-0273-4087-b2eb-09e2acbbccf3" providerId="ADAL" clId="{B127606E-3CFA-487D-B4B9-7F6AFA96ABE1}" dt="2023-09-14T14:13:06.527" v="74" actId="1076"/>
          <ac:picMkLst>
            <pc:docMk/>
            <pc:sldMk cId="3104292223" sldId="259"/>
            <ac:picMk id="35" creationId="{6626DD4A-8072-4B1A-93F6-EAF7492C3BF4}"/>
          </ac:picMkLst>
        </pc:picChg>
        <pc:picChg chg="mod">
          <ac:chgData name="David Butler" userId="5e725e48-0273-4087-b2eb-09e2acbbccf3" providerId="ADAL" clId="{B127606E-3CFA-487D-B4B9-7F6AFA96ABE1}" dt="2023-09-14T14:13:07.423" v="75" actId="1076"/>
          <ac:picMkLst>
            <pc:docMk/>
            <pc:sldMk cId="3104292223" sldId="259"/>
            <ac:picMk id="36" creationId="{30D4106F-9C38-42DA-8AD6-922BCD8D5CAA}"/>
          </ac:picMkLst>
        </pc:picChg>
      </pc:sldChg>
      <pc:sldChg chg="del">
        <pc:chgData name="David Butler" userId="5e725e48-0273-4087-b2eb-09e2acbbccf3" providerId="ADAL" clId="{B127606E-3CFA-487D-B4B9-7F6AFA96ABE1}" dt="2023-09-14T14:11:15.920" v="0" actId="2696"/>
        <pc:sldMkLst>
          <pc:docMk/>
          <pc:sldMk cId="1644128562" sldId="260"/>
        </pc:sldMkLst>
      </pc:sldChg>
      <pc:sldChg chg="delSp modSp add">
        <pc:chgData name="David Butler" userId="5e725e48-0273-4087-b2eb-09e2acbbccf3" providerId="ADAL" clId="{B127606E-3CFA-487D-B4B9-7F6AFA96ABE1}" dt="2023-09-14T14:12:53.111" v="64" actId="1076"/>
        <pc:sldMkLst>
          <pc:docMk/>
          <pc:sldMk cId="2516252310" sldId="260"/>
        </pc:sldMkLst>
        <pc:picChg chg="mod">
          <ac:chgData name="David Butler" userId="5e725e48-0273-4087-b2eb-09e2acbbccf3" providerId="ADAL" clId="{B127606E-3CFA-487D-B4B9-7F6AFA96ABE1}" dt="2023-09-14T14:12:46.807" v="57" actId="1076"/>
          <ac:picMkLst>
            <pc:docMk/>
            <pc:sldMk cId="2516252310" sldId="260"/>
            <ac:picMk id="28" creationId="{663889EB-59CF-4B80-8A37-09624E32A0A0}"/>
          </ac:picMkLst>
        </pc:picChg>
        <pc:picChg chg="del">
          <ac:chgData name="David Butler" userId="5e725e48-0273-4087-b2eb-09e2acbbccf3" providerId="ADAL" clId="{B127606E-3CFA-487D-B4B9-7F6AFA96ABE1}" dt="2023-09-14T14:12:45.655" v="56" actId="478"/>
          <ac:picMkLst>
            <pc:docMk/>
            <pc:sldMk cId="2516252310" sldId="260"/>
            <ac:picMk id="29" creationId="{4F4CAC49-E7A6-4A5C-A5A3-21AA5F3096A6}"/>
          </ac:picMkLst>
        </pc:picChg>
        <pc:picChg chg="mod">
          <ac:chgData name="David Butler" userId="5e725e48-0273-4087-b2eb-09e2acbbccf3" providerId="ADAL" clId="{B127606E-3CFA-487D-B4B9-7F6AFA96ABE1}" dt="2023-09-14T14:12:50.598" v="61" actId="1076"/>
          <ac:picMkLst>
            <pc:docMk/>
            <pc:sldMk cId="2516252310" sldId="260"/>
            <ac:picMk id="30" creationId="{4DCBE9A7-E0CA-40D7-AF76-A67DEAB35FD5}"/>
          </ac:picMkLst>
        </pc:picChg>
        <pc:picChg chg="mod">
          <ac:chgData name="David Butler" userId="5e725e48-0273-4087-b2eb-09e2acbbccf3" providerId="ADAL" clId="{B127606E-3CFA-487D-B4B9-7F6AFA96ABE1}" dt="2023-09-14T14:12:51.454" v="62" actId="1076"/>
          <ac:picMkLst>
            <pc:docMk/>
            <pc:sldMk cId="2516252310" sldId="260"/>
            <ac:picMk id="31" creationId="{30728355-4BE4-4559-AF71-DE1A09C83878}"/>
          </ac:picMkLst>
        </pc:picChg>
        <pc:picChg chg="mod">
          <ac:chgData name="David Butler" userId="5e725e48-0273-4087-b2eb-09e2acbbccf3" providerId="ADAL" clId="{B127606E-3CFA-487D-B4B9-7F6AFA96ABE1}" dt="2023-09-14T14:12:53.111" v="64" actId="1076"/>
          <ac:picMkLst>
            <pc:docMk/>
            <pc:sldMk cId="2516252310" sldId="260"/>
            <ac:picMk id="32" creationId="{A669C6E7-9708-43EF-A4DA-F90029CA127B}"/>
          </ac:picMkLst>
        </pc:picChg>
        <pc:picChg chg="mod">
          <ac:chgData name="David Butler" userId="5e725e48-0273-4087-b2eb-09e2acbbccf3" providerId="ADAL" clId="{B127606E-3CFA-487D-B4B9-7F6AFA96ABE1}" dt="2023-09-14T14:12:48.904" v="59" actId="1076"/>
          <ac:picMkLst>
            <pc:docMk/>
            <pc:sldMk cId="2516252310" sldId="260"/>
            <ac:picMk id="34" creationId="{E5083F7F-7F13-4668-89FE-E236D2F781A5}"/>
          </ac:picMkLst>
        </pc:picChg>
        <pc:picChg chg="mod">
          <ac:chgData name="David Butler" userId="5e725e48-0273-4087-b2eb-09e2acbbccf3" providerId="ADAL" clId="{B127606E-3CFA-487D-B4B9-7F6AFA96ABE1}" dt="2023-09-14T14:12:47.791" v="58" actId="1076"/>
          <ac:picMkLst>
            <pc:docMk/>
            <pc:sldMk cId="2516252310" sldId="260"/>
            <ac:picMk id="35" creationId="{6626DD4A-8072-4B1A-93F6-EAF7492C3BF4}"/>
          </ac:picMkLst>
        </pc:picChg>
        <pc:picChg chg="mod">
          <ac:chgData name="David Butler" userId="5e725e48-0273-4087-b2eb-09e2acbbccf3" providerId="ADAL" clId="{B127606E-3CFA-487D-B4B9-7F6AFA96ABE1}" dt="2023-09-14T14:12:52.359" v="63" actId="1076"/>
          <ac:picMkLst>
            <pc:docMk/>
            <pc:sldMk cId="2516252310" sldId="260"/>
            <ac:picMk id="36" creationId="{30D4106F-9C38-42DA-8AD6-922BCD8D5CAA}"/>
          </ac:picMkLst>
        </pc:picChg>
      </pc:sldChg>
      <pc:sldChg chg="delSp modSp add">
        <pc:chgData name="David Butler" userId="5e725e48-0273-4087-b2eb-09e2acbbccf3" providerId="ADAL" clId="{B127606E-3CFA-487D-B4B9-7F6AFA96ABE1}" dt="2023-09-14T14:12:42.889" v="55" actId="1076"/>
        <pc:sldMkLst>
          <pc:docMk/>
          <pc:sldMk cId="1206714537" sldId="261"/>
        </pc:sldMkLst>
        <pc:picChg chg="mod">
          <ac:chgData name="David Butler" userId="5e725e48-0273-4087-b2eb-09e2acbbccf3" providerId="ADAL" clId="{B127606E-3CFA-487D-B4B9-7F6AFA96ABE1}" dt="2023-09-14T14:12:37.183" v="49" actId="1076"/>
          <ac:picMkLst>
            <pc:docMk/>
            <pc:sldMk cId="1206714537" sldId="261"/>
            <ac:picMk id="28" creationId="{663889EB-59CF-4B80-8A37-09624E32A0A0}"/>
          </ac:picMkLst>
        </pc:picChg>
        <pc:picChg chg="mod">
          <ac:chgData name="David Butler" userId="5e725e48-0273-4087-b2eb-09e2acbbccf3" providerId="ADAL" clId="{B127606E-3CFA-487D-B4B9-7F6AFA96ABE1}" dt="2023-09-14T14:12:35.463" v="47" actId="1076"/>
          <ac:picMkLst>
            <pc:docMk/>
            <pc:sldMk cId="1206714537" sldId="261"/>
            <ac:picMk id="29" creationId="{4F4CAC49-E7A6-4A5C-A5A3-21AA5F3096A6}"/>
          </ac:picMkLst>
        </pc:picChg>
        <pc:picChg chg="mod">
          <ac:chgData name="David Butler" userId="5e725e48-0273-4087-b2eb-09e2acbbccf3" providerId="ADAL" clId="{B127606E-3CFA-487D-B4B9-7F6AFA96ABE1}" dt="2023-09-14T14:12:42.160" v="54" actId="1076"/>
          <ac:picMkLst>
            <pc:docMk/>
            <pc:sldMk cId="1206714537" sldId="261"/>
            <ac:picMk id="30" creationId="{4DCBE9A7-E0CA-40D7-AF76-A67DEAB35FD5}"/>
          </ac:picMkLst>
        </pc:picChg>
        <pc:picChg chg="del">
          <ac:chgData name="David Butler" userId="5e725e48-0273-4087-b2eb-09e2acbbccf3" providerId="ADAL" clId="{B127606E-3CFA-487D-B4B9-7F6AFA96ABE1}" dt="2023-09-14T14:12:34.399" v="46" actId="478"/>
          <ac:picMkLst>
            <pc:docMk/>
            <pc:sldMk cId="1206714537" sldId="261"/>
            <ac:picMk id="31" creationId="{30728355-4BE4-4559-AF71-DE1A09C83878}"/>
          </ac:picMkLst>
        </pc:picChg>
        <pc:picChg chg="mod">
          <ac:chgData name="David Butler" userId="5e725e48-0273-4087-b2eb-09e2acbbccf3" providerId="ADAL" clId="{B127606E-3CFA-487D-B4B9-7F6AFA96ABE1}" dt="2023-09-14T14:12:38.280" v="50" actId="1076"/>
          <ac:picMkLst>
            <pc:docMk/>
            <pc:sldMk cId="1206714537" sldId="261"/>
            <ac:picMk id="32" creationId="{A669C6E7-9708-43EF-A4DA-F90029CA127B}"/>
          </ac:picMkLst>
        </pc:picChg>
        <pc:picChg chg="mod">
          <ac:chgData name="David Butler" userId="5e725e48-0273-4087-b2eb-09e2acbbccf3" providerId="ADAL" clId="{B127606E-3CFA-487D-B4B9-7F6AFA96ABE1}" dt="2023-09-14T14:12:40.096" v="52" actId="1076"/>
          <ac:picMkLst>
            <pc:docMk/>
            <pc:sldMk cId="1206714537" sldId="261"/>
            <ac:picMk id="33" creationId="{432F282E-399C-4A66-A158-1F941872CE14}"/>
          </ac:picMkLst>
        </pc:picChg>
        <pc:picChg chg="mod">
          <ac:chgData name="David Butler" userId="5e725e48-0273-4087-b2eb-09e2acbbccf3" providerId="ADAL" clId="{B127606E-3CFA-487D-B4B9-7F6AFA96ABE1}" dt="2023-09-14T14:12:39.134" v="51" actId="1076"/>
          <ac:picMkLst>
            <pc:docMk/>
            <pc:sldMk cId="1206714537" sldId="261"/>
            <ac:picMk id="34" creationId="{E5083F7F-7F13-4668-89FE-E236D2F781A5}"/>
          </ac:picMkLst>
        </pc:picChg>
        <pc:picChg chg="mod">
          <ac:chgData name="David Butler" userId="5e725e48-0273-4087-b2eb-09e2acbbccf3" providerId="ADAL" clId="{B127606E-3CFA-487D-B4B9-7F6AFA96ABE1}" dt="2023-09-14T14:12:36.407" v="48" actId="1076"/>
          <ac:picMkLst>
            <pc:docMk/>
            <pc:sldMk cId="1206714537" sldId="261"/>
            <ac:picMk id="35" creationId="{6626DD4A-8072-4B1A-93F6-EAF7492C3BF4}"/>
          </ac:picMkLst>
        </pc:picChg>
        <pc:picChg chg="mod">
          <ac:chgData name="David Butler" userId="5e725e48-0273-4087-b2eb-09e2acbbccf3" providerId="ADAL" clId="{B127606E-3CFA-487D-B4B9-7F6AFA96ABE1}" dt="2023-09-14T14:12:42.889" v="55" actId="1076"/>
          <ac:picMkLst>
            <pc:docMk/>
            <pc:sldMk cId="1206714537" sldId="261"/>
            <ac:picMk id="36" creationId="{30D4106F-9C38-42DA-8AD6-922BCD8D5CAA}"/>
          </ac:picMkLst>
        </pc:picChg>
      </pc:sldChg>
      <pc:sldChg chg="delSp modSp add">
        <pc:chgData name="David Butler" userId="5e725e48-0273-4087-b2eb-09e2acbbccf3" providerId="ADAL" clId="{B127606E-3CFA-487D-B4B9-7F6AFA96ABE1}" dt="2023-09-14T14:12:30.368" v="45" actId="1076"/>
        <pc:sldMkLst>
          <pc:docMk/>
          <pc:sldMk cId="2024614014" sldId="262"/>
        </pc:sldMkLst>
        <pc:picChg chg="mod">
          <ac:chgData name="David Butler" userId="5e725e48-0273-4087-b2eb-09e2acbbccf3" providerId="ADAL" clId="{B127606E-3CFA-487D-B4B9-7F6AFA96ABE1}" dt="2023-09-14T14:12:26.488" v="42" actId="1076"/>
          <ac:picMkLst>
            <pc:docMk/>
            <pc:sldMk cId="2024614014" sldId="262"/>
            <ac:picMk id="28" creationId="{663889EB-59CF-4B80-8A37-09624E32A0A0}"/>
          </ac:picMkLst>
        </pc:picChg>
        <pc:picChg chg="mod">
          <ac:chgData name="David Butler" userId="5e725e48-0273-4087-b2eb-09e2acbbccf3" providerId="ADAL" clId="{B127606E-3CFA-487D-B4B9-7F6AFA96ABE1}" dt="2023-09-14T14:12:30.368" v="45" actId="1076"/>
          <ac:picMkLst>
            <pc:docMk/>
            <pc:sldMk cId="2024614014" sldId="262"/>
            <ac:picMk id="29" creationId="{4F4CAC49-E7A6-4A5C-A5A3-21AA5F3096A6}"/>
          </ac:picMkLst>
        </pc:picChg>
        <pc:picChg chg="mod">
          <ac:chgData name="David Butler" userId="5e725e48-0273-4087-b2eb-09e2acbbccf3" providerId="ADAL" clId="{B127606E-3CFA-487D-B4B9-7F6AFA96ABE1}" dt="2023-09-14T14:12:29.454" v="44" actId="1076"/>
          <ac:picMkLst>
            <pc:docMk/>
            <pc:sldMk cId="2024614014" sldId="262"/>
            <ac:picMk id="31" creationId="{30728355-4BE4-4559-AF71-DE1A09C83878}"/>
          </ac:picMkLst>
        </pc:picChg>
        <pc:picChg chg="mod">
          <ac:chgData name="David Butler" userId="5e725e48-0273-4087-b2eb-09e2acbbccf3" providerId="ADAL" clId="{B127606E-3CFA-487D-B4B9-7F6AFA96ABE1}" dt="2023-09-14T14:12:25.838" v="41" actId="1076"/>
          <ac:picMkLst>
            <pc:docMk/>
            <pc:sldMk cId="2024614014" sldId="262"/>
            <ac:picMk id="32" creationId="{A669C6E7-9708-43EF-A4DA-F90029CA127B}"/>
          </ac:picMkLst>
        </pc:picChg>
        <pc:picChg chg="del mod">
          <ac:chgData name="David Butler" userId="5e725e48-0273-4087-b2eb-09e2acbbccf3" providerId="ADAL" clId="{B127606E-3CFA-487D-B4B9-7F6AFA96ABE1}" dt="2023-09-14T14:12:21.551" v="36" actId="478"/>
          <ac:picMkLst>
            <pc:docMk/>
            <pc:sldMk cId="2024614014" sldId="262"/>
            <ac:picMk id="34" creationId="{E5083F7F-7F13-4668-89FE-E236D2F781A5}"/>
          </ac:picMkLst>
        </pc:picChg>
        <pc:picChg chg="mod">
          <ac:chgData name="David Butler" userId="5e725e48-0273-4087-b2eb-09e2acbbccf3" providerId="ADAL" clId="{B127606E-3CFA-487D-B4B9-7F6AFA96ABE1}" dt="2023-09-14T14:12:22.431" v="37" actId="1076"/>
          <ac:picMkLst>
            <pc:docMk/>
            <pc:sldMk cId="2024614014" sldId="262"/>
            <ac:picMk id="35" creationId="{6626DD4A-8072-4B1A-93F6-EAF7492C3BF4}"/>
          </ac:picMkLst>
        </pc:picChg>
        <pc:picChg chg="mod">
          <ac:chgData name="David Butler" userId="5e725e48-0273-4087-b2eb-09e2acbbccf3" providerId="ADAL" clId="{B127606E-3CFA-487D-B4B9-7F6AFA96ABE1}" dt="2023-09-14T14:12:28.527" v="43" actId="1076"/>
          <ac:picMkLst>
            <pc:docMk/>
            <pc:sldMk cId="2024614014" sldId="262"/>
            <ac:picMk id="36" creationId="{30D4106F-9C38-42DA-8AD6-922BCD8D5CAA}"/>
          </ac:picMkLst>
        </pc:picChg>
      </pc:sldChg>
    </pc:docChg>
  </pc:docChgLst>
  <pc:docChgLst>
    <pc:chgData name="David Butler" userId="1d4169bac4fa5473" providerId="LiveId" clId="{23773D03-8972-463C-8EC4-10DE15750210}"/>
    <pc:docChg chg="custSel delSld modSld">
      <pc:chgData name="David Butler" userId="1d4169bac4fa5473" providerId="LiveId" clId="{23773D03-8972-463C-8EC4-10DE15750210}" dt="2023-12-21T15:37:16.509" v="2" actId="47"/>
      <pc:docMkLst>
        <pc:docMk/>
      </pc:docMkLst>
      <pc:sldChg chg="delSp mod">
        <pc:chgData name="David Butler" userId="1d4169bac4fa5473" providerId="LiveId" clId="{23773D03-8972-463C-8EC4-10DE15750210}" dt="2023-12-21T15:37:12.229" v="1" actId="478"/>
        <pc:sldMkLst>
          <pc:docMk/>
          <pc:sldMk cId="3755815584" sldId="257"/>
        </pc:sldMkLst>
        <pc:inkChg chg="del">
          <ac:chgData name="David Butler" userId="1d4169bac4fa5473" providerId="LiveId" clId="{23773D03-8972-463C-8EC4-10DE15750210}" dt="2023-12-21T15:37:08.738" v="0" actId="478"/>
          <ac:inkMkLst>
            <pc:docMk/>
            <pc:sldMk cId="3755815584" sldId="257"/>
            <ac:inkMk id="2" creationId="{75D0E769-9967-1606-96AA-3DE010A04DCF}"/>
          </ac:inkMkLst>
        </pc:inkChg>
        <pc:inkChg chg="del">
          <ac:chgData name="David Butler" userId="1d4169bac4fa5473" providerId="LiveId" clId="{23773D03-8972-463C-8EC4-10DE15750210}" dt="2023-12-21T15:37:12.229" v="1" actId="478"/>
          <ac:inkMkLst>
            <pc:docMk/>
            <pc:sldMk cId="3755815584" sldId="257"/>
            <ac:inkMk id="3" creationId="{B8BC087C-BC4F-BECD-7E9E-2710E15CBB1E}"/>
          </ac:inkMkLst>
        </pc:inkChg>
      </pc:sldChg>
      <pc:sldChg chg="del">
        <pc:chgData name="David Butler" userId="1d4169bac4fa5473" providerId="LiveId" clId="{23773D03-8972-463C-8EC4-10DE15750210}" dt="2023-12-21T15:37:16.509" v="2" actId="47"/>
        <pc:sldMkLst>
          <pc:docMk/>
          <pc:sldMk cId="1957917965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765913" y="13378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522708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578630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2866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406490" y="25164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8083507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427787" y="46427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28" name="image59.jpeg">
            <a:extLst>
              <a:ext uri="{FF2B5EF4-FFF2-40B4-BE49-F238E27FC236}">
                <a16:creationId xmlns:a16="http://schemas.microsoft.com/office/drawing/2014/main" id="{663889EB-59CF-4B80-8A37-09624E32A0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0894" y="346820"/>
            <a:ext cx="2611088" cy="1719152"/>
          </a:xfrm>
          <a:prstGeom prst="rect">
            <a:avLst/>
          </a:prstGeom>
        </p:spPr>
      </p:pic>
      <p:pic>
        <p:nvPicPr>
          <p:cNvPr id="29" name="image101.jpeg">
            <a:extLst>
              <a:ext uri="{FF2B5EF4-FFF2-40B4-BE49-F238E27FC236}">
                <a16:creationId xmlns:a16="http://schemas.microsoft.com/office/drawing/2014/main" id="{4F4CAC49-E7A6-4A5C-A5A3-21AA5F3096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019" y="346819"/>
            <a:ext cx="2497915" cy="1670517"/>
          </a:xfrm>
          <a:prstGeom prst="rect">
            <a:avLst/>
          </a:prstGeom>
        </p:spPr>
      </p:pic>
      <p:pic>
        <p:nvPicPr>
          <p:cNvPr id="30" name="Picture 29" descr="a man watching a movie on tv in his living room">
            <a:extLst>
              <a:ext uri="{FF2B5EF4-FFF2-40B4-BE49-F238E27FC236}">
                <a16:creationId xmlns:a16="http://schemas.microsoft.com/office/drawing/2014/main" id="{4DCBE9A7-E0CA-40D7-AF76-A67DEAB35FD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168" y="359972"/>
            <a:ext cx="2577717" cy="171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99.jpeg">
            <a:extLst>
              <a:ext uri="{FF2B5EF4-FFF2-40B4-BE49-F238E27FC236}">
                <a16:creationId xmlns:a16="http://schemas.microsoft.com/office/drawing/2014/main" id="{30728355-4BE4-4559-AF71-DE1A09C8387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218" y="2516444"/>
            <a:ext cx="2462197" cy="1635691"/>
          </a:xfrm>
          <a:prstGeom prst="rect">
            <a:avLst/>
          </a:prstGeom>
        </p:spPr>
      </p:pic>
      <p:pic>
        <p:nvPicPr>
          <p:cNvPr id="32" name="Picture 31" descr="Free Friends Mens photo and picture">
            <a:extLst>
              <a:ext uri="{FF2B5EF4-FFF2-40B4-BE49-F238E27FC236}">
                <a16:creationId xmlns:a16="http://schemas.microsoft.com/office/drawing/2014/main" id="{A669C6E7-9708-43EF-A4DA-F90029CA127B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9" b="17969"/>
          <a:stretch/>
        </p:blipFill>
        <p:spPr bwMode="auto">
          <a:xfrm>
            <a:off x="5145661" y="2606445"/>
            <a:ext cx="2100135" cy="17475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432F282E-399C-4A66-A158-1F941872CE14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8712168" y="2589914"/>
            <a:ext cx="2416780" cy="1764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image102.jpeg">
            <a:extLst>
              <a:ext uri="{FF2B5EF4-FFF2-40B4-BE49-F238E27FC236}">
                <a16:creationId xmlns:a16="http://schemas.microsoft.com/office/drawing/2014/main" id="{E5083F7F-7F13-4668-89FE-E236D2F781A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042" y="4792028"/>
            <a:ext cx="1305597" cy="1874591"/>
          </a:xfrm>
          <a:prstGeom prst="rect">
            <a:avLst/>
          </a:prstGeom>
        </p:spPr>
      </p:pic>
      <p:pic>
        <p:nvPicPr>
          <p:cNvPr id="35" name="Picture 34" descr="Free Duel Football photo and picture">
            <a:extLst>
              <a:ext uri="{FF2B5EF4-FFF2-40B4-BE49-F238E27FC236}">
                <a16:creationId xmlns:a16="http://schemas.microsoft.com/office/drawing/2014/main" id="{6626DD4A-8072-4B1A-93F6-EAF7492C3BF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280" y="4642743"/>
            <a:ext cx="1894961" cy="198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105.jpeg">
            <a:extLst>
              <a:ext uri="{FF2B5EF4-FFF2-40B4-BE49-F238E27FC236}">
                <a16:creationId xmlns:a16="http://schemas.microsoft.com/office/drawing/2014/main" id="{30D4106F-9C38-42DA-8AD6-922BCD8D5CAA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307" y="4554528"/>
            <a:ext cx="2299919" cy="200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59.jpeg">
            <a:extLst>
              <a:ext uri="{FF2B5EF4-FFF2-40B4-BE49-F238E27FC236}">
                <a16:creationId xmlns:a16="http://schemas.microsoft.com/office/drawing/2014/main" id="{663889EB-59CF-4B80-8A37-09624E32A0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34573" y="1302138"/>
            <a:ext cx="2611088" cy="1719152"/>
          </a:xfrm>
          <a:prstGeom prst="rect">
            <a:avLst/>
          </a:prstGeom>
        </p:spPr>
      </p:pic>
      <p:pic>
        <p:nvPicPr>
          <p:cNvPr id="29" name="image101.jpeg">
            <a:extLst>
              <a:ext uri="{FF2B5EF4-FFF2-40B4-BE49-F238E27FC236}">
                <a16:creationId xmlns:a16="http://schemas.microsoft.com/office/drawing/2014/main" id="{4F4CAC49-E7A6-4A5C-A5A3-21AA5F3096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82" y="491197"/>
            <a:ext cx="2497915" cy="1670517"/>
          </a:xfrm>
          <a:prstGeom prst="rect">
            <a:avLst/>
          </a:prstGeom>
        </p:spPr>
      </p:pic>
      <p:pic>
        <p:nvPicPr>
          <p:cNvPr id="30" name="Picture 29" descr="a man watching a movie on tv in his living room">
            <a:extLst>
              <a:ext uri="{FF2B5EF4-FFF2-40B4-BE49-F238E27FC236}">
                <a16:creationId xmlns:a16="http://schemas.microsoft.com/office/drawing/2014/main" id="{4DCBE9A7-E0CA-40D7-AF76-A67DEAB35FD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497" y="3914801"/>
            <a:ext cx="2577717" cy="171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99.jpeg">
            <a:extLst>
              <a:ext uri="{FF2B5EF4-FFF2-40B4-BE49-F238E27FC236}">
                <a16:creationId xmlns:a16="http://schemas.microsoft.com/office/drawing/2014/main" id="{30728355-4BE4-4559-AF71-DE1A09C8387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242" y="1930035"/>
            <a:ext cx="2462197" cy="1635691"/>
          </a:xfrm>
          <a:prstGeom prst="rect">
            <a:avLst/>
          </a:prstGeom>
        </p:spPr>
      </p:pic>
      <p:pic>
        <p:nvPicPr>
          <p:cNvPr id="32" name="Picture 31" descr="Free Friends Mens photo and picture">
            <a:extLst>
              <a:ext uri="{FF2B5EF4-FFF2-40B4-BE49-F238E27FC236}">
                <a16:creationId xmlns:a16="http://schemas.microsoft.com/office/drawing/2014/main" id="{A669C6E7-9708-43EF-A4DA-F90029CA127B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9" b="17969"/>
          <a:stretch/>
        </p:blipFill>
        <p:spPr bwMode="auto">
          <a:xfrm>
            <a:off x="7682355" y="55444"/>
            <a:ext cx="2100135" cy="17475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432F282E-399C-4A66-A158-1F941872CE14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6652003" y="4424170"/>
            <a:ext cx="2416780" cy="1764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image102.jpeg">
            <a:extLst>
              <a:ext uri="{FF2B5EF4-FFF2-40B4-BE49-F238E27FC236}">
                <a16:creationId xmlns:a16="http://schemas.microsoft.com/office/drawing/2014/main" id="{E5083F7F-7F13-4668-89FE-E236D2F781A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34295"/>
            <a:ext cx="1305597" cy="1874591"/>
          </a:xfrm>
          <a:prstGeom prst="rect">
            <a:avLst/>
          </a:prstGeom>
        </p:spPr>
      </p:pic>
      <p:pic>
        <p:nvPicPr>
          <p:cNvPr id="35" name="Picture 34" descr="Free Duel Football photo and picture">
            <a:extLst>
              <a:ext uri="{FF2B5EF4-FFF2-40B4-BE49-F238E27FC236}">
                <a16:creationId xmlns:a16="http://schemas.microsoft.com/office/drawing/2014/main" id="{6626DD4A-8072-4B1A-93F6-EAF7492C3BF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009" y="2303472"/>
            <a:ext cx="1894961" cy="19824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3529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59.jpeg">
            <a:extLst>
              <a:ext uri="{FF2B5EF4-FFF2-40B4-BE49-F238E27FC236}">
                <a16:creationId xmlns:a16="http://schemas.microsoft.com/office/drawing/2014/main" id="{663889EB-59CF-4B80-8A37-09624E32A0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75558" y="462781"/>
            <a:ext cx="2611088" cy="1719152"/>
          </a:xfrm>
          <a:prstGeom prst="rect">
            <a:avLst/>
          </a:prstGeom>
        </p:spPr>
      </p:pic>
      <p:pic>
        <p:nvPicPr>
          <p:cNvPr id="29" name="image101.jpeg">
            <a:extLst>
              <a:ext uri="{FF2B5EF4-FFF2-40B4-BE49-F238E27FC236}">
                <a16:creationId xmlns:a16="http://schemas.microsoft.com/office/drawing/2014/main" id="{4F4CAC49-E7A6-4A5C-A5A3-21AA5F3096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651" y="3209082"/>
            <a:ext cx="2497915" cy="1670517"/>
          </a:xfrm>
          <a:prstGeom prst="rect">
            <a:avLst/>
          </a:prstGeom>
        </p:spPr>
      </p:pic>
      <p:pic>
        <p:nvPicPr>
          <p:cNvPr id="30" name="Picture 29" descr="a man watching a movie on tv in his living room">
            <a:extLst>
              <a:ext uri="{FF2B5EF4-FFF2-40B4-BE49-F238E27FC236}">
                <a16:creationId xmlns:a16="http://schemas.microsoft.com/office/drawing/2014/main" id="{4DCBE9A7-E0CA-40D7-AF76-A67DEAB35FD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497" y="3914801"/>
            <a:ext cx="2577717" cy="171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99.jpeg">
            <a:extLst>
              <a:ext uri="{FF2B5EF4-FFF2-40B4-BE49-F238E27FC236}">
                <a16:creationId xmlns:a16="http://schemas.microsoft.com/office/drawing/2014/main" id="{30728355-4BE4-4559-AF71-DE1A09C8387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306" y="4138494"/>
            <a:ext cx="2462197" cy="1635691"/>
          </a:xfrm>
          <a:prstGeom prst="rect">
            <a:avLst/>
          </a:prstGeom>
        </p:spPr>
      </p:pic>
      <p:pic>
        <p:nvPicPr>
          <p:cNvPr id="32" name="Picture 31" descr="Free Friends Mens photo and picture">
            <a:extLst>
              <a:ext uri="{FF2B5EF4-FFF2-40B4-BE49-F238E27FC236}">
                <a16:creationId xmlns:a16="http://schemas.microsoft.com/office/drawing/2014/main" id="{A669C6E7-9708-43EF-A4DA-F90029CA127B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9" b="17969"/>
          <a:stretch/>
        </p:blipFill>
        <p:spPr bwMode="auto">
          <a:xfrm>
            <a:off x="1514826" y="809561"/>
            <a:ext cx="2100135" cy="17475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432F282E-399C-4A66-A158-1F941872CE14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6652003" y="4424170"/>
            <a:ext cx="2416780" cy="1764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Duel Football photo and picture">
            <a:extLst>
              <a:ext uri="{FF2B5EF4-FFF2-40B4-BE49-F238E27FC236}">
                <a16:creationId xmlns:a16="http://schemas.microsoft.com/office/drawing/2014/main" id="{6626DD4A-8072-4B1A-93F6-EAF7492C3BF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039" y="976812"/>
            <a:ext cx="1894961" cy="198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105.jpeg">
            <a:extLst>
              <a:ext uri="{FF2B5EF4-FFF2-40B4-BE49-F238E27FC236}">
                <a16:creationId xmlns:a16="http://schemas.microsoft.com/office/drawing/2014/main" id="{30D4106F-9C38-42DA-8AD6-922BCD8D5CAA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113" y="590355"/>
            <a:ext cx="2299919" cy="200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614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59.jpeg">
            <a:extLst>
              <a:ext uri="{FF2B5EF4-FFF2-40B4-BE49-F238E27FC236}">
                <a16:creationId xmlns:a16="http://schemas.microsoft.com/office/drawing/2014/main" id="{663889EB-59CF-4B80-8A37-09624E32A0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05556" y="757683"/>
            <a:ext cx="2611088" cy="1719152"/>
          </a:xfrm>
          <a:prstGeom prst="rect">
            <a:avLst/>
          </a:prstGeom>
        </p:spPr>
      </p:pic>
      <p:pic>
        <p:nvPicPr>
          <p:cNvPr id="29" name="image101.jpeg">
            <a:extLst>
              <a:ext uri="{FF2B5EF4-FFF2-40B4-BE49-F238E27FC236}">
                <a16:creationId xmlns:a16="http://schemas.microsoft.com/office/drawing/2014/main" id="{4F4CAC49-E7A6-4A5C-A5A3-21AA5F3096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459423"/>
            <a:ext cx="2497915" cy="1670517"/>
          </a:xfrm>
          <a:prstGeom prst="rect">
            <a:avLst/>
          </a:prstGeom>
        </p:spPr>
      </p:pic>
      <p:pic>
        <p:nvPicPr>
          <p:cNvPr id="30" name="Picture 29" descr="a man watching a movie on tv in his living room">
            <a:extLst>
              <a:ext uri="{FF2B5EF4-FFF2-40B4-BE49-F238E27FC236}">
                <a16:creationId xmlns:a16="http://schemas.microsoft.com/office/drawing/2014/main" id="{4DCBE9A7-E0CA-40D7-AF76-A67DEAB35FD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520" y="3975184"/>
            <a:ext cx="2577717" cy="171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Free Friends Mens photo and picture">
            <a:extLst>
              <a:ext uri="{FF2B5EF4-FFF2-40B4-BE49-F238E27FC236}">
                <a16:creationId xmlns:a16="http://schemas.microsoft.com/office/drawing/2014/main" id="{A669C6E7-9708-43EF-A4DA-F90029CA127B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9" b="17969"/>
          <a:stretch/>
        </p:blipFill>
        <p:spPr bwMode="auto">
          <a:xfrm>
            <a:off x="2977113" y="1634151"/>
            <a:ext cx="2100135" cy="17475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432F282E-399C-4A66-A158-1F941872CE14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5124566" y="695350"/>
            <a:ext cx="2416780" cy="1764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image102.jpeg">
            <a:extLst>
              <a:ext uri="{FF2B5EF4-FFF2-40B4-BE49-F238E27FC236}">
                <a16:creationId xmlns:a16="http://schemas.microsoft.com/office/drawing/2014/main" id="{E5083F7F-7F13-4668-89FE-E236D2F781A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849" y="2960169"/>
            <a:ext cx="1305597" cy="1874591"/>
          </a:xfrm>
          <a:prstGeom prst="rect">
            <a:avLst/>
          </a:prstGeom>
        </p:spPr>
      </p:pic>
      <p:pic>
        <p:nvPicPr>
          <p:cNvPr id="35" name="Picture 34" descr="Free Duel Football photo and picture">
            <a:extLst>
              <a:ext uri="{FF2B5EF4-FFF2-40B4-BE49-F238E27FC236}">
                <a16:creationId xmlns:a16="http://schemas.microsoft.com/office/drawing/2014/main" id="{6626DD4A-8072-4B1A-93F6-EAF7492C3BF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214" y="494414"/>
            <a:ext cx="1894961" cy="198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105.jpeg">
            <a:extLst>
              <a:ext uri="{FF2B5EF4-FFF2-40B4-BE49-F238E27FC236}">
                <a16:creationId xmlns:a16="http://schemas.microsoft.com/office/drawing/2014/main" id="{30D4106F-9C38-42DA-8AD6-922BCD8D5CAA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99" y="3720420"/>
            <a:ext cx="2299919" cy="200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14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59.jpeg">
            <a:extLst>
              <a:ext uri="{FF2B5EF4-FFF2-40B4-BE49-F238E27FC236}">
                <a16:creationId xmlns:a16="http://schemas.microsoft.com/office/drawing/2014/main" id="{663889EB-59CF-4B80-8A37-09624E32A0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68783" y="4284761"/>
            <a:ext cx="2611088" cy="1719152"/>
          </a:xfrm>
          <a:prstGeom prst="rect">
            <a:avLst/>
          </a:prstGeom>
        </p:spPr>
      </p:pic>
      <p:pic>
        <p:nvPicPr>
          <p:cNvPr id="30" name="Picture 29" descr="a man watching a movie on tv in his living room">
            <a:extLst>
              <a:ext uri="{FF2B5EF4-FFF2-40B4-BE49-F238E27FC236}">
                <a16:creationId xmlns:a16="http://schemas.microsoft.com/office/drawing/2014/main" id="{4DCBE9A7-E0CA-40D7-AF76-A67DEAB35FD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534" y="785211"/>
            <a:ext cx="2577717" cy="171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99.jpeg">
            <a:extLst>
              <a:ext uri="{FF2B5EF4-FFF2-40B4-BE49-F238E27FC236}">
                <a16:creationId xmlns:a16="http://schemas.microsoft.com/office/drawing/2014/main" id="{30728355-4BE4-4559-AF71-DE1A09C8387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7" y="4201598"/>
            <a:ext cx="2462197" cy="1635691"/>
          </a:xfrm>
          <a:prstGeom prst="rect">
            <a:avLst/>
          </a:prstGeom>
        </p:spPr>
      </p:pic>
      <p:pic>
        <p:nvPicPr>
          <p:cNvPr id="32" name="Picture 31" descr="Free Friends Mens photo and picture">
            <a:extLst>
              <a:ext uri="{FF2B5EF4-FFF2-40B4-BE49-F238E27FC236}">
                <a16:creationId xmlns:a16="http://schemas.microsoft.com/office/drawing/2014/main" id="{A669C6E7-9708-43EF-A4DA-F90029CA127B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9" b="17969"/>
          <a:stretch/>
        </p:blipFill>
        <p:spPr bwMode="auto">
          <a:xfrm>
            <a:off x="3343478" y="3818714"/>
            <a:ext cx="2100135" cy="17475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432F282E-399C-4A66-A158-1F941872CE14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6652003" y="4424170"/>
            <a:ext cx="2416780" cy="1764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image102.jpeg">
            <a:extLst>
              <a:ext uri="{FF2B5EF4-FFF2-40B4-BE49-F238E27FC236}">
                <a16:creationId xmlns:a16="http://schemas.microsoft.com/office/drawing/2014/main" id="{E5083F7F-7F13-4668-89FE-E236D2F781A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104" y="1366747"/>
            <a:ext cx="1305597" cy="1874591"/>
          </a:xfrm>
          <a:prstGeom prst="rect">
            <a:avLst/>
          </a:prstGeom>
        </p:spPr>
      </p:pic>
      <p:pic>
        <p:nvPicPr>
          <p:cNvPr id="35" name="Picture 34" descr="Free Duel Football photo and picture">
            <a:extLst>
              <a:ext uri="{FF2B5EF4-FFF2-40B4-BE49-F238E27FC236}">
                <a16:creationId xmlns:a16="http://schemas.microsoft.com/office/drawing/2014/main" id="{6626DD4A-8072-4B1A-93F6-EAF7492C3BF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453" y="653577"/>
            <a:ext cx="1894961" cy="198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105.jpeg">
            <a:extLst>
              <a:ext uri="{FF2B5EF4-FFF2-40B4-BE49-F238E27FC236}">
                <a16:creationId xmlns:a16="http://schemas.microsoft.com/office/drawing/2014/main" id="{30D4106F-9C38-42DA-8AD6-922BCD8D5CAA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707" y="364218"/>
            <a:ext cx="2299919" cy="200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52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59.jpeg">
            <a:extLst>
              <a:ext uri="{FF2B5EF4-FFF2-40B4-BE49-F238E27FC236}">
                <a16:creationId xmlns:a16="http://schemas.microsoft.com/office/drawing/2014/main" id="{663889EB-59CF-4B80-8A37-09624E32A0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42182" y="4575700"/>
            <a:ext cx="2611088" cy="1719152"/>
          </a:xfrm>
          <a:prstGeom prst="rect">
            <a:avLst/>
          </a:prstGeom>
        </p:spPr>
      </p:pic>
      <p:pic>
        <p:nvPicPr>
          <p:cNvPr id="29" name="image101.jpeg">
            <a:extLst>
              <a:ext uri="{FF2B5EF4-FFF2-40B4-BE49-F238E27FC236}">
                <a16:creationId xmlns:a16="http://schemas.microsoft.com/office/drawing/2014/main" id="{4F4CAC49-E7A6-4A5C-A5A3-21AA5F3096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318" y="571830"/>
            <a:ext cx="2497915" cy="1670517"/>
          </a:xfrm>
          <a:prstGeom prst="rect">
            <a:avLst/>
          </a:prstGeom>
        </p:spPr>
      </p:pic>
      <p:pic>
        <p:nvPicPr>
          <p:cNvPr id="30" name="Picture 29" descr="a man watching a movie on tv in his living room">
            <a:extLst>
              <a:ext uri="{FF2B5EF4-FFF2-40B4-BE49-F238E27FC236}">
                <a16:creationId xmlns:a16="http://schemas.microsoft.com/office/drawing/2014/main" id="{4DCBE9A7-E0CA-40D7-AF76-A67DEAB35FD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89" y="631379"/>
            <a:ext cx="2577717" cy="171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99.jpeg">
            <a:extLst>
              <a:ext uri="{FF2B5EF4-FFF2-40B4-BE49-F238E27FC236}">
                <a16:creationId xmlns:a16="http://schemas.microsoft.com/office/drawing/2014/main" id="{30728355-4BE4-4559-AF71-DE1A09C8387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894" y="253744"/>
            <a:ext cx="2462197" cy="1635691"/>
          </a:xfrm>
          <a:prstGeom prst="rect">
            <a:avLst/>
          </a:prstGeom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432F282E-399C-4A66-A158-1F941872CE14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8570255" y="2350531"/>
            <a:ext cx="2416780" cy="1764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image102.jpeg">
            <a:extLst>
              <a:ext uri="{FF2B5EF4-FFF2-40B4-BE49-F238E27FC236}">
                <a16:creationId xmlns:a16="http://schemas.microsoft.com/office/drawing/2014/main" id="{E5083F7F-7F13-4668-89FE-E236D2F781A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478" y="2846014"/>
            <a:ext cx="1305597" cy="1874591"/>
          </a:xfrm>
          <a:prstGeom prst="rect">
            <a:avLst/>
          </a:prstGeom>
        </p:spPr>
      </p:pic>
      <p:pic>
        <p:nvPicPr>
          <p:cNvPr id="35" name="Picture 34" descr="Free Duel Football photo and picture">
            <a:extLst>
              <a:ext uri="{FF2B5EF4-FFF2-40B4-BE49-F238E27FC236}">
                <a16:creationId xmlns:a16="http://schemas.microsoft.com/office/drawing/2014/main" id="{6626DD4A-8072-4B1A-93F6-EAF7492C3BF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935" y="3349712"/>
            <a:ext cx="1894961" cy="198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105.jpeg">
            <a:extLst>
              <a:ext uri="{FF2B5EF4-FFF2-40B4-BE49-F238E27FC236}">
                <a16:creationId xmlns:a16="http://schemas.microsoft.com/office/drawing/2014/main" id="{30D4106F-9C38-42DA-8AD6-922BCD8D5CAA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1" y="4011987"/>
            <a:ext cx="2299919" cy="200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92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84C985-CBFA-4F56-A3E8-340954921C5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  <ds:schemaRef ds:uri="http://purl.org/dc/dcmitype/"/>
    <ds:schemaRef ds:uri="1d7f4318-fbaa-42fb-befc-90ab84d26bd1"/>
    <ds:schemaRef ds:uri="http://schemas.openxmlformats.org/package/2006/metadata/core-propertie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9</Words>
  <Application>Microsoft Office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2023-12-21T15:37:17Z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