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13B3B3E-1D7B-42CA-A2E5-FD519C6DBBBA}" v="1" dt="2024-09-07T08:06:18.68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0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5e725e48-0273-4087-b2eb-09e2acbbccf3" providerId="ADAL" clId="{F39A4329-2FC1-4785-80D1-3E6A277370D0}"/>
    <pc:docChg chg="custSel modSld">
      <pc:chgData name="David Butler" userId="5e725e48-0273-4087-b2eb-09e2acbbccf3" providerId="ADAL" clId="{F39A4329-2FC1-4785-80D1-3E6A277370D0}" dt="2023-08-17T14:37:00.804" v="1" actId="478"/>
      <pc:docMkLst>
        <pc:docMk/>
      </pc:docMkLst>
      <pc:sldChg chg="delSp">
        <pc:chgData name="David Butler" userId="5e725e48-0273-4087-b2eb-09e2acbbccf3" providerId="ADAL" clId="{F39A4329-2FC1-4785-80D1-3E6A277370D0}" dt="2023-08-17T14:36:58.781" v="0" actId="478"/>
        <pc:sldMkLst>
          <pc:docMk/>
          <pc:sldMk cId="326735792" sldId="256"/>
        </pc:sldMkLst>
        <pc:picChg chg="del">
          <ac:chgData name="David Butler" userId="5e725e48-0273-4087-b2eb-09e2acbbccf3" providerId="ADAL" clId="{F39A4329-2FC1-4785-80D1-3E6A277370D0}" dt="2023-08-17T14:36:58.781" v="0" actId="478"/>
          <ac:picMkLst>
            <pc:docMk/>
            <pc:sldMk cId="326735792" sldId="256"/>
            <ac:picMk id="4" creationId="{555FFDC0-C380-48CC-BACC-9AC50440A71F}"/>
          </ac:picMkLst>
        </pc:picChg>
      </pc:sldChg>
      <pc:sldChg chg="delSp">
        <pc:chgData name="David Butler" userId="5e725e48-0273-4087-b2eb-09e2acbbccf3" providerId="ADAL" clId="{F39A4329-2FC1-4785-80D1-3E6A277370D0}" dt="2023-08-17T14:37:00.804" v="1" actId="478"/>
        <pc:sldMkLst>
          <pc:docMk/>
          <pc:sldMk cId="1056086223" sldId="257"/>
        </pc:sldMkLst>
        <pc:picChg chg="del">
          <ac:chgData name="David Butler" userId="5e725e48-0273-4087-b2eb-09e2acbbccf3" providerId="ADAL" clId="{F39A4329-2FC1-4785-80D1-3E6A277370D0}" dt="2023-08-17T14:37:00.804" v="1" actId="478"/>
          <ac:picMkLst>
            <pc:docMk/>
            <pc:sldMk cId="1056086223" sldId="257"/>
            <ac:picMk id="4" creationId="{A93F9A20-1304-41AD-A5CA-CE4BAFFED0CE}"/>
          </ac:picMkLst>
        </pc:picChg>
      </pc:sldChg>
    </pc:docChg>
  </pc:docChgLst>
  <pc:docChgLst>
    <pc:chgData name="David Butler" userId="1d4169bac4fa5473" providerId="LiveId" clId="{B13B3B3E-1D7B-42CA-A2E5-FD519C6DBBBA}"/>
    <pc:docChg chg="addSld delSld modSld">
      <pc:chgData name="David Butler" userId="1d4169bac4fa5473" providerId="LiveId" clId="{B13B3B3E-1D7B-42CA-A2E5-FD519C6DBBBA}" dt="2024-09-07T08:09:28.468" v="109" actId="47"/>
      <pc:docMkLst>
        <pc:docMk/>
      </pc:docMkLst>
      <pc:sldChg chg="addSp modSp new mod">
        <pc:chgData name="David Butler" userId="1d4169bac4fa5473" providerId="LiveId" clId="{B13B3B3E-1D7B-42CA-A2E5-FD519C6DBBBA}" dt="2024-09-07T08:06:40.434" v="31" actId="403"/>
        <pc:sldMkLst>
          <pc:docMk/>
          <pc:sldMk cId="255181149" sldId="258"/>
        </pc:sldMkLst>
        <pc:spChg chg="add mod">
          <ac:chgData name="David Butler" userId="1d4169bac4fa5473" providerId="LiveId" clId="{B13B3B3E-1D7B-42CA-A2E5-FD519C6DBBBA}" dt="2024-09-07T08:06:40.434" v="31" actId="403"/>
          <ac:spMkLst>
            <pc:docMk/>
            <pc:sldMk cId="255181149" sldId="258"/>
            <ac:spMk id="2" creationId="{67AD2CC3-9408-C32D-E362-1B841BBE30CB}"/>
          </ac:spMkLst>
        </pc:spChg>
      </pc:sldChg>
      <pc:sldChg chg="modSp add mod">
        <pc:chgData name="David Butler" userId="1d4169bac4fa5473" providerId="LiveId" clId="{B13B3B3E-1D7B-42CA-A2E5-FD519C6DBBBA}" dt="2024-09-07T08:06:56.386" v="46" actId="20577"/>
        <pc:sldMkLst>
          <pc:docMk/>
          <pc:sldMk cId="682845110" sldId="259"/>
        </pc:sldMkLst>
        <pc:spChg chg="mod">
          <ac:chgData name="David Butler" userId="1d4169bac4fa5473" providerId="LiveId" clId="{B13B3B3E-1D7B-42CA-A2E5-FD519C6DBBBA}" dt="2024-09-07T08:06:56.386" v="46" actId="20577"/>
          <ac:spMkLst>
            <pc:docMk/>
            <pc:sldMk cId="682845110" sldId="259"/>
            <ac:spMk id="2" creationId="{67AD2CC3-9408-C32D-E362-1B841BBE30CB}"/>
          </ac:spMkLst>
        </pc:spChg>
      </pc:sldChg>
      <pc:sldChg chg="modSp add mod">
        <pc:chgData name="David Butler" userId="1d4169bac4fa5473" providerId="LiveId" clId="{B13B3B3E-1D7B-42CA-A2E5-FD519C6DBBBA}" dt="2024-09-07T08:07:13.016" v="62" actId="255"/>
        <pc:sldMkLst>
          <pc:docMk/>
          <pc:sldMk cId="1437379631" sldId="260"/>
        </pc:sldMkLst>
        <pc:spChg chg="mod">
          <ac:chgData name="David Butler" userId="1d4169bac4fa5473" providerId="LiveId" clId="{B13B3B3E-1D7B-42CA-A2E5-FD519C6DBBBA}" dt="2024-09-07T08:07:13.016" v="62" actId="255"/>
          <ac:spMkLst>
            <pc:docMk/>
            <pc:sldMk cId="1437379631" sldId="260"/>
            <ac:spMk id="2" creationId="{67AD2CC3-9408-C32D-E362-1B841BBE30CB}"/>
          </ac:spMkLst>
        </pc:spChg>
      </pc:sldChg>
      <pc:sldChg chg="modSp add mod">
        <pc:chgData name="David Butler" userId="1d4169bac4fa5473" providerId="LiveId" clId="{B13B3B3E-1D7B-42CA-A2E5-FD519C6DBBBA}" dt="2024-09-07T08:08:05.307" v="83" actId="1076"/>
        <pc:sldMkLst>
          <pc:docMk/>
          <pc:sldMk cId="2020643832" sldId="261"/>
        </pc:sldMkLst>
        <pc:spChg chg="mod">
          <ac:chgData name="David Butler" userId="1d4169bac4fa5473" providerId="LiveId" clId="{B13B3B3E-1D7B-42CA-A2E5-FD519C6DBBBA}" dt="2024-09-07T08:08:05.307" v="83" actId="1076"/>
          <ac:spMkLst>
            <pc:docMk/>
            <pc:sldMk cId="2020643832" sldId="261"/>
            <ac:spMk id="2" creationId="{67AD2CC3-9408-C32D-E362-1B841BBE30CB}"/>
          </ac:spMkLst>
        </pc:spChg>
      </pc:sldChg>
      <pc:sldChg chg="modSp add mod">
        <pc:chgData name="David Butler" userId="1d4169bac4fa5473" providerId="LiveId" clId="{B13B3B3E-1D7B-42CA-A2E5-FD519C6DBBBA}" dt="2024-09-07T08:08:30.857" v="95" actId="404"/>
        <pc:sldMkLst>
          <pc:docMk/>
          <pc:sldMk cId="2174728749" sldId="262"/>
        </pc:sldMkLst>
        <pc:spChg chg="mod">
          <ac:chgData name="David Butler" userId="1d4169bac4fa5473" providerId="LiveId" clId="{B13B3B3E-1D7B-42CA-A2E5-FD519C6DBBBA}" dt="2024-09-07T08:08:30.857" v="95" actId="404"/>
          <ac:spMkLst>
            <pc:docMk/>
            <pc:sldMk cId="2174728749" sldId="262"/>
            <ac:spMk id="2" creationId="{67AD2CC3-9408-C32D-E362-1B841BBE30CB}"/>
          </ac:spMkLst>
        </pc:spChg>
      </pc:sldChg>
      <pc:sldChg chg="modSp add mod">
        <pc:chgData name="David Butler" userId="1d4169bac4fa5473" providerId="LiveId" clId="{B13B3B3E-1D7B-42CA-A2E5-FD519C6DBBBA}" dt="2024-09-07T08:08:58.590" v="102" actId="20577"/>
        <pc:sldMkLst>
          <pc:docMk/>
          <pc:sldMk cId="872802885" sldId="263"/>
        </pc:sldMkLst>
        <pc:spChg chg="mod">
          <ac:chgData name="David Butler" userId="1d4169bac4fa5473" providerId="LiveId" clId="{B13B3B3E-1D7B-42CA-A2E5-FD519C6DBBBA}" dt="2024-09-07T08:08:58.590" v="102" actId="20577"/>
          <ac:spMkLst>
            <pc:docMk/>
            <pc:sldMk cId="872802885" sldId="263"/>
            <ac:spMk id="2" creationId="{67AD2CC3-9408-C32D-E362-1B841BBE30CB}"/>
          </ac:spMkLst>
        </pc:spChg>
      </pc:sldChg>
      <pc:sldChg chg="add del">
        <pc:chgData name="David Butler" userId="1d4169bac4fa5473" providerId="LiveId" clId="{B13B3B3E-1D7B-42CA-A2E5-FD519C6DBBBA}" dt="2024-09-07T08:09:25.502" v="103" actId="47"/>
        <pc:sldMkLst>
          <pc:docMk/>
          <pc:sldMk cId="3986201752" sldId="264"/>
        </pc:sldMkLst>
      </pc:sldChg>
      <pc:sldChg chg="add del">
        <pc:chgData name="David Butler" userId="1d4169bac4fa5473" providerId="LiveId" clId="{B13B3B3E-1D7B-42CA-A2E5-FD519C6DBBBA}" dt="2024-09-07T08:09:25.767" v="104" actId="47"/>
        <pc:sldMkLst>
          <pc:docMk/>
          <pc:sldMk cId="4257271168" sldId="265"/>
        </pc:sldMkLst>
      </pc:sldChg>
      <pc:sldChg chg="add del">
        <pc:chgData name="David Butler" userId="1d4169bac4fa5473" providerId="LiveId" clId="{B13B3B3E-1D7B-42CA-A2E5-FD519C6DBBBA}" dt="2024-09-07T08:09:26.031" v="105" actId="47"/>
        <pc:sldMkLst>
          <pc:docMk/>
          <pc:sldMk cId="4163360915" sldId="266"/>
        </pc:sldMkLst>
      </pc:sldChg>
      <pc:sldChg chg="add del">
        <pc:chgData name="David Butler" userId="1d4169bac4fa5473" providerId="LiveId" clId="{B13B3B3E-1D7B-42CA-A2E5-FD519C6DBBBA}" dt="2024-09-07T08:09:26.672" v="106" actId="47"/>
        <pc:sldMkLst>
          <pc:docMk/>
          <pc:sldMk cId="3977850027" sldId="267"/>
        </pc:sldMkLst>
      </pc:sldChg>
      <pc:sldChg chg="add del">
        <pc:chgData name="David Butler" userId="1d4169bac4fa5473" providerId="LiveId" clId="{B13B3B3E-1D7B-42CA-A2E5-FD519C6DBBBA}" dt="2024-09-07T08:09:27.072" v="107" actId="47"/>
        <pc:sldMkLst>
          <pc:docMk/>
          <pc:sldMk cId="2191144787" sldId="268"/>
        </pc:sldMkLst>
      </pc:sldChg>
      <pc:sldChg chg="add del">
        <pc:chgData name="David Butler" userId="1d4169bac4fa5473" providerId="LiveId" clId="{B13B3B3E-1D7B-42CA-A2E5-FD519C6DBBBA}" dt="2024-09-07T08:09:27.711" v="108" actId="47"/>
        <pc:sldMkLst>
          <pc:docMk/>
          <pc:sldMk cId="264627178" sldId="269"/>
        </pc:sldMkLst>
      </pc:sldChg>
      <pc:sldChg chg="add del">
        <pc:chgData name="David Butler" userId="1d4169bac4fa5473" providerId="LiveId" clId="{B13B3B3E-1D7B-42CA-A2E5-FD519C6DBBBA}" dt="2024-09-07T08:09:28.468" v="109" actId="47"/>
        <pc:sldMkLst>
          <pc:docMk/>
          <pc:sldMk cId="1667721153" sldId="270"/>
        </pc:sldMkLst>
      </pc:sldChg>
    </pc:docChg>
  </pc:docChgLst>
  <pc:docChgLst>
    <pc:chgData name="David Butler" userId="1d4169bac4fa5473" providerId="LiveId" clId="{BEBD3B15-9CC8-40D0-B2F4-BFA2276ECE4C}"/>
    <pc:docChg chg="undo custSel modSld">
      <pc:chgData name="David Butler" userId="1d4169bac4fa5473" providerId="LiveId" clId="{BEBD3B15-9CC8-40D0-B2F4-BFA2276ECE4C}" dt="2023-12-21T15:39:56.109" v="12" actId="1076"/>
      <pc:docMkLst>
        <pc:docMk/>
      </pc:docMkLst>
      <pc:sldChg chg="addSp delSp modSp mod setBg">
        <pc:chgData name="David Butler" userId="1d4169bac4fa5473" providerId="LiveId" clId="{BEBD3B15-9CC8-40D0-B2F4-BFA2276ECE4C}" dt="2023-12-21T15:39:26.273" v="8" actId="14100"/>
        <pc:sldMkLst>
          <pc:docMk/>
          <pc:sldMk cId="326735792" sldId="256"/>
        </pc:sldMkLst>
        <pc:spChg chg="add del">
          <ac:chgData name="David Butler" userId="1d4169bac4fa5473" providerId="LiveId" clId="{BEBD3B15-9CC8-40D0-B2F4-BFA2276ECE4C}" dt="2023-12-21T15:39:20.505" v="5" actId="26606"/>
          <ac:spMkLst>
            <pc:docMk/>
            <pc:sldMk cId="326735792" sldId="256"/>
            <ac:spMk id="9" creationId="{42A4FC2C-047E-45A5-965D-8E1E3BF09BC6}"/>
          </ac:spMkLst>
        </pc:spChg>
        <pc:picChg chg="del">
          <ac:chgData name="David Butler" userId="1d4169bac4fa5473" providerId="LiveId" clId="{BEBD3B15-9CC8-40D0-B2F4-BFA2276ECE4C}" dt="2023-12-21T15:38:42.095" v="0" actId="478"/>
          <ac:picMkLst>
            <pc:docMk/>
            <pc:sldMk cId="326735792" sldId="256"/>
            <ac:picMk id="2" creationId="{2473D111-4C08-47B9-A826-D5FB72371F5B}"/>
          </ac:picMkLst>
        </pc:picChg>
        <pc:picChg chg="add mod">
          <ac:chgData name="David Butler" userId="1d4169bac4fa5473" providerId="LiveId" clId="{BEBD3B15-9CC8-40D0-B2F4-BFA2276ECE4C}" dt="2023-12-21T15:39:26.273" v="8" actId="14100"/>
          <ac:picMkLst>
            <pc:docMk/>
            <pc:sldMk cId="326735792" sldId="256"/>
            <ac:picMk id="4" creationId="{ACEDA6D1-4CE4-A8D8-6686-4FE2B8428439}"/>
          </ac:picMkLst>
        </pc:picChg>
      </pc:sldChg>
      <pc:sldChg chg="addSp delSp modSp mod setBg">
        <pc:chgData name="David Butler" userId="1d4169bac4fa5473" providerId="LiveId" clId="{BEBD3B15-9CC8-40D0-B2F4-BFA2276ECE4C}" dt="2023-12-21T15:39:56.109" v="12" actId="1076"/>
        <pc:sldMkLst>
          <pc:docMk/>
          <pc:sldMk cId="1056086223" sldId="257"/>
        </pc:sldMkLst>
        <pc:spChg chg="add">
          <ac:chgData name="David Butler" userId="1d4169bac4fa5473" providerId="LiveId" clId="{BEBD3B15-9CC8-40D0-B2F4-BFA2276ECE4C}" dt="2023-12-21T15:39:47.870" v="10" actId="26606"/>
          <ac:spMkLst>
            <pc:docMk/>
            <pc:sldMk cId="1056086223" sldId="257"/>
            <ac:spMk id="9" creationId="{42A4FC2C-047E-45A5-965D-8E1E3BF09BC6}"/>
          </ac:spMkLst>
        </pc:spChg>
        <pc:picChg chg="del">
          <ac:chgData name="David Butler" userId="1d4169bac4fa5473" providerId="LiveId" clId="{BEBD3B15-9CC8-40D0-B2F4-BFA2276ECE4C}" dt="2023-12-21T15:38:43.824" v="1" actId="478"/>
          <ac:picMkLst>
            <pc:docMk/>
            <pc:sldMk cId="1056086223" sldId="257"/>
            <ac:picMk id="2" creationId="{B28D929A-4E2A-4143-9489-5489EBF3A058}"/>
          </ac:picMkLst>
        </pc:picChg>
        <pc:picChg chg="add mod">
          <ac:chgData name="David Butler" userId="1d4169bac4fa5473" providerId="LiveId" clId="{BEBD3B15-9CC8-40D0-B2F4-BFA2276ECE4C}" dt="2023-12-21T15:39:56.109" v="12" actId="1076"/>
          <ac:picMkLst>
            <pc:docMk/>
            <pc:sldMk cId="1056086223" sldId="257"/>
            <ac:picMk id="4" creationId="{F849E446-37F6-2251-E2AE-9DA357345829}"/>
          </ac:picMkLst>
        </pc:picChg>
      </pc:sldChg>
    </pc:docChg>
  </pc:docChgLst>
  <pc:docChgLst>
    <pc:chgData name="David Butler" userId="5e725e48-0273-4087-b2eb-09e2acbbccf3" providerId="ADAL" clId="{2E50217E-A895-4A3B-B1E1-A88399C803B8}"/>
    <pc:docChg chg="modSld">
      <pc:chgData name="David Butler" userId="5e725e48-0273-4087-b2eb-09e2acbbccf3" providerId="ADAL" clId="{2E50217E-A895-4A3B-B1E1-A88399C803B8}" dt="2023-08-17T15:37:53.508" v="1"/>
      <pc:docMkLst>
        <pc:docMk/>
      </pc:docMkLst>
      <pc:sldChg chg="addSp">
        <pc:chgData name="David Butler" userId="5e725e48-0273-4087-b2eb-09e2acbbccf3" providerId="ADAL" clId="{2E50217E-A895-4A3B-B1E1-A88399C803B8}" dt="2023-08-17T15:37:37.699" v="0"/>
        <pc:sldMkLst>
          <pc:docMk/>
          <pc:sldMk cId="326735792" sldId="256"/>
        </pc:sldMkLst>
        <pc:picChg chg="add">
          <ac:chgData name="David Butler" userId="5e725e48-0273-4087-b2eb-09e2acbbccf3" providerId="ADAL" clId="{2E50217E-A895-4A3B-B1E1-A88399C803B8}" dt="2023-08-17T15:37:37.699" v="0"/>
          <ac:picMkLst>
            <pc:docMk/>
            <pc:sldMk cId="326735792" sldId="256"/>
            <ac:picMk id="2" creationId="{2473D111-4C08-47B9-A826-D5FB72371F5B}"/>
          </ac:picMkLst>
        </pc:picChg>
      </pc:sldChg>
      <pc:sldChg chg="addSp">
        <pc:chgData name="David Butler" userId="5e725e48-0273-4087-b2eb-09e2acbbccf3" providerId="ADAL" clId="{2E50217E-A895-4A3B-B1E1-A88399C803B8}" dt="2023-08-17T15:37:53.508" v="1"/>
        <pc:sldMkLst>
          <pc:docMk/>
          <pc:sldMk cId="1056086223" sldId="257"/>
        </pc:sldMkLst>
        <pc:picChg chg="add">
          <ac:chgData name="David Butler" userId="5e725e48-0273-4087-b2eb-09e2acbbccf3" providerId="ADAL" clId="{2E50217E-A895-4A3B-B1E1-A88399C803B8}" dt="2023-08-17T15:37:53.508" v="1"/>
          <ac:picMkLst>
            <pc:docMk/>
            <pc:sldMk cId="1056086223" sldId="257"/>
            <ac:picMk id="2" creationId="{B28D929A-4E2A-4143-9489-5489EBF3A058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025F23-25D1-403B-9744-89391A4348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4959DF1-754F-4E17-B5CD-8B024CD8F0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8B3699-7E04-41C2-9451-B159F715BA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07/09/2024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DBF9E0-8C91-4F7D-9F24-B4AA397D9D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4F0938-864B-476A-B18A-A0ED02272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48607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3902F7-0092-4346-9B1F-48317D6F8C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B21766-7284-4AB7-B90B-F820A6AEDA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62BFE3-212C-40BA-BDA7-58A68C0B8D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07/09/2024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BD08D0-8E2C-42F6-ADC8-433054E417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E2C3F9-24A5-4CB7-A9E5-076EE1B168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5292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D786BA1-EF64-4175-81B1-C4C2321EBD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4BDD11-9267-45B1-87C2-3A84A2BBDB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AA0CC0-972C-4397-BCF8-D13BD17180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07/09/2024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7888EB-24C9-4F4D-86B9-791CB19C3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579A90-108F-4879-971D-7A11CDB3A3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0462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2C6554-2401-4E16-B77F-493A1DCFBC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C6398-0C9E-4693-B79C-17A51D4A4E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F80E9D-E26A-4FED-813A-3E739420EE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07/09/2024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027F57-0A4F-4B92-A6D5-04453DF19B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C09733-B977-4C71-BE06-8BAC6F610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55656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CF9AB6-BDEE-44B3-AD36-8CF12E9993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C680A9-E2F1-4801-8603-9D5E3D6B3C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DB1176-7F25-473F-A807-EAA483F464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07/09/2024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BD1AEF-30BB-46F7-A510-22B6BE74BD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8F1D96-48FB-447F-AA02-49ABC5FBEF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539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B7E8AF-4917-457A-B7EC-8118486DBE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1E877A-CD78-48D0-9462-33AFFB21452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B406DC-982B-4FE4-8D00-8F825BAEEC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1F0BA9-2AFB-4065-851E-E871F6C30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07/09/2024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C52D93-6075-4254-B227-65216914C2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FB9D96-3539-4674-BBE3-99C636621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9549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BE498C-E884-4C49-BC16-A722ED1C54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B8F8F8-8A04-4127-98B1-AA1F300941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0E0FDE-2DE8-4D85-8DC7-C2B8B45085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643E30-DD22-4973-87A7-73A66D03F7E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04D6430-D811-456D-9602-0FE62DC10F0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805DE0B-0D1F-4766-B3C8-CC46315C73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07/09/2024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C9BFE6C-C097-4915-BA28-88D6B126DB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82EBDEC-2E79-4BCC-88AD-A8EBF7BB41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2442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07E71F-95E0-41D6-836E-5CEF4BFC81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600C897-7F1C-4A24-8E6D-8FC89D5D65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07/09/2024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6445CB-12E6-4ECB-9E80-8D2876A464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F0353A-0F9A-4B50-9B06-65F00946DF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67372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B544AAA-A5B1-45C3-9E1E-24A2AFFF2A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07/09/2024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98C2013-5219-4595-A9E9-C150B30994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2F220D-A451-4E8E-B4D7-0B567EAFB2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9893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C7D70-11AA-47A4-BDE6-1612AC655D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41217D-D782-41F6-B74B-9B77E178BF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73E273-3769-4A84-8736-453A191617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6C9C12-9FC3-4B18-B798-4220DAEBB3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07/09/2024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E37B71-A126-4A96-9DF3-A84B1E8710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55731C-7B11-4340-87D6-3BAE34800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8956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16FF9C-D314-49C4-8570-58C00A6994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896EECD-F61B-434D-BB85-4056F5EBEED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E0AC0B-015E-4478-973B-D2A6D5D32E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CDDDB3-3077-4395-9F05-9C36140A30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07/09/2024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169359-684D-4F38-9244-6571F7CAC6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29BF10-EA6D-4C9E-9679-58A696099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7556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B896D12-9CD1-4279-94AA-56D9DD3E66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CBDBD3-0AEA-4E46-BDEC-8D4FDD0A2F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8FB368-0A09-4D85-A687-ED54A355E3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BFBBF7-984B-4312-AF25-11E4A7802BDE}" type="datetimeFigureOut">
              <a:rPr lang="en-GB" smtClean="0"/>
              <a:t>07/09/2024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4244FE-1D77-47A5-A7FC-425D859D4F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833371-166E-4A80-8E78-5F42C06013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0500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CEDA6D1-4CE4-A8D8-6686-4FE2B84284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2326" y="450426"/>
            <a:ext cx="9103193" cy="5985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7357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849E446-37F6-2251-E2AE-9DA35734582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71" r="1" b="1"/>
          <a:stretch/>
        </p:blipFill>
        <p:spPr>
          <a:xfrm>
            <a:off x="416580" y="234962"/>
            <a:ext cx="10728669" cy="6033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0862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7AD2CC3-9408-C32D-E362-1B841BBE30CB}"/>
              </a:ext>
            </a:extLst>
          </p:cNvPr>
          <p:cNvSpPr txBox="1"/>
          <p:nvPr/>
        </p:nvSpPr>
        <p:spPr>
          <a:xfrm>
            <a:off x="233680" y="1442720"/>
            <a:ext cx="11501120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3900" dirty="0"/>
              <a:t>EH1 8HV</a:t>
            </a:r>
          </a:p>
        </p:txBody>
      </p:sp>
    </p:spTree>
    <p:extLst>
      <p:ext uri="{BB962C8B-B14F-4D97-AF65-F5344CB8AC3E}">
        <p14:creationId xmlns:p14="http://schemas.microsoft.com/office/powerpoint/2010/main" val="2551811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7AD2CC3-9408-C32D-E362-1B841BBE30CB}"/>
              </a:ext>
            </a:extLst>
          </p:cNvPr>
          <p:cNvSpPr txBox="1"/>
          <p:nvPr/>
        </p:nvSpPr>
        <p:spPr>
          <a:xfrm>
            <a:off x="233680" y="1442720"/>
            <a:ext cx="11501120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3900" dirty="0"/>
              <a:t>3/2</a:t>
            </a:r>
          </a:p>
        </p:txBody>
      </p:sp>
    </p:spTree>
    <p:extLst>
      <p:ext uri="{BB962C8B-B14F-4D97-AF65-F5344CB8AC3E}">
        <p14:creationId xmlns:p14="http://schemas.microsoft.com/office/powerpoint/2010/main" val="6828451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7AD2CC3-9408-C32D-E362-1B841BBE30CB}"/>
              </a:ext>
            </a:extLst>
          </p:cNvPr>
          <p:cNvSpPr txBox="1"/>
          <p:nvPr/>
        </p:nvSpPr>
        <p:spPr>
          <a:xfrm>
            <a:off x="233680" y="1442720"/>
            <a:ext cx="1150112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0" dirty="0"/>
              <a:t>01.01.2014</a:t>
            </a:r>
          </a:p>
        </p:txBody>
      </p:sp>
    </p:spTree>
    <p:extLst>
      <p:ext uri="{BB962C8B-B14F-4D97-AF65-F5344CB8AC3E}">
        <p14:creationId xmlns:p14="http://schemas.microsoft.com/office/powerpoint/2010/main" val="14373796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7AD2CC3-9408-C32D-E362-1B841BBE30CB}"/>
              </a:ext>
            </a:extLst>
          </p:cNvPr>
          <p:cNvSpPr txBox="1"/>
          <p:nvPr/>
        </p:nvSpPr>
        <p:spPr>
          <a:xfrm>
            <a:off x="345440" y="1696720"/>
            <a:ext cx="1150112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800" dirty="0"/>
              <a:t>0770 090 0439</a:t>
            </a:r>
          </a:p>
        </p:txBody>
      </p:sp>
    </p:spTree>
    <p:extLst>
      <p:ext uri="{BB962C8B-B14F-4D97-AF65-F5344CB8AC3E}">
        <p14:creationId xmlns:p14="http://schemas.microsoft.com/office/powerpoint/2010/main" val="20206438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7AD2CC3-9408-C32D-E362-1B841BBE30CB}"/>
              </a:ext>
            </a:extLst>
          </p:cNvPr>
          <p:cNvSpPr txBox="1"/>
          <p:nvPr/>
        </p:nvSpPr>
        <p:spPr>
          <a:xfrm>
            <a:off x="233680" y="1442720"/>
            <a:ext cx="1150112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600" dirty="0"/>
              <a:t>03.04.1999</a:t>
            </a:r>
          </a:p>
        </p:txBody>
      </p:sp>
    </p:spTree>
    <p:extLst>
      <p:ext uri="{BB962C8B-B14F-4D97-AF65-F5344CB8AC3E}">
        <p14:creationId xmlns:p14="http://schemas.microsoft.com/office/powerpoint/2010/main" val="21747287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7AD2CC3-9408-C32D-E362-1B841BBE30CB}"/>
              </a:ext>
            </a:extLst>
          </p:cNvPr>
          <p:cNvSpPr txBox="1"/>
          <p:nvPr/>
        </p:nvSpPr>
        <p:spPr>
          <a:xfrm>
            <a:off x="233680" y="1442720"/>
            <a:ext cx="11501120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3900" dirty="0"/>
              <a:t>NE1 7FV</a:t>
            </a:r>
          </a:p>
        </p:txBody>
      </p:sp>
    </p:spTree>
    <p:extLst>
      <p:ext uri="{BB962C8B-B14F-4D97-AF65-F5344CB8AC3E}">
        <p14:creationId xmlns:p14="http://schemas.microsoft.com/office/powerpoint/2010/main" val="8728028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Props1.xml><?xml version="1.0" encoding="utf-8"?>
<ds:datastoreItem xmlns:ds="http://schemas.openxmlformats.org/officeDocument/2006/customXml" ds:itemID="{EC505FD4-5786-4CEE-A3E1-69B5E883D55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51DED19-1D53-4231-AD5C-FCBABA5E83C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0DF0E53-71F4-4C28-9847-6CFEEFCB9A9E}">
  <ds:schemaRefs>
    <ds:schemaRef ds:uri="http://schemas.openxmlformats.org/package/2006/metadata/core-properties"/>
    <ds:schemaRef ds:uri="http://purl.org/dc/dcmitype/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1d7f4318-fbaa-42fb-befc-90ab84d26bd1"/>
    <ds:schemaRef ds:uri="http://schemas.microsoft.com/office/infopath/2007/PartnerControls"/>
    <ds:schemaRef ds:uri="7789c14a-a99d-49e3-b17f-cc0aeb526209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10</Words>
  <Application>Microsoft Office PowerPoint</Application>
  <PresentationFormat>Widescreen</PresentationFormat>
  <Paragraphs>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Butler</dc:creator>
  <cp:lastModifiedBy>David Butler</cp:lastModifiedBy>
  <cp:revision>2</cp:revision>
  <dcterms:created xsi:type="dcterms:W3CDTF">2023-08-17T13:59:39Z</dcterms:created>
  <dcterms:modified xsi:type="dcterms:W3CDTF">2024-09-07T08:09:30Z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