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8" r:id="rId5"/>
    <p:sldId id="270" r:id="rId6"/>
    <p:sldId id="271" r:id="rId7"/>
    <p:sldId id="272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-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custSel addSld delSld modSld sldOrd">
      <pc:chgData name="David Butler" userId="5e725e48-0273-4087-b2eb-09e2acbbccf3" providerId="ADAL" clId="{BE9717CA-4583-4E7F-93F3-3EC2F70E276D}" dt="2023-08-22T09:08:38.588" v="66" actId="2696"/>
      <pc:docMkLst>
        <pc:docMk/>
      </pc:docMkLst>
      <pc:sldChg chg="delSp del">
        <pc:chgData name="David Butler" userId="5e725e48-0273-4087-b2eb-09e2acbbccf3" providerId="ADAL" clId="{BE9717CA-4583-4E7F-93F3-3EC2F70E276D}" dt="2023-08-22T09:05:15.069" v="1" actId="2696"/>
        <pc:sldMkLst>
          <pc:docMk/>
          <pc:sldMk cId="0" sldId="256"/>
        </pc:sldMkLst>
        <pc:picChg chg="del">
          <ac:chgData name="David Butler" userId="5e725e48-0273-4087-b2eb-09e2acbbccf3" providerId="ADAL" clId="{BE9717CA-4583-4E7F-93F3-3EC2F70E276D}" dt="2023-08-22T09:05:14.093" v="0" actId="478"/>
          <ac:picMkLst>
            <pc:docMk/>
            <pc:sldMk cId="0" sldId="256"/>
            <ac:picMk id="11266" creationId="{00000000-0000-0000-0000-000000000000}"/>
          </ac:picMkLst>
        </pc:picChg>
      </pc:sldChg>
      <pc:sldChg chg="del">
        <pc:chgData name="David Butler" userId="5e725e48-0273-4087-b2eb-09e2acbbccf3" providerId="ADAL" clId="{BE9717CA-4583-4E7F-93F3-3EC2F70E276D}" dt="2023-08-22T09:08:35.384" v="60" actId="2696"/>
        <pc:sldMkLst>
          <pc:docMk/>
          <pc:sldMk cId="0" sldId="257"/>
        </pc:sldMkLst>
      </pc:sldChg>
      <pc:sldChg chg="del">
        <pc:chgData name="David Butler" userId="5e725e48-0273-4087-b2eb-09e2acbbccf3" providerId="ADAL" clId="{BE9717CA-4583-4E7F-93F3-3EC2F70E276D}" dt="2023-08-22T09:08:35.911" v="61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22T09:08:36.961" v="63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22T09:08:37.450" v="64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22T09:08:38.150" v="65" actId="2696"/>
        <pc:sldMkLst>
          <pc:docMk/>
          <pc:sldMk cId="0" sldId="264"/>
        </pc:sldMkLst>
      </pc:sldChg>
      <pc:sldChg chg="del">
        <pc:chgData name="David Butler" userId="5e725e48-0273-4087-b2eb-09e2acbbccf3" providerId="ADAL" clId="{BE9717CA-4583-4E7F-93F3-3EC2F70E276D}" dt="2023-08-22T09:08:38.588" v="66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22T09:08:36.510" v="62" actId="2696"/>
        <pc:sldMkLst>
          <pc:docMk/>
          <pc:sldMk cId="0" sldId="267"/>
        </pc:sldMkLst>
      </pc:sldChg>
      <pc:sldChg chg="addSp modSp add ord">
        <pc:chgData name="David Butler" userId="5e725e48-0273-4087-b2eb-09e2acbbccf3" providerId="ADAL" clId="{BE9717CA-4583-4E7F-93F3-3EC2F70E276D}" dt="2023-08-22T09:05:48.339" v="15" actId="2710"/>
        <pc:sldMkLst>
          <pc:docMk/>
          <pc:sldMk cId="1172082698" sldId="268"/>
        </pc:sldMkLst>
        <pc:spChg chg="add mod">
          <ac:chgData name="David Butler" userId="5e725e48-0273-4087-b2eb-09e2acbbccf3" providerId="ADAL" clId="{BE9717CA-4583-4E7F-93F3-3EC2F70E276D}" dt="2023-08-22T09:05:48.339" v="15" actId="2710"/>
          <ac:spMkLst>
            <pc:docMk/>
            <pc:sldMk cId="1172082698" sldId="268"/>
            <ac:spMk id="2" creationId="{0CE39C49-6D69-441F-B905-2BFCB288DB92}"/>
          </ac:spMkLst>
        </pc:spChg>
      </pc:sldChg>
      <pc:sldChg chg="add del">
        <pc:chgData name="David Butler" userId="5e725e48-0273-4087-b2eb-09e2acbbccf3" providerId="ADAL" clId="{BE9717CA-4583-4E7F-93F3-3EC2F70E276D}" dt="2023-08-22T09:05:58.962" v="18" actId="2696"/>
        <pc:sldMkLst>
          <pc:docMk/>
          <pc:sldMk cId="1385896908" sldId="269"/>
        </pc:sldMkLst>
      </pc:sldChg>
      <pc:sldChg chg="addSp modSp add">
        <pc:chgData name="David Butler" userId="5e725e48-0273-4087-b2eb-09e2acbbccf3" providerId="ADAL" clId="{BE9717CA-4583-4E7F-93F3-3EC2F70E276D}" dt="2023-08-22T09:06:45.890" v="32" actId="12"/>
        <pc:sldMkLst>
          <pc:docMk/>
          <pc:sldMk cId="2144789577" sldId="270"/>
        </pc:sldMkLst>
        <pc:spChg chg="add mod">
          <ac:chgData name="David Butler" userId="5e725e48-0273-4087-b2eb-09e2acbbccf3" providerId="ADAL" clId="{BE9717CA-4583-4E7F-93F3-3EC2F70E276D}" dt="2023-08-22T09:06:45.890" v="32" actId="12"/>
          <ac:spMkLst>
            <pc:docMk/>
            <pc:sldMk cId="2144789577" sldId="270"/>
            <ac:spMk id="2" creationId="{A5B9981D-6611-4BFE-A3AD-25632D6001D2}"/>
          </ac:spMkLst>
        </pc:spChg>
      </pc:sldChg>
      <pc:sldChg chg="addSp modSp add">
        <pc:chgData name="David Butler" userId="5e725e48-0273-4087-b2eb-09e2acbbccf3" providerId="ADAL" clId="{BE9717CA-4583-4E7F-93F3-3EC2F70E276D}" dt="2023-08-22T09:07:47.038" v="56" actId="20577"/>
        <pc:sldMkLst>
          <pc:docMk/>
          <pc:sldMk cId="2926882927" sldId="271"/>
        </pc:sldMkLst>
        <pc:spChg chg="add mod">
          <ac:chgData name="David Butler" userId="5e725e48-0273-4087-b2eb-09e2acbbccf3" providerId="ADAL" clId="{BE9717CA-4583-4E7F-93F3-3EC2F70E276D}" dt="2023-08-22T09:07:47.038" v="56" actId="20577"/>
          <ac:spMkLst>
            <pc:docMk/>
            <pc:sldMk cId="2926882927" sldId="271"/>
            <ac:spMk id="2" creationId="{115044F6-E9FD-47AA-AE88-635EDD70BB3C}"/>
          </ac:spMkLst>
        </pc:spChg>
      </pc:sldChg>
      <pc:sldChg chg="addSp modSp add">
        <pc:chgData name="David Butler" userId="5e725e48-0273-4087-b2eb-09e2acbbccf3" providerId="ADAL" clId="{BE9717CA-4583-4E7F-93F3-3EC2F70E276D}" dt="2023-08-22T09:08:22.788" v="58" actId="1076"/>
        <pc:sldMkLst>
          <pc:docMk/>
          <pc:sldMk cId="3699030522" sldId="272"/>
        </pc:sldMkLst>
        <pc:picChg chg="add mod">
          <ac:chgData name="David Butler" userId="5e725e48-0273-4087-b2eb-09e2acbbccf3" providerId="ADAL" clId="{BE9717CA-4583-4E7F-93F3-3EC2F70E276D}" dt="2023-08-22T09:08:22.788" v="58" actId="1076"/>
          <ac:picMkLst>
            <pc:docMk/>
            <pc:sldMk cId="3699030522" sldId="272"/>
            <ac:picMk id="2" creationId="{E581E242-74C3-4737-94A0-D796093F4D8C}"/>
          </ac:picMkLst>
        </pc:picChg>
      </pc:sldChg>
      <pc:sldChg chg="add del">
        <pc:chgData name="David Butler" userId="5e725e48-0273-4087-b2eb-09e2acbbccf3" providerId="ADAL" clId="{BE9717CA-4583-4E7F-93F3-3EC2F70E276D}" dt="2023-08-22T09:08:33.886" v="59" actId="2696"/>
        <pc:sldMkLst>
          <pc:docMk/>
          <pc:sldMk cId="1937292163" sldId="273"/>
        </pc:sldMkLst>
      </pc:sldChg>
    </pc:docChg>
  </pc:docChgLst>
  <pc:docChgLst>
    <pc:chgData name="David Butler" userId="1d4169bac4fa5473" providerId="LiveId" clId="{7B20E3A2-BABA-49FF-8AB7-9621F40994BC}"/>
    <pc:docChg chg="custSel modSld">
      <pc:chgData name="David Butler" userId="1d4169bac4fa5473" providerId="LiveId" clId="{7B20E3A2-BABA-49FF-8AB7-9621F40994BC}" dt="2023-12-22T08:35:21.813" v="1" actId="14100"/>
      <pc:docMkLst>
        <pc:docMk/>
      </pc:docMkLst>
      <pc:sldChg chg="delSp mod">
        <pc:chgData name="David Butler" userId="1d4169bac4fa5473" providerId="LiveId" clId="{7B20E3A2-BABA-49FF-8AB7-9621F40994BC}" dt="2023-12-22T07:20:52.395" v="0" actId="478"/>
        <pc:sldMkLst>
          <pc:docMk/>
          <pc:sldMk cId="0" sldId="265"/>
        </pc:sldMkLst>
        <pc:spChg chg="del">
          <ac:chgData name="David Butler" userId="1d4169bac4fa5473" providerId="LiveId" clId="{7B20E3A2-BABA-49FF-8AB7-9621F40994BC}" dt="2023-12-22T07:20:52.395" v="0" actId="478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David Butler" userId="1d4169bac4fa5473" providerId="LiveId" clId="{7B20E3A2-BABA-49FF-8AB7-9621F40994BC}" dt="2023-12-22T08:35:21.813" v="1" actId="14100"/>
        <pc:sldMkLst>
          <pc:docMk/>
          <pc:sldMk cId="2144789577" sldId="270"/>
        </pc:sldMkLst>
        <pc:spChg chg="mod">
          <ac:chgData name="David Butler" userId="1d4169bac4fa5473" providerId="LiveId" clId="{7B20E3A2-BABA-49FF-8AB7-9621F40994BC}" dt="2023-12-22T08:35:21.813" v="1" actId="14100"/>
          <ac:spMkLst>
            <pc:docMk/>
            <pc:sldMk cId="2144789577" sldId="270"/>
            <ac:spMk id="2" creationId="{A5B9981D-6611-4BFE-A3AD-25632D6001D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E39C49-6D69-441F-B905-2BFCB288DB92}"/>
              </a:ext>
            </a:extLst>
          </p:cNvPr>
          <p:cNvSpPr txBox="1"/>
          <p:nvPr/>
        </p:nvSpPr>
        <p:spPr>
          <a:xfrm>
            <a:off x="611560" y="908720"/>
            <a:ext cx="73448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Century Gothic" panose="020B0502020202020204" pitchFamily="34" charset="0"/>
              </a:rPr>
              <a:t>in     on      at</a:t>
            </a:r>
          </a:p>
          <a:p>
            <a:pPr>
              <a:lnSpc>
                <a:spcPct val="20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I get up ____ 8 o’clock.</a:t>
            </a:r>
          </a:p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I go to college ____ the afternoon.</a:t>
            </a:r>
          </a:p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I play football ____ Saturday.</a:t>
            </a:r>
          </a:p>
          <a:p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082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B9981D-6611-4BFE-A3AD-25632D6001D2}"/>
              </a:ext>
            </a:extLst>
          </p:cNvPr>
          <p:cNvSpPr txBox="1"/>
          <p:nvPr/>
        </p:nvSpPr>
        <p:spPr>
          <a:xfrm>
            <a:off x="611560" y="1124744"/>
            <a:ext cx="7344816" cy="295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go to bed ____ 10:00.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go home ____ 5:00.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go to the mosque ____ Friday.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78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5044F6-E9FD-47AA-AE88-635EDD70BB3C}"/>
              </a:ext>
            </a:extLst>
          </p:cNvPr>
          <p:cNvSpPr txBox="1"/>
          <p:nvPr/>
        </p:nvSpPr>
        <p:spPr>
          <a:xfrm>
            <a:off x="323528" y="908720"/>
            <a:ext cx="7556877" cy="4861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 4. I have a shower ____ the morning.</a:t>
            </a:r>
          </a:p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 5. I get up ____ 8 o’clock.</a:t>
            </a:r>
          </a:p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 6. I go to the park ____ Saturday.</a:t>
            </a:r>
          </a:p>
          <a:p>
            <a:pPr>
              <a:lnSpc>
                <a:spcPct val="20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 7. I go to college ____ the afternoon.</a:t>
            </a:r>
          </a:p>
          <a:p>
            <a:pPr>
              <a:lnSpc>
                <a:spcPct val="200000"/>
              </a:lnSpc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8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81E242-74C3-4737-94A0-D796093F4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66725"/>
            <a:ext cx="6191250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030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0ADED0-7576-4DB9-B24E-DE079697F9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652EFB-6DCE-469B-98E8-5CCCF1A27336}">
  <ds:schemaRefs>
    <ds:schemaRef ds:uri="http://schemas.microsoft.com/office/2006/documentManagement/types"/>
    <ds:schemaRef ds:uri="1d7f4318-fbaa-42fb-befc-90ab84d26bd1"/>
    <ds:schemaRef ds:uri="7789c14a-a99d-49e3-b17f-cc0aeb526209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4814CF3-AC54-4C6A-826B-FE821F97EF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2267</TotalTime>
  <Words>92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6</cp:revision>
  <dcterms:created xsi:type="dcterms:W3CDTF">2023-07-12T07:05:28Z</dcterms:created>
  <dcterms:modified xsi:type="dcterms:W3CDTF">2023-12-22T08:35:29Z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