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6" r:id="rId7"/>
    <p:sldId id="273" r:id="rId8"/>
    <p:sldId id="270" r:id="rId9"/>
    <p:sldId id="277" r:id="rId10"/>
    <p:sldId id="272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8D638-A376-4DF6-A177-0E8FDDCE36FB}" v="1" dt="2024-09-07T08:27:10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9C7BEC38-C38A-430D-AE1D-290701B86B4D}"/>
    <pc:docChg chg="undo custSel addSld delSld modSld">
      <pc:chgData name="David Butler" userId="5e725e48-0273-4087-b2eb-09e2acbbccf3" providerId="ADAL" clId="{9C7BEC38-C38A-430D-AE1D-290701B86B4D}" dt="2023-08-17T17:33:03.708" v="157" actId="2696"/>
      <pc:docMkLst>
        <pc:docMk/>
      </pc:docMkLst>
      <pc:sldChg chg="addSp delSp modSp">
        <pc:chgData name="David Butler" userId="5e725e48-0273-4087-b2eb-09e2acbbccf3" providerId="ADAL" clId="{9C7BEC38-C38A-430D-AE1D-290701B86B4D}" dt="2023-08-17T17:25:03.181" v="63" actId="1076"/>
        <pc:sldMkLst>
          <pc:docMk/>
          <pc:sldMk cId="0" sldId="256"/>
        </pc:sldMkLst>
        <pc:spChg chg="mod">
          <ac:chgData name="David Butler" userId="5e725e48-0273-4087-b2eb-09e2acbbccf3" providerId="ADAL" clId="{9C7BEC38-C38A-430D-AE1D-290701B86B4D}" dt="2023-08-17T17:25:03.181" v="63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5e725e48-0273-4087-b2eb-09e2acbbccf3" providerId="ADAL" clId="{9C7BEC38-C38A-430D-AE1D-290701B86B4D}" dt="2023-08-17T17:24:53.425" v="59" actId="1076"/>
          <ac:spMkLst>
            <pc:docMk/>
            <pc:sldMk cId="0" sldId="256"/>
            <ac:spMk id="19" creationId="{498D5AC8-15C4-4571-B3ED-1B78E5F23036}"/>
          </ac:spMkLst>
        </pc:spChg>
        <pc:spChg chg="add mod">
          <ac:chgData name="David Butler" userId="5e725e48-0273-4087-b2eb-09e2acbbccf3" providerId="ADAL" clId="{9C7BEC38-C38A-430D-AE1D-290701B86B4D}" dt="2023-08-17T17:24:39.727" v="54" actId="1076"/>
          <ac:spMkLst>
            <pc:docMk/>
            <pc:sldMk cId="0" sldId="256"/>
            <ac:spMk id="21" creationId="{12363A3E-CDD6-48D7-AD71-266ED7BB9904}"/>
          </ac:spMkLst>
        </pc:spChg>
        <pc:spChg chg="add del mod">
          <ac:chgData name="David Butler" userId="5e725e48-0273-4087-b2eb-09e2acbbccf3" providerId="ADAL" clId="{9C7BEC38-C38A-430D-AE1D-290701B86B4D}" dt="2023-08-17T17:24:28.617" v="50" actId="1076"/>
          <ac:spMkLst>
            <pc:docMk/>
            <pc:sldMk cId="0" sldId="256"/>
            <ac:spMk id="22" creationId="{9E3F4C42-E22A-41AA-82A0-3EC5880EA7D9}"/>
          </ac:spMkLst>
        </pc:spChg>
        <pc:picChg chg="del">
          <ac:chgData name="David Butler" userId="5e725e48-0273-4087-b2eb-09e2acbbccf3" providerId="ADAL" clId="{9C7BEC38-C38A-430D-AE1D-290701B86B4D}" dt="2023-08-17T17:16:38.061" v="6" actId="478"/>
          <ac:picMkLst>
            <pc:docMk/>
            <pc:sldMk cId="0" sldId="256"/>
            <ac:picMk id="2" creationId="{18AF0674-FAF7-4AF1-95F6-1B240E99332A}"/>
          </ac:picMkLst>
        </pc:picChg>
        <pc:picChg chg="add mod">
          <ac:chgData name="David Butler" userId="5e725e48-0273-4087-b2eb-09e2acbbccf3" providerId="ADAL" clId="{9C7BEC38-C38A-430D-AE1D-290701B86B4D}" dt="2023-08-17T17:16:57.320" v="9" actId="1076"/>
          <ac:picMkLst>
            <pc:docMk/>
            <pc:sldMk cId="0" sldId="256"/>
            <ac:picMk id="12" creationId="{D59ADDAA-2897-46CB-8BF5-61203B428DDE}"/>
          </ac:picMkLst>
        </pc:picChg>
        <pc:picChg chg="add mod">
          <ac:chgData name="David Butler" userId="5e725e48-0273-4087-b2eb-09e2acbbccf3" providerId="ADAL" clId="{9C7BEC38-C38A-430D-AE1D-290701B86B4D}" dt="2023-08-17T17:21:48.051" v="12" actId="14100"/>
          <ac:picMkLst>
            <pc:docMk/>
            <pc:sldMk cId="0" sldId="256"/>
            <ac:picMk id="13" creationId="{30EB505B-8A27-4A61-A700-19C9B2ACCEEC}"/>
          </ac:picMkLst>
        </pc:picChg>
        <pc:picChg chg="add mod">
          <ac:chgData name="David Butler" userId="5e725e48-0273-4087-b2eb-09e2acbbccf3" providerId="ADAL" clId="{9C7BEC38-C38A-430D-AE1D-290701B86B4D}" dt="2023-08-17T17:22:08.648" v="15" actId="14100"/>
          <ac:picMkLst>
            <pc:docMk/>
            <pc:sldMk cId="0" sldId="256"/>
            <ac:picMk id="14" creationId="{F42C3799-3F7D-41EA-A0B8-92D35DFB72D8}"/>
          </ac:picMkLst>
        </pc:picChg>
        <pc:picChg chg="del mod">
          <ac:chgData name="David Butler" userId="5e725e48-0273-4087-b2eb-09e2acbbccf3" providerId="ADAL" clId="{9C7BEC38-C38A-430D-AE1D-290701B86B4D}" dt="2023-08-17T17:16:33.015" v="1" actId="478"/>
          <ac:picMkLst>
            <pc:docMk/>
            <pc:sldMk cId="0" sldId="256"/>
            <ac:picMk id="15" creationId="{3E6C0EE1-367F-40C1-936B-283DA8C59925}"/>
          </ac:picMkLst>
        </pc:picChg>
        <pc:picChg chg="del mod">
          <ac:chgData name="David Butler" userId="5e725e48-0273-4087-b2eb-09e2acbbccf3" providerId="ADAL" clId="{9C7BEC38-C38A-430D-AE1D-290701B86B4D}" dt="2023-08-17T17:16:34.810" v="3" actId="478"/>
          <ac:picMkLst>
            <pc:docMk/>
            <pc:sldMk cId="0" sldId="256"/>
            <ac:picMk id="16" creationId="{0F65E72F-7B67-4AA4-AE5A-06706C779063}"/>
          </ac:picMkLst>
        </pc:picChg>
        <pc:picChg chg="del">
          <ac:chgData name="David Butler" userId="5e725e48-0273-4087-b2eb-09e2acbbccf3" providerId="ADAL" clId="{9C7BEC38-C38A-430D-AE1D-290701B86B4D}" dt="2023-08-17T17:16:39.597" v="7" actId="478"/>
          <ac:picMkLst>
            <pc:docMk/>
            <pc:sldMk cId="0" sldId="256"/>
            <ac:picMk id="17" creationId="{E6221832-D5EA-4BE5-B71A-D3CD760651B8}"/>
          </ac:picMkLst>
        </pc:picChg>
        <pc:picChg chg="add mod">
          <ac:chgData name="David Butler" userId="5e725e48-0273-4087-b2eb-09e2acbbccf3" providerId="ADAL" clId="{9C7BEC38-C38A-430D-AE1D-290701B86B4D}" dt="2023-08-17T17:24:59.733" v="62" actId="1076"/>
          <ac:picMkLst>
            <pc:docMk/>
            <pc:sldMk cId="0" sldId="256"/>
            <ac:picMk id="18" creationId="{DFF79081-6EC2-4E1A-8500-29AC9BCC3D77}"/>
          </ac:picMkLst>
        </pc:picChg>
        <pc:picChg chg="add mod">
          <ac:chgData name="David Butler" userId="5e725e48-0273-4087-b2eb-09e2acbbccf3" providerId="ADAL" clId="{9C7BEC38-C38A-430D-AE1D-290701B86B4D}" dt="2023-08-17T17:24:48.908" v="58" actId="1076"/>
          <ac:picMkLst>
            <pc:docMk/>
            <pc:sldMk cId="0" sldId="256"/>
            <ac:picMk id="20" creationId="{28C711CA-4C66-4DDE-B6CE-2A663407E680}"/>
          </ac:picMkLst>
        </pc:picChg>
        <pc:picChg chg="add mod">
          <ac:chgData name="David Butler" userId="5e725e48-0273-4087-b2eb-09e2acbbccf3" providerId="ADAL" clId="{9C7BEC38-C38A-430D-AE1D-290701B86B4D}" dt="2023-08-17T17:24:36.214" v="53" actId="1076"/>
          <ac:picMkLst>
            <pc:docMk/>
            <pc:sldMk cId="0" sldId="256"/>
            <ac:picMk id="23" creationId="{843DE30C-F16A-4905-9ACD-6F861D9ECCE2}"/>
          </ac:picMkLst>
        </pc:picChg>
        <pc:picChg chg="add">
          <ac:chgData name="David Butler" userId="5e725e48-0273-4087-b2eb-09e2acbbccf3" providerId="ADAL" clId="{9C7BEC38-C38A-430D-AE1D-290701B86B4D}" dt="2023-08-17T17:23:54.839" v="43"/>
          <ac:picMkLst>
            <pc:docMk/>
            <pc:sldMk cId="0" sldId="256"/>
            <ac:picMk id="24" creationId="{91E90EC5-E237-4CD2-B04D-CC082392741F}"/>
          </ac:picMkLst>
        </pc:picChg>
        <pc:picChg chg="add mod">
          <ac:chgData name="David Butler" userId="5e725e48-0273-4087-b2eb-09e2acbbccf3" providerId="ADAL" clId="{9C7BEC38-C38A-430D-AE1D-290701B86B4D}" dt="2023-08-17T17:24:25.456" v="49" actId="1076"/>
          <ac:picMkLst>
            <pc:docMk/>
            <pc:sldMk cId="0" sldId="256"/>
            <ac:picMk id="25" creationId="{CA256328-5BAC-4295-85EC-05D0E8DA19AD}"/>
          </ac:picMkLst>
        </pc:picChg>
        <pc:picChg chg="del mod">
          <ac:chgData name="David Butler" userId="5e725e48-0273-4087-b2eb-09e2acbbccf3" providerId="ADAL" clId="{9C7BEC38-C38A-430D-AE1D-290701B86B4D}" dt="2023-08-17T17:16:36.433" v="5" actId="478"/>
          <ac:picMkLst>
            <pc:docMk/>
            <pc:sldMk cId="0" sldId="256"/>
            <ac:picMk id="1028" creationId="{77507F7D-B170-44CB-8D92-8FF1B2A06715}"/>
          </ac:picMkLst>
        </pc:picChg>
      </pc:sldChg>
      <pc:sldChg chg="modSp">
        <pc:chgData name="David Butler" userId="5e725e48-0273-4087-b2eb-09e2acbbccf3" providerId="ADAL" clId="{9C7BEC38-C38A-430D-AE1D-290701B86B4D}" dt="2023-08-17T17:26:10.050" v="68" actId="2711"/>
        <pc:sldMkLst>
          <pc:docMk/>
          <pc:sldMk cId="0" sldId="257"/>
        </pc:sldMkLst>
        <pc:spChg chg="mod">
          <ac:chgData name="David Butler" userId="5e725e48-0273-4087-b2eb-09e2acbbccf3" providerId="ADAL" clId="{9C7BEC38-C38A-430D-AE1D-290701B86B4D}" dt="2023-08-17T17:25:15.597" v="65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9C7BEC38-C38A-430D-AE1D-290701B86B4D}" dt="2023-08-17T17:26:10.050" v="68" actId="2711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add del">
        <pc:chgData name="David Butler" userId="5e725e48-0273-4087-b2eb-09e2acbbccf3" providerId="ADAL" clId="{9C7BEC38-C38A-430D-AE1D-290701B86B4D}" dt="2023-08-17T17:31:23.847" v="138" actId="14100"/>
        <pc:sldMkLst>
          <pc:docMk/>
          <pc:sldMk cId="6299309" sldId="270"/>
        </pc:sldMkLst>
        <pc:spChg chg="add del">
          <ac:chgData name="David Butler" userId="5e725e48-0273-4087-b2eb-09e2acbbccf3" providerId="ADAL" clId="{9C7BEC38-C38A-430D-AE1D-290701B86B4D}" dt="2023-08-17T17:30:41.990" v="127"/>
          <ac:spMkLst>
            <pc:docMk/>
            <pc:sldMk cId="6299309" sldId="270"/>
            <ac:spMk id="2" creationId="{FE340342-ABA1-4121-9BBF-5B1C9ABE639A}"/>
          </ac:spMkLst>
        </pc:spChg>
        <pc:spChg chg="add del">
          <ac:chgData name="David Butler" userId="5e725e48-0273-4087-b2eb-09e2acbbccf3" providerId="ADAL" clId="{9C7BEC38-C38A-430D-AE1D-290701B86B4D}" dt="2023-08-17T17:30:41.990" v="127"/>
          <ac:spMkLst>
            <pc:docMk/>
            <pc:sldMk cId="6299309" sldId="270"/>
            <ac:spMk id="3" creationId="{C421B6A9-90E2-48C0-AC01-A31C03165940}"/>
          </ac:spMkLst>
        </pc:spChg>
        <pc:spChg chg="add del">
          <ac:chgData name="David Butler" userId="5e725e48-0273-4087-b2eb-09e2acbbccf3" providerId="ADAL" clId="{9C7BEC38-C38A-430D-AE1D-290701B86B4D}" dt="2023-08-17T17:30:41.990" v="127"/>
          <ac:spMkLst>
            <pc:docMk/>
            <pc:sldMk cId="6299309" sldId="270"/>
            <ac:spMk id="5" creationId="{774C1001-4D8F-4D2A-81FF-C71F0B028FD6}"/>
          </ac:spMkLst>
        </pc:spChg>
        <pc:spChg chg="add del">
          <ac:chgData name="David Butler" userId="5e725e48-0273-4087-b2eb-09e2acbbccf3" providerId="ADAL" clId="{9C7BEC38-C38A-430D-AE1D-290701B86B4D}" dt="2023-08-17T17:30:41.990" v="127"/>
          <ac:spMkLst>
            <pc:docMk/>
            <pc:sldMk cId="6299309" sldId="270"/>
            <ac:spMk id="6" creationId="{B13CCE1E-1CE8-46E7-BCDB-BC2A3936EA81}"/>
          </ac:spMkLst>
        </pc:spChg>
        <pc:spChg chg="add del mod">
          <ac:chgData name="David Butler" userId="5e725e48-0273-4087-b2eb-09e2acbbccf3" providerId="ADAL" clId="{9C7BEC38-C38A-430D-AE1D-290701B86B4D}" dt="2023-08-17T17:31:18.528" v="135"/>
          <ac:spMkLst>
            <pc:docMk/>
            <pc:sldMk cId="6299309" sldId="270"/>
            <ac:spMk id="7" creationId="{DCF1CAE8-3F3C-4200-839E-0F779DC57592}"/>
          </ac:spMkLst>
        </pc:spChg>
        <pc:spChg chg="add del mod">
          <ac:chgData name="David Butler" userId="5e725e48-0273-4087-b2eb-09e2acbbccf3" providerId="ADAL" clId="{9C7BEC38-C38A-430D-AE1D-290701B86B4D}" dt="2023-08-17T17:31:17.387" v="133"/>
          <ac:spMkLst>
            <pc:docMk/>
            <pc:sldMk cId="6299309" sldId="270"/>
            <ac:spMk id="9" creationId="{B4FA3153-4711-42C7-AE62-9CCD191F8025}"/>
          </ac:spMkLst>
        </pc:spChg>
        <pc:spChg chg="add del mod">
          <ac:chgData name="David Butler" userId="5e725e48-0273-4087-b2eb-09e2acbbccf3" providerId="ADAL" clId="{9C7BEC38-C38A-430D-AE1D-290701B86B4D}" dt="2023-08-17T17:31:17.387" v="133"/>
          <ac:spMkLst>
            <pc:docMk/>
            <pc:sldMk cId="6299309" sldId="270"/>
            <ac:spMk id="11" creationId="{4ACE5B0A-292D-43FE-A7DE-FE4C21E6BBA5}"/>
          </ac:spMkLst>
        </pc:spChg>
        <pc:spChg chg="add del mod">
          <ac:chgData name="David Butler" userId="5e725e48-0273-4087-b2eb-09e2acbbccf3" providerId="ADAL" clId="{9C7BEC38-C38A-430D-AE1D-290701B86B4D}" dt="2023-08-17T17:31:17.387" v="133"/>
          <ac:spMkLst>
            <pc:docMk/>
            <pc:sldMk cId="6299309" sldId="270"/>
            <ac:spMk id="12" creationId="{A754A4E2-6A78-4032-AC67-3E88DB62BFE0}"/>
          </ac:spMkLst>
        </pc:spChg>
        <pc:spChg chg="add del mod">
          <ac:chgData name="David Butler" userId="5e725e48-0273-4087-b2eb-09e2acbbccf3" providerId="ADAL" clId="{9C7BEC38-C38A-430D-AE1D-290701B86B4D}" dt="2023-08-17T17:31:17.387" v="133"/>
          <ac:spMkLst>
            <pc:docMk/>
            <pc:sldMk cId="6299309" sldId="270"/>
            <ac:spMk id="13" creationId="{D6093C12-8B84-4A43-AD7E-4B9E4F8829C5}"/>
          </ac:spMkLst>
        </pc:spChg>
        <pc:picChg chg="del">
          <ac:chgData name="David Butler" userId="5e725e48-0273-4087-b2eb-09e2acbbccf3" providerId="ADAL" clId="{9C7BEC38-C38A-430D-AE1D-290701B86B4D}" dt="2023-08-17T17:30:38.543" v="125" actId="478"/>
          <ac:picMkLst>
            <pc:docMk/>
            <pc:sldMk cId="6299309" sldId="270"/>
            <ac:picMk id="8" creationId="{35DA5834-330E-4E89-8A25-35C0C51678C2}"/>
          </ac:picMkLst>
        </pc:picChg>
        <pc:picChg chg="add mod">
          <ac:chgData name="David Butler" userId="5e725e48-0273-4087-b2eb-09e2acbbccf3" providerId="ADAL" clId="{9C7BEC38-C38A-430D-AE1D-290701B86B4D}" dt="2023-08-17T17:31:23.847" v="138" actId="14100"/>
          <ac:picMkLst>
            <pc:docMk/>
            <pc:sldMk cId="6299309" sldId="270"/>
            <ac:picMk id="14" creationId="{0D466650-3026-42FC-A3DD-9B2AC8CAA3A5}"/>
          </ac:picMkLst>
        </pc:picChg>
        <pc:cxnChg chg="add del">
          <ac:chgData name="David Butler" userId="5e725e48-0273-4087-b2eb-09e2acbbccf3" providerId="ADAL" clId="{9C7BEC38-C38A-430D-AE1D-290701B86B4D}" dt="2023-08-17T17:30:41.990" v="127"/>
          <ac:cxnSpMkLst>
            <pc:docMk/>
            <pc:sldMk cId="6299309" sldId="270"/>
            <ac:cxnSpMk id="4" creationId="{C02D8B49-3889-47EC-8C79-1852A2E936F1}"/>
          </ac:cxnSpMkLst>
        </pc:cxnChg>
        <pc:cxnChg chg="add del mod">
          <ac:chgData name="David Butler" userId="5e725e48-0273-4087-b2eb-09e2acbbccf3" providerId="ADAL" clId="{9C7BEC38-C38A-430D-AE1D-290701B86B4D}" dt="2023-08-17T17:31:17.387" v="133"/>
          <ac:cxnSpMkLst>
            <pc:docMk/>
            <pc:sldMk cId="6299309" sldId="270"/>
            <ac:cxnSpMk id="10" creationId="{D7849DC9-A385-44F9-9B72-3295913B69EF}"/>
          </ac:cxnSpMkLst>
        </pc:cxnChg>
      </pc:sldChg>
      <pc:sldChg chg="addSp delSp modSp">
        <pc:chgData name="David Butler" userId="5e725e48-0273-4087-b2eb-09e2acbbccf3" providerId="ADAL" clId="{9C7BEC38-C38A-430D-AE1D-290701B86B4D}" dt="2023-08-17T17:32:51.322" v="156" actId="255"/>
        <pc:sldMkLst>
          <pc:docMk/>
          <pc:sldMk cId="2503806899" sldId="272"/>
        </pc:sldMkLst>
        <pc:spChg chg="mod">
          <ac:chgData name="David Butler" userId="5e725e48-0273-4087-b2eb-09e2acbbccf3" providerId="ADAL" clId="{9C7BEC38-C38A-430D-AE1D-290701B86B4D}" dt="2023-08-17T17:32:30.421" v="150" actId="20577"/>
          <ac:spMkLst>
            <pc:docMk/>
            <pc:sldMk cId="2503806899" sldId="272"/>
            <ac:spMk id="2" creationId="{D57CCFED-801A-49C5-BF66-C0221DE3039F}"/>
          </ac:spMkLst>
        </pc:spChg>
        <pc:spChg chg="del">
          <ac:chgData name="David Butler" userId="5e725e48-0273-4087-b2eb-09e2acbbccf3" providerId="ADAL" clId="{9C7BEC38-C38A-430D-AE1D-290701B86B4D}" dt="2023-08-17T17:32:33.401" v="151" actId="478"/>
          <ac:spMkLst>
            <pc:docMk/>
            <pc:sldMk cId="2503806899" sldId="272"/>
            <ac:spMk id="3" creationId="{1D9CFC33-ED19-4599-9FCB-570C26FBB935}"/>
          </ac:spMkLst>
        </pc:spChg>
        <pc:spChg chg="add del mod">
          <ac:chgData name="David Butler" userId="5e725e48-0273-4087-b2eb-09e2acbbccf3" providerId="ADAL" clId="{9C7BEC38-C38A-430D-AE1D-290701B86B4D}" dt="2023-08-17T17:32:38.676" v="153" actId="478"/>
          <ac:spMkLst>
            <pc:docMk/>
            <pc:sldMk cId="2503806899" sldId="272"/>
            <ac:spMk id="5" creationId="{A398BB81-1F59-4564-B737-0D388C80989D}"/>
          </ac:spMkLst>
        </pc:spChg>
        <pc:spChg chg="add mod">
          <ac:chgData name="David Butler" userId="5e725e48-0273-4087-b2eb-09e2acbbccf3" providerId="ADAL" clId="{9C7BEC38-C38A-430D-AE1D-290701B86B4D}" dt="2023-08-17T17:32:51.322" v="156" actId="255"/>
          <ac:spMkLst>
            <pc:docMk/>
            <pc:sldMk cId="2503806899" sldId="272"/>
            <ac:spMk id="6" creationId="{BB0C2C9E-69B4-4D3A-A173-07833385B05A}"/>
          </ac:spMkLst>
        </pc:spChg>
      </pc:sldChg>
      <pc:sldChg chg="addSp delSp modSp add del">
        <pc:chgData name="David Butler" userId="5e725e48-0273-4087-b2eb-09e2acbbccf3" providerId="ADAL" clId="{9C7BEC38-C38A-430D-AE1D-290701B86B4D}" dt="2023-08-17T17:30:20.885" v="124" actId="20577"/>
        <pc:sldMkLst>
          <pc:docMk/>
          <pc:sldMk cId="3723185035" sldId="273"/>
        </pc:sldMkLst>
        <pc:spChg chg="mod">
          <ac:chgData name="David Butler" userId="5e725e48-0273-4087-b2eb-09e2acbbccf3" providerId="ADAL" clId="{9C7BEC38-C38A-430D-AE1D-290701B86B4D}" dt="2023-08-17T17:30:20.885" v="124" actId="20577"/>
          <ac:spMkLst>
            <pc:docMk/>
            <pc:sldMk cId="3723185035" sldId="273"/>
            <ac:spMk id="2" creationId="{00000000-0000-0000-0000-000000000000}"/>
          </ac:spMkLst>
        </pc:spChg>
        <pc:spChg chg="add del mod">
          <ac:chgData name="David Butler" userId="5e725e48-0273-4087-b2eb-09e2acbbccf3" providerId="ADAL" clId="{9C7BEC38-C38A-430D-AE1D-290701B86B4D}" dt="2023-08-17T17:26:39.154" v="70" actId="478"/>
          <ac:spMkLst>
            <pc:docMk/>
            <pc:sldMk cId="3723185035" sldId="273"/>
            <ac:spMk id="4" creationId="{64592684-68CD-4224-BDAE-DA725A125634}"/>
          </ac:spMkLst>
        </pc:spChg>
        <pc:picChg chg="add">
          <ac:chgData name="David Butler" userId="5e725e48-0273-4087-b2eb-09e2acbbccf3" providerId="ADAL" clId="{9C7BEC38-C38A-430D-AE1D-290701B86B4D}" dt="2023-08-17T17:26:39.941" v="71"/>
          <ac:picMkLst>
            <pc:docMk/>
            <pc:sldMk cId="3723185035" sldId="273"/>
            <ac:picMk id="5" creationId="{C9D50E7C-5E87-400F-AAE9-B60E1B33AEF9}"/>
          </ac:picMkLst>
        </pc:picChg>
        <pc:picChg chg="del">
          <ac:chgData name="David Butler" userId="5e725e48-0273-4087-b2eb-09e2acbbccf3" providerId="ADAL" clId="{9C7BEC38-C38A-430D-AE1D-290701B86B4D}" dt="2023-08-17T17:26:35.427" v="69" actId="478"/>
          <ac:picMkLst>
            <pc:docMk/>
            <pc:sldMk cId="3723185035" sldId="273"/>
            <ac:picMk id="6" creationId="{FB35EF05-D408-4346-81F3-52AF7817AF24}"/>
          </ac:picMkLst>
        </pc:picChg>
      </pc:sldChg>
      <pc:sldChg chg="del">
        <pc:chgData name="David Butler" userId="5e725e48-0273-4087-b2eb-09e2acbbccf3" providerId="ADAL" clId="{9C7BEC38-C38A-430D-AE1D-290701B86B4D}" dt="2023-08-17T17:26:49.490" v="73" actId="2696"/>
        <pc:sldMkLst>
          <pc:docMk/>
          <pc:sldMk cId="3538339515" sldId="274"/>
        </pc:sldMkLst>
      </pc:sldChg>
      <pc:sldChg chg="del">
        <pc:chgData name="David Butler" userId="5e725e48-0273-4087-b2eb-09e2acbbccf3" providerId="ADAL" clId="{9C7BEC38-C38A-430D-AE1D-290701B86B4D}" dt="2023-08-17T17:33:03.708" v="157" actId="2696"/>
        <pc:sldMkLst>
          <pc:docMk/>
          <pc:sldMk cId="2360993215" sldId="275"/>
        </pc:sldMkLst>
      </pc:sldChg>
      <pc:sldChg chg="addSp delSp modSp add">
        <pc:chgData name="David Butler" userId="5e725e48-0273-4087-b2eb-09e2acbbccf3" providerId="ADAL" clId="{9C7BEC38-C38A-430D-AE1D-290701B86B4D}" dt="2023-08-17T17:29:48.305" v="113" actId="20577"/>
        <pc:sldMkLst>
          <pc:docMk/>
          <pc:sldMk cId="1506373059" sldId="276"/>
        </pc:sldMkLst>
        <pc:spChg chg="add mod">
          <ac:chgData name="David Butler" userId="5e725e48-0273-4087-b2eb-09e2acbbccf3" providerId="ADAL" clId="{9C7BEC38-C38A-430D-AE1D-290701B86B4D}" dt="2023-08-17T17:29:28.200" v="103" actId="20577"/>
          <ac:spMkLst>
            <pc:docMk/>
            <pc:sldMk cId="1506373059" sldId="276"/>
            <ac:spMk id="4" creationId="{599DBA36-C839-4DFD-8672-22A2B6AD700D}"/>
          </ac:spMkLst>
        </pc:spChg>
        <pc:spChg chg="add del">
          <ac:chgData name="David Butler" userId="5e725e48-0273-4087-b2eb-09e2acbbccf3" providerId="ADAL" clId="{9C7BEC38-C38A-430D-AE1D-290701B86B4D}" dt="2023-08-17T17:27:57.394" v="81"/>
          <ac:spMkLst>
            <pc:docMk/>
            <pc:sldMk cId="1506373059" sldId="276"/>
            <ac:spMk id="5" creationId="{60EE3D27-A17F-488E-AE8C-573120B18B99}"/>
          </ac:spMkLst>
        </pc:spChg>
        <pc:spChg chg="add mod">
          <ac:chgData name="David Butler" userId="5e725e48-0273-4087-b2eb-09e2acbbccf3" providerId="ADAL" clId="{9C7BEC38-C38A-430D-AE1D-290701B86B4D}" dt="2023-08-17T17:29:31.285" v="105" actId="20577"/>
          <ac:spMkLst>
            <pc:docMk/>
            <pc:sldMk cId="1506373059" sldId="276"/>
            <ac:spMk id="6" creationId="{0F5E2AED-4BE5-4416-93E5-7116B02F4B9A}"/>
          </ac:spMkLst>
        </pc:spChg>
        <pc:spChg chg="add mod">
          <ac:chgData name="David Butler" userId="5e725e48-0273-4087-b2eb-09e2acbbccf3" providerId="ADAL" clId="{9C7BEC38-C38A-430D-AE1D-290701B86B4D}" dt="2023-08-17T17:29:35.380" v="107" actId="20577"/>
          <ac:spMkLst>
            <pc:docMk/>
            <pc:sldMk cId="1506373059" sldId="276"/>
            <ac:spMk id="7" creationId="{FCE03C5D-FB08-463A-A111-164E138DD832}"/>
          </ac:spMkLst>
        </pc:spChg>
        <pc:spChg chg="add mod">
          <ac:chgData name="David Butler" userId="5e725e48-0273-4087-b2eb-09e2acbbccf3" providerId="ADAL" clId="{9C7BEC38-C38A-430D-AE1D-290701B86B4D}" dt="2023-08-17T17:29:39.135" v="109" actId="20577"/>
          <ac:spMkLst>
            <pc:docMk/>
            <pc:sldMk cId="1506373059" sldId="276"/>
            <ac:spMk id="8" creationId="{CE4D0C70-72CC-4F6A-830B-EA039F1D766F}"/>
          </ac:spMkLst>
        </pc:spChg>
        <pc:spChg chg="add mod">
          <ac:chgData name="David Butler" userId="5e725e48-0273-4087-b2eb-09e2acbbccf3" providerId="ADAL" clId="{9C7BEC38-C38A-430D-AE1D-290701B86B4D}" dt="2023-08-17T17:29:48.305" v="113" actId="20577"/>
          <ac:spMkLst>
            <pc:docMk/>
            <pc:sldMk cId="1506373059" sldId="276"/>
            <ac:spMk id="9" creationId="{F6B8D35F-A078-4608-980C-BA78DF99F09F}"/>
          </ac:spMkLst>
        </pc:spChg>
        <pc:spChg chg="add mod">
          <ac:chgData name="David Butler" userId="5e725e48-0273-4087-b2eb-09e2acbbccf3" providerId="ADAL" clId="{9C7BEC38-C38A-430D-AE1D-290701B86B4D}" dt="2023-08-17T17:29:44.179" v="111" actId="20577"/>
          <ac:spMkLst>
            <pc:docMk/>
            <pc:sldMk cId="1506373059" sldId="276"/>
            <ac:spMk id="10" creationId="{3281E255-7D94-4678-B7F7-4FDDB78C044B}"/>
          </ac:spMkLst>
        </pc:spChg>
        <pc:spChg chg="add mod">
          <ac:chgData name="David Butler" userId="5e725e48-0273-4087-b2eb-09e2acbbccf3" providerId="ADAL" clId="{9C7BEC38-C38A-430D-AE1D-290701B86B4D}" dt="2023-08-17T17:29:21.740" v="101" actId="20577"/>
          <ac:spMkLst>
            <pc:docMk/>
            <pc:sldMk cId="1506373059" sldId="276"/>
            <ac:spMk id="11" creationId="{07787E12-3167-4164-82E9-2A3D18E2433C}"/>
          </ac:spMkLst>
        </pc:spChg>
        <pc:spChg chg="add mod">
          <ac:chgData name="David Butler" userId="5e725e48-0273-4087-b2eb-09e2acbbccf3" providerId="ADAL" clId="{9C7BEC38-C38A-430D-AE1D-290701B86B4D}" dt="2023-08-17T17:29:18.518" v="97" actId="1076"/>
          <ac:spMkLst>
            <pc:docMk/>
            <pc:sldMk cId="1506373059" sldId="276"/>
            <ac:spMk id="12" creationId="{E9BD8BEE-4EED-4F5E-8E91-EBFAC5E87E74}"/>
          </ac:spMkLst>
        </pc:spChg>
      </pc:sldChg>
      <pc:sldChg chg="addSp delSp modSp add">
        <pc:chgData name="David Butler" userId="5e725e48-0273-4087-b2eb-09e2acbbccf3" providerId="ADAL" clId="{9C7BEC38-C38A-430D-AE1D-290701B86B4D}" dt="2023-08-17T17:32:07.248" v="144" actId="14100"/>
        <pc:sldMkLst>
          <pc:docMk/>
          <pc:sldMk cId="2334685323" sldId="277"/>
        </pc:sldMkLst>
        <pc:spChg chg="add del">
          <ac:chgData name="David Butler" userId="5e725e48-0273-4087-b2eb-09e2acbbccf3" providerId="ADAL" clId="{9C7BEC38-C38A-430D-AE1D-290701B86B4D}" dt="2023-08-17T17:31:51.252" v="141"/>
          <ac:spMkLst>
            <pc:docMk/>
            <pc:sldMk cId="2334685323" sldId="277"/>
            <ac:spMk id="3" creationId="{0DDBA1D3-F1F4-4602-ACBA-A1D3C862AFB4}"/>
          </ac:spMkLst>
        </pc:spChg>
        <pc:graphicFrameChg chg="add del">
          <ac:chgData name="David Butler" userId="5e725e48-0273-4087-b2eb-09e2acbbccf3" providerId="ADAL" clId="{9C7BEC38-C38A-430D-AE1D-290701B86B4D}" dt="2023-08-17T17:31:51.252" v="141"/>
          <ac:graphicFrameMkLst>
            <pc:docMk/>
            <pc:sldMk cId="2334685323" sldId="277"/>
            <ac:graphicFrameMk id="2" creationId="{9D93B220-54AD-473A-9D1A-5A777C68D3D3}"/>
          </ac:graphicFrameMkLst>
        </pc:graphicFrameChg>
        <pc:picChg chg="add mod">
          <ac:chgData name="David Butler" userId="5e725e48-0273-4087-b2eb-09e2acbbccf3" providerId="ADAL" clId="{9C7BEC38-C38A-430D-AE1D-290701B86B4D}" dt="2023-08-17T17:32:07.248" v="144" actId="14100"/>
          <ac:picMkLst>
            <pc:docMk/>
            <pc:sldMk cId="2334685323" sldId="277"/>
            <ac:picMk id="4" creationId="{B53312E0-F28A-4788-9D1A-6BB7E5ED9F5F}"/>
          </ac:picMkLst>
        </pc:picChg>
      </pc:sldChg>
    </pc:docChg>
  </pc:docChgLst>
  <pc:docChgLst>
    <pc:chgData name="David Butler" userId="1d4169bac4fa5473" providerId="LiveId" clId="{8658D638-A376-4DF6-A177-0E8FDDCE36FB}"/>
    <pc:docChg chg="custSel modSld">
      <pc:chgData name="David Butler" userId="1d4169bac4fa5473" providerId="LiveId" clId="{8658D638-A376-4DF6-A177-0E8FDDCE36FB}" dt="2024-09-07T08:27:16.496" v="15" actId="14100"/>
      <pc:docMkLst>
        <pc:docMk/>
      </pc:docMkLst>
      <pc:sldChg chg="addSp delSp modSp mod">
        <pc:chgData name="David Butler" userId="1d4169bac4fa5473" providerId="LiveId" clId="{8658D638-A376-4DF6-A177-0E8FDDCE36FB}" dt="2024-09-07T08:27:16.496" v="15" actId="14100"/>
        <pc:sldMkLst>
          <pc:docMk/>
          <pc:sldMk cId="0" sldId="256"/>
        </pc:sldMkLst>
        <pc:spChg chg="mod">
          <ac:chgData name="David Butler" userId="1d4169bac4fa5473" providerId="LiveId" clId="{8658D638-A376-4DF6-A177-0E8FDDCE36FB}" dt="2024-09-07T08:26:50.161" v="9" actId="1076"/>
          <ac:spMkLst>
            <pc:docMk/>
            <pc:sldMk cId="0" sldId="256"/>
            <ac:spMk id="11" creationId="{00000000-0000-0000-0000-000000000000}"/>
          </ac:spMkLst>
        </pc:spChg>
        <pc:picChg chg="add mod">
          <ac:chgData name="David Butler" userId="1d4169bac4fa5473" providerId="LiveId" clId="{8658D638-A376-4DF6-A177-0E8FDDCE36FB}" dt="2024-09-07T08:26:45.969" v="8" actId="1076"/>
          <ac:picMkLst>
            <pc:docMk/>
            <pc:sldMk cId="0" sldId="256"/>
            <ac:picMk id="3" creationId="{93A6BED0-9B7F-1861-76BD-8726B2AC48FE}"/>
          </ac:picMkLst>
        </pc:picChg>
        <pc:picChg chg="add mod">
          <ac:chgData name="David Butler" userId="1d4169bac4fa5473" providerId="LiveId" clId="{8658D638-A376-4DF6-A177-0E8FDDCE36FB}" dt="2024-09-07T08:27:16.496" v="15" actId="14100"/>
          <ac:picMkLst>
            <pc:docMk/>
            <pc:sldMk cId="0" sldId="256"/>
            <ac:picMk id="4" creationId="{DBCFFA46-9833-B494-6667-959FCA30B752}"/>
          </ac:picMkLst>
        </pc:picChg>
        <pc:picChg chg="del">
          <ac:chgData name="David Butler" userId="1d4169bac4fa5473" providerId="LiveId" clId="{8658D638-A376-4DF6-A177-0E8FDDCE36FB}" dt="2024-09-07T08:26:30.426" v="0" actId="478"/>
          <ac:picMkLst>
            <pc:docMk/>
            <pc:sldMk cId="0" sldId="256"/>
            <ac:picMk id="12" creationId="{D59ADDAA-2897-46CB-8BF5-61203B428DDE}"/>
          </ac:picMkLst>
        </pc:picChg>
        <pc:picChg chg="mod">
          <ac:chgData name="David Butler" userId="1d4169bac4fa5473" providerId="LiveId" clId="{8658D638-A376-4DF6-A177-0E8FDDCE36FB}" dt="2024-09-07T08:26:55.583" v="11" actId="14100"/>
          <ac:picMkLst>
            <pc:docMk/>
            <pc:sldMk cId="0" sldId="256"/>
            <ac:picMk id="18" creationId="{DFF79081-6EC2-4E1A-8500-29AC9BCC3D77}"/>
          </ac:picMkLst>
        </pc:picChg>
        <pc:picChg chg="del">
          <ac:chgData name="David Butler" userId="1d4169bac4fa5473" providerId="LiveId" clId="{8658D638-A376-4DF6-A177-0E8FDDCE36FB}" dt="2024-09-07T08:26:59.771" v="12" actId="478"/>
          <ac:picMkLst>
            <pc:docMk/>
            <pc:sldMk cId="0" sldId="256"/>
            <ac:picMk id="23" creationId="{843DE30C-F16A-4905-9ACD-6F861D9ECCE2}"/>
          </ac:picMkLst>
        </pc:picChg>
      </pc:sldChg>
    </pc:docChg>
  </pc:docChgLst>
  <pc:docChgLst>
    <pc:chgData name="David Butler" userId="1d4169bac4fa5473" providerId="LiveId" clId="{D54859D8-9B9A-432B-A24D-23900882F1AD}"/>
    <pc:docChg chg="custSel modSld">
      <pc:chgData name="David Butler" userId="1d4169bac4fa5473" providerId="LiveId" clId="{D54859D8-9B9A-432B-A24D-23900882F1AD}" dt="2023-12-22T08:33:15.858" v="2" actId="478"/>
      <pc:docMkLst>
        <pc:docMk/>
      </pc:docMkLst>
      <pc:sldChg chg="delSp mod">
        <pc:chgData name="David Butler" userId="1d4169bac4fa5473" providerId="LiveId" clId="{D54859D8-9B9A-432B-A24D-23900882F1AD}" dt="2023-12-22T08:33:15.858" v="2" actId="478"/>
        <pc:sldMkLst>
          <pc:docMk/>
          <pc:sldMk cId="0" sldId="265"/>
        </pc:sldMkLst>
        <pc:spChg chg="del">
          <ac:chgData name="David Butler" userId="1d4169bac4fa5473" providerId="LiveId" clId="{D54859D8-9B9A-432B-A24D-23900882F1AD}" dt="2023-12-22T08:33:15.858" v="2" actId="478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David Butler" userId="1d4169bac4fa5473" providerId="LiveId" clId="{D54859D8-9B9A-432B-A24D-23900882F1AD}" dt="2023-12-22T08:33:01.337" v="1" actId="14100"/>
        <pc:sldMkLst>
          <pc:docMk/>
          <pc:sldMk cId="2334685323" sldId="277"/>
        </pc:sldMkLst>
        <pc:picChg chg="mod">
          <ac:chgData name="David Butler" userId="1d4169bac4fa5473" providerId="LiveId" clId="{D54859D8-9B9A-432B-A24D-23900882F1AD}" dt="2023-12-22T08:33:01.337" v="1" actId="14100"/>
          <ac:picMkLst>
            <pc:docMk/>
            <pc:sldMk cId="2334685323" sldId="277"/>
            <ac:picMk id="4" creationId="{B53312E0-F28A-4788-9D1A-6BB7E5ED9F5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0938" y="279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0152" y="3587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631" y="25683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4372572" y="23979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13" name="image185.jpeg">
            <a:extLst>
              <a:ext uri="{FF2B5EF4-FFF2-40B4-BE49-F238E27FC236}">
                <a16:creationId xmlns:a16="http://schemas.microsoft.com/office/drawing/2014/main" id="{30EB505B-8A27-4A61-A700-19C9B2ACCE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069" y="358756"/>
            <a:ext cx="1860179" cy="1992630"/>
          </a:xfrm>
          <a:prstGeom prst="rect">
            <a:avLst/>
          </a:prstGeom>
        </p:spPr>
      </p:pic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05395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87" y="2548403"/>
            <a:ext cx="2700893" cy="181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189.jpeg">
            <a:extLst>
              <a:ext uri="{FF2B5EF4-FFF2-40B4-BE49-F238E27FC236}">
                <a16:creationId xmlns:a16="http://schemas.microsoft.com/office/drawing/2014/main" id="{28C711CA-4C66-4DDE-B6CE-2A663407E68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258" y="2439914"/>
            <a:ext cx="2509402" cy="16600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2363A3E-CDD6-48D7-AD71-266ED7BB9904}"/>
              </a:ext>
            </a:extLst>
          </p:cNvPr>
          <p:cNvSpPr txBox="1"/>
          <p:nvPr/>
        </p:nvSpPr>
        <p:spPr>
          <a:xfrm>
            <a:off x="1248487" y="4519470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3F4C42-E22A-41AA-82A0-3EC5880EA7D9}"/>
              </a:ext>
            </a:extLst>
          </p:cNvPr>
          <p:cNvSpPr txBox="1"/>
          <p:nvPr/>
        </p:nvSpPr>
        <p:spPr>
          <a:xfrm>
            <a:off x="4421157" y="45046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248" y="4519470"/>
            <a:ext cx="2457303" cy="168947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A6BED0-9B7F-1861-76BD-8726B2AC48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687" y="30395"/>
            <a:ext cx="1786769" cy="24095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BCFFA46-9833-B494-6667-959FCA30B75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7" b="14706"/>
          <a:stretch/>
        </p:blipFill>
        <p:spPr bwMode="auto">
          <a:xfrm>
            <a:off x="1694710" y="4424112"/>
            <a:ext cx="2013194" cy="20275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Ana. I get up at 8 o’clock. I have a shower. I have breakfast. I go to college at 12 o’clock. I finish college at 4 o’clock. I have my dinner and I watch TV. I go to bed at 11 o’clock.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Ana. I get up at 8 o’clock. I have a shower. I have breakfast. I go to college at 12 o’clock. I finish college at 4 o’clock. I have my dinner and I watch TV. I go to bed at 11 o’clock.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9DBA36-C839-4DFD-8672-22A2B6AD700D}"/>
              </a:ext>
            </a:extLst>
          </p:cNvPr>
          <p:cNvSpPr txBox="1"/>
          <p:nvPr/>
        </p:nvSpPr>
        <p:spPr>
          <a:xfrm>
            <a:off x="7465559" y="151442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5E2AED-4BE5-4416-93E5-7116B02F4B9A}"/>
              </a:ext>
            </a:extLst>
          </p:cNvPr>
          <p:cNvSpPr txBox="1"/>
          <p:nvPr/>
        </p:nvSpPr>
        <p:spPr>
          <a:xfrm>
            <a:off x="4257490" y="23488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03C5D-FB08-463A-A111-164E138DD832}"/>
              </a:ext>
            </a:extLst>
          </p:cNvPr>
          <p:cNvSpPr txBox="1"/>
          <p:nvPr/>
        </p:nvSpPr>
        <p:spPr>
          <a:xfrm>
            <a:off x="5364088" y="30288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D0C70-72CC-4F6A-830B-EA039F1D766F}"/>
              </a:ext>
            </a:extLst>
          </p:cNvPr>
          <p:cNvSpPr txBox="1"/>
          <p:nvPr/>
        </p:nvSpPr>
        <p:spPr>
          <a:xfrm>
            <a:off x="6868189" y="30288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B8D35F-A078-4608-980C-BA78DF99F09F}"/>
              </a:ext>
            </a:extLst>
          </p:cNvPr>
          <p:cNvSpPr txBox="1"/>
          <p:nvPr/>
        </p:nvSpPr>
        <p:spPr>
          <a:xfrm>
            <a:off x="2771800" y="46531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81E255-7D94-4678-B7F7-4FDDB78C044B}"/>
              </a:ext>
            </a:extLst>
          </p:cNvPr>
          <p:cNvSpPr txBox="1"/>
          <p:nvPr/>
        </p:nvSpPr>
        <p:spPr>
          <a:xfrm>
            <a:off x="7622814" y="386661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787E12-3167-4164-82E9-2A3D18E2433C}"/>
              </a:ext>
            </a:extLst>
          </p:cNvPr>
          <p:cNvSpPr txBox="1"/>
          <p:nvPr/>
        </p:nvSpPr>
        <p:spPr>
          <a:xfrm>
            <a:off x="5880032" y="148478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BD8BEE-4EED-4F5E-8E91-EBFAC5E87E74}"/>
              </a:ext>
            </a:extLst>
          </p:cNvPr>
          <p:cNvSpPr txBox="1"/>
          <p:nvPr/>
        </p:nvSpPr>
        <p:spPr>
          <a:xfrm>
            <a:off x="4493630" y="153305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06373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D50E7C-5E87-400F-AAE9-B60E1B33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1885950"/>
            <a:ext cx="81724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85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D466650-3026-42FC-A3DD-9B2AC8CAA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980728"/>
            <a:ext cx="889796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53312E0-F28A-4788-9D1A-6BB7E5ED9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04664"/>
            <a:ext cx="7907895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68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CCFED-801A-49C5-BF66-C0221DE3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My day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0C2C9E-69B4-4D3A-A173-07833385B05A}"/>
              </a:ext>
            </a:extLst>
          </p:cNvPr>
          <p:cNvSpPr/>
          <p:nvPr/>
        </p:nvSpPr>
        <p:spPr>
          <a:xfrm>
            <a:off x="457200" y="1615523"/>
            <a:ext cx="8075240" cy="4182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    go     get     my     college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o’clock     bed     have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24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4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name is Ana. I ______ up at 8 o’clock. I ________ a shower. I have breakfast. I ____ to college ____ 12 o’clock. I finish ______________ at 4 o’clock. I have ____ dinner and I watch TV. I go to ______ at 11 ____________.</a:t>
            </a:r>
          </a:p>
        </p:txBody>
      </p:sp>
    </p:spTree>
    <p:extLst>
      <p:ext uri="{BB962C8B-B14F-4D97-AF65-F5344CB8AC3E}">
        <p14:creationId xmlns:p14="http://schemas.microsoft.com/office/powerpoint/2010/main" val="2503806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4C098A-9CF7-4106-9C97-4110ABA7D2C3}">
  <ds:schemaRefs>
    <ds:schemaRef ds:uri="7789c14a-a99d-49e3-b17f-cc0aeb526209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1d7f4318-fbaa-42fb-befc-90ab84d26bd1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191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Gothic</vt:lpstr>
      <vt:lpstr>Office Theme</vt:lpstr>
      <vt:lpstr>PowerPoint Presentation</vt:lpstr>
      <vt:lpstr>My day</vt:lpstr>
      <vt:lpstr>My day</vt:lpstr>
      <vt:lpstr>My day</vt:lpstr>
      <vt:lpstr>PowerPoint Presentation</vt:lpstr>
      <vt:lpstr>PowerPoint Presentation</vt:lpstr>
      <vt:lpstr>My day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8</cp:revision>
  <dcterms:created xsi:type="dcterms:W3CDTF">2023-07-12T07:05:28Z</dcterms:created>
  <dcterms:modified xsi:type="dcterms:W3CDTF">2024-09-07T08:27:27Z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