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93" r:id="rId5"/>
    <p:sldId id="294" r:id="rId6"/>
    <p:sldId id="279" r:id="rId7"/>
    <p:sldId id="288" r:id="rId8"/>
    <p:sldId id="287" r:id="rId9"/>
    <p:sldId id="286" r:id="rId10"/>
    <p:sldId id="285" r:id="rId11"/>
    <p:sldId id="284" r:id="rId12"/>
    <p:sldId id="289" r:id="rId13"/>
    <p:sldId id="29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150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85DB40F3-86D8-4FD0-949D-865CE1E26F5D}"/>
    <pc:docChg chg="modSld">
      <pc:chgData name="David Butler" userId="1d4169bac4fa5473" providerId="LiveId" clId="{85DB40F3-86D8-4FD0-949D-865CE1E26F5D}" dt="2024-09-07T08:33:53.771" v="9" actId="14100"/>
      <pc:docMkLst>
        <pc:docMk/>
      </pc:docMkLst>
      <pc:sldChg chg="modSp mod">
        <pc:chgData name="David Butler" userId="1d4169bac4fa5473" providerId="LiveId" clId="{85DB40F3-86D8-4FD0-949D-865CE1E26F5D}" dt="2024-09-07T08:33:53.771" v="9" actId="14100"/>
        <pc:sldMkLst>
          <pc:docMk/>
          <pc:sldMk cId="155251194" sldId="287"/>
        </pc:sldMkLst>
        <pc:spChg chg="mod">
          <ac:chgData name="David Butler" userId="1d4169bac4fa5473" providerId="LiveId" clId="{85DB40F3-86D8-4FD0-949D-865CE1E26F5D}" dt="2024-09-07T08:33:53.771" v="9" actId="14100"/>
          <ac:spMkLst>
            <pc:docMk/>
            <pc:sldMk cId="155251194" sldId="287"/>
            <ac:spMk id="2" creationId="{B9BEEEA6-EA9A-49FD-835D-B122F90D7D5B}"/>
          </ac:spMkLst>
        </pc:spChg>
      </pc:sldChg>
      <pc:sldChg chg="modSp mod">
        <pc:chgData name="David Butler" userId="1d4169bac4fa5473" providerId="LiveId" clId="{85DB40F3-86D8-4FD0-949D-865CE1E26F5D}" dt="2024-09-07T08:33:41.249" v="4" actId="14100"/>
        <pc:sldMkLst>
          <pc:docMk/>
          <pc:sldMk cId="3035730949" sldId="290"/>
        </pc:sldMkLst>
        <pc:spChg chg="mod">
          <ac:chgData name="David Butler" userId="1d4169bac4fa5473" providerId="LiveId" clId="{85DB40F3-86D8-4FD0-949D-865CE1E26F5D}" dt="2024-09-07T08:33:41.249" v="4" actId="14100"/>
          <ac:spMkLst>
            <pc:docMk/>
            <pc:sldMk cId="3035730949" sldId="290"/>
            <ac:spMk id="2" creationId="{B9BEEEA6-EA9A-49FD-835D-B122F90D7D5B}"/>
          </ac:spMkLst>
        </pc:spChg>
      </pc:sldChg>
    </pc:docChg>
  </pc:docChgLst>
  <pc:docChgLst>
    <pc:chgData name="David Butler" userId="1d4169bac4fa5473" providerId="LiveId" clId="{DB616F86-7D2B-4458-AB27-08751B2F8F0F}"/>
    <pc:docChg chg="undo custSel addSld delSld modSld sldOrd">
      <pc:chgData name="David Butler" userId="1d4169bac4fa5473" providerId="LiveId" clId="{DB616F86-7D2B-4458-AB27-08751B2F8F0F}" dt="2023-12-22T08:24:53.130" v="83" actId="47"/>
      <pc:docMkLst>
        <pc:docMk/>
      </pc:docMkLst>
      <pc:sldChg chg="del">
        <pc:chgData name="David Butler" userId="1d4169bac4fa5473" providerId="LiveId" clId="{DB616F86-7D2B-4458-AB27-08751B2F8F0F}" dt="2023-12-22T07:25:28.895" v="15" actId="47"/>
        <pc:sldMkLst>
          <pc:docMk/>
          <pc:sldMk cId="0" sldId="256"/>
        </pc:sldMkLst>
      </pc:sldChg>
      <pc:sldChg chg="del">
        <pc:chgData name="David Butler" userId="1d4169bac4fa5473" providerId="LiveId" clId="{DB616F86-7D2B-4458-AB27-08751B2F8F0F}" dt="2023-12-22T07:25:30.253" v="17" actId="47"/>
        <pc:sldMkLst>
          <pc:docMk/>
          <pc:sldMk cId="318777212" sldId="278"/>
        </pc:sldMkLst>
      </pc:sldChg>
      <pc:sldChg chg="modSp mod">
        <pc:chgData name="David Butler" userId="1d4169bac4fa5473" providerId="LiveId" clId="{DB616F86-7D2B-4458-AB27-08751B2F8F0F}" dt="2023-12-22T07:25:37.763" v="21" actId="20577"/>
        <pc:sldMkLst>
          <pc:docMk/>
          <pc:sldMk cId="757092206" sldId="279"/>
        </pc:sldMkLst>
        <pc:spChg chg="mod">
          <ac:chgData name="David Butler" userId="1d4169bac4fa5473" providerId="LiveId" clId="{DB616F86-7D2B-4458-AB27-08751B2F8F0F}" dt="2023-12-22T07:25:37.763" v="21" actId="20577"/>
          <ac:spMkLst>
            <pc:docMk/>
            <pc:sldMk cId="757092206" sldId="279"/>
            <ac:spMk id="2" creationId="{B9BEEEA6-EA9A-49FD-835D-B122F90D7D5B}"/>
          </ac:spMkLst>
        </pc:spChg>
      </pc:sldChg>
      <pc:sldChg chg="del">
        <pc:chgData name="David Butler" userId="1d4169bac4fa5473" providerId="LiveId" clId="{DB616F86-7D2B-4458-AB27-08751B2F8F0F}" dt="2023-12-22T07:25:29.850" v="16" actId="47"/>
        <pc:sldMkLst>
          <pc:docMk/>
          <pc:sldMk cId="2235834159" sldId="280"/>
        </pc:sldMkLst>
      </pc:sldChg>
      <pc:sldChg chg="del">
        <pc:chgData name="David Butler" userId="1d4169bac4fa5473" providerId="LiveId" clId="{DB616F86-7D2B-4458-AB27-08751B2F8F0F}" dt="2023-12-22T07:25:31.101" v="18" actId="47"/>
        <pc:sldMkLst>
          <pc:docMk/>
          <pc:sldMk cId="1689662125" sldId="281"/>
        </pc:sldMkLst>
      </pc:sldChg>
      <pc:sldChg chg="modSp mod">
        <pc:chgData name="David Butler" userId="1d4169bac4fa5473" providerId="LiveId" clId="{DB616F86-7D2B-4458-AB27-08751B2F8F0F}" dt="2023-12-22T07:26:22.129" v="44" actId="20577"/>
        <pc:sldMkLst>
          <pc:docMk/>
          <pc:sldMk cId="1480426143" sldId="284"/>
        </pc:sldMkLst>
        <pc:spChg chg="mod">
          <ac:chgData name="David Butler" userId="1d4169bac4fa5473" providerId="LiveId" clId="{DB616F86-7D2B-4458-AB27-08751B2F8F0F}" dt="2023-12-22T07:26:22.129" v="44" actId="20577"/>
          <ac:spMkLst>
            <pc:docMk/>
            <pc:sldMk cId="1480426143" sldId="284"/>
            <ac:spMk id="2" creationId="{B9BEEEA6-EA9A-49FD-835D-B122F90D7D5B}"/>
          </ac:spMkLst>
        </pc:spChg>
      </pc:sldChg>
      <pc:sldChg chg="modSp mod">
        <pc:chgData name="David Butler" userId="1d4169bac4fa5473" providerId="LiveId" clId="{DB616F86-7D2B-4458-AB27-08751B2F8F0F}" dt="2023-12-22T07:26:15.425" v="40" actId="20577"/>
        <pc:sldMkLst>
          <pc:docMk/>
          <pc:sldMk cId="550610746" sldId="285"/>
        </pc:sldMkLst>
        <pc:spChg chg="mod">
          <ac:chgData name="David Butler" userId="1d4169bac4fa5473" providerId="LiveId" clId="{DB616F86-7D2B-4458-AB27-08751B2F8F0F}" dt="2023-12-22T07:26:15.425" v="40" actId="20577"/>
          <ac:spMkLst>
            <pc:docMk/>
            <pc:sldMk cId="550610746" sldId="285"/>
            <ac:spMk id="2" creationId="{B9BEEEA6-EA9A-49FD-835D-B122F90D7D5B}"/>
          </ac:spMkLst>
        </pc:spChg>
      </pc:sldChg>
      <pc:sldChg chg="modSp mod">
        <pc:chgData name="David Butler" userId="1d4169bac4fa5473" providerId="LiveId" clId="{DB616F86-7D2B-4458-AB27-08751B2F8F0F}" dt="2023-12-22T07:26:10.465" v="37" actId="20577"/>
        <pc:sldMkLst>
          <pc:docMk/>
          <pc:sldMk cId="1004402086" sldId="286"/>
        </pc:sldMkLst>
        <pc:spChg chg="mod">
          <ac:chgData name="David Butler" userId="1d4169bac4fa5473" providerId="LiveId" clId="{DB616F86-7D2B-4458-AB27-08751B2F8F0F}" dt="2023-12-22T07:26:10.465" v="37" actId="20577"/>
          <ac:spMkLst>
            <pc:docMk/>
            <pc:sldMk cId="1004402086" sldId="286"/>
            <ac:spMk id="2" creationId="{B9BEEEA6-EA9A-49FD-835D-B122F90D7D5B}"/>
          </ac:spMkLst>
        </pc:spChg>
      </pc:sldChg>
      <pc:sldChg chg="modSp mod">
        <pc:chgData name="David Butler" userId="1d4169bac4fa5473" providerId="LiveId" clId="{DB616F86-7D2B-4458-AB27-08751B2F8F0F}" dt="2023-12-22T07:25:54.625" v="34" actId="404"/>
        <pc:sldMkLst>
          <pc:docMk/>
          <pc:sldMk cId="155251194" sldId="287"/>
        </pc:sldMkLst>
        <pc:spChg chg="mod">
          <ac:chgData name="David Butler" userId="1d4169bac4fa5473" providerId="LiveId" clId="{DB616F86-7D2B-4458-AB27-08751B2F8F0F}" dt="2023-12-22T07:25:54.625" v="34" actId="404"/>
          <ac:spMkLst>
            <pc:docMk/>
            <pc:sldMk cId="155251194" sldId="287"/>
            <ac:spMk id="2" creationId="{B9BEEEA6-EA9A-49FD-835D-B122F90D7D5B}"/>
          </ac:spMkLst>
        </pc:spChg>
      </pc:sldChg>
      <pc:sldChg chg="modSp mod">
        <pc:chgData name="David Butler" userId="1d4169bac4fa5473" providerId="LiveId" clId="{DB616F86-7D2B-4458-AB27-08751B2F8F0F}" dt="2023-12-22T07:25:42.353" v="25" actId="20577"/>
        <pc:sldMkLst>
          <pc:docMk/>
          <pc:sldMk cId="1656543909" sldId="288"/>
        </pc:sldMkLst>
        <pc:spChg chg="mod">
          <ac:chgData name="David Butler" userId="1d4169bac4fa5473" providerId="LiveId" clId="{DB616F86-7D2B-4458-AB27-08751B2F8F0F}" dt="2023-12-22T07:25:42.353" v="25" actId="20577"/>
          <ac:spMkLst>
            <pc:docMk/>
            <pc:sldMk cId="1656543909" sldId="288"/>
            <ac:spMk id="2" creationId="{B9BEEEA6-EA9A-49FD-835D-B122F90D7D5B}"/>
          </ac:spMkLst>
        </pc:spChg>
      </pc:sldChg>
      <pc:sldChg chg="modSp mod">
        <pc:chgData name="David Butler" userId="1d4169bac4fa5473" providerId="LiveId" clId="{DB616F86-7D2B-4458-AB27-08751B2F8F0F}" dt="2023-12-22T07:26:36.912" v="55" actId="404"/>
        <pc:sldMkLst>
          <pc:docMk/>
          <pc:sldMk cId="2183667744" sldId="289"/>
        </pc:sldMkLst>
        <pc:spChg chg="mod">
          <ac:chgData name="David Butler" userId="1d4169bac4fa5473" providerId="LiveId" clId="{DB616F86-7D2B-4458-AB27-08751B2F8F0F}" dt="2023-12-22T07:26:36.912" v="55" actId="404"/>
          <ac:spMkLst>
            <pc:docMk/>
            <pc:sldMk cId="2183667744" sldId="289"/>
            <ac:spMk id="2" creationId="{B9BEEEA6-EA9A-49FD-835D-B122F90D7D5B}"/>
          </ac:spMkLst>
        </pc:spChg>
      </pc:sldChg>
      <pc:sldChg chg="modSp mod">
        <pc:chgData name="David Butler" userId="1d4169bac4fa5473" providerId="LiveId" clId="{DB616F86-7D2B-4458-AB27-08751B2F8F0F}" dt="2023-12-22T07:27:23.775" v="69" actId="14100"/>
        <pc:sldMkLst>
          <pc:docMk/>
          <pc:sldMk cId="3035730949" sldId="290"/>
        </pc:sldMkLst>
        <pc:spChg chg="mod">
          <ac:chgData name="David Butler" userId="1d4169bac4fa5473" providerId="LiveId" clId="{DB616F86-7D2B-4458-AB27-08751B2F8F0F}" dt="2023-12-22T07:27:23.775" v="69" actId="14100"/>
          <ac:spMkLst>
            <pc:docMk/>
            <pc:sldMk cId="3035730949" sldId="290"/>
            <ac:spMk id="2" creationId="{B9BEEEA6-EA9A-49FD-835D-B122F90D7D5B}"/>
          </ac:spMkLst>
        </pc:spChg>
      </pc:sldChg>
      <pc:sldChg chg="del">
        <pc:chgData name="David Butler" userId="1d4169bac4fa5473" providerId="LiveId" clId="{DB616F86-7D2B-4458-AB27-08751B2F8F0F}" dt="2023-12-22T07:27:45.727" v="70" actId="47"/>
        <pc:sldMkLst>
          <pc:docMk/>
          <pc:sldMk cId="2926168963" sldId="291"/>
        </pc:sldMkLst>
      </pc:sldChg>
      <pc:sldChg chg="new del">
        <pc:chgData name="David Butler" userId="1d4169bac4fa5473" providerId="LiveId" clId="{DB616F86-7D2B-4458-AB27-08751B2F8F0F}" dt="2023-12-22T07:22:51.442" v="2" actId="47"/>
        <pc:sldMkLst>
          <pc:docMk/>
          <pc:sldMk cId="877957036" sldId="292"/>
        </pc:sldMkLst>
      </pc:sldChg>
      <pc:sldChg chg="addSp modSp new mod ord">
        <pc:chgData name="David Butler" userId="1d4169bac4fa5473" providerId="LiveId" clId="{DB616F86-7D2B-4458-AB27-08751B2F8F0F}" dt="2023-12-22T08:24:47.636" v="82" actId="2710"/>
        <pc:sldMkLst>
          <pc:docMk/>
          <pc:sldMk cId="1204686701" sldId="293"/>
        </pc:sldMkLst>
        <pc:spChg chg="add mod">
          <ac:chgData name="David Butler" userId="1d4169bac4fa5473" providerId="LiveId" clId="{DB616F86-7D2B-4458-AB27-08751B2F8F0F}" dt="2023-12-22T08:24:47.636" v="82" actId="2710"/>
          <ac:spMkLst>
            <pc:docMk/>
            <pc:sldMk cId="1204686701" sldId="293"/>
            <ac:spMk id="4" creationId="{4BC17A66-2365-7577-1AD1-A77CC176F062}"/>
          </ac:spMkLst>
        </pc:spChg>
        <pc:picChg chg="add mod modCrop">
          <ac:chgData name="David Butler" userId="1d4169bac4fa5473" providerId="LiveId" clId="{DB616F86-7D2B-4458-AB27-08751B2F8F0F}" dt="2023-12-22T08:23:38.128" v="72" actId="732"/>
          <ac:picMkLst>
            <pc:docMk/>
            <pc:sldMk cId="1204686701" sldId="293"/>
            <ac:picMk id="3" creationId="{63D227EF-E116-94FA-DCF3-689EA8620B3A}"/>
          </ac:picMkLst>
        </pc:picChg>
      </pc:sldChg>
      <pc:sldChg chg="addSp delSp modSp new mod setBg">
        <pc:chgData name="David Butler" userId="1d4169bac4fa5473" providerId="LiveId" clId="{DB616F86-7D2B-4458-AB27-08751B2F8F0F}" dt="2023-12-22T07:25:19.023" v="14" actId="14100"/>
        <pc:sldMkLst>
          <pc:docMk/>
          <pc:sldMk cId="3305846161" sldId="294"/>
        </pc:sldMkLst>
        <pc:spChg chg="add del">
          <ac:chgData name="David Butler" userId="1d4169bac4fa5473" providerId="LiveId" clId="{DB616F86-7D2B-4458-AB27-08751B2F8F0F}" dt="2023-12-22T07:25:12.583" v="11" actId="26606"/>
          <ac:spMkLst>
            <pc:docMk/>
            <pc:sldMk cId="3305846161" sldId="294"/>
            <ac:spMk id="8" creationId="{42A4FC2C-047E-45A5-965D-8E1E3BF09BC6}"/>
          </ac:spMkLst>
        </pc:spChg>
        <pc:picChg chg="add mod">
          <ac:chgData name="David Butler" userId="1d4169bac4fa5473" providerId="LiveId" clId="{DB616F86-7D2B-4458-AB27-08751B2F8F0F}" dt="2023-12-22T07:25:19.023" v="14" actId="14100"/>
          <ac:picMkLst>
            <pc:docMk/>
            <pc:sldMk cId="3305846161" sldId="294"/>
            <ac:picMk id="3" creationId="{5166E374-97C5-E7E0-A99A-F615B76B124F}"/>
          </ac:picMkLst>
        </pc:picChg>
      </pc:sldChg>
      <pc:sldChg chg="new del">
        <pc:chgData name="David Butler" userId="1d4169bac4fa5473" providerId="LiveId" clId="{DB616F86-7D2B-4458-AB27-08751B2F8F0F}" dt="2023-12-22T08:24:53.130" v="83" actId="47"/>
        <pc:sldMkLst>
          <pc:docMk/>
          <pc:sldMk cId="4268389965" sldId="295"/>
        </pc:sldMkLst>
      </pc:sldChg>
    </pc:docChg>
  </pc:docChgLst>
  <pc:docChgLst>
    <pc:chgData name="David Butler" userId="5e725e48-0273-4087-b2eb-09e2acbbccf3" providerId="ADAL" clId="{1AFE338B-C69C-41CB-A9B3-CE439A8760CE}"/>
    <pc:docChg chg="custSel addSld delSld modSld sldOrd">
      <pc:chgData name="David Butler" userId="5e725e48-0273-4087-b2eb-09e2acbbccf3" providerId="ADAL" clId="{1AFE338B-C69C-41CB-A9B3-CE439A8760CE}" dt="2023-08-22T09:39:51.404" v="124" actId="2696"/>
      <pc:docMkLst>
        <pc:docMk/>
      </pc:docMkLst>
      <pc:sldChg chg="addSp delSp modSp">
        <pc:chgData name="David Butler" userId="5e725e48-0273-4087-b2eb-09e2acbbccf3" providerId="ADAL" clId="{1AFE338B-C69C-41CB-A9B3-CE439A8760CE}" dt="2023-08-22T09:10:58.333" v="46" actId="1076"/>
        <pc:sldMkLst>
          <pc:docMk/>
          <pc:sldMk cId="0" sldId="256"/>
        </pc:sldMkLst>
        <pc:spChg chg="mod">
          <ac:chgData name="David Butler" userId="5e725e48-0273-4087-b2eb-09e2acbbccf3" providerId="ADAL" clId="{1AFE338B-C69C-41CB-A9B3-CE439A8760CE}" dt="2023-08-22T09:10:25.587" v="30" actId="1076"/>
          <ac:spMkLst>
            <pc:docMk/>
            <pc:sldMk cId="0" sldId="256"/>
            <ac:spMk id="8" creationId="{00000000-0000-0000-0000-000000000000}"/>
          </ac:spMkLst>
        </pc:spChg>
        <pc:spChg chg="mod">
          <ac:chgData name="David Butler" userId="5e725e48-0273-4087-b2eb-09e2acbbccf3" providerId="ADAL" clId="{1AFE338B-C69C-41CB-A9B3-CE439A8760CE}" dt="2023-08-22T09:10:57.037" v="45" actId="1076"/>
          <ac:spMkLst>
            <pc:docMk/>
            <pc:sldMk cId="0" sldId="256"/>
            <ac:spMk id="9" creationId="{00000000-0000-0000-0000-000000000000}"/>
          </ac:spMkLst>
        </pc:spChg>
        <pc:spChg chg="mod">
          <ac:chgData name="David Butler" userId="5e725e48-0273-4087-b2eb-09e2acbbccf3" providerId="ADAL" clId="{1AFE338B-C69C-41CB-A9B3-CE439A8760CE}" dt="2023-08-22T09:10:54.304" v="44" actId="1076"/>
          <ac:spMkLst>
            <pc:docMk/>
            <pc:sldMk cId="0" sldId="256"/>
            <ac:spMk id="10" creationId="{00000000-0000-0000-0000-000000000000}"/>
          </ac:spMkLst>
        </pc:spChg>
        <pc:spChg chg="mod">
          <ac:chgData name="David Butler" userId="5e725e48-0273-4087-b2eb-09e2acbbccf3" providerId="ADAL" clId="{1AFE338B-C69C-41CB-A9B3-CE439A8760CE}" dt="2023-08-22T09:10:17.220" v="27" actId="1076"/>
          <ac:spMkLst>
            <pc:docMk/>
            <pc:sldMk cId="0" sldId="256"/>
            <ac:spMk id="11" creationId="{00000000-0000-0000-0000-000000000000}"/>
          </ac:spMkLst>
        </pc:spChg>
        <pc:spChg chg="mod">
          <ac:chgData name="David Butler" userId="5e725e48-0273-4087-b2eb-09e2acbbccf3" providerId="ADAL" clId="{1AFE338B-C69C-41CB-A9B3-CE439A8760CE}" dt="2023-08-22T09:10:20.013" v="28" actId="1076"/>
          <ac:spMkLst>
            <pc:docMk/>
            <pc:sldMk cId="0" sldId="256"/>
            <ac:spMk id="19" creationId="{498D5AC8-15C4-4571-B3ED-1B78E5F23036}"/>
          </ac:spMkLst>
        </pc:spChg>
        <pc:spChg chg="mod">
          <ac:chgData name="David Butler" userId="5e725e48-0273-4087-b2eb-09e2acbbccf3" providerId="ADAL" clId="{1AFE338B-C69C-41CB-A9B3-CE439A8760CE}" dt="2023-08-22T09:10:22.100" v="29" actId="1076"/>
          <ac:spMkLst>
            <pc:docMk/>
            <pc:sldMk cId="0" sldId="256"/>
            <ac:spMk id="21" creationId="{12363A3E-CDD6-48D7-AD71-266ED7BB9904}"/>
          </ac:spMkLst>
        </pc:spChg>
        <pc:spChg chg="del">
          <ac:chgData name="David Butler" userId="5e725e48-0273-4087-b2eb-09e2acbbccf3" providerId="ADAL" clId="{1AFE338B-C69C-41CB-A9B3-CE439A8760CE}" dt="2023-08-22T09:09:52.646" v="12" actId="478"/>
          <ac:spMkLst>
            <pc:docMk/>
            <pc:sldMk cId="0" sldId="256"/>
            <ac:spMk id="22" creationId="{9E3F4C42-E22A-41AA-82A0-3EC5880EA7D9}"/>
          </ac:spMkLst>
        </pc:spChg>
        <pc:spChg chg="del">
          <ac:chgData name="David Butler" userId="5e725e48-0273-4087-b2eb-09e2acbbccf3" providerId="ADAL" clId="{1AFE338B-C69C-41CB-A9B3-CE439A8760CE}" dt="2023-08-22T09:09:53.880" v="13" actId="478"/>
          <ac:spMkLst>
            <pc:docMk/>
            <pc:sldMk cId="0" sldId="256"/>
            <ac:spMk id="26" creationId="{F69424E7-6CD0-4A90-939B-5B0AAAA85657}"/>
          </ac:spMkLst>
        </pc:spChg>
        <pc:spChg chg="del mod">
          <ac:chgData name="David Butler" userId="5e725e48-0273-4087-b2eb-09e2acbbccf3" providerId="ADAL" clId="{1AFE338B-C69C-41CB-A9B3-CE439A8760CE}" dt="2023-08-22T09:09:55.954" v="16"/>
          <ac:spMkLst>
            <pc:docMk/>
            <pc:sldMk cId="0" sldId="256"/>
            <ac:spMk id="27" creationId="{D4AB301D-5696-475B-A771-655C20F8857E}"/>
          </ac:spMkLst>
        </pc:spChg>
        <pc:picChg chg="del">
          <ac:chgData name="David Butler" userId="5e725e48-0273-4087-b2eb-09e2acbbccf3" providerId="ADAL" clId="{1AFE338B-C69C-41CB-A9B3-CE439A8760CE}" dt="2023-08-22T09:09:41.444" v="4" actId="478"/>
          <ac:picMkLst>
            <pc:docMk/>
            <pc:sldMk cId="0" sldId="256"/>
            <ac:picMk id="13" creationId="{30EB505B-8A27-4A61-A700-19C9B2ACCEEC}"/>
          </ac:picMkLst>
        </pc:picChg>
        <pc:picChg chg="del">
          <ac:chgData name="David Butler" userId="5e725e48-0273-4087-b2eb-09e2acbbccf3" providerId="ADAL" clId="{1AFE338B-C69C-41CB-A9B3-CE439A8760CE}" dt="2023-08-22T09:09:43.212" v="7" actId="478"/>
          <ac:picMkLst>
            <pc:docMk/>
            <pc:sldMk cId="0" sldId="256"/>
            <ac:picMk id="14" creationId="{F42C3799-3F7D-41EA-A0B8-92D35DFB72D8}"/>
          </ac:picMkLst>
        </pc:picChg>
        <pc:picChg chg="del">
          <ac:chgData name="David Butler" userId="5e725e48-0273-4087-b2eb-09e2acbbccf3" providerId="ADAL" clId="{1AFE338B-C69C-41CB-A9B3-CE439A8760CE}" dt="2023-08-22T09:09:43.701" v="8" actId="478"/>
          <ac:picMkLst>
            <pc:docMk/>
            <pc:sldMk cId="0" sldId="256"/>
            <ac:picMk id="16" creationId="{76F2BDCA-2AE9-4B86-B6F7-27571B92905A}"/>
          </ac:picMkLst>
        </pc:picChg>
        <pc:picChg chg="del">
          <ac:chgData name="David Butler" userId="5e725e48-0273-4087-b2eb-09e2acbbccf3" providerId="ADAL" clId="{1AFE338B-C69C-41CB-A9B3-CE439A8760CE}" dt="2023-08-22T09:09:42.159" v="5" actId="478"/>
          <ac:picMkLst>
            <pc:docMk/>
            <pc:sldMk cId="0" sldId="256"/>
            <ac:picMk id="17" creationId="{AC38ABBE-D616-4920-993E-E4B02F46A438}"/>
          </ac:picMkLst>
        </pc:picChg>
        <pc:picChg chg="del">
          <ac:chgData name="David Butler" userId="5e725e48-0273-4087-b2eb-09e2acbbccf3" providerId="ADAL" clId="{1AFE338B-C69C-41CB-A9B3-CE439A8760CE}" dt="2023-08-22T09:09:42.661" v="6" actId="478"/>
          <ac:picMkLst>
            <pc:docMk/>
            <pc:sldMk cId="0" sldId="256"/>
            <ac:picMk id="18" creationId="{DFF79081-6EC2-4E1A-8500-29AC9BCC3D77}"/>
          </ac:picMkLst>
        </pc:picChg>
        <pc:picChg chg="del">
          <ac:chgData name="David Butler" userId="5e725e48-0273-4087-b2eb-09e2acbbccf3" providerId="ADAL" clId="{1AFE338B-C69C-41CB-A9B3-CE439A8760CE}" dt="2023-08-22T09:09:39.376" v="0" actId="478"/>
          <ac:picMkLst>
            <pc:docMk/>
            <pc:sldMk cId="0" sldId="256"/>
            <ac:picMk id="20" creationId="{28C711CA-4C66-4DDE-B6CE-2A663407E680}"/>
          </ac:picMkLst>
        </pc:picChg>
        <pc:picChg chg="del">
          <ac:chgData name="David Butler" userId="5e725e48-0273-4087-b2eb-09e2acbbccf3" providerId="ADAL" clId="{1AFE338B-C69C-41CB-A9B3-CE439A8760CE}" dt="2023-08-22T09:09:39.857" v="1" actId="478"/>
          <ac:picMkLst>
            <pc:docMk/>
            <pc:sldMk cId="0" sldId="256"/>
            <ac:picMk id="23" creationId="{843DE30C-F16A-4905-9ACD-6F861D9ECCE2}"/>
          </ac:picMkLst>
        </pc:picChg>
        <pc:picChg chg="del">
          <ac:chgData name="David Butler" userId="5e725e48-0273-4087-b2eb-09e2acbbccf3" providerId="ADAL" clId="{1AFE338B-C69C-41CB-A9B3-CE439A8760CE}" dt="2023-08-22T09:09:40.916" v="3" actId="478"/>
          <ac:picMkLst>
            <pc:docMk/>
            <pc:sldMk cId="0" sldId="256"/>
            <ac:picMk id="24" creationId="{611E895C-FB1D-459D-9FDA-9A2C85F3B4FE}"/>
          </ac:picMkLst>
        </pc:picChg>
        <pc:picChg chg="del">
          <ac:chgData name="David Butler" userId="5e725e48-0273-4087-b2eb-09e2acbbccf3" providerId="ADAL" clId="{1AFE338B-C69C-41CB-A9B3-CE439A8760CE}" dt="2023-08-22T09:09:40.365" v="2" actId="478"/>
          <ac:picMkLst>
            <pc:docMk/>
            <pc:sldMk cId="0" sldId="256"/>
            <ac:picMk id="25" creationId="{CA256328-5BAC-4295-85EC-05D0E8DA19AD}"/>
          </ac:picMkLst>
        </pc:picChg>
        <pc:picChg chg="add mod">
          <ac:chgData name="David Butler" userId="5e725e48-0273-4087-b2eb-09e2acbbccf3" providerId="ADAL" clId="{1AFE338B-C69C-41CB-A9B3-CE439A8760CE}" dt="2023-08-22T09:10:13.661" v="26" actId="14100"/>
          <ac:picMkLst>
            <pc:docMk/>
            <pc:sldMk cId="0" sldId="256"/>
            <ac:picMk id="28" creationId="{987542DF-7666-404C-8457-9E6E76F9C953}"/>
          </ac:picMkLst>
        </pc:picChg>
        <pc:picChg chg="add mod">
          <ac:chgData name="David Butler" userId="5e725e48-0273-4087-b2eb-09e2acbbccf3" providerId="ADAL" clId="{1AFE338B-C69C-41CB-A9B3-CE439A8760CE}" dt="2023-08-22T09:10:09.334" v="23" actId="1076"/>
          <ac:picMkLst>
            <pc:docMk/>
            <pc:sldMk cId="0" sldId="256"/>
            <ac:picMk id="29" creationId="{7C94E3D9-510D-43E9-BF42-6A71A51F34A5}"/>
          </ac:picMkLst>
        </pc:picChg>
        <pc:picChg chg="add mod">
          <ac:chgData name="David Butler" userId="5e725e48-0273-4087-b2eb-09e2acbbccf3" providerId="ADAL" clId="{1AFE338B-C69C-41CB-A9B3-CE439A8760CE}" dt="2023-08-22T09:10:52.175" v="43" actId="1076"/>
          <ac:picMkLst>
            <pc:docMk/>
            <pc:sldMk cId="0" sldId="256"/>
            <ac:picMk id="30" creationId="{8EC29BBE-1F46-4BEA-A633-5A3389CC62DC}"/>
          </ac:picMkLst>
        </pc:picChg>
        <pc:picChg chg="add mod">
          <ac:chgData name="David Butler" userId="5e725e48-0273-4087-b2eb-09e2acbbccf3" providerId="ADAL" clId="{1AFE338B-C69C-41CB-A9B3-CE439A8760CE}" dt="2023-08-22T09:10:10.638" v="24" actId="1076"/>
          <ac:picMkLst>
            <pc:docMk/>
            <pc:sldMk cId="0" sldId="256"/>
            <ac:picMk id="31" creationId="{F21C3122-1053-40EF-870C-DB7D98C9C333}"/>
          </ac:picMkLst>
        </pc:picChg>
        <pc:picChg chg="add mod">
          <ac:chgData name="David Butler" userId="5e725e48-0273-4087-b2eb-09e2acbbccf3" providerId="ADAL" clId="{1AFE338B-C69C-41CB-A9B3-CE439A8760CE}" dt="2023-08-22T09:10:58.333" v="46" actId="1076"/>
          <ac:picMkLst>
            <pc:docMk/>
            <pc:sldMk cId="0" sldId="256"/>
            <ac:picMk id="32" creationId="{75606AAD-F69D-4F1C-AFD7-DC4DB25E6838}"/>
          </ac:picMkLst>
        </pc:picChg>
        <pc:picChg chg="add mod">
          <ac:chgData name="David Butler" userId="5e725e48-0273-4087-b2eb-09e2acbbccf3" providerId="ADAL" clId="{1AFE338B-C69C-41CB-A9B3-CE439A8760CE}" dt="2023-08-22T09:10:48.780" v="41" actId="1076"/>
          <ac:picMkLst>
            <pc:docMk/>
            <pc:sldMk cId="0" sldId="256"/>
            <ac:picMk id="33" creationId="{95686EC5-B918-4B8C-A276-B0C27B2310CE}"/>
          </ac:picMkLst>
        </pc:picChg>
      </pc:sldChg>
      <pc:sldChg chg="addSp delSp modSp">
        <pc:chgData name="David Butler" userId="5e725e48-0273-4087-b2eb-09e2acbbccf3" providerId="ADAL" clId="{1AFE338B-C69C-41CB-A9B3-CE439A8760CE}" dt="2023-08-22T09:11:47.325" v="57" actId="14100"/>
        <pc:sldMkLst>
          <pc:docMk/>
          <pc:sldMk cId="318777212" sldId="278"/>
        </pc:sldMkLst>
        <pc:picChg chg="del mod">
          <ac:chgData name="David Butler" userId="5e725e48-0273-4087-b2eb-09e2acbbccf3" providerId="ADAL" clId="{1AFE338B-C69C-41CB-A9B3-CE439A8760CE}" dt="2023-08-22T09:11:02.380" v="48" actId="478"/>
          <ac:picMkLst>
            <pc:docMk/>
            <pc:sldMk cId="318777212" sldId="278"/>
            <ac:picMk id="2" creationId="{7083F89F-338A-44F3-8E64-C3AFFB548F18}"/>
          </ac:picMkLst>
        </pc:picChg>
        <pc:picChg chg="add mod">
          <ac:chgData name="David Butler" userId="5e725e48-0273-4087-b2eb-09e2acbbccf3" providerId="ADAL" clId="{1AFE338B-C69C-41CB-A9B3-CE439A8760CE}" dt="2023-08-22T09:11:47.325" v="57" actId="14100"/>
          <ac:picMkLst>
            <pc:docMk/>
            <pc:sldMk cId="318777212" sldId="278"/>
            <ac:picMk id="3" creationId="{7C077064-2898-4DE1-A887-3C4E4F74E8EA}"/>
          </ac:picMkLst>
        </pc:picChg>
      </pc:sldChg>
      <pc:sldChg chg="addSp modSp">
        <pc:chgData name="David Butler" userId="5e725e48-0273-4087-b2eb-09e2acbbccf3" providerId="ADAL" clId="{1AFE338B-C69C-41CB-A9B3-CE439A8760CE}" dt="2023-08-22T09:14:31.008" v="86" actId="14100"/>
        <pc:sldMkLst>
          <pc:docMk/>
          <pc:sldMk cId="757092206" sldId="279"/>
        </pc:sldMkLst>
        <pc:spChg chg="add mod">
          <ac:chgData name="David Butler" userId="5e725e48-0273-4087-b2eb-09e2acbbccf3" providerId="ADAL" clId="{1AFE338B-C69C-41CB-A9B3-CE439A8760CE}" dt="2023-08-22T09:14:31.008" v="86" actId="14100"/>
          <ac:spMkLst>
            <pc:docMk/>
            <pc:sldMk cId="757092206" sldId="279"/>
            <ac:spMk id="2" creationId="{B9BEEEA6-EA9A-49FD-835D-B122F90D7D5B}"/>
          </ac:spMkLst>
        </pc:spChg>
      </pc:sldChg>
      <pc:sldChg chg="addSp delSp modSp ord">
        <pc:chgData name="David Butler" userId="5e725e48-0273-4087-b2eb-09e2acbbccf3" providerId="ADAL" clId="{1AFE338B-C69C-41CB-A9B3-CE439A8760CE}" dt="2023-08-22T09:11:33.455" v="54"/>
        <pc:sldMkLst>
          <pc:docMk/>
          <pc:sldMk cId="2235834159" sldId="280"/>
        </pc:sldMkLst>
        <pc:picChg chg="del">
          <ac:chgData name="David Butler" userId="5e725e48-0273-4087-b2eb-09e2acbbccf3" providerId="ADAL" clId="{1AFE338B-C69C-41CB-A9B3-CE439A8760CE}" dt="2023-08-22T09:11:05.357" v="50" actId="478"/>
          <ac:picMkLst>
            <pc:docMk/>
            <pc:sldMk cId="2235834159" sldId="280"/>
            <ac:picMk id="2" creationId="{CD78E9E2-91E6-4E11-A23B-BF6B2570E792}"/>
          </ac:picMkLst>
        </pc:picChg>
        <pc:picChg chg="add mod">
          <ac:chgData name="David Butler" userId="5e725e48-0273-4087-b2eb-09e2acbbccf3" providerId="ADAL" clId="{1AFE338B-C69C-41CB-A9B3-CE439A8760CE}" dt="2023-08-22T09:11:29.175" v="53" actId="14100"/>
          <ac:picMkLst>
            <pc:docMk/>
            <pc:sldMk cId="2235834159" sldId="280"/>
            <ac:picMk id="3" creationId="{BAC58327-C156-4BA1-9C9A-B51B0DB99AA6}"/>
          </ac:picMkLst>
        </pc:picChg>
      </pc:sldChg>
      <pc:sldChg chg="addSp delSp modSp">
        <pc:chgData name="David Butler" userId="5e725e48-0273-4087-b2eb-09e2acbbccf3" providerId="ADAL" clId="{1AFE338B-C69C-41CB-A9B3-CE439A8760CE}" dt="2023-08-22T09:12:13.822" v="59" actId="1076"/>
        <pc:sldMkLst>
          <pc:docMk/>
          <pc:sldMk cId="1689662125" sldId="281"/>
        </pc:sldMkLst>
        <pc:picChg chg="del">
          <ac:chgData name="David Butler" userId="5e725e48-0273-4087-b2eb-09e2acbbccf3" providerId="ADAL" clId="{1AFE338B-C69C-41CB-A9B3-CE439A8760CE}" dt="2023-08-22T09:11:04.001" v="49" actId="478"/>
          <ac:picMkLst>
            <pc:docMk/>
            <pc:sldMk cId="1689662125" sldId="281"/>
            <ac:picMk id="2" creationId="{77C8F7B2-D597-4A0C-95B3-8AA6B8566BC7}"/>
          </ac:picMkLst>
        </pc:picChg>
        <pc:picChg chg="add mod">
          <ac:chgData name="David Butler" userId="5e725e48-0273-4087-b2eb-09e2acbbccf3" providerId="ADAL" clId="{1AFE338B-C69C-41CB-A9B3-CE439A8760CE}" dt="2023-08-22T09:12:13.822" v="59" actId="1076"/>
          <ac:picMkLst>
            <pc:docMk/>
            <pc:sldMk cId="1689662125" sldId="281"/>
            <ac:picMk id="3" creationId="{546CF508-8267-42FE-BD63-DB3C9E0609B7}"/>
          </ac:picMkLst>
        </pc:picChg>
      </pc:sldChg>
      <pc:sldChg chg="del">
        <pc:chgData name="David Butler" userId="5e725e48-0273-4087-b2eb-09e2acbbccf3" providerId="ADAL" clId="{1AFE338B-C69C-41CB-A9B3-CE439A8760CE}" dt="2023-08-22T09:39:51.404" v="124" actId="2696"/>
        <pc:sldMkLst>
          <pc:docMk/>
          <pc:sldMk cId="3894795880" sldId="282"/>
        </pc:sldMkLst>
      </pc:sldChg>
      <pc:sldChg chg="del">
        <pc:chgData name="David Butler" userId="5e725e48-0273-4087-b2eb-09e2acbbccf3" providerId="ADAL" clId="{1AFE338B-C69C-41CB-A9B3-CE439A8760CE}" dt="2023-08-22T09:39:50.683" v="123" actId="2696"/>
        <pc:sldMkLst>
          <pc:docMk/>
          <pc:sldMk cId="3011457348" sldId="283"/>
        </pc:sldMkLst>
      </pc:sldChg>
      <pc:sldChg chg="modSp add">
        <pc:chgData name="David Butler" userId="5e725e48-0273-4087-b2eb-09e2acbbccf3" providerId="ADAL" clId="{1AFE338B-C69C-41CB-A9B3-CE439A8760CE}" dt="2023-08-22T09:38:47.997" v="108" actId="20577"/>
        <pc:sldMkLst>
          <pc:docMk/>
          <pc:sldMk cId="1480426143" sldId="284"/>
        </pc:sldMkLst>
        <pc:spChg chg="mod">
          <ac:chgData name="David Butler" userId="5e725e48-0273-4087-b2eb-09e2acbbccf3" providerId="ADAL" clId="{1AFE338B-C69C-41CB-A9B3-CE439A8760CE}" dt="2023-08-22T09:38:47.997" v="108" actId="20577"/>
          <ac:spMkLst>
            <pc:docMk/>
            <pc:sldMk cId="1480426143" sldId="284"/>
            <ac:spMk id="2" creationId="{B9BEEEA6-EA9A-49FD-835D-B122F90D7D5B}"/>
          </ac:spMkLst>
        </pc:spChg>
      </pc:sldChg>
      <pc:sldChg chg="modSp add">
        <pc:chgData name="David Butler" userId="5e725e48-0273-4087-b2eb-09e2acbbccf3" providerId="ADAL" clId="{1AFE338B-C69C-41CB-A9B3-CE439A8760CE}" dt="2023-08-22T09:38:38.015" v="105" actId="20577"/>
        <pc:sldMkLst>
          <pc:docMk/>
          <pc:sldMk cId="550610746" sldId="285"/>
        </pc:sldMkLst>
        <pc:spChg chg="mod">
          <ac:chgData name="David Butler" userId="5e725e48-0273-4087-b2eb-09e2acbbccf3" providerId="ADAL" clId="{1AFE338B-C69C-41CB-A9B3-CE439A8760CE}" dt="2023-08-22T09:38:38.015" v="105" actId="20577"/>
          <ac:spMkLst>
            <pc:docMk/>
            <pc:sldMk cId="550610746" sldId="285"/>
            <ac:spMk id="2" creationId="{B9BEEEA6-EA9A-49FD-835D-B122F90D7D5B}"/>
          </ac:spMkLst>
        </pc:spChg>
      </pc:sldChg>
      <pc:sldChg chg="modSp add">
        <pc:chgData name="David Butler" userId="5e725e48-0273-4087-b2eb-09e2acbbccf3" providerId="ADAL" clId="{1AFE338B-C69C-41CB-A9B3-CE439A8760CE}" dt="2023-08-22T09:38:31.382" v="103" actId="20577"/>
        <pc:sldMkLst>
          <pc:docMk/>
          <pc:sldMk cId="1004402086" sldId="286"/>
        </pc:sldMkLst>
        <pc:spChg chg="mod">
          <ac:chgData name="David Butler" userId="5e725e48-0273-4087-b2eb-09e2acbbccf3" providerId="ADAL" clId="{1AFE338B-C69C-41CB-A9B3-CE439A8760CE}" dt="2023-08-22T09:38:31.382" v="103" actId="20577"/>
          <ac:spMkLst>
            <pc:docMk/>
            <pc:sldMk cId="1004402086" sldId="286"/>
            <ac:spMk id="2" creationId="{B9BEEEA6-EA9A-49FD-835D-B122F90D7D5B}"/>
          </ac:spMkLst>
        </pc:spChg>
      </pc:sldChg>
      <pc:sldChg chg="modSp add">
        <pc:chgData name="David Butler" userId="5e725e48-0273-4087-b2eb-09e2acbbccf3" providerId="ADAL" clId="{1AFE338B-C69C-41CB-A9B3-CE439A8760CE}" dt="2023-08-22T09:38:24.752" v="99" actId="20577"/>
        <pc:sldMkLst>
          <pc:docMk/>
          <pc:sldMk cId="155251194" sldId="287"/>
        </pc:sldMkLst>
        <pc:spChg chg="mod">
          <ac:chgData name="David Butler" userId="5e725e48-0273-4087-b2eb-09e2acbbccf3" providerId="ADAL" clId="{1AFE338B-C69C-41CB-A9B3-CE439A8760CE}" dt="2023-08-22T09:38:24.752" v="99" actId="20577"/>
          <ac:spMkLst>
            <pc:docMk/>
            <pc:sldMk cId="155251194" sldId="287"/>
            <ac:spMk id="2" creationId="{B9BEEEA6-EA9A-49FD-835D-B122F90D7D5B}"/>
          </ac:spMkLst>
        </pc:spChg>
      </pc:sldChg>
      <pc:sldChg chg="modSp add">
        <pc:chgData name="David Butler" userId="5e725e48-0273-4087-b2eb-09e2acbbccf3" providerId="ADAL" clId="{1AFE338B-C69C-41CB-A9B3-CE439A8760CE}" dt="2023-08-22T09:14:47.137" v="94" actId="20577"/>
        <pc:sldMkLst>
          <pc:docMk/>
          <pc:sldMk cId="1656543909" sldId="288"/>
        </pc:sldMkLst>
        <pc:spChg chg="mod">
          <ac:chgData name="David Butler" userId="5e725e48-0273-4087-b2eb-09e2acbbccf3" providerId="ADAL" clId="{1AFE338B-C69C-41CB-A9B3-CE439A8760CE}" dt="2023-08-22T09:14:47.137" v="94" actId="20577"/>
          <ac:spMkLst>
            <pc:docMk/>
            <pc:sldMk cId="1656543909" sldId="288"/>
            <ac:spMk id="2" creationId="{B9BEEEA6-EA9A-49FD-835D-B122F90D7D5B}"/>
          </ac:spMkLst>
        </pc:spChg>
      </pc:sldChg>
      <pc:sldChg chg="modSp add">
        <pc:chgData name="David Butler" userId="5e725e48-0273-4087-b2eb-09e2acbbccf3" providerId="ADAL" clId="{1AFE338B-C69C-41CB-A9B3-CE439A8760CE}" dt="2023-08-22T09:39:06.062" v="114" actId="20577"/>
        <pc:sldMkLst>
          <pc:docMk/>
          <pc:sldMk cId="2183667744" sldId="289"/>
        </pc:sldMkLst>
        <pc:spChg chg="mod">
          <ac:chgData name="David Butler" userId="5e725e48-0273-4087-b2eb-09e2acbbccf3" providerId="ADAL" clId="{1AFE338B-C69C-41CB-A9B3-CE439A8760CE}" dt="2023-08-22T09:39:06.062" v="114" actId="20577"/>
          <ac:spMkLst>
            <pc:docMk/>
            <pc:sldMk cId="2183667744" sldId="289"/>
            <ac:spMk id="2" creationId="{B9BEEEA6-EA9A-49FD-835D-B122F90D7D5B}"/>
          </ac:spMkLst>
        </pc:spChg>
      </pc:sldChg>
      <pc:sldChg chg="modSp add">
        <pc:chgData name="David Butler" userId="5e725e48-0273-4087-b2eb-09e2acbbccf3" providerId="ADAL" clId="{1AFE338B-C69C-41CB-A9B3-CE439A8760CE}" dt="2023-08-22T09:39:13.269" v="119" actId="20577"/>
        <pc:sldMkLst>
          <pc:docMk/>
          <pc:sldMk cId="3035730949" sldId="290"/>
        </pc:sldMkLst>
        <pc:spChg chg="mod">
          <ac:chgData name="David Butler" userId="5e725e48-0273-4087-b2eb-09e2acbbccf3" providerId="ADAL" clId="{1AFE338B-C69C-41CB-A9B3-CE439A8760CE}" dt="2023-08-22T09:39:13.269" v="119" actId="20577"/>
          <ac:spMkLst>
            <pc:docMk/>
            <pc:sldMk cId="3035730949" sldId="290"/>
            <ac:spMk id="2" creationId="{B9BEEEA6-EA9A-49FD-835D-B122F90D7D5B}"/>
          </ac:spMkLst>
        </pc:spChg>
      </pc:sldChg>
      <pc:sldChg chg="modSp add">
        <pc:chgData name="David Butler" userId="5e725e48-0273-4087-b2eb-09e2acbbccf3" providerId="ADAL" clId="{1AFE338B-C69C-41CB-A9B3-CE439A8760CE}" dt="2023-08-22T09:39:46.425" v="122" actId="20577"/>
        <pc:sldMkLst>
          <pc:docMk/>
          <pc:sldMk cId="2926168963" sldId="291"/>
        </pc:sldMkLst>
        <pc:spChg chg="mod">
          <ac:chgData name="David Butler" userId="5e725e48-0273-4087-b2eb-09e2acbbccf3" providerId="ADAL" clId="{1AFE338B-C69C-41CB-A9B3-CE439A8760CE}" dt="2023-08-22T09:39:46.425" v="122" actId="20577"/>
          <ac:spMkLst>
            <pc:docMk/>
            <pc:sldMk cId="2926168963" sldId="291"/>
            <ac:spMk id="2" creationId="{B9BEEEA6-EA9A-49FD-835D-B122F90D7D5B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3D227EF-E116-94FA-DCF3-689EA8620B3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9394"/>
          <a:stretch/>
        </p:blipFill>
        <p:spPr>
          <a:xfrm>
            <a:off x="179512" y="980728"/>
            <a:ext cx="8877366" cy="144016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BC17A66-2365-7577-1AD1-A77CC176F062}"/>
              </a:ext>
            </a:extLst>
          </p:cNvPr>
          <p:cNvSpPr txBox="1"/>
          <p:nvPr/>
        </p:nvSpPr>
        <p:spPr>
          <a:xfrm>
            <a:off x="611560" y="2782669"/>
            <a:ext cx="844531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3600" b="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 go to college from Monday to Thursday. I like Friday.</a:t>
            </a:r>
            <a:endParaRPr lang="en-GB" sz="3600" b="1" dirty="0">
              <a:effectLst/>
              <a:latin typeface="Century Gothic" panose="020B0502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2046867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9BEEEA6-EA9A-49FD-835D-B122F90D7D5B}"/>
              </a:ext>
            </a:extLst>
          </p:cNvPr>
          <p:cNvSpPr txBox="1"/>
          <p:nvPr/>
        </p:nvSpPr>
        <p:spPr>
          <a:xfrm>
            <a:off x="323528" y="1844824"/>
            <a:ext cx="792088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500" dirty="0">
                <a:latin typeface="Century Gothic" panose="020B0502020202020204" pitchFamily="34" charset="0"/>
              </a:rPr>
              <a:t>yesterday</a:t>
            </a:r>
          </a:p>
        </p:txBody>
      </p:sp>
    </p:spTree>
    <p:extLst>
      <p:ext uri="{BB962C8B-B14F-4D97-AF65-F5344CB8AC3E}">
        <p14:creationId xmlns:p14="http://schemas.microsoft.com/office/powerpoint/2010/main" val="3035730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166E374-97C5-E7E0-A99A-F615B76B12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332656"/>
            <a:ext cx="6935616" cy="612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846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9BEEEA6-EA9A-49FD-835D-B122F90D7D5B}"/>
              </a:ext>
            </a:extLst>
          </p:cNvPr>
          <p:cNvSpPr txBox="1"/>
          <p:nvPr/>
        </p:nvSpPr>
        <p:spPr>
          <a:xfrm>
            <a:off x="1763688" y="1844824"/>
            <a:ext cx="583264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600" dirty="0">
                <a:latin typeface="Century Gothic" panose="020B0502020202020204" pitchFamily="34" charset="0"/>
              </a:rPr>
              <a:t>pay</a:t>
            </a:r>
          </a:p>
        </p:txBody>
      </p:sp>
    </p:spTree>
    <p:extLst>
      <p:ext uri="{BB962C8B-B14F-4D97-AF65-F5344CB8AC3E}">
        <p14:creationId xmlns:p14="http://schemas.microsoft.com/office/powerpoint/2010/main" val="7570922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9BEEEA6-EA9A-49FD-835D-B122F90D7D5B}"/>
              </a:ext>
            </a:extLst>
          </p:cNvPr>
          <p:cNvSpPr txBox="1"/>
          <p:nvPr/>
        </p:nvSpPr>
        <p:spPr>
          <a:xfrm>
            <a:off x="1763688" y="1844824"/>
            <a:ext cx="583264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600" dirty="0">
                <a:latin typeface="Century Gothic" panose="020B0502020202020204" pitchFamily="34" charset="0"/>
              </a:rPr>
              <a:t>stay</a:t>
            </a:r>
          </a:p>
        </p:txBody>
      </p:sp>
    </p:spTree>
    <p:extLst>
      <p:ext uri="{BB962C8B-B14F-4D97-AF65-F5344CB8AC3E}">
        <p14:creationId xmlns:p14="http://schemas.microsoft.com/office/powerpoint/2010/main" val="16565439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9BEEEA6-EA9A-49FD-835D-B122F90D7D5B}"/>
              </a:ext>
            </a:extLst>
          </p:cNvPr>
          <p:cNvSpPr txBox="1"/>
          <p:nvPr/>
        </p:nvSpPr>
        <p:spPr>
          <a:xfrm>
            <a:off x="0" y="1844824"/>
            <a:ext cx="846043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800" dirty="0">
                <a:latin typeface="Century Gothic" panose="020B0502020202020204" pitchFamily="34" charset="0"/>
              </a:rPr>
              <a:t>Monday</a:t>
            </a:r>
          </a:p>
        </p:txBody>
      </p:sp>
    </p:spTree>
    <p:extLst>
      <p:ext uri="{BB962C8B-B14F-4D97-AF65-F5344CB8AC3E}">
        <p14:creationId xmlns:p14="http://schemas.microsoft.com/office/powerpoint/2010/main" val="1552511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9BEEEA6-EA9A-49FD-835D-B122F90D7D5B}"/>
              </a:ext>
            </a:extLst>
          </p:cNvPr>
          <p:cNvSpPr txBox="1"/>
          <p:nvPr/>
        </p:nvSpPr>
        <p:spPr>
          <a:xfrm>
            <a:off x="1763688" y="1844824"/>
            <a:ext cx="583264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600" dirty="0">
                <a:latin typeface="Century Gothic" panose="020B0502020202020204" pitchFamily="34" charset="0"/>
              </a:rPr>
              <a:t>say</a:t>
            </a:r>
          </a:p>
        </p:txBody>
      </p:sp>
    </p:spTree>
    <p:extLst>
      <p:ext uri="{BB962C8B-B14F-4D97-AF65-F5344CB8AC3E}">
        <p14:creationId xmlns:p14="http://schemas.microsoft.com/office/powerpoint/2010/main" val="10044020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9BEEEA6-EA9A-49FD-835D-B122F90D7D5B}"/>
              </a:ext>
            </a:extLst>
          </p:cNvPr>
          <p:cNvSpPr txBox="1"/>
          <p:nvPr/>
        </p:nvSpPr>
        <p:spPr>
          <a:xfrm>
            <a:off x="1763688" y="1844824"/>
            <a:ext cx="583264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600" dirty="0">
                <a:latin typeface="Century Gothic" panose="020B0502020202020204" pitchFamily="34" charset="0"/>
              </a:rPr>
              <a:t>day</a:t>
            </a:r>
          </a:p>
        </p:txBody>
      </p:sp>
    </p:spTree>
    <p:extLst>
      <p:ext uri="{BB962C8B-B14F-4D97-AF65-F5344CB8AC3E}">
        <p14:creationId xmlns:p14="http://schemas.microsoft.com/office/powerpoint/2010/main" val="5506107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9BEEEA6-EA9A-49FD-835D-B122F90D7D5B}"/>
              </a:ext>
            </a:extLst>
          </p:cNvPr>
          <p:cNvSpPr txBox="1"/>
          <p:nvPr/>
        </p:nvSpPr>
        <p:spPr>
          <a:xfrm>
            <a:off x="1763688" y="1844824"/>
            <a:ext cx="583264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600" dirty="0">
                <a:latin typeface="Century Gothic" panose="020B0502020202020204" pitchFamily="34" charset="0"/>
              </a:rPr>
              <a:t>play</a:t>
            </a:r>
          </a:p>
        </p:txBody>
      </p:sp>
    </p:spTree>
    <p:extLst>
      <p:ext uri="{BB962C8B-B14F-4D97-AF65-F5344CB8AC3E}">
        <p14:creationId xmlns:p14="http://schemas.microsoft.com/office/powerpoint/2010/main" val="14804261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9BEEEA6-EA9A-49FD-835D-B122F90D7D5B}"/>
              </a:ext>
            </a:extLst>
          </p:cNvPr>
          <p:cNvSpPr txBox="1"/>
          <p:nvPr/>
        </p:nvSpPr>
        <p:spPr>
          <a:xfrm>
            <a:off x="1763688" y="1844824"/>
            <a:ext cx="583264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500" dirty="0">
                <a:latin typeface="Century Gothic" panose="020B0502020202020204" pitchFamily="34" charset="0"/>
              </a:rPr>
              <a:t>maybe</a:t>
            </a:r>
          </a:p>
        </p:txBody>
      </p:sp>
    </p:spTree>
    <p:extLst>
      <p:ext uri="{BB962C8B-B14F-4D97-AF65-F5344CB8AC3E}">
        <p14:creationId xmlns:p14="http://schemas.microsoft.com/office/powerpoint/2010/main" val="21836677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4C098A-9CF7-4106-9C97-4110ABA7D2C3}">
  <ds:schemaRefs>
    <ds:schemaRef ds:uri="http://www.w3.org/XML/1998/namespace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purl.org/dc/dcmitype/"/>
    <ds:schemaRef ds:uri="http://schemas.microsoft.com/office/2006/documentManagement/types"/>
    <ds:schemaRef ds:uri="7789c14a-a99d-49e3-b17f-cc0aeb526209"/>
    <ds:schemaRef ds:uri="http://schemas.microsoft.com/office/infopath/2007/PartnerControls"/>
    <ds:schemaRef ds:uri="1d7f4318-fbaa-42fb-befc-90ab84d26bd1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F796D3DC-6C1F-4C13-9AAD-8652AC5F14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7804100-ECD8-4E77-9554-DD96C1B80BD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2508</TotalTime>
  <Words>21</Words>
  <Application>Microsoft Office PowerPoint</Application>
  <PresentationFormat>On-screen Show (4:3)</PresentationFormat>
  <Paragraphs>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9</cp:revision>
  <dcterms:created xsi:type="dcterms:W3CDTF">2023-07-12T07:05:28Z</dcterms:created>
  <dcterms:modified xsi:type="dcterms:W3CDTF">2024-09-07T08:33:56Z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