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2" r:id="rId5"/>
    <p:sldId id="256" r:id="rId6"/>
    <p:sldId id="286" r:id="rId7"/>
    <p:sldId id="285" r:id="rId8"/>
    <p:sldId id="284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095CEEA8-E382-4737-8291-77A75692265D}"/>
    <pc:docChg chg="undo custSel addSld delSld modSld sldOrd">
      <pc:chgData name="David Butler" userId="1d4169bac4fa5473" providerId="LiveId" clId="{095CEEA8-E382-4737-8291-77A75692265D}" dt="2023-12-22T08:32:34.633" v="83" actId="1076"/>
      <pc:docMkLst>
        <pc:docMk/>
      </pc:docMkLst>
      <pc:sldChg chg="addSp delSp modSp mod ord">
        <pc:chgData name="David Butler" userId="1d4169bac4fa5473" providerId="LiveId" clId="{095CEEA8-E382-4737-8291-77A75692265D}" dt="2023-12-22T08:31:03.561" v="49" actId="1076"/>
        <pc:sldMkLst>
          <pc:docMk/>
          <pc:sldMk cId="0" sldId="256"/>
        </pc:sldMkLst>
        <pc:spChg chg="del">
          <ac:chgData name="David Butler" userId="1d4169bac4fa5473" providerId="LiveId" clId="{095CEEA8-E382-4737-8291-77A75692265D}" dt="2023-12-22T08:25:23.922" v="1" actId="478"/>
          <ac:spMkLst>
            <pc:docMk/>
            <pc:sldMk cId="0" sldId="256"/>
            <ac:spMk id="8" creationId="{00000000-0000-0000-0000-000000000000}"/>
          </ac:spMkLst>
        </pc:spChg>
        <pc:spChg chg="del">
          <ac:chgData name="David Butler" userId="1d4169bac4fa5473" providerId="LiveId" clId="{095CEEA8-E382-4737-8291-77A75692265D}" dt="2023-12-22T08:25:26.402" v="2" actId="478"/>
          <ac:spMkLst>
            <pc:docMk/>
            <pc:sldMk cId="0" sldId="256"/>
            <ac:spMk id="9" creationId="{00000000-0000-0000-0000-000000000000}"/>
          </ac:spMkLst>
        </pc:spChg>
        <pc:spChg chg="del">
          <ac:chgData name="David Butler" userId="1d4169bac4fa5473" providerId="LiveId" clId="{095CEEA8-E382-4737-8291-77A75692265D}" dt="2023-12-22T08:25:28.002" v="3" actId="478"/>
          <ac:spMkLst>
            <pc:docMk/>
            <pc:sldMk cId="0" sldId="256"/>
            <ac:spMk id="10" creationId="{00000000-0000-0000-0000-000000000000}"/>
          </ac:spMkLst>
        </pc:spChg>
        <pc:spChg chg="del">
          <ac:chgData name="David Butler" userId="1d4169bac4fa5473" providerId="LiveId" clId="{095CEEA8-E382-4737-8291-77A75692265D}" dt="2023-12-22T08:25:41.794" v="9" actId="478"/>
          <ac:spMkLst>
            <pc:docMk/>
            <pc:sldMk cId="0" sldId="256"/>
            <ac:spMk id="11" creationId="{00000000-0000-0000-0000-000000000000}"/>
          </ac:spMkLst>
        </pc:spChg>
        <pc:spChg chg="del">
          <ac:chgData name="David Butler" userId="1d4169bac4fa5473" providerId="LiveId" clId="{095CEEA8-E382-4737-8291-77A75692265D}" dt="2023-12-22T08:25:40.306" v="8" actId="478"/>
          <ac:spMkLst>
            <pc:docMk/>
            <pc:sldMk cId="0" sldId="256"/>
            <ac:spMk id="19" creationId="{498D5AC8-15C4-4571-B3ED-1B78E5F23036}"/>
          </ac:spMkLst>
        </pc:spChg>
        <pc:spChg chg="del">
          <ac:chgData name="David Butler" userId="1d4169bac4fa5473" providerId="LiveId" clId="{095CEEA8-E382-4737-8291-77A75692265D}" dt="2023-12-22T08:25:29.618" v="4" actId="478"/>
          <ac:spMkLst>
            <pc:docMk/>
            <pc:sldMk cId="0" sldId="256"/>
            <ac:spMk id="21" creationId="{12363A3E-CDD6-48D7-AD71-266ED7BB9904}"/>
          </ac:spMkLst>
        </pc:spChg>
        <pc:spChg chg="del">
          <ac:chgData name="David Butler" userId="1d4169bac4fa5473" providerId="LiveId" clId="{095CEEA8-E382-4737-8291-77A75692265D}" dt="2023-12-22T08:25:43.730" v="10" actId="478"/>
          <ac:spMkLst>
            <pc:docMk/>
            <pc:sldMk cId="0" sldId="256"/>
            <ac:spMk id="22" creationId="{9E3F4C42-E22A-41AA-82A0-3EC5880EA7D9}"/>
          </ac:spMkLst>
        </pc:spChg>
        <pc:spChg chg="del">
          <ac:chgData name="David Butler" userId="1d4169bac4fa5473" providerId="LiveId" clId="{095CEEA8-E382-4737-8291-77A75692265D}" dt="2023-12-22T08:25:38.258" v="7" actId="478"/>
          <ac:spMkLst>
            <pc:docMk/>
            <pc:sldMk cId="0" sldId="256"/>
            <ac:spMk id="26" creationId="{F69424E7-6CD0-4A90-939B-5B0AAAA85657}"/>
          </ac:spMkLst>
        </pc:spChg>
        <pc:spChg chg="del mod">
          <ac:chgData name="David Butler" userId="1d4169bac4fa5473" providerId="LiveId" clId="{095CEEA8-E382-4737-8291-77A75692265D}" dt="2023-12-22T08:25:35.537" v="6" actId="478"/>
          <ac:spMkLst>
            <pc:docMk/>
            <pc:sldMk cId="0" sldId="256"/>
            <ac:spMk id="27" creationId="{D4AB301D-5696-475B-A771-655C20F8857E}"/>
          </ac:spMkLst>
        </pc:spChg>
        <pc:picChg chg="mod">
          <ac:chgData name="David Butler" userId="1d4169bac4fa5473" providerId="LiveId" clId="{095CEEA8-E382-4737-8291-77A75692265D}" dt="2023-12-22T08:26:03.417" v="15" actId="1076"/>
          <ac:picMkLst>
            <pc:docMk/>
            <pc:sldMk cId="0" sldId="256"/>
            <ac:picMk id="13" creationId="{30EB505B-8A27-4A61-A700-19C9B2ACCEEC}"/>
          </ac:picMkLst>
        </pc:picChg>
        <pc:picChg chg="del mod">
          <ac:chgData name="David Butler" userId="1d4169bac4fa5473" providerId="LiveId" clId="{095CEEA8-E382-4737-8291-77A75692265D}" dt="2023-12-22T08:31:01.506" v="48" actId="478"/>
          <ac:picMkLst>
            <pc:docMk/>
            <pc:sldMk cId="0" sldId="256"/>
            <ac:picMk id="14" creationId="{F42C3799-3F7D-41EA-A0B8-92D35DFB72D8}"/>
          </ac:picMkLst>
        </pc:picChg>
        <pc:picChg chg="mod">
          <ac:chgData name="David Butler" userId="1d4169bac4fa5473" providerId="LiveId" clId="{095CEEA8-E382-4737-8291-77A75692265D}" dt="2023-12-22T08:31:03.561" v="49" actId="1076"/>
          <ac:picMkLst>
            <pc:docMk/>
            <pc:sldMk cId="0" sldId="256"/>
            <ac:picMk id="16" creationId="{76F2BDCA-2AE9-4B86-B6F7-27571B92905A}"/>
          </ac:picMkLst>
        </pc:picChg>
        <pc:picChg chg="mod">
          <ac:chgData name="David Butler" userId="1d4169bac4fa5473" providerId="LiveId" clId="{095CEEA8-E382-4737-8291-77A75692265D}" dt="2023-12-22T08:28:27.769" v="35" actId="1076"/>
          <ac:picMkLst>
            <pc:docMk/>
            <pc:sldMk cId="0" sldId="256"/>
            <ac:picMk id="17" creationId="{AC38ABBE-D616-4920-993E-E4B02F46A438}"/>
          </ac:picMkLst>
        </pc:picChg>
        <pc:picChg chg="mod">
          <ac:chgData name="David Butler" userId="1d4169bac4fa5473" providerId="LiveId" clId="{095CEEA8-E382-4737-8291-77A75692265D}" dt="2023-12-22T08:28:30.713" v="37" actId="1076"/>
          <ac:picMkLst>
            <pc:docMk/>
            <pc:sldMk cId="0" sldId="256"/>
            <ac:picMk id="18" creationId="{DFF79081-6EC2-4E1A-8500-29AC9BCC3D77}"/>
          </ac:picMkLst>
        </pc:picChg>
        <pc:picChg chg="mod">
          <ac:chgData name="David Butler" userId="1d4169bac4fa5473" providerId="LiveId" clId="{095CEEA8-E382-4737-8291-77A75692265D}" dt="2023-12-22T08:27:23.385" v="23" actId="1076"/>
          <ac:picMkLst>
            <pc:docMk/>
            <pc:sldMk cId="0" sldId="256"/>
            <ac:picMk id="20" creationId="{28C711CA-4C66-4DDE-B6CE-2A663407E680}"/>
          </ac:picMkLst>
        </pc:picChg>
        <pc:picChg chg="mod">
          <ac:chgData name="David Butler" userId="1d4169bac4fa5473" providerId="LiveId" clId="{095CEEA8-E382-4737-8291-77A75692265D}" dt="2023-12-22T08:28:29.417" v="36" actId="1076"/>
          <ac:picMkLst>
            <pc:docMk/>
            <pc:sldMk cId="0" sldId="256"/>
            <ac:picMk id="23" creationId="{843DE30C-F16A-4905-9ACD-6F861D9ECCE2}"/>
          </ac:picMkLst>
        </pc:picChg>
        <pc:picChg chg="mod">
          <ac:chgData name="David Butler" userId="1d4169bac4fa5473" providerId="LiveId" clId="{095CEEA8-E382-4737-8291-77A75692265D}" dt="2023-12-22T08:25:55.648" v="12" actId="1076"/>
          <ac:picMkLst>
            <pc:docMk/>
            <pc:sldMk cId="0" sldId="256"/>
            <ac:picMk id="24" creationId="{611E895C-FB1D-459D-9FDA-9A2C85F3B4FE}"/>
          </ac:picMkLst>
        </pc:picChg>
        <pc:picChg chg="add del mod">
          <ac:chgData name="David Butler" userId="1d4169bac4fa5473" providerId="LiveId" clId="{095CEEA8-E382-4737-8291-77A75692265D}" dt="2023-12-22T08:28:26.612" v="34" actId="478"/>
          <ac:picMkLst>
            <pc:docMk/>
            <pc:sldMk cId="0" sldId="256"/>
            <ac:picMk id="25" creationId="{CA256328-5BAC-4295-85EC-05D0E8DA19AD}"/>
          </ac:picMkLst>
        </pc:picChg>
      </pc:sldChg>
      <pc:sldChg chg="del">
        <pc:chgData name="David Butler" userId="1d4169bac4fa5473" providerId="LiveId" clId="{095CEEA8-E382-4737-8291-77A75692265D}" dt="2023-12-22T08:32:27.242" v="78" actId="47"/>
        <pc:sldMkLst>
          <pc:docMk/>
          <pc:sldMk cId="318777212" sldId="278"/>
        </pc:sldMkLst>
      </pc:sldChg>
      <pc:sldChg chg="del">
        <pc:chgData name="David Butler" userId="1d4169bac4fa5473" providerId="LiveId" clId="{095CEEA8-E382-4737-8291-77A75692265D}" dt="2023-12-22T08:32:29.072" v="80" actId="47"/>
        <pc:sldMkLst>
          <pc:docMk/>
          <pc:sldMk cId="2235834159" sldId="280"/>
        </pc:sldMkLst>
      </pc:sldChg>
      <pc:sldChg chg="del">
        <pc:chgData name="David Butler" userId="1d4169bac4fa5473" providerId="LiveId" clId="{095CEEA8-E382-4737-8291-77A75692265D}" dt="2023-12-22T08:32:28.187" v="79" actId="47"/>
        <pc:sldMkLst>
          <pc:docMk/>
          <pc:sldMk cId="1689662125" sldId="281"/>
        </pc:sldMkLst>
      </pc:sldChg>
      <pc:sldChg chg="add">
        <pc:chgData name="David Butler" userId="1d4169bac4fa5473" providerId="LiveId" clId="{095CEEA8-E382-4737-8291-77A75692265D}" dt="2023-12-22T08:25:10.701" v="0" actId="2890"/>
        <pc:sldMkLst>
          <pc:docMk/>
          <pc:sldMk cId="2577523680" sldId="282"/>
        </pc:sldMkLst>
      </pc:sldChg>
      <pc:sldChg chg="delSp modSp add mod">
        <pc:chgData name="David Butler" userId="1d4169bac4fa5473" providerId="LiveId" clId="{095CEEA8-E382-4737-8291-77A75692265D}" dt="2023-12-22T08:32:34.633" v="83" actId="1076"/>
        <pc:sldMkLst>
          <pc:docMk/>
          <pc:sldMk cId="3195010982" sldId="283"/>
        </pc:sldMkLst>
        <pc:picChg chg="del">
          <ac:chgData name="David Butler" userId="1d4169bac4fa5473" providerId="LiveId" clId="{095CEEA8-E382-4737-8291-77A75692265D}" dt="2023-12-22T08:32:24.209" v="77" actId="478"/>
          <ac:picMkLst>
            <pc:docMk/>
            <pc:sldMk cId="3195010982" sldId="283"/>
            <ac:picMk id="13" creationId="{30EB505B-8A27-4A61-A700-19C9B2ACCEEC}"/>
          </ac:picMkLst>
        </pc:picChg>
        <pc:picChg chg="del">
          <ac:chgData name="David Butler" userId="1d4169bac4fa5473" providerId="LiveId" clId="{095CEEA8-E382-4737-8291-77A75692265D}" dt="2023-12-22T08:32:18.530" v="76" actId="478"/>
          <ac:picMkLst>
            <pc:docMk/>
            <pc:sldMk cId="3195010982" sldId="283"/>
            <ac:picMk id="16" creationId="{76F2BDCA-2AE9-4B86-B6F7-27571B92905A}"/>
          </ac:picMkLst>
        </pc:picChg>
        <pc:picChg chg="mod">
          <ac:chgData name="David Butler" userId="1d4169bac4fa5473" providerId="LiveId" clId="{095CEEA8-E382-4737-8291-77A75692265D}" dt="2023-12-22T08:32:33.721" v="82" actId="1076"/>
          <ac:picMkLst>
            <pc:docMk/>
            <pc:sldMk cId="3195010982" sldId="283"/>
            <ac:picMk id="18" creationId="{DFF79081-6EC2-4E1A-8500-29AC9BCC3D77}"/>
          </ac:picMkLst>
        </pc:picChg>
        <pc:picChg chg="mod">
          <ac:chgData name="David Butler" userId="1d4169bac4fa5473" providerId="LiveId" clId="{095CEEA8-E382-4737-8291-77A75692265D}" dt="2023-12-22T08:32:34.633" v="83" actId="1076"/>
          <ac:picMkLst>
            <pc:docMk/>
            <pc:sldMk cId="3195010982" sldId="283"/>
            <ac:picMk id="23" creationId="{843DE30C-F16A-4905-9ACD-6F861D9ECCE2}"/>
          </ac:picMkLst>
        </pc:picChg>
        <pc:picChg chg="mod">
          <ac:chgData name="David Butler" userId="1d4169bac4fa5473" providerId="LiveId" clId="{095CEEA8-E382-4737-8291-77A75692265D}" dt="2023-12-22T08:32:32.577" v="81" actId="1076"/>
          <ac:picMkLst>
            <pc:docMk/>
            <pc:sldMk cId="3195010982" sldId="283"/>
            <ac:picMk id="25" creationId="{CA256328-5BAC-4295-85EC-05D0E8DA19AD}"/>
          </ac:picMkLst>
        </pc:picChg>
      </pc:sldChg>
      <pc:sldChg chg="delSp modSp add mod">
        <pc:chgData name="David Butler" userId="1d4169bac4fa5473" providerId="LiveId" clId="{095CEEA8-E382-4737-8291-77A75692265D}" dt="2023-12-22T08:32:07.626" v="75" actId="1076"/>
        <pc:sldMkLst>
          <pc:docMk/>
          <pc:sldMk cId="4265448348" sldId="284"/>
        </pc:sldMkLst>
        <pc:picChg chg="mod">
          <ac:chgData name="David Butler" userId="1d4169bac4fa5473" providerId="LiveId" clId="{095CEEA8-E382-4737-8291-77A75692265D}" dt="2023-12-22T08:32:06.280" v="74" actId="1076"/>
          <ac:picMkLst>
            <pc:docMk/>
            <pc:sldMk cId="4265448348" sldId="284"/>
            <ac:picMk id="13" creationId="{30EB505B-8A27-4A61-A700-19C9B2ACCEEC}"/>
          </ac:picMkLst>
        </pc:picChg>
        <pc:picChg chg="mod">
          <ac:chgData name="David Butler" userId="1d4169bac4fa5473" providerId="LiveId" clId="{095CEEA8-E382-4737-8291-77A75692265D}" dt="2023-12-22T08:32:02.417" v="72" actId="1076"/>
          <ac:picMkLst>
            <pc:docMk/>
            <pc:sldMk cId="4265448348" sldId="284"/>
            <ac:picMk id="14" creationId="{F42C3799-3F7D-41EA-A0B8-92D35DFB72D8}"/>
          </ac:picMkLst>
        </pc:picChg>
        <pc:picChg chg="mod">
          <ac:chgData name="David Butler" userId="1d4169bac4fa5473" providerId="LiveId" clId="{095CEEA8-E382-4737-8291-77A75692265D}" dt="2023-12-22T08:32:01.560" v="71" actId="1076"/>
          <ac:picMkLst>
            <pc:docMk/>
            <pc:sldMk cId="4265448348" sldId="284"/>
            <ac:picMk id="16" creationId="{76F2BDCA-2AE9-4B86-B6F7-27571B92905A}"/>
          </ac:picMkLst>
        </pc:picChg>
        <pc:picChg chg="del">
          <ac:chgData name="David Butler" userId="1d4169bac4fa5473" providerId="LiveId" clId="{095CEEA8-E382-4737-8291-77A75692265D}" dt="2023-12-22T08:31:49.106" v="66" actId="478"/>
          <ac:picMkLst>
            <pc:docMk/>
            <pc:sldMk cId="4265448348" sldId="284"/>
            <ac:picMk id="17" creationId="{AC38ABBE-D616-4920-993E-E4B02F46A438}"/>
          </ac:picMkLst>
        </pc:picChg>
        <pc:picChg chg="mod">
          <ac:chgData name="David Butler" userId="1d4169bac4fa5473" providerId="LiveId" clId="{095CEEA8-E382-4737-8291-77A75692265D}" dt="2023-12-22T08:32:00.416" v="70" actId="1076"/>
          <ac:picMkLst>
            <pc:docMk/>
            <pc:sldMk cId="4265448348" sldId="284"/>
            <ac:picMk id="18" creationId="{DFF79081-6EC2-4E1A-8500-29AC9BCC3D77}"/>
          </ac:picMkLst>
        </pc:picChg>
        <pc:picChg chg="del">
          <ac:chgData name="David Butler" userId="1d4169bac4fa5473" providerId="LiveId" clId="{095CEEA8-E382-4737-8291-77A75692265D}" dt="2023-12-22T08:31:55.634" v="67" actId="478"/>
          <ac:picMkLst>
            <pc:docMk/>
            <pc:sldMk cId="4265448348" sldId="284"/>
            <ac:picMk id="20" creationId="{28C711CA-4C66-4DDE-B6CE-2A663407E680}"/>
          </ac:picMkLst>
        </pc:picChg>
        <pc:picChg chg="mod">
          <ac:chgData name="David Butler" userId="1d4169bac4fa5473" providerId="LiveId" clId="{095CEEA8-E382-4737-8291-77A75692265D}" dt="2023-12-22T08:32:07.626" v="75" actId="1076"/>
          <ac:picMkLst>
            <pc:docMk/>
            <pc:sldMk cId="4265448348" sldId="284"/>
            <ac:picMk id="23" creationId="{843DE30C-F16A-4905-9ACD-6F861D9ECCE2}"/>
          </ac:picMkLst>
        </pc:picChg>
        <pc:picChg chg="mod">
          <ac:chgData name="David Butler" userId="1d4169bac4fa5473" providerId="LiveId" clId="{095CEEA8-E382-4737-8291-77A75692265D}" dt="2023-12-22T08:32:05.072" v="73" actId="1076"/>
          <ac:picMkLst>
            <pc:docMk/>
            <pc:sldMk cId="4265448348" sldId="284"/>
            <ac:picMk id="24" creationId="{611E895C-FB1D-459D-9FDA-9A2C85F3B4FE}"/>
          </ac:picMkLst>
        </pc:picChg>
        <pc:picChg chg="mod">
          <ac:chgData name="David Butler" userId="1d4169bac4fa5473" providerId="LiveId" clId="{095CEEA8-E382-4737-8291-77A75692265D}" dt="2023-12-22T08:31:58.027" v="68" actId="1076"/>
          <ac:picMkLst>
            <pc:docMk/>
            <pc:sldMk cId="4265448348" sldId="284"/>
            <ac:picMk id="25" creationId="{CA256328-5BAC-4295-85EC-05D0E8DA19AD}"/>
          </ac:picMkLst>
        </pc:picChg>
      </pc:sldChg>
      <pc:sldChg chg="delSp modSp add mod">
        <pc:chgData name="David Butler" userId="1d4169bac4fa5473" providerId="LiveId" clId="{095CEEA8-E382-4737-8291-77A75692265D}" dt="2023-12-22T08:31:35.025" v="65" actId="1076"/>
        <pc:sldMkLst>
          <pc:docMk/>
          <pc:sldMk cId="3731088672" sldId="285"/>
        </pc:sldMkLst>
        <pc:picChg chg="mod">
          <ac:chgData name="David Butler" userId="1d4169bac4fa5473" providerId="LiveId" clId="{095CEEA8-E382-4737-8291-77A75692265D}" dt="2023-12-22T08:31:34.105" v="64" actId="1076"/>
          <ac:picMkLst>
            <pc:docMk/>
            <pc:sldMk cId="3731088672" sldId="285"/>
            <ac:picMk id="13" creationId="{30EB505B-8A27-4A61-A700-19C9B2ACCEEC}"/>
          </ac:picMkLst>
        </pc:picChg>
        <pc:picChg chg="mod">
          <ac:chgData name="David Butler" userId="1d4169bac4fa5473" providerId="LiveId" clId="{095CEEA8-E382-4737-8291-77A75692265D}" dt="2023-12-22T08:31:32.937" v="63" actId="1076"/>
          <ac:picMkLst>
            <pc:docMk/>
            <pc:sldMk cId="3731088672" sldId="285"/>
            <ac:picMk id="14" creationId="{F42C3799-3F7D-41EA-A0B8-92D35DFB72D8}"/>
          </ac:picMkLst>
        </pc:picChg>
        <pc:picChg chg="mod">
          <ac:chgData name="David Butler" userId="1d4169bac4fa5473" providerId="LiveId" clId="{095CEEA8-E382-4737-8291-77A75692265D}" dt="2023-12-22T08:31:31.745" v="62" actId="1076"/>
          <ac:picMkLst>
            <pc:docMk/>
            <pc:sldMk cId="3731088672" sldId="285"/>
            <ac:picMk id="16" creationId="{76F2BDCA-2AE9-4B86-B6F7-27571B92905A}"/>
          </ac:picMkLst>
        </pc:picChg>
        <pc:picChg chg="mod">
          <ac:chgData name="David Butler" userId="1d4169bac4fa5473" providerId="LiveId" clId="{095CEEA8-E382-4737-8291-77A75692265D}" dt="2023-12-22T08:31:35.025" v="65" actId="1076"/>
          <ac:picMkLst>
            <pc:docMk/>
            <pc:sldMk cId="3731088672" sldId="285"/>
            <ac:picMk id="18" creationId="{DFF79081-6EC2-4E1A-8500-29AC9BCC3D77}"/>
          </ac:picMkLst>
        </pc:picChg>
        <pc:picChg chg="del">
          <ac:chgData name="David Butler" userId="1d4169bac4fa5473" providerId="LiveId" clId="{095CEEA8-E382-4737-8291-77A75692265D}" dt="2023-12-22T08:31:23.745" v="58" actId="478"/>
          <ac:picMkLst>
            <pc:docMk/>
            <pc:sldMk cId="3731088672" sldId="285"/>
            <ac:picMk id="20" creationId="{28C711CA-4C66-4DDE-B6CE-2A663407E680}"/>
          </ac:picMkLst>
        </pc:picChg>
        <pc:picChg chg="mod">
          <ac:chgData name="David Butler" userId="1d4169bac4fa5473" providerId="LiveId" clId="{095CEEA8-E382-4737-8291-77A75692265D}" dt="2023-12-22T08:31:27.785" v="59" actId="1076"/>
          <ac:picMkLst>
            <pc:docMk/>
            <pc:sldMk cId="3731088672" sldId="285"/>
            <ac:picMk id="23" creationId="{843DE30C-F16A-4905-9ACD-6F861D9ECCE2}"/>
          </ac:picMkLst>
        </pc:picChg>
        <pc:picChg chg="del">
          <ac:chgData name="David Butler" userId="1d4169bac4fa5473" providerId="LiveId" clId="{095CEEA8-E382-4737-8291-77A75692265D}" dt="2023-12-22T08:30:49.378" v="47" actId="478"/>
          <ac:picMkLst>
            <pc:docMk/>
            <pc:sldMk cId="3731088672" sldId="285"/>
            <ac:picMk id="24" creationId="{611E895C-FB1D-459D-9FDA-9A2C85F3B4FE}"/>
          </ac:picMkLst>
        </pc:picChg>
        <pc:picChg chg="mod">
          <ac:chgData name="David Butler" userId="1d4169bac4fa5473" providerId="LiveId" clId="{095CEEA8-E382-4737-8291-77A75692265D}" dt="2023-12-22T08:31:29.297" v="60" actId="1076"/>
          <ac:picMkLst>
            <pc:docMk/>
            <pc:sldMk cId="3731088672" sldId="285"/>
            <ac:picMk id="25" creationId="{CA256328-5BAC-4295-85EC-05D0E8DA19AD}"/>
          </ac:picMkLst>
        </pc:picChg>
      </pc:sldChg>
      <pc:sldChg chg="delSp modSp add mod">
        <pc:chgData name="David Butler" userId="1d4169bac4fa5473" providerId="LiveId" clId="{095CEEA8-E382-4737-8291-77A75692265D}" dt="2023-12-22T08:31:20.129" v="57" actId="1076"/>
        <pc:sldMkLst>
          <pc:docMk/>
          <pc:sldMk cId="2771105156" sldId="286"/>
        </pc:sldMkLst>
        <pc:picChg chg="del">
          <ac:chgData name="David Butler" userId="1d4169bac4fa5473" providerId="LiveId" clId="{095CEEA8-E382-4737-8291-77A75692265D}" dt="2023-12-22T08:30:24.130" v="38" actId="478"/>
          <ac:picMkLst>
            <pc:docMk/>
            <pc:sldMk cId="2771105156" sldId="286"/>
            <ac:picMk id="13" creationId="{30EB505B-8A27-4A61-A700-19C9B2ACCEEC}"/>
          </ac:picMkLst>
        </pc:picChg>
        <pc:picChg chg="mod">
          <ac:chgData name="David Butler" userId="1d4169bac4fa5473" providerId="LiveId" clId="{095CEEA8-E382-4737-8291-77A75692265D}" dt="2023-12-22T08:30:39.481" v="43" actId="1076"/>
          <ac:picMkLst>
            <pc:docMk/>
            <pc:sldMk cId="2771105156" sldId="286"/>
            <ac:picMk id="14" creationId="{F42C3799-3F7D-41EA-A0B8-92D35DFB72D8}"/>
          </ac:picMkLst>
        </pc:picChg>
        <pc:picChg chg="del mod">
          <ac:chgData name="David Butler" userId="1d4169bac4fa5473" providerId="LiveId" clId="{095CEEA8-E382-4737-8291-77A75692265D}" dt="2023-12-22T08:31:11.794" v="51" actId="478"/>
          <ac:picMkLst>
            <pc:docMk/>
            <pc:sldMk cId="2771105156" sldId="286"/>
            <ac:picMk id="16" creationId="{76F2BDCA-2AE9-4B86-B6F7-27571B92905A}"/>
          </ac:picMkLst>
        </pc:picChg>
        <pc:picChg chg="mod">
          <ac:chgData name="David Butler" userId="1d4169bac4fa5473" providerId="LiveId" clId="{095CEEA8-E382-4737-8291-77A75692265D}" dt="2023-12-22T08:31:17.937" v="55" actId="1076"/>
          <ac:picMkLst>
            <pc:docMk/>
            <pc:sldMk cId="2771105156" sldId="286"/>
            <ac:picMk id="17" creationId="{AC38ABBE-D616-4920-993E-E4B02F46A438}"/>
          </ac:picMkLst>
        </pc:picChg>
        <pc:picChg chg="mod">
          <ac:chgData name="David Butler" userId="1d4169bac4fa5473" providerId="LiveId" clId="{095CEEA8-E382-4737-8291-77A75692265D}" dt="2023-12-22T08:31:14.521" v="52" actId="1076"/>
          <ac:picMkLst>
            <pc:docMk/>
            <pc:sldMk cId="2771105156" sldId="286"/>
            <ac:picMk id="18" creationId="{DFF79081-6EC2-4E1A-8500-29AC9BCC3D77}"/>
          </ac:picMkLst>
        </pc:picChg>
        <pc:picChg chg="mod">
          <ac:chgData name="David Butler" userId="1d4169bac4fa5473" providerId="LiveId" clId="{095CEEA8-E382-4737-8291-77A75692265D}" dt="2023-12-22T08:31:19.105" v="56" actId="1076"/>
          <ac:picMkLst>
            <pc:docMk/>
            <pc:sldMk cId="2771105156" sldId="286"/>
            <ac:picMk id="23" creationId="{843DE30C-F16A-4905-9ACD-6F861D9ECCE2}"/>
          </ac:picMkLst>
        </pc:picChg>
        <pc:picChg chg="mod">
          <ac:chgData name="David Butler" userId="1d4169bac4fa5473" providerId="LiveId" clId="{095CEEA8-E382-4737-8291-77A75692265D}" dt="2023-12-22T08:31:17.081" v="54" actId="1076"/>
          <ac:picMkLst>
            <pc:docMk/>
            <pc:sldMk cId="2771105156" sldId="286"/>
            <ac:picMk id="24" creationId="{611E895C-FB1D-459D-9FDA-9A2C85F3B4FE}"/>
          </ac:picMkLst>
        </pc:picChg>
        <pc:picChg chg="mod">
          <ac:chgData name="David Butler" userId="1d4169bac4fa5473" providerId="LiveId" clId="{095CEEA8-E382-4737-8291-77A75692265D}" dt="2023-12-22T08:31:20.129" v="57" actId="1076"/>
          <ac:picMkLst>
            <pc:docMk/>
            <pc:sldMk cId="2771105156" sldId="286"/>
            <ac:picMk id="25" creationId="{CA256328-5BAC-4295-85EC-05D0E8DA19A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2660" y="2806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4538" y="1860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520" y="24399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3171546" y="24139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13" name="image185.jpeg">
            <a:extLst>
              <a:ext uri="{FF2B5EF4-FFF2-40B4-BE49-F238E27FC236}">
                <a16:creationId xmlns:a16="http://schemas.microsoft.com/office/drawing/2014/main" id="{30EB505B-8A27-4A61-A700-19C9B2ACCE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49" y="239698"/>
            <a:ext cx="1845531" cy="1947564"/>
          </a:xfrm>
          <a:prstGeom prst="rect">
            <a:avLst/>
          </a:prstGeom>
        </p:spPr>
      </p:pic>
      <p:pic>
        <p:nvPicPr>
          <p:cNvPr id="14" name="image186.jpeg">
            <a:extLst>
              <a:ext uri="{FF2B5EF4-FFF2-40B4-BE49-F238E27FC236}">
                <a16:creationId xmlns:a16="http://schemas.microsoft.com/office/drawing/2014/main" id="{F42C3799-3F7D-41EA-A0B8-92D35DFB72D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9" y="2474893"/>
            <a:ext cx="2217556" cy="1511437"/>
          </a:xfrm>
          <a:prstGeom prst="rect">
            <a:avLst/>
          </a:prstGeom>
        </p:spPr>
      </p:pic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430" y="2449388"/>
            <a:ext cx="2338705" cy="1562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189.jpeg">
            <a:extLst>
              <a:ext uri="{FF2B5EF4-FFF2-40B4-BE49-F238E27FC236}">
                <a16:creationId xmlns:a16="http://schemas.microsoft.com/office/drawing/2014/main" id="{28C711CA-4C66-4DDE-B6CE-2A663407E68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17" y="4480179"/>
            <a:ext cx="2509402" cy="16600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2363A3E-CDD6-48D7-AD71-266ED7BB9904}"/>
              </a:ext>
            </a:extLst>
          </p:cNvPr>
          <p:cNvSpPr txBox="1"/>
          <p:nvPr/>
        </p:nvSpPr>
        <p:spPr>
          <a:xfrm>
            <a:off x="6034100" y="2413905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3F4C42-E22A-41AA-82A0-3EC5880EA7D9}"/>
              </a:ext>
            </a:extLst>
          </p:cNvPr>
          <p:cNvSpPr txBox="1"/>
          <p:nvPr/>
        </p:nvSpPr>
        <p:spPr>
          <a:xfrm>
            <a:off x="204861" y="43348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pic>
        <p:nvPicPr>
          <p:cNvPr id="23" name="Picture 22" descr="a man watching a movie on tv in his living room">
            <a:extLst>
              <a:ext uri="{FF2B5EF4-FFF2-40B4-BE49-F238E27FC236}">
                <a16:creationId xmlns:a16="http://schemas.microsoft.com/office/drawing/2014/main" id="{843DE30C-F16A-4905-9ACD-6F861D9ECCE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514" y="4434452"/>
            <a:ext cx="2490535" cy="1661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A256328-5BAC-4295-85EC-05D0E8DA19A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538" y="4473112"/>
            <a:ext cx="2457303" cy="1689470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F2BDCA-2AE9-4B86-B6F7-27571B92905A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81" y="370713"/>
            <a:ext cx="2340984" cy="1900925"/>
          </a:xfrm>
          <a:prstGeom prst="rect">
            <a:avLst/>
          </a:prstGeom>
        </p:spPr>
      </p:pic>
      <p:pic>
        <p:nvPicPr>
          <p:cNvPr id="17" name="image187.jpeg">
            <a:extLst>
              <a:ext uri="{FF2B5EF4-FFF2-40B4-BE49-F238E27FC236}">
                <a16:creationId xmlns:a16="http://schemas.microsoft.com/office/drawing/2014/main" id="{AC38ABBE-D616-4920-993E-E4B02F46A438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30" y="280616"/>
            <a:ext cx="1347250" cy="1991022"/>
          </a:xfrm>
          <a:prstGeom prst="rect">
            <a:avLst/>
          </a:prstGeom>
        </p:spPr>
      </p:pic>
      <p:pic>
        <p:nvPicPr>
          <p:cNvPr id="24" name="image188.jpeg">
            <a:extLst>
              <a:ext uri="{FF2B5EF4-FFF2-40B4-BE49-F238E27FC236}">
                <a16:creationId xmlns:a16="http://schemas.microsoft.com/office/drawing/2014/main" id="{611E895C-FB1D-459D-9FDA-9A2C85F3B4FE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130" y="2420532"/>
            <a:ext cx="1703277" cy="159130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69424E7-6CD0-4A90-939B-5B0AAAA85657}"/>
              </a:ext>
            </a:extLst>
          </p:cNvPr>
          <p:cNvSpPr txBox="1"/>
          <p:nvPr/>
        </p:nvSpPr>
        <p:spPr>
          <a:xfrm>
            <a:off x="3139336" y="43348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AB301D-5696-475B-A771-655C20F8857E}"/>
              </a:ext>
            </a:extLst>
          </p:cNvPr>
          <p:cNvSpPr txBox="1"/>
          <p:nvPr/>
        </p:nvSpPr>
        <p:spPr>
          <a:xfrm>
            <a:off x="6192852" y="44488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577523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185.jpeg">
            <a:extLst>
              <a:ext uri="{FF2B5EF4-FFF2-40B4-BE49-F238E27FC236}">
                <a16:creationId xmlns:a16="http://schemas.microsoft.com/office/drawing/2014/main" id="{30EB505B-8A27-4A61-A700-19C9B2ACCE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60" y="2377821"/>
            <a:ext cx="1845531" cy="1947564"/>
          </a:xfrm>
          <a:prstGeom prst="rect">
            <a:avLst/>
          </a:prstGeom>
        </p:spPr>
      </p:pic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087" y="4276379"/>
            <a:ext cx="2338705" cy="1562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189.jpeg">
            <a:extLst>
              <a:ext uri="{FF2B5EF4-FFF2-40B4-BE49-F238E27FC236}">
                <a16:creationId xmlns:a16="http://schemas.microsoft.com/office/drawing/2014/main" id="{28C711CA-4C66-4DDE-B6CE-2A663407E68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463" y="351377"/>
            <a:ext cx="2509402" cy="1660048"/>
          </a:xfrm>
          <a:prstGeom prst="rect">
            <a:avLst/>
          </a:prstGeom>
        </p:spPr>
      </p:pic>
      <p:pic>
        <p:nvPicPr>
          <p:cNvPr id="23" name="Picture 22" descr="a man watching a movie on tv in his living room">
            <a:extLst>
              <a:ext uri="{FF2B5EF4-FFF2-40B4-BE49-F238E27FC236}">
                <a16:creationId xmlns:a16="http://schemas.microsoft.com/office/drawing/2014/main" id="{843DE30C-F16A-4905-9ACD-6F861D9ECCE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98722"/>
            <a:ext cx="2490535" cy="1661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F2BDCA-2AE9-4B86-B6F7-27571B92905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301" y="4107138"/>
            <a:ext cx="2340984" cy="1900925"/>
          </a:xfrm>
          <a:prstGeom prst="rect">
            <a:avLst/>
          </a:prstGeom>
        </p:spPr>
      </p:pic>
      <p:pic>
        <p:nvPicPr>
          <p:cNvPr id="17" name="image187.jpeg">
            <a:extLst>
              <a:ext uri="{FF2B5EF4-FFF2-40B4-BE49-F238E27FC236}">
                <a16:creationId xmlns:a16="http://schemas.microsoft.com/office/drawing/2014/main" id="{AC38ABBE-D616-4920-993E-E4B02F46A43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364" y="1101223"/>
            <a:ext cx="1347250" cy="1991022"/>
          </a:xfrm>
          <a:prstGeom prst="rect">
            <a:avLst/>
          </a:prstGeom>
        </p:spPr>
      </p:pic>
      <p:pic>
        <p:nvPicPr>
          <p:cNvPr id="24" name="image188.jpeg">
            <a:extLst>
              <a:ext uri="{FF2B5EF4-FFF2-40B4-BE49-F238E27FC236}">
                <a16:creationId xmlns:a16="http://schemas.microsoft.com/office/drawing/2014/main" id="{611E895C-FB1D-459D-9FDA-9A2C85F3B4F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788" y="576015"/>
            <a:ext cx="1703277" cy="15913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186.jpeg">
            <a:extLst>
              <a:ext uri="{FF2B5EF4-FFF2-40B4-BE49-F238E27FC236}">
                <a16:creationId xmlns:a16="http://schemas.microsoft.com/office/drawing/2014/main" id="{F42C3799-3F7D-41EA-A0B8-92D35DFB72D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340238"/>
            <a:ext cx="2217556" cy="1511437"/>
          </a:xfrm>
          <a:prstGeom prst="rect">
            <a:avLst/>
          </a:prstGeom>
        </p:spPr>
      </p:pic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620" y="4437112"/>
            <a:ext cx="2338705" cy="1562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189.jpeg">
            <a:extLst>
              <a:ext uri="{FF2B5EF4-FFF2-40B4-BE49-F238E27FC236}">
                <a16:creationId xmlns:a16="http://schemas.microsoft.com/office/drawing/2014/main" id="{28C711CA-4C66-4DDE-B6CE-2A663407E68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463" y="351377"/>
            <a:ext cx="2509402" cy="1660048"/>
          </a:xfrm>
          <a:prstGeom prst="rect">
            <a:avLst/>
          </a:prstGeom>
        </p:spPr>
      </p:pic>
      <p:pic>
        <p:nvPicPr>
          <p:cNvPr id="23" name="Picture 22" descr="a man watching a movie on tv in his living room">
            <a:extLst>
              <a:ext uri="{FF2B5EF4-FFF2-40B4-BE49-F238E27FC236}">
                <a16:creationId xmlns:a16="http://schemas.microsoft.com/office/drawing/2014/main" id="{843DE30C-F16A-4905-9ACD-6F861D9ECCE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31" y="1239167"/>
            <a:ext cx="2490535" cy="1661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A256328-5BAC-4295-85EC-05D0E8DA19A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274" y="4437112"/>
            <a:ext cx="2457303" cy="1689470"/>
          </a:xfrm>
          <a:prstGeom prst="rect">
            <a:avLst/>
          </a:prstGeom>
          <a:ln>
            <a:noFill/>
          </a:ln>
        </p:spPr>
      </p:pic>
      <p:pic>
        <p:nvPicPr>
          <p:cNvPr id="17" name="image187.jpeg">
            <a:extLst>
              <a:ext uri="{FF2B5EF4-FFF2-40B4-BE49-F238E27FC236}">
                <a16:creationId xmlns:a16="http://schemas.microsoft.com/office/drawing/2014/main" id="{AC38ABBE-D616-4920-993E-E4B02F46A43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952" y="2260080"/>
            <a:ext cx="1347250" cy="1991022"/>
          </a:xfrm>
          <a:prstGeom prst="rect">
            <a:avLst/>
          </a:prstGeom>
        </p:spPr>
      </p:pic>
      <p:pic>
        <p:nvPicPr>
          <p:cNvPr id="24" name="image188.jpeg">
            <a:extLst>
              <a:ext uri="{FF2B5EF4-FFF2-40B4-BE49-F238E27FC236}">
                <a16:creationId xmlns:a16="http://schemas.microsoft.com/office/drawing/2014/main" id="{611E895C-FB1D-459D-9FDA-9A2C85F3B4F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771" y="858443"/>
            <a:ext cx="1703277" cy="159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10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185.jpeg">
            <a:extLst>
              <a:ext uri="{FF2B5EF4-FFF2-40B4-BE49-F238E27FC236}">
                <a16:creationId xmlns:a16="http://schemas.microsoft.com/office/drawing/2014/main" id="{30EB505B-8A27-4A61-A700-19C9B2ACCE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89" y="4189320"/>
            <a:ext cx="1845531" cy="1947564"/>
          </a:xfrm>
          <a:prstGeom prst="rect">
            <a:avLst/>
          </a:prstGeom>
        </p:spPr>
      </p:pic>
      <p:pic>
        <p:nvPicPr>
          <p:cNvPr id="14" name="image186.jpeg">
            <a:extLst>
              <a:ext uri="{FF2B5EF4-FFF2-40B4-BE49-F238E27FC236}">
                <a16:creationId xmlns:a16="http://schemas.microsoft.com/office/drawing/2014/main" id="{F42C3799-3F7D-41EA-A0B8-92D35DFB72D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389" y="4625447"/>
            <a:ext cx="2217556" cy="1511437"/>
          </a:xfrm>
          <a:prstGeom prst="rect">
            <a:avLst/>
          </a:prstGeom>
        </p:spPr>
      </p:pic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2338705" cy="1562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a man watching a movie on tv in his living room">
            <a:extLst>
              <a:ext uri="{FF2B5EF4-FFF2-40B4-BE49-F238E27FC236}">
                <a16:creationId xmlns:a16="http://schemas.microsoft.com/office/drawing/2014/main" id="{843DE30C-F16A-4905-9ACD-6F861D9ECCE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074" y="445362"/>
            <a:ext cx="2490535" cy="1661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A256328-5BAC-4295-85EC-05D0E8DA19A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37" y="2225631"/>
            <a:ext cx="2457303" cy="1689470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F2BDCA-2AE9-4B86-B6F7-27571B92905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405" y="2852936"/>
            <a:ext cx="2340984" cy="1900925"/>
          </a:xfrm>
          <a:prstGeom prst="rect">
            <a:avLst/>
          </a:prstGeom>
        </p:spPr>
      </p:pic>
      <p:pic>
        <p:nvPicPr>
          <p:cNvPr id="17" name="image187.jpeg">
            <a:extLst>
              <a:ext uri="{FF2B5EF4-FFF2-40B4-BE49-F238E27FC236}">
                <a16:creationId xmlns:a16="http://schemas.microsoft.com/office/drawing/2014/main" id="{AC38ABBE-D616-4920-993E-E4B02F46A438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30" y="280616"/>
            <a:ext cx="1347250" cy="199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88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185.jpeg">
            <a:extLst>
              <a:ext uri="{FF2B5EF4-FFF2-40B4-BE49-F238E27FC236}">
                <a16:creationId xmlns:a16="http://schemas.microsoft.com/office/drawing/2014/main" id="{30EB505B-8A27-4A61-A700-19C9B2ACCE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446" y="476672"/>
            <a:ext cx="1845531" cy="1947564"/>
          </a:xfrm>
          <a:prstGeom prst="rect">
            <a:avLst/>
          </a:prstGeom>
        </p:spPr>
      </p:pic>
      <p:pic>
        <p:nvPicPr>
          <p:cNvPr id="14" name="image186.jpeg">
            <a:extLst>
              <a:ext uri="{FF2B5EF4-FFF2-40B4-BE49-F238E27FC236}">
                <a16:creationId xmlns:a16="http://schemas.microsoft.com/office/drawing/2014/main" id="{F42C3799-3F7D-41EA-A0B8-92D35DFB72D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287" y="4770548"/>
            <a:ext cx="2217556" cy="1511437"/>
          </a:xfrm>
          <a:prstGeom prst="rect">
            <a:avLst/>
          </a:prstGeom>
        </p:spPr>
      </p:pic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704" y="3072180"/>
            <a:ext cx="2338705" cy="1562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a man watching a movie on tv in his living room">
            <a:extLst>
              <a:ext uri="{FF2B5EF4-FFF2-40B4-BE49-F238E27FC236}">
                <a16:creationId xmlns:a16="http://schemas.microsoft.com/office/drawing/2014/main" id="{843DE30C-F16A-4905-9ACD-6F861D9ECCE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690" y="2424236"/>
            <a:ext cx="2490535" cy="1661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A256328-5BAC-4295-85EC-05D0E8DA19A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595" y="894970"/>
            <a:ext cx="2457303" cy="1689470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F2BDCA-2AE9-4B86-B6F7-27571B92905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162" y="4372262"/>
            <a:ext cx="2340984" cy="1900925"/>
          </a:xfrm>
          <a:prstGeom prst="rect">
            <a:avLst/>
          </a:prstGeom>
        </p:spPr>
      </p:pic>
      <p:pic>
        <p:nvPicPr>
          <p:cNvPr id="24" name="image188.jpeg">
            <a:extLst>
              <a:ext uri="{FF2B5EF4-FFF2-40B4-BE49-F238E27FC236}">
                <a16:creationId xmlns:a16="http://schemas.microsoft.com/office/drawing/2014/main" id="{611E895C-FB1D-459D-9FDA-9A2C85F3B4F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35" y="3974897"/>
            <a:ext cx="1703277" cy="159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448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186.jpeg">
            <a:extLst>
              <a:ext uri="{FF2B5EF4-FFF2-40B4-BE49-F238E27FC236}">
                <a16:creationId xmlns:a16="http://schemas.microsoft.com/office/drawing/2014/main" id="{F42C3799-3F7D-41EA-A0B8-92D35DFB72D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47" y="4587897"/>
            <a:ext cx="2217556" cy="1511437"/>
          </a:xfrm>
          <a:prstGeom prst="rect">
            <a:avLst/>
          </a:prstGeom>
        </p:spPr>
      </p:pic>
      <p:pic>
        <p:nvPicPr>
          <p:cNvPr id="18" name="Picture 17" descr="Free College Kleve photo and picture">
            <a:extLst>
              <a:ext uri="{FF2B5EF4-FFF2-40B4-BE49-F238E27FC236}">
                <a16:creationId xmlns:a16="http://schemas.microsoft.com/office/drawing/2014/main" id="{DFF79081-6EC2-4E1A-8500-29AC9BCC3D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86363"/>
            <a:ext cx="2338705" cy="1562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189.jpeg">
            <a:extLst>
              <a:ext uri="{FF2B5EF4-FFF2-40B4-BE49-F238E27FC236}">
                <a16:creationId xmlns:a16="http://schemas.microsoft.com/office/drawing/2014/main" id="{28C711CA-4C66-4DDE-B6CE-2A663407E68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463" y="351377"/>
            <a:ext cx="2509402" cy="1660048"/>
          </a:xfrm>
          <a:prstGeom prst="rect">
            <a:avLst/>
          </a:prstGeom>
        </p:spPr>
      </p:pic>
      <p:pic>
        <p:nvPicPr>
          <p:cNvPr id="23" name="Picture 22" descr="a man watching a movie on tv in his living room">
            <a:extLst>
              <a:ext uri="{FF2B5EF4-FFF2-40B4-BE49-F238E27FC236}">
                <a16:creationId xmlns:a16="http://schemas.microsoft.com/office/drawing/2014/main" id="{843DE30C-F16A-4905-9ACD-6F861D9ECCE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368" y="2468129"/>
            <a:ext cx="2490535" cy="1661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A256328-5BAC-4295-85EC-05D0E8DA19A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637193"/>
            <a:ext cx="2457303" cy="1689470"/>
          </a:xfrm>
          <a:prstGeom prst="rect">
            <a:avLst/>
          </a:prstGeom>
          <a:ln>
            <a:noFill/>
          </a:ln>
        </p:spPr>
      </p:pic>
      <p:pic>
        <p:nvPicPr>
          <p:cNvPr id="17" name="image187.jpeg">
            <a:extLst>
              <a:ext uri="{FF2B5EF4-FFF2-40B4-BE49-F238E27FC236}">
                <a16:creationId xmlns:a16="http://schemas.microsoft.com/office/drawing/2014/main" id="{AC38ABBE-D616-4920-993E-E4B02F46A43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30" y="280616"/>
            <a:ext cx="1347250" cy="1991022"/>
          </a:xfrm>
          <a:prstGeom prst="rect">
            <a:avLst/>
          </a:prstGeom>
        </p:spPr>
      </p:pic>
      <p:pic>
        <p:nvPicPr>
          <p:cNvPr id="24" name="image188.jpeg">
            <a:extLst>
              <a:ext uri="{FF2B5EF4-FFF2-40B4-BE49-F238E27FC236}">
                <a16:creationId xmlns:a16="http://schemas.microsoft.com/office/drawing/2014/main" id="{611E895C-FB1D-459D-9FDA-9A2C85F3B4F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788" y="576015"/>
            <a:ext cx="1703277" cy="159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10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4C098A-9CF7-4106-9C97-4110ABA7D2C3}">
  <ds:schemaRefs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1d7f4318-fbaa-42fb-befc-90ab84d26bd1"/>
    <ds:schemaRef ds:uri="http://schemas.microsoft.com/office/2006/documentManagement/types"/>
    <ds:schemaRef ds:uri="http://schemas.microsoft.com/office/infopath/2007/PartnerControls"/>
    <ds:schemaRef ds:uri="7789c14a-a99d-49e3-b17f-cc0aeb526209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2493</TotalTime>
  <Words>9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2023-12-22T08:32:36Z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