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6" r:id="rId7"/>
    <p:sldId id="269" r:id="rId8"/>
    <p:sldId id="268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B5E325-1785-4570-8513-17500CE30BD2}" v="1" dt="2024-09-07T08:31:11.6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50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67B5E325-1785-4570-8513-17500CE30BD2}"/>
    <pc:docChg chg="custSel addSld delSld modSld sldOrd">
      <pc:chgData name="David Butler" userId="1d4169bac4fa5473" providerId="LiveId" clId="{67B5E325-1785-4570-8513-17500CE30BD2}" dt="2024-09-07T08:32:48.216" v="17" actId="14100"/>
      <pc:docMkLst>
        <pc:docMk/>
      </pc:docMkLst>
      <pc:sldChg chg="addSp delSp modSp mod">
        <pc:chgData name="David Butler" userId="1d4169bac4fa5473" providerId="LiveId" clId="{67B5E325-1785-4570-8513-17500CE30BD2}" dt="2024-09-07T08:31:18.631" v="4" actId="1076"/>
        <pc:sldMkLst>
          <pc:docMk/>
          <pc:sldMk cId="0" sldId="256"/>
        </pc:sldMkLst>
        <pc:picChg chg="add mod">
          <ac:chgData name="David Butler" userId="1d4169bac4fa5473" providerId="LiveId" clId="{67B5E325-1785-4570-8513-17500CE30BD2}" dt="2024-09-07T08:31:18.631" v="4" actId="1076"/>
          <ac:picMkLst>
            <pc:docMk/>
            <pc:sldMk cId="0" sldId="256"/>
            <ac:picMk id="2" creationId="{EF6302C5-DE8F-BE2E-0109-F66A866E8197}"/>
          </ac:picMkLst>
        </pc:picChg>
        <pc:picChg chg="del">
          <ac:chgData name="David Butler" userId="1d4169bac4fa5473" providerId="LiveId" clId="{67B5E325-1785-4570-8513-17500CE30BD2}" dt="2024-09-07T08:30:41.534" v="0" actId="478"/>
          <ac:picMkLst>
            <pc:docMk/>
            <pc:sldMk cId="0" sldId="256"/>
            <ac:picMk id="26" creationId="{3AA1A2B9-C751-4027-8119-42607DB708A1}"/>
          </ac:picMkLst>
        </pc:picChg>
      </pc:sldChg>
      <pc:sldChg chg="modSp mod">
        <pc:chgData name="David Butler" userId="1d4169bac4fa5473" providerId="LiveId" clId="{67B5E325-1785-4570-8513-17500CE30BD2}" dt="2024-09-07T08:31:45.878" v="6" actId="14100"/>
        <pc:sldMkLst>
          <pc:docMk/>
          <pc:sldMk cId="2960267684" sldId="266"/>
        </pc:sldMkLst>
        <pc:picChg chg="mod">
          <ac:chgData name="David Butler" userId="1d4169bac4fa5473" providerId="LiveId" clId="{67B5E325-1785-4570-8513-17500CE30BD2}" dt="2024-09-07T08:31:45.878" v="6" actId="14100"/>
          <ac:picMkLst>
            <pc:docMk/>
            <pc:sldMk cId="2960267684" sldId="266"/>
            <ac:picMk id="2" creationId="{AEA60F20-C365-4363-9D53-9A02286669E3}"/>
          </ac:picMkLst>
        </pc:picChg>
      </pc:sldChg>
      <pc:sldChg chg="modSp del mod">
        <pc:chgData name="David Butler" userId="1d4169bac4fa5473" providerId="LiveId" clId="{67B5E325-1785-4570-8513-17500CE30BD2}" dt="2024-09-07T08:32:07.982" v="8" actId="47"/>
        <pc:sldMkLst>
          <pc:docMk/>
          <pc:sldMk cId="1813349515" sldId="267"/>
        </pc:sldMkLst>
        <pc:spChg chg="mod">
          <ac:chgData name="David Butler" userId="1d4169bac4fa5473" providerId="LiveId" clId="{67B5E325-1785-4570-8513-17500CE30BD2}" dt="2024-09-07T08:32:05.588" v="7" actId="6549"/>
          <ac:spMkLst>
            <pc:docMk/>
            <pc:sldMk cId="1813349515" sldId="267"/>
            <ac:spMk id="2" creationId="{7D30ADA0-118E-4CE2-9F68-ACB50464F95A}"/>
          </ac:spMkLst>
        </pc:spChg>
      </pc:sldChg>
      <pc:sldChg chg="modSp mod">
        <pc:chgData name="David Butler" userId="1d4169bac4fa5473" providerId="LiveId" clId="{67B5E325-1785-4570-8513-17500CE30BD2}" dt="2024-09-07T08:32:48.216" v="17" actId="14100"/>
        <pc:sldMkLst>
          <pc:docMk/>
          <pc:sldMk cId="1235129254" sldId="268"/>
        </pc:sldMkLst>
        <pc:picChg chg="mod">
          <ac:chgData name="David Butler" userId="1d4169bac4fa5473" providerId="LiveId" clId="{67B5E325-1785-4570-8513-17500CE30BD2}" dt="2024-09-07T08:32:48.216" v="17" actId="14100"/>
          <ac:picMkLst>
            <pc:docMk/>
            <pc:sldMk cId="1235129254" sldId="268"/>
            <ac:picMk id="3" creationId="{9AB2933D-0C21-4783-B7A1-B0C2C1AC97DB}"/>
          </ac:picMkLst>
        </pc:picChg>
      </pc:sldChg>
      <pc:sldChg chg="addSp modSp new mod ord setBg">
        <pc:chgData name="David Butler" userId="1d4169bac4fa5473" providerId="LiveId" clId="{67B5E325-1785-4570-8513-17500CE30BD2}" dt="2024-09-07T08:32:41.146" v="14"/>
        <pc:sldMkLst>
          <pc:docMk/>
          <pc:sldMk cId="872882278" sldId="269"/>
        </pc:sldMkLst>
        <pc:picChg chg="add mod">
          <ac:chgData name="David Butler" userId="1d4169bac4fa5473" providerId="LiveId" clId="{67B5E325-1785-4570-8513-17500CE30BD2}" dt="2024-09-07T08:32:30.086" v="12" actId="26606"/>
          <ac:picMkLst>
            <pc:docMk/>
            <pc:sldMk cId="872882278" sldId="269"/>
            <ac:picMk id="3" creationId="{11824DF3-CFA2-2112-0DE7-6AD13408F714}"/>
          </ac:picMkLst>
        </pc:picChg>
      </pc:sldChg>
    </pc:docChg>
  </pc:docChgLst>
  <pc:docChgLst>
    <pc:chgData name="David Butler" userId="5e725e48-0273-4087-b2eb-09e2acbbccf3" providerId="ADAL" clId="{B9F00EE7-ECC5-49C1-A417-12E9A25C0815}"/>
    <pc:docChg chg="undo custSel addSld delSld modSld">
      <pc:chgData name="David Butler" userId="5e725e48-0273-4087-b2eb-09e2acbbccf3" providerId="ADAL" clId="{B9F00EE7-ECC5-49C1-A417-12E9A25C0815}" dt="2023-08-22T09:01:51.472" v="78" actId="2696"/>
      <pc:docMkLst>
        <pc:docMk/>
      </pc:docMkLst>
      <pc:sldChg chg="addSp delSp modSp">
        <pc:chgData name="David Butler" userId="5e725e48-0273-4087-b2eb-09e2acbbccf3" providerId="ADAL" clId="{B9F00EE7-ECC5-49C1-A417-12E9A25C0815}" dt="2023-08-22T08:59:17.781" v="42" actId="14100"/>
        <pc:sldMkLst>
          <pc:docMk/>
          <pc:sldMk cId="0" sldId="256"/>
        </pc:sldMkLst>
        <pc:spChg chg="mod">
          <ac:chgData name="David Butler" userId="5e725e48-0273-4087-b2eb-09e2acbbccf3" providerId="ADAL" clId="{B9F00EE7-ECC5-49C1-A417-12E9A25C0815}" dt="2023-08-22T08:59:02.540" v="34" actId="1076"/>
          <ac:spMkLst>
            <pc:docMk/>
            <pc:sldMk cId="0" sldId="256"/>
            <ac:spMk id="19" creationId="{498D5AC8-15C4-4571-B3ED-1B78E5F23036}"/>
          </ac:spMkLst>
        </pc:spChg>
        <pc:spChg chg="del mod">
          <ac:chgData name="David Butler" userId="5e725e48-0273-4087-b2eb-09e2acbbccf3" providerId="ADAL" clId="{B9F00EE7-ECC5-49C1-A417-12E9A25C0815}" dt="2023-08-22T08:58:38.346" v="23"/>
          <ac:spMkLst>
            <pc:docMk/>
            <pc:sldMk cId="0" sldId="256"/>
            <ac:spMk id="21" creationId="{12363A3E-CDD6-48D7-AD71-266ED7BB9904}"/>
          </ac:spMkLst>
        </pc:spChg>
        <pc:spChg chg="mod">
          <ac:chgData name="David Butler" userId="5e725e48-0273-4087-b2eb-09e2acbbccf3" providerId="ADAL" clId="{B9F00EE7-ECC5-49C1-A417-12E9A25C0815}" dt="2023-08-22T08:58:47.999" v="27" actId="20577"/>
          <ac:spMkLst>
            <pc:docMk/>
            <pc:sldMk cId="0" sldId="256"/>
            <ac:spMk id="22" creationId="{9E3F4C42-E22A-41AA-82A0-3EC5880EA7D9}"/>
          </ac:spMkLst>
        </pc:spChg>
        <pc:picChg chg="del">
          <ac:chgData name="David Butler" userId="5e725e48-0273-4087-b2eb-09e2acbbccf3" providerId="ADAL" clId="{B9F00EE7-ECC5-49C1-A417-12E9A25C0815}" dt="2023-08-22T08:10:49.381" v="0" actId="478"/>
          <ac:picMkLst>
            <pc:docMk/>
            <pc:sldMk cId="0" sldId="256"/>
            <ac:picMk id="12" creationId="{D59ADDAA-2897-46CB-8BF5-61203B428DDE}"/>
          </ac:picMkLst>
        </pc:picChg>
        <pc:picChg chg="del">
          <ac:chgData name="David Butler" userId="5e725e48-0273-4087-b2eb-09e2acbbccf3" providerId="ADAL" clId="{B9F00EE7-ECC5-49C1-A417-12E9A25C0815}" dt="2023-08-22T08:10:50.007" v="1" actId="478"/>
          <ac:picMkLst>
            <pc:docMk/>
            <pc:sldMk cId="0" sldId="256"/>
            <ac:picMk id="13" creationId="{30EB505B-8A27-4A61-A700-19C9B2ACCEEC}"/>
          </ac:picMkLst>
        </pc:picChg>
        <pc:picChg chg="del mod">
          <ac:chgData name="David Butler" userId="5e725e48-0273-4087-b2eb-09e2acbbccf3" providerId="ADAL" clId="{B9F00EE7-ECC5-49C1-A417-12E9A25C0815}" dt="2023-08-22T08:10:53.278" v="3" actId="478"/>
          <ac:picMkLst>
            <pc:docMk/>
            <pc:sldMk cId="0" sldId="256"/>
            <ac:picMk id="14" creationId="{F42C3799-3F7D-41EA-A0B8-92D35DFB72D8}"/>
          </ac:picMkLst>
        </pc:picChg>
        <pc:picChg chg="add mod">
          <ac:chgData name="David Butler" userId="5e725e48-0273-4087-b2eb-09e2acbbccf3" providerId="ADAL" clId="{B9F00EE7-ECC5-49C1-A417-12E9A25C0815}" dt="2023-08-22T08:59:05.979" v="36" actId="14100"/>
          <ac:picMkLst>
            <pc:docMk/>
            <pc:sldMk cId="0" sldId="256"/>
            <ac:picMk id="16" creationId="{54DD0F9A-D0FD-43E5-9ACD-FB56E0BA5E66}"/>
          </ac:picMkLst>
        </pc:picChg>
        <pc:picChg chg="add mod">
          <ac:chgData name="David Butler" userId="5e725e48-0273-4087-b2eb-09e2acbbccf3" providerId="ADAL" clId="{B9F00EE7-ECC5-49C1-A417-12E9A25C0815}" dt="2023-08-22T08:58:59.877" v="33" actId="1076"/>
          <ac:picMkLst>
            <pc:docMk/>
            <pc:sldMk cId="0" sldId="256"/>
            <ac:picMk id="17" creationId="{C0A2BEF6-BE61-4C0B-B1BA-57FB63289CE8}"/>
          </ac:picMkLst>
        </pc:picChg>
        <pc:picChg chg="add del mod">
          <ac:chgData name="David Butler" userId="5e725e48-0273-4087-b2eb-09e2acbbccf3" providerId="ADAL" clId="{B9F00EE7-ECC5-49C1-A417-12E9A25C0815}" dt="2023-08-22T08:59:13.587" v="40" actId="1076"/>
          <ac:picMkLst>
            <pc:docMk/>
            <pc:sldMk cId="0" sldId="256"/>
            <ac:picMk id="18" creationId="{DFF79081-6EC2-4E1A-8500-29AC9BCC3D77}"/>
          </ac:picMkLst>
        </pc:picChg>
        <pc:picChg chg="del">
          <ac:chgData name="David Butler" userId="5e725e48-0273-4087-b2eb-09e2acbbccf3" providerId="ADAL" clId="{B9F00EE7-ECC5-49C1-A417-12E9A25C0815}" dt="2023-08-22T08:10:54.128" v="4" actId="478"/>
          <ac:picMkLst>
            <pc:docMk/>
            <pc:sldMk cId="0" sldId="256"/>
            <ac:picMk id="20" creationId="{28C711CA-4C66-4DDE-B6CE-2A663407E680}"/>
          </ac:picMkLst>
        </pc:picChg>
        <pc:picChg chg="add del">
          <ac:chgData name="David Butler" userId="5e725e48-0273-4087-b2eb-09e2acbbccf3" providerId="ADAL" clId="{B9F00EE7-ECC5-49C1-A417-12E9A25C0815}" dt="2023-08-22T08:11:03.714" v="11" actId="478"/>
          <ac:picMkLst>
            <pc:docMk/>
            <pc:sldMk cId="0" sldId="256"/>
            <ac:picMk id="23" creationId="{843DE30C-F16A-4905-9ACD-6F861D9ECCE2}"/>
          </ac:picMkLst>
        </pc:picChg>
        <pc:picChg chg="add mod">
          <ac:chgData name="David Butler" userId="5e725e48-0273-4087-b2eb-09e2acbbccf3" providerId="ADAL" clId="{B9F00EE7-ECC5-49C1-A417-12E9A25C0815}" dt="2023-08-22T08:59:17.781" v="42" actId="14100"/>
          <ac:picMkLst>
            <pc:docMk/>
            <pc:sldMk cId="0" sldId="256"/>
            <ac:picMk id="24" creationId="{7A25F5AD-576B-4362-BAA1-26BD590BBCDE}"/>
          </ac:picMkLst>
        </pc:picChg>
        <pc:picChg chg="add del">
          <ac:chgData name="David Butler" userId="5e725e48-0273-4087-b2eb-09e2acbbccf3" providerId="ADAL" clId="{B9F00EE7-ECC5-49C1-A417-12E9A25C0815}" dt="2023-08-22T08:11:04.307" v="12" actId="478"/>
          <ac:picMkLst>
            <pc:docMk/>
            <pc:sldMk cId="0" sldId="256"/>
            <ac:picMk id="25" creationId="{CA256328-5BAC-4295-85EC-05D0E8DA19AD}"/>
          </ac:picMkLst>
        </pc:picChg>
        <pc:picChg chg="add mod">
          <ac:chgData name="David Butler" userId="5e725e48-0273-4087-b2eb-09e2acbbccf3" providerId="ADAL" clId="{B9F00EE7-ECC5-49C1-A417-12E9A25C0815}" dt="2023-08-22T08:58:26.892" v="17" actId="1076"/>
          <ac:picMkLst>
            <pc:docMk/>
            <pc:sldMk cId="0" sldId="256"/>
            <ac:picMk id="26" creationId="{3AA1A2B9-C751-4027-8119-42607DB708A1}"/>
          </ac:picMkLst>
        </pc:picChg>
      </pc:sldChg>
      <pc:sldChg chg="modSp">
        <pc:chgData name="David Butler" userId="5e725e48-0273-4087-b2eb-09e2acbbccf3" providerId="ADAL" clId="{B9F00EE7-ECC5-49C1-A417-12E9A25C0815}" dt="2023-08-22T08:59:54.300" v="50" actId="2710"/>
        <pc:sldMkLst>
          <pc:docMk/>
          <pc:sldMk cId="0" sldId="257"/>
        </pc:sldMkLst>
        <pc:spChg chg="mod">
          <ac:chgData name="David Butler" userId="5e725e48-0273-4087-b2eb-09e2acbbccf3" providerId="ADAL" clId="{B9F00EE7-ECC5-49C1-A417-12E9A25C0815}" dt="2023-08-22T08:59:24.624" v="46" actId="20577"/>
          <ac:spMkLst>
            <pc:docMk/>
            <pc:sldMk cId="0" sldId="257"/>
            <ac:spMk id="2" creationId="{00000000-0000-0000-0000-000000000000}"/>
          </ac:spMkLst>
        </pc:spChg>
        <pc:spChg chg="mod">
          <ac:chgData name="David Butler" userId="5e725e48-0273-4087-b2eb-09e2acbbccf3" providerId="ADAL" clId="{B9F00EE7-ECC5-49C1-A417-12E9A25C0815}" dt="2023-08-22T08:59:54.300" v="50" actId="2710"/>
          <ac:spMkLst>
            <pc:docMk/>
            <pc:sldMk cId="0" sldId="257"/>
            <ac:spMk id="3" creationId="{00000000-0000-0000-0000-000000000000}"/>
          </ac:spMkLst>
        </pc:spChg>
      </pc:sldChg>
      <pc:sldChg chg="addSp add">
        <pc:chgData name="David Butler" userId="5e725e48-0273-4087-b2eb-09e2acbbccf3" providerId="ADAL" clId="{B9F00EE7-ECC5-49C1-A417-12E9A25C0815}" dt="2023-08-22T09:00:34.157" v="61"/>
        <pc:sldMkLst>
          <pc:docMk/>
          <pc:sldMk cId="2960267684" sldId="266"/>
        </pc:sldMkLst>
        <pc:picChg chg="add">
          <ac:chgData name="David Butler" userId="5e725e48-0273-4087-b2eb-09e2acbbccf3" providerId="ADAL" clId="{B9F00EE7-ECC5-49C1-A417-12E9A25C0815}" dt="2023-08-22T09:00:34.157" v="61"/>
          <ac:picMkLst>
            <pc:docMk/>
            <pc:sldMk cId="2960267684" sldId="266"/>
            <ac:picMk id="2" creationId="{AEA60F20-C365-4363-9D53-9A02286669E3}"/>
          </ac:picMkLst>
        </pc:picChg>
      </pc:sldChg>
      <pc:sldChg chg="addSp modSp add">
        <pc:chgData name="David Butler" userId="5e725e48-0273-4087-b2eb-09e2acbbccf3" providerId="ADAL" clId="{B9F00EE7-ECC5-49C1-A417-12E9A25C0815}" dt="2023-08-22T09:01:07.294" v="71" actId="403"/>
        <pc:sldMkLst>
          <pc:docMk/>
          <pc:sldMk cId="1813349515" sldId="267"/>
        </pc:sldMkLst>
        <pc:spChg chg="add mod">
          <ac:chgData name="David Butler" userId="5e725e48-0273-4087-b2eb-09e2acbbccf3" providerId="ADAL" clId="{B9F00EE7-ECC5-49C1-A417-12E9A25C0815}" dt="2023-08-22T09:01:07.294" v="71" actId="403"/>
          <ac:spMkLst>
            <pc:docMk/>
            <pc:sldMk cId="1813349515" sldId="267"/>
            <ac:spMk id="2" creationId="{7D30ADA0-118E-4CE2-9F68-ACB50464F95A}"/>
          </ac:spMkLst>
        </pc:spChg>
      </pc:sldChg>
      <pc:sldChg chg="addSp delSp modSp add">
        <pc:chgData name="David Butler" userId="5e725e48-0273-4087-b2eb-09e2acbbccf3" providerId="ADAL" clId="{B9F00EE7-ECC5-49C1-A417-12E9A25C0815}" dt="2023-08-22T09:01:33.156" v="76"/>
        <pc:sldMkLst>
          <pc:docMk/>
          <pc:sldMk cId="1235129254" sldId="268"/>
        </pc:sldMkLst>
        <pc:spChg chg="add del mod">
          <ac:chgData name="David Butler" userId="5e725e48-0273-4087-b2eb-09e2acbbccf3" providerId="ADAL" clId="{B9F00EE7-ECC5-49C1-A417-12E9A25C0815}" dt="2023-08-22T09:01:33.156" v="76"/>
          <ac:spMkLst>
            <pc:docMk/>
            <pc:sldMk cId="1235129254" sldId="268"/>
            <ac:spMk id="2" creationId="{670C3658-D0A5-4E66-B77D-E10087505757}"/>
          </ac:spMkLst>
        </pc:spChg>
        <pc:picChg chg="add mod">
          <ac:chgData name="David Butler" userId="5e725e48-0273-4087-b2eb-09e2acbbccf3" providerId="ADAL" clId="{B9F00EE7-ECC5-49C1-A417-12E9A25C0815}" dt="2023-08-22T09:01:31.760" v="74" actId="1076"/>
          <ac:picMkLst>
            <pc:docMk/>
            <pc:sldMk cId="1235129254" sldId="268"/>
            <ac:picMk id="3" creationId="{9AB2933D-0C21-4783-B7A1-B0C2C1AC97DB}"/>
          </ac:picMkLst>
        </pc:picChg>
      </pc:sldChg>
      <pc:sldChg chg="add del">
        <pc:chgData name="David Butler" userId="5e725e48-0273-4087-b2eb-09e2acbbccf3" providerId="ADAL" clId="{B9F00EE7-ECC5-49C1-A417-12E9A25C0815}" dt="2023-08-22T09:01:50.756" v="77" actId="2696"/>
        <pc:sldMkLst>
          <pc:docMk/>
          <pc:sldMk cId="2395842102" sldId="269"/>
        </pc:sldMkLst>
      </pc:sldChg>
      <pc:sldChg chg="del">
        <pc:chgData name="David Butler" userId="5e725e48-0273-4087-b2eb-09e2acbbccf3" providerId="ADAL" clId="{B9F00EE7-ECC5-49C1-A417-12E9A25C0815}" dt="2023-08-22T09:00:03.542" v="53" actId="2696"/>
        <pc:sldMkLst>
          <pc:docMk/>
          <pc:sldMk cId="6299309" sldId="270"/>
        </pc:sldMkLst>
      </pc:sldChg>
      <pc:sldChg chg="add del">
        <pc:chgData name="David Butler" userId="5e725e48-0273-4087-b2eb-09e2acbbccf3" providerId="ADAL" clId="{B9F00EE7-ECC5-49C1-A417-12E9A25C0815}" dt="2023-08-22T09:01:51.472" v="78" actId="2696"/>
        <pc:sldMkLst>
          <pc:docMk/>
          <pc:sldMk cId="2539718927" sldId="270"/>
        </pc:sldMkLst>
      </pc:sldChg>
      <pc:sldChg chg="del">
        <pc:chgData name="David Butler" userId="5e725e48-0273-4087-b2eb-09e2acbbccf3" providerId="ADAL" clId="{B9F00EE7-ECC5-49C1-A417-12E9A25C0815}" dt="2023-08-22T09:00:05.316" v="55" actId="2696"/>
        <pc:sldMkLst>
          <pc:docMk/>
          <pc:sldMk cId="2503806899" sldId="272"/>
        </pc:sldMkLst>
      </pc:sldChg>
      <pc:sldChg chg="del">
        <pc:chgData name="David Butler" userId="5e725e48-0273-4087-b2eb-09e2acbbccf3" providerId="ADAL" clId="{B9F00EE7-ECC5-49C1-A417-12E9A25C0815}" dt="2023-08-22T09:00:02.463" v="52" actId="2696"/>
        <pc:sldMkLst>
          <pc:docMk/>
          <pc:sldMk cId="3723185035" sldId="273"/>
        </pc:sldMkLst>
      </pc:sldChg>
      <pc:sldChg chg="del">
        <pc:chgData name="David Butler" userId="5e725e48-0273-4087-b2eb-09e2acbbccf3" providerId="ADAL" clId="{B9F00EE7-ECC5-49C1-A417-12E9A25C0815}" dt="2023-08-22T09:00:01.640" v="51" actId="2696"/>
        <pc:sldMkLst>
          <pc:docMk/>
          <pc:sldMk cId="1506373059" sldId="276"/>
        </pc:sldMkLst>
      </pc:sldChg>
      <pc:sldChg chg="del">
        <pc:chgData name="David Butler" userId="5e725e48-0273-4087-b2eb-09e2acbbccf3" providerId="ADAL" clId="{B9F00EE7-ECC5-49C1-A417-12E9A25C0815}" dt="2023-08-22T09:00:04.356" v="54" actId="2696"/>
        <pc:sldMkLst>
          <pc:docMk/>
          <pc:sldMk cId="2334685323" sldId="27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51520" y="2606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80938" y="279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40152" y="3587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52632" y="240758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8D5AC8-15C4-4571-B3ED-1B78E5F23036}"/>
              </a:ext>
            </a:extLst>
          </p:cNvPr>
          <p:cNvSpPr txBox="1"/>
          <p:nvPr/>
        </p:nvSpPr>
        <p:spPr>
          <a:xfrm>
            <a:off x="4716016" y="34426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</a:t>
            </a:r>
          </a:p>
        </p:txBody>
      </p:sp>
      <p:pic>
        <p:nvPicPr>
          <p:cNvPr id="18" name="Picture 17" descr="Free College Kleve photo and picture">
            <a:extLst>
              <a:ext uri="{FF2B5EF4-FFF2-40B4-BE49-F238E27FC236}">
                <a16:creationId xmlns:a16="http://schemas.microsoft.com/office/drawing/2014/main" id="{DFF79081-6EC2-4E1A-8500-29AC9BCC3D7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35" y="482445"/>
            <a:ext cx="2881590" cy="1925136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E3F4C42-E22A-41AA-82A0-3EC5880EA7D9}"/>
              </a:ext>
            </a:extLst>
          </p:cNvPr>
          <p:cNvSpPr txBox="1"/>
          <p:nvPr/>
        </p:nvSpPr>
        <p:spPr>
          <a:xfrm>
            <a:off x="443661" y="35408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pic>
        <p:nvPicPr>
          <p:cNvPr id="16" name="Picture 15" descr="a man lifting a barbell in a gym">
            <a:extLst>
              <a:ext uri="{FF2B5EF4-FFF2-40B4-BE49-F238E27FC236}">
                <a16:creationId xmlns:a16="http://schemas.microsoft.com/office/drawing/2014/main" id="{54DD0F9A-D0FD-43E5-9ACD-FB56E0BA5E66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055" y="3627338"/>
            <a:ext cx="3574662" cy="2643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2" descr="Free You Tube Media vector and picture">
            <a:extLst>
              <a:ext uri="{FF2B5EF4-FFF2-40B4-BE49-F238E27FC236}">
                <a16:creationId xmlns:a16="http://schemas.microsoft.com/office/drawing/2014/main" id="{C0A2BEF6-BE61-4C0B-B1BA-57FB63289C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92080" y="3536714"/>
            <a:ext cx="2643206" cy="2643206"/>
          </a:xfrm>
          <a:prstGeom prst="rect">
            <a:avLst/>
          </a:prstGeom>
          <a:noFill/>
        </p:spPr>
      </p:pic>
      <p:pic>
        <p:nvPicPr>
          <p:cNvPr id="24" name="Picture 23" descr="Free Friends Mens photo and picture">
            <a:extLst>
              <a:ext uri="{FF2B5EF4-FFF2-40B4-BE49-F238E27FC236}">
                <a16:creationId xmlns:a16="http://schemas.microsoft.com/office/drawing/2014/main" id="{7A25F5AD-576B-4362-BAA1-26BD590BBCDE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29" b="17969"/>
          <a:stretch/>
        </p:blipFill>
        <p:spPr bwMode="auto">
          <a:xfrm>
            <a:off x="6176295" y="506467"/>
            <a:ext cx="2838871" cy="236347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Picture 1" descr="A person with his arms crossed&#10;&#10;Description automatically generated">
            <a:extLst>
              <a:ext uri="{FF2B5EF4-FFF2-40B4-BE49-F238E27FC236}">
                <a16:creationId xmlns:a16="http://schemas.microsoft.com/office/drawing/2014/main" id="{EF6302C5-DE8F-BE2E-0109-F66A866E819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6860" r="36839" b="12373"/>
          <a:stretch/>
        </p:blipFill>
        <p:spPr bwMode="auto">
          <a:xfrm>
            <a:off x="541405" y="364644"/>
            <a:ext cx="1983245" cy="250529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Days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My name is Reza. I go to college from Monday to Thursday. I don’t go to college on Friday. I sleep on Friday. I watch You Tube on Saturday and Sunday. I like Friday. I see my friend and I go to the gym on Friday.</a:t>
            </a:r>
            <a:r>
              <a:rPr lang="en-GB" b="1" dirty="0">
                <a:latin typeface="Century Gothic" panose="020B0502020202020204" pitchFamily="34" charset="0"/>
              </a:rPr>
              <a:t> </a:t>
            </a:r>
            <a:endParaRPr lang="en-GB" dirty="0">
              <a:latin typeface="Century Gothic" panose="020B0502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GB" sz="2400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EA60F20-C365-4363-9D53-9A02286669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6672"/>
            <a:ext cx="8814478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267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1824DF3-CFA2-2112-0DE7-6AD13408F7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199" y="643466"/>
            <a:ext cx="7631601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882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AB2933D-0C21-4783-B7A1-B0C2C1AC97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13" y="476672"/>
            <a:ext cx="8788559" cy="4271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129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42910" y="1500174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latin typeface="Century Gothic" pitchFamily="34" charset="0"/>
              </a:rPr>
              <a:t>My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4C098A-9CF7-4106-9C97-4110ABA7D2C3}">
  <ds:schemaRefs>
    <ds:schemaRef ds:uri="http://schemas.openxmlformats.org/package/2006/metadata/core-properties"/>
    <ds:schemaRef ds:uri="http://purl.org/dc/terms/"/>
    <ds:schemaRef ds:uri="http://purl.org/dc/dcmitype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7789c14a-a99d-49e3-b17f-cc0aeb526209"/>
    <ds:schemaRef ds:uri="1d7f4318-fbaa-42fb-befc-90ab84d26bd1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F796D3DC-6C1F-4C13-9AAD-8652AC5F14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7804100-ECD8-4E77-9554-DD96C1B80BD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2461</TotalTime>
  <Words>61</Words>
  <Application>Microsoft Office PowerPoint</Application>
  <PresentationFormat>On-screen Show (4:3)</PresentationFormat>
  <Paragraphs>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Century Gothic</vt:lpstr>
      <vt:lpstr>Office Theme</vt:lpstr>
      <vt:lpstr>PowerPoint Presentation</vt:lpstr>
      <vt:lpstr>Days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9</cp:revision>
  <dcterms:created xsi:type="dcterms:W3CDTF">2023-07-12T07:05:28Z</dcterms:created>
  <dcterms:modified xsi:type="dcterms:W3CDTF">2024-09-07T08:32:52Z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