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0" r:id="rId7"/>
    <p:sldId id="258" r:id="rId8"/>
    <p:sldId id="259" r:id="rId9"/>
    <p:sldId id="263" r:id="rId10"/>
    <p:sldId id="261" r:id="rId11"/>
    <p:sldId id="262" r:id="rId12"/>
    <p:sldId id="264" r:id="rId13"/>
    <p:sldId id="265" r:id="rId14"/>
    <p:sldId id="266" r:id="rId15"/>
    <p:sldId id="267" r:id="rId16"/>
    <p:sldId id="268" r:id="rId17"/>
    <p:sldId id="26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31" autoAdjust="0"/>
    <p:restoredTop sz="94660"/>
  </p:normalViewPr>
  <p:slideViewPr>
    <p:cSldViewPr snapToGrid="0">
      <p:cViewPr varScale="1">
        <p:scale>
          <a:sx n="63" d="100"/>
          <a:sy n="63" d="100"/>
        </p:scale>
        <p:origin x="9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57399758-EFB7-4439-8E9D-47245286F6D0}"/>
    <pc:docChg chg="custSel addSld modSld sldOrd">
      <pc:chgData name="David Butler" userId="5e725e48-0273-4087-b2eb-09e2acbbccf3" providerId="ADAL" clId="{57399758-EFB7-4439-8E9D-47245286F6D0}" dt="2023-08-17T17:46:34.354" v="33" actId="14100"/>
      <pc:docMkLst>
        <pc:docMk/>
      </pc:docMkLst>
      <pc:sldChg chg="addSp delSp modSp">
        <pc:chgData name="David Butler" userId="5e725e48-0273-4087-b2eb-09e2acbbccf3" providerId="ADAL" clId="{57399758-EFB7-4439-8E9D-47245286F6D0}" dt="2023-08-17T17:41:41.467" v="3" actId="14100"/>
        <pc:sldMkLst>
          <pc:docMk/>
          <pc:sldMk cId="326735792" sldId="256"/>
        </pc:sldMkLst>
        <pc:picChg chg="add mod">
          <ac:chgData name="David Butler" userId="5e725e48-0273-4087-b2eb-09e2acbbccf3" providerId="ADAL" clId="{57399758-EFB7-4439-8E9D-47245286F6D0}" dt="2023-08-17T17:41:41.467" v="3" actId="14100"/>
          <ac:picMkLst>
            <pc:docMk/>
            <pc:sldMk cId="326735792" sldId="256"/>
            <ac:picMk id="2" creationId="{8457EA01-15E1-46D2-998E-82E6409ACA15}"/>
          </ac:picMkLst>
        </pc:picChg>
        <pc:picChg chg="del">
          <ac:chgData name="David Butler" userId="5e725e48-0273-4087-b2eb-09e2acbbccf3" providerId="ADAL" clId="{57399758-EFB7-4439-8E9D-47245286F6D0}" dt="2023-08-17T17:41:36.689" v="0" actId="478"/>
          <ac:picMkLst>
            <pc:docMk/>
            <pc:sldMk cId="326735792" sldId="256"/>
            <ac:picMk id="3" creationId="{B7DE0418-9216-4CE1-9E43-263D89DBFC8B}"/>
          </ac:picMkLst>
        </pc:picChg>
      </pc:sldChg>
      <pc:sldChg chg="addSp delSp">
        <pc:chgData name="David Butler" userId="5e725e48-0273-4087-b2eb-09e2acbbccf3" providerId="ADAL" clId="{57399758-EFB7-4439-8E9D-47245286F6D0}" dt="2023-08-17T17:42:06.191" v="5"/>
        <pc:sldMkLst>
          <pc:docMk/>
          <pc:sldMk cId="1056086223" sldId="257"/>
        </pc:sldMkLst>
        <pc:picChg chg="add">
          <ac:chgData name="David Butler" userId="5e725e48-0273-4087-b2eb-09e2acbbccf3" providerId="ADAL" clId="{57399758-EFB7-4439-8E9D-47245286F6D0}" dt="2023-08-17T17:42:06.191" v="5"/>
          <ac:picMkLst>
            <pc:docMk/>
            <pc:sldMk cId="1056086223" sldId="257"/>
            <ac:picMk id="2" creationId="{DCB5BBC4-D385-49E8-BFD5-298A85D20B84}"/>
          </ac:picMkLst>
        </pc:picChg>
        <pc:picChg chg="del">
          <ac:chgData name="David Butler" userId="5e725e48-0273-4087-b2eb-09e2acbbccf3" providerId="ADAL" clId="{57399758-EFB7-4439-8E9D-47245286F6D0}" dt="2023-08-17T17:41:45.235" v="4" actId="478"/>
          <ac:picMkLst>
            <pc:docMk/>
            <pc:sldMk cId="1056086223" sldId="257"/>
            <ac:picMk id="3" creationId="{87AD81F3-3297-41C9-AEB4-BEC9706A4607}"/>
          </ac:picMkLst>
        </pc:picChg>
      </pc:sldChg>
      <pc:sldChg chg="addSp delSp add">
        <pc:chgData name="David Butler" userId="5e725e48-0273-4087-b2eb-09e2acbbccf3" providerId="ADAL" clId="{57399758-EFB7-4439-8E9D-47245286F6D0}" dt="2023-08-17T17:43:19.860" v="13"/>
        <pc:sldMkLst>
          <pc:docMk/>
          <pc:sldMk cId="1953075520" sldId="258"/>
        </pc:sldMkLst>
        <pc:spChg chg="del">
          <ac:chgData name="David Butler" userId="5e725e48-0273-4087-b2eb-09e2acbbccf3" providerId="ADAL" clId="{57399758-EFB7-4439-8E9D-47245286F6D0}" dt="2023-08-17T17:42:19.447" v="7" actId="478"/>
          <ac:spMkLst>
            <pc:docMk/>
            <pc:sldMk cId="1953075520" sldId="258"/>
            <ac:spMk id="2" creationId="{CA8EB639-C5CF-4828-BFA9-B2F4CC082E68}"/>
          </ac:spMkLst>
        </pc:spChg>
        <pc:spChg chg="del">
          <ac:chgData name="David Butler" userId="5e725e48-0273-4087-b2eb-09e2acbbccf3" providerId="ADAL" clId="{57399758-EFB7-4439-8E9D-47245286F6D0}" dt="2023-08-17T17:42:22.990" v="8" actId="478"/>
          <ac:spMkLst>
            <pc:docMk/>
            <pc:sldMk cId="1953075520" sldId="258"/>
            <ac:spMk id="3" creationId="{E30EEC32-2723-46DD-9BAE-87183188C783}"/>
          </ac:spMkLst>
        </pc:spChg>
        <pc:picChg chg="add">
          <ac:chgData name="David Butler" userId="5e725e48-0273-4087-b2eb-09e2acbbccf3" providerId="ADAL" clId="{57399758-EFB7-4439-8E9D-47245286F6D0}" dt="2023-08-17T17:43:19.860" v="13"/>
          <ac:picMkLst>
            <pc:docMk/>
            <pc:sldMk cId="1953075520" sldId="258"/>
            <ac:picMk id="4" creationId="{EB144CC4-4464-4E31-8490-190BAD5C7510}"/>
          </ac:picMkLst>
        </pc:picChg>
      </pc:sldChg>
      <pc:sldChg chg="addSp modSp add">
        <pc:chgData name="David Butler" userId="5e725e48-0273-4087-b2eb-09e2acbbccf3" providerId="ADAL" clId="{57399758-EFB7-4439-8E9D-47245286F6D0}" dt="2023-08-17T17:44:16.085" v="19" actId="14100"/>
        <pc:sldMkLst>
          <pc:docMk/>
          <pc:sldMk cId="3123482637" sldId="259"/>
        </pc:sldMkLst>
        <pc:picChg chg="add mod">
          <ac:chgData name="David Butler" userId="5e725e48-0273-4087-b2eb-09e2acbbccf3" providerId="ADAL" clId="{57399758-EFB7-4439-8E9D-47245286F6D0}" dt="2023-08-17T17:44:16.085" v="19" actId="14100"/>
          <ac:picMkLst>
            <pc:docMk/>
            <pc:sldMk cId="3123482637" sldId="259"/>
            <ac:picMk id="2" creationId="{B65F468C-AEAD-485B-A184-20B3EF8C3BA7}"/>
          </ac:picMkLst>
        </pc:picChg>
      </pc:sldChg>
      <pc:sldChg chg="addSp add ord">
        <pc:chgData name="David Butler" userId="5e725e48-0273-4087-b2eb-09e2acbbccf3" providerId="ADAL" clId="{57399758-EFB7-4439-8E9D-47245286F6D0}" dt="2023-08-17T17:43:01.573" v="12"/>
        <pc:sldMkLst>
          <pc:docMk/>
          <pc:sldMk cId="1158176857" sldId="260"/>
        </pc:sldMkLst>
        <pc:picChg chg="add">
          <ac:chgData name="David Butler" userId="5e725e48-0273-4087-b2eb-09e2acbbccf3" providerId="ADAL" clId="{57399758-EFB7-4439-8E9D-47245286F6D0}" dt="2023-08-17T17:42:57.741" v="11"/>
          <ac:picMkLst>
            <pc:docMk/>
            <pc:sldMk cId="1158176857" sldId="260"/>
            <ac:picMk id="2" creationId="{280C7554-2716-4BDE-879E-2962551F7D4C}"/>
          </ac:picMkLst>
        </pc:picChg>
      </pc:sldChg>
      <pc:sldChg chg="addSp modSp add">
        <pc:chgData name="David Butler" userId="5e725e48-0273-4087-b2eb-09e2acbbccf3" providerId="ADAL" clId="{57399758-EFB7-4439-8E9D-47245286F6D0}" dt="2023-08-17T17:45:28.585" v="28" actId="14100"/>
        <pc:sldMkLst>
          <pc:docMk/>
          <pc:sldMk cId="4194686432" sldId="261"/>
        </pc:sldMkLst>
        <pc:picChg chg="add mod">
          <ac:chgData name="David Butler" userId="5e725e48-0273-4087-b2eb-09e2acbbccf3" providerId="ADAL" clId="{57399758-EFB7-4439-8E9D-47245286F6D0}" dt="2023-08-17T17:45:28.585" v="28" actId="14100"/>
          <ac:picMkLst>
            <pc:docMk/>
            <pc:sldMk cId="4194686432" sldId="261"/>
            <ac:picMk id="2" creationId="{FE303DE0-DD52-4A17-BB10-415B60FE40EE}"/>
          </ac:picMkLst>
        </pc:picChg>
      </pc:sldChg>
      <pc:sldChg chg="addSp add">
        <pc:chgData name="David Butler" userId="5e725e48-0273-4087-b2eb-09e2acbbccf3" providerId="ADAL" clId="{57399758-EFB7-4439-8E9D-47245286F6D0}" dt="2023-08-17T17:45:55.240" v="30"/>
        <pc:sldMkLst>
          <pc:docMk/>
          <pc:sldMk cId="4184718642" sldId="262"/>
        </pc:sldMkLst>
        <pc:picChg chg="add">
          <ac:chgData name="David Butler" userId="5e725e48-0273-4087-b2eb-09e2acbbccf3" providerId="ADAL" clId="{57399758-EFB7-4439-8E9D-47245286F6D0}" dt="2023-08-17T17:45:55.240" v="30"/>
          <ac:picMkLst>
            <pc:docMk/>
            <pc:sldMk cId="4184718642" sldId="262"/>
            <ac:picMk id="2" creationId="{D98F482D-A1F1-41E9-8EE7-9242EEB98923}"/>
          </ac:picMkLst>
        </pc:picChg>
      </pc:sldChg>
      <pc:sldChg chg="addSp modSp add ord">
        <pc:chgData name="David Butler" userId="5e725e48-0273-4087-b2eb-09e2acbbccf3" providerId="ADAL" clId="{57399758-EFB7-4439-8E9D-47245286F6D0}" dt="2023-08-17T17:45:05.034" v="25"/>
        <pc:sldMkLst>
          <pc:docMk/>
          <pc:sldMk cId="579462374" sldId="263"/>
        </pc:sldMkLst>
        <pc:picChg chg="add mod">
          <ac:chgData name="David Butler" userId="5e725e48-0273-4087-b2eb-09e2acbbccf3" providerId="ADAL" clId="{57399758-EFB7-4439-8E9D-47245286F6D0}" dt="2023-08-17T17:45:00.831" v="23" actId="1076"/>
          <ac:picMkLst>
            <pc:docMk/>
            <pc:sldMk cId="579462374" sldId="263"/>
            <ac:picMk id="2" creationId="{C46BB627-D492-4BE3-891F-B20B978BEB21}"/>
          </ac:picMkLst>
        </pc:picChg>
      </pc:sldChg>
      <pc:sldChg chg="addSp modSp add">
        <pc:chgData name="David Butler" userId="5e725e48-0273-4087-b2eb-09e2acbbccf3" providerId="ADAL" clId="{57399758-EFB7-4439-8E9D-47245286F6D0}" dt="2023-08-17T17:46:34.354" v="33" actId="14100"/>
        <pc:sldMkLst>
          <pc:docMk/>
          <pc:sldMk cId="2458482720" sldId="264"/>
        </pc:sldMkLst>
        <pc:picChg chg="add mod">
          <ac:chgData name="David Butler" userId="5e725e48-0273-4087-b2eb-09e2acbbccf3" providerId="ADAL" clId="{57399758-EFB7-4439-8E9D-47245286F6D0}" dt="2023-08-17T17:46:34.354" v="33" actId="14100"/>
          <ac:picMkLst>
            <pc:docMk/>
            <pc:sldMk cId="2458482720" sldId="264"/>
            <ac:picMk id="2" creationId="{30F5D60B-4EA6-4EA3-A1BC-CE6A86876A48}"/>
          </ac:picMkLst>
        </pc:picChg>
      </pc:sldChg>
    </pc:docChg>
  </pc:docChgLst>
  <pc:docChgLst>
    <pc:chgData name="David Butler" userId="5e725e48-0273-4087-b2eb-09e2acbbccf3" providerId="ADAL" clId="{30E3AF84-E32D-40C9-BCF7-EBBEBA45B64E}"/>
    <pc:docChg chg="addSld modSld">
      <pc:chgData name="David Butler" userId="5e725e48-0273-4087-b2eb-09e2acbbccf3" providerId="ADAL" clId="{30E3AF84-E32D-40C9-BCF7-EBBEBA45B64E}" dt="2023-08-22T09:04:08.177" v="12" actId="14100"/>
      <pc:docMkLst>
        <pc:docMk/>
      </pc:docMkLst>
      <pc:sldChg chg="addSp add">
        <pc:chgData name="David Butler" userId="5e725e48-0273-4087-b2eb-09e2acbbccf3" providerId="ADAL" clId="{30E3AF84-E32D-40C9-BCF7-EBBEBA45B64E}" dt="2023-08-22T09:03:32.717" v="5"/>
        <pc:sldMkLst>
          <pc:docMk/>
          <pc:sldMk cId="1301421925" sldId="265"/>
        </pc:sldMkLst>
        <pc:picChg chg="add">
          <ac:chgData name="David Butler" userId="5e725e48-0273-4087-b2eb-09e2acbbccf3" providerId="ADAL" clId="{30E3AF84-E32D-40C9-BCF7-EBBEBA45B64E}" dt="2023-08-22T09:03:32.717" v="5"/>
          <ac:picMkLst>
            <pc:docMk/>
            <pc:sldMk cId="1301421925" sldId="265"/>
            <ac:picMk id="2" creationId="{8DE373B5-DB7F-424A-BA41-4050FC3B5095}"/>
          </ac:picMkLst>
        </pc:picChg>
      </pc:sldChg>
      <pc:sldChg chg="addSp modSp add">
        <pc:chgData name="David Butler" userId="5e725e48-0273-4087-b2eb-09e2acbbccf3" providerId="ADAL" clId="{30E3AF84-E32D-40C9-BCF7-EBBEBA45B64E}" dt="2023-08-22T09:03:47.466" v="8" actId="14100"/>
        <pc:sldMkLst>
          <pc:docMk/>
          <pc:sldMk cId="3931556154" sldId="266"/>
        </pc:sldMkLst>
        <pc:picChg chg="add mod">
          <ac:chgData name="David Butler" userId="5e725e48-0273-4087-b2eb-09e2acbbccf3" providerId="ADAL" clId="{30E3AF84-E32D-40C9-BCF7-EBBEBA45B64E}" dt="2023-08-22T09:03:47.466" v="8" actId="14100"/>
          <ac:picMkLst>
            <pc:docMk/>
            <pc:sldMk cId="3931556154" sldId="266"/>
            <ac:picMk id="2" creationId="{2DA0A19E-F0E8-4FAB-B066-5957075823E2}"/>
          </ac:picMkLst>
        </pc:picChg>
      </pc:sldChg>
      <pc:sldChg chg="addSp modSp add">
        <pc:chgData name="David Butler" userId="5e725e48-0273-4087-b2eb-09e2acbbccf3" providerId="ADAL" clId="{30E3AF84-E32D-40C9-BCF7-EBBEBA45B64E}" dt="2023-08-22T09:03:56.469" v="10" actId="14100"/>
        <pc:sldMkLst>
          <pc:docMk/>
          <pc:sldMk cId="719718426" sldId="267"/>
        </pc:sldMkLst>
        <pc:picChg chg="add mod">
          <ac:chgData name="David Butler" userId="5e725e48-0273-4087-b2eb-09e2acbbccf3" providerId="ADAL" clId="{30E3AF84-E32D-40C9-BCF7-EBBEBA45B64E}" dt="2023-08-22T09:03:56.469" v="10" actId="14100"/>
          <ac:picMkLst>
            <pc:docMk/>
            <pc:sldMk cId="719718426" sldId="267"/>
            <ac:picMk id="2" creationId="{6887BA4F-5ED8-4553-A536-4AF7CC3603C8}"/>
          </ac:picMkLst>
        </pc:picChg>
      </pc:sldChg>
      <pc:sldChg chg="addSp modSp add">
        <pc:chgData name="David Butler" userId="5e725e48-0273-4087-b2eb-09e2acbbccf3" providerId="ADAL" clId="{30E3AF84-E32D-40C9-BCF7-EBBEBA45B64E}" dt="2023-08-22T09:04:08.177" v="12" actId="14100"/>
        <pc:sldMkLst>
          <pc:docMk/>
          <pc:sldMk cId="522098718" sldId="268"/>
        </pc:sldMkLst>
        <pc:picChg chg="add mod">
          <ac:chgData name="David Butler" userId="5e725e48-0273-4087-b2eb-09e2acbbccf3" providerId="ADAL" clId="{30E3AF84-E32D-40C9-BCF7-EBBEBA45B64E}" dt="2023-08-22T09:04:08.177" v="12" actId="14100"/>
          <ac:picMkLst>
            <pc:docMk/>
            <pc:sldMk cId="522098718" sldId="268"/>
            <ac:picMk id="2" creationId="{55511AED-B7D4-44D7-BB90-912C2DFB8CA1}"/>
          </ac:picMkLst>
        </pc:picChg>
      </pc:sldChg>
      <pc:sldChg chg="add">
        <pc:chgData name="David Butler" userId="5e725e48-0273-4087-b2eb-09e2acbbccf3" providerId="ADAL" clId="{30E3AF84-E32D-40C9-BCF7-EBBEBA45B64E}" dt="2023-08-22T09:03:22.201" v="4"/>
        <pc:sldMkLst>
          <pc:docMk/>
          <pc:sldMk cId="4278193707" sldId="269"/>
        </pc:sldMkLst>
      </pc:sldChg>
    </pc:docChg>
  </pc:docChgLst>
  <pc:docChgLst>
    <pc:chgData name="David Butler" userId="1d4169bac4fa5473" providerId="LiveId" clId="{30C24DF4-99DE-4641-B399-E30B78F84CBD}"/>
    <pc:docChg chg="custSel modSld">
      <pc:chgData name="David Butler" userId="1d4169bac4fa5473" providerId="LiveId" clId="{30C24DF4-99DE-4641-B399-E30B78F84CBD}" dt="2024-09-07T08:30:17.417" v="43" actId="14100"/>
      <pc:docMkLst>
        <pc:docMk/>
      </pc:docMkLst>
      <pc:sldChg chg="modSp mod">
        <pc:chgData name="David Butler" userId="1d4169bac4fa5473" providerId="LiveId" clId="{30C24DF4-99DE-4641-B399-E30B78F84CBD}" dt="2024-09-07T08:28:15.993" v="6" actId="1076"/>
        <pc:sldMkLst>
          <pc:docMk/>
          <pc:sldMk cId="326735792" sldId="256"/>
        </pc:sldMkLst>
        <pc:picChg chg="mod">
          <ac:chgData name="David Butler" userId="1d4169bac4fa5473" providerId="LiveId" clId="{30C24DF4-99DE-4641-B399-E30B78F84CBD}" dt="2024-09-07T08:28:15.993" v="6" actId="1076"/>
          <ac:picMkLst>
            <pc:docMk/>
            <pc:sldMk cId="326735792" sldId="256"/>
            <ac:picMk id="2" creationId="{8457EA01-15E1-46D2-998E-82E6409ACA15}"/>
          </ac:picMkLst>
        </pc:picChg>
      </pc:sldChg>
      <pc:sldChg chg="modSp mod">
        <pc:chgData name="David Butler" userId="1d4169bac4fa5473" providerId="LiveId" clId="{30C24DF4-99DE-4641-B399-E30B78F84CBD}" dt="2024-09-07T08:28:05.296" v="1" actId="14100"/>
        <pc:sldMkLst>
          <pc:docMk/>
          <pc:sldMk cId="1056086223" sldId="257"/>
        </pc:sldMkLst>
        <pc:picChg chg="mod">
          <ac:chgData name="David Butler" userId="1d4169bac4fa5473" providerId="LiveId" clId="{30C24DF4-99DE-4641-B399-E30B78F84CBD}" dt="2024-09-07T08:28:05.296" v="1" actId="14100"/>
          <ac:picMkLst>
            <pc:docMk/>
            <pc:sldMk cId="1056086223" sldId="257"/>
            <ac:picMk id="2" creationId="{DCB5BBC4-D385-49E8-BFD5-298A85D20B84}"/>
          </ac:picMkLst>
        </pc:picChg>
      </pc:sldChg>
      <pc:sldChg chg="modSp mod">
        <pc:chgData name="David Butler" userId="1d4169bac4fa5473" providerId="LiveId" clId="{30C24DF4-99DE-4641-B399-E30B78F84CBD}" dt="2024-09-07T08:28:27.425" v="10" actId="14100"/>
        <pc:sldMkLst>
          <pc:docMk/>
          <pc:sldMk cId="1953075520" sldId="258"/>
        </pc:sldMkLst>
        <pc:picChg chg="mod">
          <ac:chgData name="David Butler" userId="1d4169bac4fa5473" providerId="LiveId" clId="{30C24DF4-99DE-4641-B399-E30B78F84CBD}" dt="2024-09-07T08:28:27.425" v="10" actId="14100"/>
          <ac:picMkLst>
            <pc:docMk/>
            <pc:sldMk cId="1953075520" sldId="258"/>
            <ac:picMk id="4" creationId="{EB144CC4-4464-4E31-8490-190BAD5C7510}"/>
          </ac:picMkLst>
        </pc:picChg>
      </pc:sldChg>
      <pc:sldChg chg="modSp mod">
        <pc:chgData name="David Butler" userId="1d4169bac4fa5473" providerId="LiveId" clId="{30C24DF4-99DE-4641-B399-E30B78F84CBD}" dt="2024-09-07T08:28:31.791" v="12" actId="14100"/>
        <pc:sldMkLst>
          <pc:docMk/>
          <pc:sldMk cId="3123482637" sldId="259"/>
        </pc:sldMkLst>
        <pc:picChg chg="mod">
          <ac:chgData name="David Butler" userId="1d4169bac4fa5473" providerId="LiveId" clId="{30C24DF4-99DE-4641-B399-E30B78F84CBD}" dt="2024-09-07T08:28:31.791" v="12" actId="14100"/>
          <ac:picMkLst>
            <pc:docMk/>
            <pc:sldMk cId="3123482637" sldId="259"/>
            <ac:picMk id="2" creationId="{B65F468C-AEAD-485B-A184-20B3EF8C3BA7}"/>
          </ac:picMkLst>
        </pc:picChg>
      </pc:sldChg>
      <pc:sldChg chg="modSp mod">
        <pc:chgData name="David Butler" userId="1d4169bac4fa5473" providerId="LiveId" clId="{30C24DF4-99DE-4641-B399-E30B78F84CBD}" dt="2024-09-07T08:28:22.776" v="8" actId="14100"/>
        <pc:sldMkLst>
          <pc:docMk/>
          <pc:sldMk cId="1158176857" sldId="260"/>
        </pc:sldMkLst>
        <pc:picChg chg="mod">
          <ac:chgData name="David Butler" userId="1d4169bac4fa5473" providerId="LiveId" clId="{30C24DF4-99DE-4641-B399-E30B78F84CBD}" dt="2024-09-07T08:28:22.776" v="8" actId="14100"/>
          <ac:picMkLst>
            <pc:docMk/>
            <pc:sldMk cId="1158176857" sldId="260"/>
            <ac:picMk id="2" creationId="{280C7554-2716-4BDE-879E-2962551F7D4C}"/>
          </ac:picMkLst>
        </pc:picChg>
      </pc:sldChg>
      <pc:sldChg chg="modSp mod">
        <pc:chgData name="David Butler" userId="1d4169bac4fa5473" providerId="LiveId" clId="{30C24DF4-99DE-4641-B399-E30B78F84CBD}" dt="2024-09-07T08:28:46.111" v="17" actId="1076"/>
        <pc:sldMkLst>
          <pc:docMk/>
          <pc:sldMk cId="4194686432" sldId="261"/>
        </pc:sldMkLst>
        <pc:picChg chg="mod">
          <ac:chgData name="David Butler" userId="1d4169bac4fa5473" providerId="LiveId" clId="{30C24DF4-99DE-4641-B399-E30B78F84CBD}" dt="2024-09-07T08:28:46.111" v="17" actId="1076"/>
          <ac:picMkLst>
            <pc:docMk/>
            <pc:sldMk cId="4194686432" sldId="261"/>
            <ac:picMk id="2" creationId="{FE303DE0-DD52-4A17-BB10-415B60FE40EE}"/>
          </ac:picMkLst>
        </pc:picChg>
      </pc:sldChg>
      <pc:sldChg chg="modSp mod">
        <pc:chgData name="David Butler" userId="1d4169bac4fa5473" providerId="LiveId" clId="{30C24DF4-99DE-4641-B399-E30B78F84CBD}" dt="2024-09-07T08:28:51.393" v="19" actId="14100"/>
        <pc:sldMkLst>
          <pc:docMk/>
          <pc:sldMk cId="4184718642" sldId="262"/>
        </pc:sldMkLst>
        <pc:picChg chg="mod">
          <ac:chgData name="David Butler" userId="1d4169bac4fa5473" providerId="LiveId" clId="{30C24DF4-99DE-4641-B399-E30B78F84CBD}" dt="2024-09-07T08:28:51.393" v="19" actId="14100"/>
          <ac:picMkLst>
            <pc:docMk/>
            <pc:sldMk cId="4184718642" sldId="262"/>
            <ac:picMk id="2" creationId="{D98F482D-A1F1-41E9-8EE7-9242EEB98923}"/>
          </ac:picMkLst>
        </pc:picChg>
      </pc:sldChg>
      <pc:sldChg chg="modSp mod">
        <pc:chgData name="David Butler" userId="1d4169bac4fa5473" providerId="LiveId" clId="{30C24DF4-99DE-4641-B399-E30B78F84CBD}" dt="2024-09-07T08:28:40.609" v="14" actId="14100"/>
        <pc:sldMkLst>
          <pc:docMk/>
          <pc:sldMk cId="579462374" sldId="263"/>
        </pc:sldMkLst>
        <pc:picChg chg="mod">
          <ac:chgData name="David Butler" userId="1d4169bac4fa5473" providerId="LiveId" clId="{30C24DF4-99DE-4641-B399-E30B78F84CBD}" dt="2024-09-07T08:28:40.609" v="14" actId="14100"/>
          <ac:picMkLst>
            <pc:docMk/>
            <pc:sldMk cId="579462374" sldId="263"/>
            <ac:picMk id="2" creationId="{C46BB627-D492-4BE3-891F-B20B978BEB21}"/>
          </ac:picMkLst>
        </pc:picChg>
      </pc:sldChg>
      <pc:sldChg chg="modSp mod">
        <pc:chgData name="David Butler" userId="1d4169bac4fa5473" providerId="LiveId" clId="{30C24DF4-99DE-4641-B399-E30B78F84CBD}" dt="2024-09-07T08:28:55.888" v="21" actId="14100"/>
        <pc:sldMkLst>
          <pc:docMk/>
          <pc:sldMk cId="2458482720" sldId="264"/>
        </pc:sldMkLst>
        <pc:picChg chg="mod">
          <ac:chgData name="David Butler" userId="1d4169bac4fa5473" providerId="LiveId" clId="{30C24DF4-99DE-4641-B399-E30B78F84CBD}" dt="2024-09-07T08:28:55.888" v="21" actId="14100"/>
          <ac:picMkLst>
            <pc:docMk/>
            <pc:sldMk cId="2458482720" sldId="264"/>
            <ac:picMk id="2" creationId="{30F5D60B-4EA6-4EA3-A1BC-CE6A86876A48}"/>
          </ac:picMkLst>
        </pc:picChg>
      </pc:sldChg>
      <pc:sldChg chg="addSp delSp modSp mod setBg">
        <pc:chgData name="David Butler" userId="1d4169bac4fa5473" providerId="LiveId" clId="{30C24DF4-99DE-4641-B399-E30B78F84CBD}" dt="2024-09-07T08:29:51.200" v="37" actId="14100"/>
        <pc:sldMkLst>
          <pc:docMk/>
          <pc:sldMk cId="1301421925" sldId="265"/>
        </pc:sldMkLst>
        <pc:picChg chg="del mod">
          <ac:chgData name="David Butler" userId="1d4169bac4fa5473" providerId="LiveId" clId="{30C24DF4-99DE-4641-B399-E30B78F84CBD}" dt="2024-09-07T08:29:23.026" v="24" actId="478"/>
          <ac:picMkLst>
            <pc:docMk/>
            <pc:sldMk cId="1301421925" sldId="265"/>
            <ac:picMk id="2" creationId="{8DE373B5-DB7F-424A-BA41-4050FC3B5095}"/>
          </ac:picMkLst>
        </pc:picChg>
        <pc:picChg chg="add mod modCrop">
          <ac:chgData name="David Butler" userId="1d4169bac4fa5473" providerId="LiveId" clId="{30C24DF4-99DE-4641-B399-E30B78F84CBD}" dt="2024-09-07T08:29:51.200" v="37" actId="14100"/>
          <ac:picMkLst>
            <pc:docMk/>
            <pc:sldMk cId="1301421925" sldId="265"/>
            <ac:picMk id="4" creationId="{5F87E877-AC1A-3A73-A9AB-67CA9B4E9823}"/>
          </ac:picMkLst>
        </pc:picChg>
      </pc:sldChg>
      <pc:sldChg chg="modSp mod">
        <pc:chgData name="David Butler" userId="1d4169bac4fa5473" providerId="LiveId" clId="{30C24DF4-99DE-4641-B399-E30B78F84CBD}" dt="2024-09-07T08:29:58.663" v="39" actId="14100"/>
        <pc:sldMkLst>
          <pc:docMk/>
          <pc:sldMk cId="3931556154" sldId="266"/>
        </pc:sldMkLst>
        <pc:picChg chg="mod">
          <ac:chgData name="David Butler" userId="1d4169bac4fa5473" providerId="LiveId" clId="{30C24DF4-99DE-4641-B399-E30B78F84CBD}" dt="2024-09-07T08:29:58.663" v="39" actId="14100"/>
          <ac:picMkLst>
            <pc:docMk/>
            <pc:sldMk cId="3931556154" sldId="266"/>
            <ac:picMk id="2" creationId="{2DA0A19E-F0E8-4FAB-B066-5957075823E2}"/>
          </ac:picMkLst>
        </pc:picChg>
      </pc:sldChg>
      <pc:sldChg chg="modSp mod">
        <pc:chgData name="David Butler" userId="1d4169bac4fa5473" providerId="LiveId" clId="{30C24DF4-99DE-4641-B399-E30B78F84CBD}" dt="2024-09-07T08:30:05.448" v="41" actId="14100"/>
        <pc:sldMkLst>
          <pc:docMk/>
          <pc:sldMk cId="719718426" sldId="267"/>
        </pc:sldMkLst>
        <pc:picChg chg="mod">
          <ac:chgData name="David Butler" userId="1d4169bac4fa5473" providerId="LiveId" clId="{30C24DF4-99DE-4641-B399-E30B78F84CBD}" dt="2024-09-07T08:30:05.448" v="41" actId="14100"/>
          <ac:picMkLst>
            <pc:docMk/>
            <pc:sldMk cId="719718426" sldId="267"/>
            <ac:picMk id="2" creationId="{6887BA4F-5ED8-4553-A536-4AF7CC3603C8}"/>
          </ac:picMkLst>
        </pc:picChg>
      </pc:sldChg>
      <pc:sldChg chg="modSp mod">
        <pc:chgData name="David Butler" userId="1d4169bac4fa5473" providerId="LiveId" clId="{30C24DF4-99DE-4641-B399-E30B78F84CBD}" dt="2024-09-07T08:30:17.417" v="43" actId="14100"/>
        <pc:sldMkLst>
          <pc:docMk/>
          <pc:sldMk cId="522098718" sldId="268"/>
        </pc:sldMkLst>
        <pc:picChg chg="mod">
          <ac:chgData name="David Butler" userId="1d4169bac4fa5473" providerId="LiveId" clId="{30C24DF4-99DE-4641-B399-E30B78F84CBD}" dt="2024-09-07T08:30:17.417" v="43" actId="14100"/>
          <ac:picMkLst>
            <pc:docMk/>
            <pc:sldMk cId="522098718" sldId="268"/>
            <ac:picMk id="2" creationId="{55511AED-B7D4-44D7-BB90-912C2DFB8CA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25F23-25D1-403B-9744-89391A434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959DF1-754F-4E17-B5CD-8B024CD8F0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B3699-7E04-41C2-9451-B159F715B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DBF9E0-8C91-4F7D-9F24-B4AA397D9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4F0938-864B-476A-B18A-A0ED02272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86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902F7-0092-4346-9B1F-48317D6F8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B21766-7284-4AB7-B90B-F820A6AEDA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62BFE3-212C-40BA-BDA7-58A68C0B8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D08D0-8E2C-42F6-ADC8-433054E41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E2C3F9-24A5-4CB7-A9E5-076EE1B16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292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786BA1-EF64-4175-81B1-C4C2321EBD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4BDD11-9267-45B1-87C2-3A84A2BBDB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A0CC0-972C-4397-BCF8-D13BD1718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7888EB-24C9-4F4D-86B9-791CB19C3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79A90-108F-4879-971D-7A11CDB3A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462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C6554-2401-4E16-B77F-493A1DCFB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C6398-0C9E-4693-B79C-17A51D4A4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80E9D-E26A-4FED-813A-3E739420E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027F57-0A4F-4B92-A6D5-04453DF19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C09733-B977-4C71-BE06-8BAC6F610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565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F9AB6-BDEE-44B3-AD36-8CF12E999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C680A9-E2F1-4801-8603-9D5E3D6B3C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B1176-7F25-473F-A807-EAA483F46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D1AEF-30BB-46F7-A510-22B6BE74B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F1D96-48FB-447F-AA02-49ABC5FBE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3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7E8AF-4917-457A-B7EC-8118486DB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1E877A-CD78-48D0-9462-33AFFB2145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B406DC-982B-4FE4-8D00-8F825BAEE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1F0BA9-2AFB-4065-851E-E871F6C3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C52D93-6075-4254-B227-65216914C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FB9D96-3539-4674-BBE3-99C636621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549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E498C-E884-4C49-BC16-A722ED1C5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B8F8F8-8A04-4127-98B1-AA1F30094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0E0FDE-2DE8-4D85-8DC7-C2B8B45085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643E30-DD22-4973-87A7-73A66D03F7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4D6430-D811-456D-9602-0FE62DC10F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05DE0B-0D1F-4766-B3C8-CC46315C7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9BFE6C-C097-4915-BA28-88D6B126D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2EBDEC-2E79-4BCC-88AD-A8EBF7BB4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442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7E71F-95E0-41D6-836E-5CEF4BFC8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00C897-7F1C-4A24-8E6D-8FC89D5D6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6445CB-12E6-4ECB-9E80-8D2876A46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F0353A-0F9A-4B50-9B06-65F00946D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737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544AAA-A5B1-45C3-9E1E-24A2AFFF2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8C2013-5219-4595-A9E9-C150B3099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2F220D-A451-4E8E-B4D7-0B567EAFB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893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C7D70-11AA-47A4-BDE6-1612AC655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1217D-D782-41F6-B74B-9B77E178B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73E273-3769-4A84-8736-453A191617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6C9C12-9FC3-4B18-B798-4220DAEBB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E37B71-A126-4A96-9DF3-A84B1E87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55731C-7B11-4340-87D6-3BAE34800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95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6FF9C-D314-49C4-8570-58C00A699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96EECD-F61B-434D-BB85-4056F5EBEE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E0AC0B-015E-4478-973B-D2A6D5D32E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CDDDB3-3077-4395-9F05-9C36140A3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169359-684D-4F38-9244-6571F7CAC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9BF10-EA6D-4C9E-9679-58A696099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755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896D12-9CD1-4279-94AA-56D9DD3E6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BDBD3-0AEA-4E46-BDEC-8D4FDD0A2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FB368-0A09-4D85-A687-ED54A355E3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244FE-1D77-47A5-A7FC-425D859D4F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33371-166E-4A80-8E78-5F42C06013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500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457EA01-15E1-46D2-998E-82E6409AC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7397" y="176196"/>
            <a:ext cx="5899404" cy="650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357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F87E877-AC1A-3A73-A9AB-67CA9B4E98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00" r="7486"/>
          <a:stretch/>
        </p:blipFill>
        <p:spPr>
          <a:xfrm>
            <a:off x="223519" y="1314366"/>
            <a:ext cx="11745287" cy="2932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4219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DA0A19E-F0E8-4FAB-B066-5957075823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1008"/>
            <a:ext cx="11966710" cy="2509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56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887BA4F-5ED8-4553-A536-4AF7CC360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808008"/>
            <a:ext cx="11574323" cy="4332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718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5511AED-B7D4-44D7-BB90-912C2DFB8C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016" y="387896"/>
            <a:ext cx="11539104" cy="492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0987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8193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CB5BBC4-D385-49E8-BFD5-298A85D20B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6662" y="95567"/>
            <a:ext cx="6058218" cy="6646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086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80C7554-2716-4BDE-879E-2962551F7D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384" y="0"/>
            <a:ext cx="6424295" cy="6673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176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B144CC4-4464-4E31-8490-190BAD5C75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4957" y="0"/>
            <a:ext cx="5851843" cy="6850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075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65F468C-AEAD-485B-A184-20B3EF8C3B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20" y="266974"/>
            <a:ext cx="11775247" cy="435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482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46BB627-D492-4BE3-891F-B20B978BEB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597" y="532470"/>
            <a:ext cx="11608899" cy="39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462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E303DE0-DD52-4A17-BB10-415B60FE40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60" y="542760"/>
            <a:ext cx="12018479" cy="444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686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98F482D-A1F1-41E9-8EE7-9242EEB989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817" y="124777"/>
            <a:ext cx="9725343" cy="639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718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0F5D60B-4EA6-4EA3-A1BC-CE6A86876A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026"/>
            <a:ext cx="11665381" cy="5907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482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C505FD4-5786-4CEE-A3E1-69B5E883D5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0DF0E53-71F4-4C28-9847-6CFEEFCB9A9E}">
  <ds:schemaRefs>
    <ds:schemaRef ds:uri="http://schemas.microsoft.com/office/2006/documentManagement/types"/>
    <ds:schemaRef ds:uri="http://purl.org/dc/elements/1.1/"/>
    <ds:schemaRef ds:uri="http://purl.org/dc/terms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7789c14a-a99d-49e3-b17f-cc0aeb526209"/>
    <ds:schemaRef ds:uri="1d7f4318-fbaa-42fb-befc-90ab84d26bd1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51DED19-1D53-4231-AD5C-FCBABA5E83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0</Words>
  <Application>Microsoft Office PowerPoint</Application>
  <PresentationFormat>Widescreen</PresentationFormat>
  <Paragraphs>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2</cp:revision>
  <dcterms:created xsi:type="dcterms:W3CDTF">2023-08-17T13:59:39Z</dcterms:created>
  <dcterms:modified xsi:type="dcterms:W3CDTF">2024-09-07T08:30:19Z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