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  <p:sldId id="278" r:id="rId6"/>
    <p:sldId id="281" r:id="rId7"/>
    <p:sldId id="280" r:id="rId8"/>
    <p:sldId id="282" r:id="rId9"/>
    <p:sldId id="283" r:id="rId10"/>
    <p:sldId id="284" r:id="rId11"/>
    <p:sldId id="285" r:id="rId12"/>
    <p:sldId id="286" r:id="rId13"/>
    <p:sldId id="287" r:id="rId14"/>
    <p:sldId id="288" r:id="rId15"/>
    <p:sldId id="289" r:id="rId16"/>
    <p:sldId id="290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819B2A5-3B89-44C8-A877-A1B69D4D5FE2}" v="2" dt="2024-09-07T08:24:02.428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9" d="100"/>
          <a:sy n="59" d="100"/>
        </p:scale>
        <p:origin x="784" y="5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microsoft.com/office/2015/10/relationships/revisionInfo" Target="revisionInfo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avid Butler" userId="1d4169bac4fa5473" providerId="LiveId" clId="{E819B2A5-3B89-44C8-A877-A1B69D4D5FE2}"/>
    <pc:docChg chg="custSel modSld">
      <pc:chgData name="David Butler" userId="1d4169bac4fa5473" providerId="LiveId" clId="{E819B2A5-3B89-44C8-A877-A1B69D4D5FE2}" dt="2024-09-07T08:25:38.009" v="27" actId="14100"/>
      <pc:docMkLst>
        <pc:docMk/>
      </pc:docMkLst>
      <pc:sldChg chg="addSp delSp modSp mod">
        <pc:chgData name="David Butler" userId="1d4169bac4fa5473" providerId="LiveId" clId="{E819B2A5-3B89-44C8-A877-A1B69D4D5FE2}" dt="2024-09-07T08:24:24.303" v="15" actId="14100"/>
        <pc:sldMkLst>
          <pc:docMk/>
          <pc:sldMk cId="0" sldId="256"/>
        </pc:sldMkLst>
        <pc:spChg chg="mod">
          <ac:chgData name="David Butler" userId="1d4169bac4fa5473" providerId="LiveId" clId="{E819B2A5-3B89-44C8-A877-A1B69D4D5FE2}" dt="2024-09-07T08:24:20.279" v="14" actId="1076"/>
          <ac:spMkLst>
            <pc:docMk/>
            <pc:sldMk cId="0" sldId="256"/>
            <ac:spMk id="26" creationId="{F69424E7-6CD0-4A90-939B-5B0AAAA85657}"/>
          </ac:spMkLst>
        </pc:spChg>
        <pc:picChg chg="add mod modCrop">
          <ac:chgData name="David Butler" userId="1d4169bac4fa5473" providerId="LiveId" clId="{E819B2A5-3B89-44C8-A877-A1B69D4D5FE2}" dt="2024-09-07T08:23:02.991" v="6" actId="14100"/>
          <ac:picMkLst>
            <pc:docMk/>
            <pc:sldMk cId="0" sldId="256"/>
            <ac:picMk id="2" creationId="{4B83DEEA-648E-E8E4-C74D-5220392F320F}"/>
          </ac:picMkLst>
        </pc:picChg>
        <pc:picChg chg="add mod">
          <ac:chgData name="David Butler" userId="1d4169bac4fa5473" providerId="LiveId" clId="{E819B2A5-3B89-44C8-A877-A1B69D4D5FE2}" dt="2024-09-07T08:24:10.328" v="11" actId="1076"/>
          <ac:picMkLst>
            <pc:docMk/>
            <pc:sldMk cId="0" sldId="256"/>
            <ac:picMk id="3" creationId="{83DD79D3-6581-363E-012A-2545CCBE9775}"/>
          </ac:picMkLst>
        </pc:picChg>
        <pc:picChg chg="del">
          <ac:chgData name="David Butler" userId="1d4169bac4fa5473" providerId="LiveId" clId="{E819B2A5-3B89-44C8-A877-A1B69D4D5FE2}" dt="2024-09-07T08:20:43.370" v="0" actId="478"/>
          <ac:picMkLst>
            <pc:docMk/>
            <pc:sldMk cId="0" sldId="256"/>
            <ac:picMk id="16" creationId="{76F2BDCA-2AE9-4B86-B6F7-27571B92905A}"/>
          </ac:picMkLst>
        </pc:picChg>
        <pc:picChg chg="mod">
          <ac:chgData name="David Butler" userId="1d4169bac4fa5473" providerId="LiveId" clId="{E819B2A5-3B89-44C8-A877-A1B69D4D5FE2}" dt="2024-09-07T08:24:16.281" v="13" actId="14100"/>
          <ac:picMkLst>
            <pc:docMk/>
            <pc:sldMk cId="0" sldId="256"/>
            <ac:picMk id="20" creationId="{28C711CA-4C66-4DDE-B6CE-2A663407E680}"/>
          </ac:picMkLst>
        </pc:picChg>
        <pc:picChg chg="del">
          <ac:chgData name="David Butler" userId="1d4169bac4fa5473" providerId="LiveId" clId="{E819B2A5-3B89-44C8-A877-A1B69D4D5FE2}" dt="2024-09-07T08:23:11.126" v="7" actId="478"/>
          <ac:picMkLst>
            <pc:docMk/>
            <pc:sldMk cId="0" sldId="256"/>
            <ac:picMk id="23" creationId="{843DE30C-F16A-4905-9ACD-6F861D9ECCE2}"/>
          </ac:picMkLst>
        </pc:picChg>
        <pc:picChg chg="mod">
          <ac:chgData name="David Butler" userId="1d4169bac4fa5473" providerId="LiveId" clId="{E819B2A5-3B89-44C8-A877-A1B69D4D5FE2}" dt="2024-09-07T08:24:24.303" v="15" actId="14100"/>
          <ac:picMkLst>
            <pc:docMk/>
            <pc:sldMk cId="0" sldId="256"/>
            <ac:picMk id="25" creationId="{CA256328-5BAC-4295-85EC-05D0E8DA19AD}"/>
          </ac:picMkLst>
        </pc:picChg>
      </pc:sldChg>
      <pc:sldChg chg="addSp delSp modSp mod setBg">
        <pc:chgData name="David Butler" userId="1d4169bac4fa5473" providerId="LiveId" clId="{E819B2A5-3B89-44C8-A877-A1B69D4D5FE2}" dt="2024-09-07T08:24:48.423" v="18" actId="26606"/>
        <pc:sldMkLst>
          <pc:docMk/>
          <pc:sldMk cId="318777212" sldId="278"/>
        </pc:sldMkLst>
        <pc:picChg chg="del">
          <ac:chgData name="David Butler" userId="1d4169bac4fa5473" providerId="LiveId" clId="{E819B2A5-3B89-44C8-A877-A1B69D4D5FE2}" dt="2024-09-07T08:24:30.526" v="16" actId="478"/>
          <ac:picMkLst>
            <pc:docMk/>
            <pc:sldMk cId="318777212" sldId="278"/>
            <ac:picMk id="2" creationId="{7083F89F-338A-44F3-8E64-C3AFFB548F18}"/>
          </ac:picMkLst>
        </pc:picChg>
        <pc:picChg chg="add mod">
          <ac:chgData name="David Butler" userId="1d4169bac4fa5473" providerId="LiveId" clId="{E819B2A5-3B89-44C8-A877-A1B69D4D5FE2}" dt="2024-09-07T08:24:48.423" v="18" actId="26606"/>
          <ac:picMkLst>
            <pc:docMk/>
            <pc:sldMk cId="318777212" sldId="278"/>
            <ac:picMk id="4" creationId="{C2EF8598-D9E0-BF24-717E-DBD179807D6B}"/>
          </ac:picMkLst>
        </pc:picChg>
      </pc:sldChg>
      <pc:sldChg chg="addSp delSp modSp mod">
        <pc:chgData name="David Butler" userId="1d4169bac4fa5473" providerId="LiveId" clId="{E819B2A5-3B89-44C8-A877-A1B69D4D5FE2}" dt="2024-09-07T08:25:38.009" v="27" actId="14100"/>
        <pc:sldMkLst>
          <pc:docMk/>
          <pc:sldMk cId="2235834159" sldId="280"/>
        </pc:sldMkLst>
        <pc:picChg chg="del">
          <ac:chgData name="David Butler" userId="1d4169bac4fa5473" providerId="LiveId" clId="{E819B2A5-3B89-44C8-A877-A1B69D4D5FE2}" dt="2024-09-07T08:25:32.963" v="24" actId="478"/>
          <ac:picMkLst>
            <pc:docMk/>
            <pc:sldMk cId="2235834159" sldId="280"/>
            <ac:picMk id="2" creationId="{CD78E9E2-91E6-4E11-A23B-BF6B2570E792}"/>
          </ac:picMkLst>
        </pc:picChg>
        <pc:picChg chg="add mod">
          <ac:chgData name="David Butler" userId="1d4169bac4fa5473" providerId="LiveId" clId="{E819B2A5-3B89-44C8-A877-A1B69D4D5FE2}" dt="2024-09-07T08:25:38.009" v="27" actId="14100"/>
          <ac:picMkLst>
            <pc:docMk/>
            <pc:sldMk cId="2235834159" sldId="280"/>
            <ac:picMk id="4" creationId="{0DB247D4-0D1C-8910-5472-9EB93BDA9ACA}"/>
          </ac:picMkLst>
        </pc:picChg>
      </pc:sldChg>
      <pc:sldChg chg="addSp delSp modSp mod setBg">
        <pc:chgData name="David Butler" userId="1d4169bac4fa5473" providerId="LiveId" clId="{E819B2A5-3B89-44C8-A877-A1B69D4D5FE2}" dt="2024-09-07T08:25:29.816" v="23" actId="14100"/>
        <pc:sldMkLst>
          <pc:docMk/>
          <pc:sldMk cId="1689662125" sldId="281"/>
        </pc:sldMkLst>
        <pc:picChg chg="del">
          <ac:chgData name="David Butler" userId="1d4169bac4fa5473" providerId="LiveId" clId="{E819B2A5-3B89-44C8-A877-A1B69D4D5FE2}" dt="2024-09-07T08:24:51.964" v="19" actId="478"/>
          <ac:picMkLst>
            <pc:docMk/>
            <pc:sldMk cId="1689662125" sldId="281"/>
            <ac:picMk id="2" creationId="{77C8F7B2-D597-4A0C-95B3-8AA6B8566BC7}"/>
          </ac:picMkLst>
        </pc:picChg>
        <pc:picChg chg="add mod">
          <ac:chgData name="David Butler" userId="1d4169bac4fa5473" providerId="LiveId" clId="{E819B2A5-3B89-44C8-A877-A1B69D4D5FE2}" dt="2024-09-07T08:25:29.816" v="23" actId="14100"/>
          <ac:picMkLst>
            <pc:docMk/>
            <pc:sldMk cId="1689662125" sldId="281"/>
            <ac:picMk id="4" creationId="{5B975564-DC3F-011C-3B5E-4FF6006D673D}"/>
          </ac:picMkLst>
        </pc:picChg>
      </pc:sldChg>
    </pc:docChg>
  </pc:docChgLst>
  <pc:docChgLst>
    <pc:chgData name="David Butler" userId="5e725e48-0273-4087-b2eb-09e2acbbccf3" providerId="ADAL" clId="{B9F00EE7-ECC5-49C1-A417-12E9A25C0815}"/>
    <pc:docChg chg="custSel addSld delSld modSld">
      <pc:chgData name="David Butler" userId="5e725e48-0273-4087-b2eb-09e2acbbccf3" providerId="ADAL" clId="{B9F00EE7-ECC5-49C1-A417-12E9A25C0815}" dt="2023-08-22T08:06:17.400" v="66" actId="2696"/>
      <pc:docMkLst>
        <pc:docMk/>
      </pc:docMkLst>
      <pc:sldChg chg="addSp delSp modSp">
        <pc:chgData name="David Butler" userId="5e725e48-0273-4087-b2eb-09e2acbbccf3" providerId="ADAL" clId="{B9F00EE7-ECC5-49C1-A417-12E9A25C0815}" dt="2023-08-22T08:04:18.422" v="50" actId="1076"/>
        <pc:sldMkLst>
          <pc:docMk/>
          <pc:sldMk cId="0" sldId="256"/>
        </pc:sldMkLst>
        <pc:spChg chg="mod">
          <ac:chgData name="David Butler" userId="5e725e48-0273-4087-b2eb-09e2acbbccf3" providerId="ADAL" clId="{B9F00EE7-ECC5-49C1-A417-12E9A25C0815}" dt="2023-08-22T08:02:39.518" v="12" actId="1076"/>
          <ac:spMkLst>
            <pc:docMk/>
            <pc:sldMk cId="0" sldId="256"/>
            <ac:spMk id="9" creationId="{00000000-0000-0000-0000-000000000000}"/>
          </ac:spMkLst>
        </pc:spChg>
        <pc:spChg chg="mod">
          <ac:chgData name="David Butler" userId="5e725e48-0273-4087-b2eb-09e2acbbccf3" providerId="ADAL" clId="{B9F00EE7-ECC5-49C1-A417-12E9A25C0815}" dt="2023-08-22T08:02:53.358" v="16" actId="1076"/>
          <ac:spMkLst>
            <pc:docMk/>
            <pc:sldMk cId="0" sldId="256"/>
            <ac:spMk id="10" creationId="{00000000-0000-0000-0000-000000000000}"/>
          </ac:spMkLst>
        </pc:spChg>
        <pc:spChg chg="mod">
          <ac:chgData name="David Butler" userId="5e725e48-0273-4087-b2eb-09e2acbbccf3" providerId="ADAL" clId="{B9F00EE7-ECC5-49C1-A417-12E9A25C0815}" dt="2023-08-22T08:02:10.446" v="2" actId="1076"/>
          <ac:spMkLst>
            <pc:docMk/>
            <pc:sldMk cId="0" sldId="256"/>
            <ac:spMk id="11" creationId="{00000000-0000-0000-0000-000000000000}"/>
          </ac:spMkLst>
        </pc:spChg>
        <pc:spChg chg="mod">
          <ac:chgData name="David Butler" userId="5e725e48-0273-4087-b2eb-09e2acbbccf3" providerId="ADAL" clId="{B9F00EE7-ECC5-49C1-A417-12E9A25C0815}" dt="2023-08-22T08:02:14.719" v="4" actId="1076"/>
          <ac:spMkLst>
            <pc:docMk/>
            <pc:sldMk cId="0" sldId="256"/>
            <ac:spMk id="19" creationId="{498D5AC8-15C4-4571-B3ED-1B78E5F23036}"/>
          </ac:spMkLst>
        </pc:spChg>
        <pc:spChg chg="mod">
          <ac:chgData name="David Butler" userId="5e725e48-0273-4087-b2eb-09e2acbbccf3" providerId="ADAL" clId="{B9F00EE7-ECC5-49C1-A417-12E9A25C0815}" dt="2023-08-22T08:03:25.047" v="27" actId="1076"/>
          <ac:spMkLst>
            <pc:docMk/>
            <pc:sldMk cId="0" sldId="256"/>
            <ac:spMk id="21" creationId="{12363A3E-CDD6-48D7-AD71-266ED7BB9904}"/>
          </ac:spMkLst>
        </pc:spChg>
        <pc:spChg chg="mod">
          <ac:chgData name="David Butler" userId="5e725e48-0273-4087-b2eb-09e2acbbccf3" providerId="ADAL" clId="{B9F00EE7-ECC5-49C1-A417-12E9A25C0815}" dt="2023-08-22T08:03:35.855" v="31" actId="1076"/>
          <ac:spMkLst>
            <pc:docMk/>
            <pc:sldMk cId="0" sldId="256"/>
            <ac:spMk id="22" creationId="{9E3F4C42-E22A-41AA-82A0-3EC5880EA7D9}"/>
          </ac:spMkLst>
        </pc:spChg>
        <pc:spChg chg="add mod">
          <ac:chgData name="David Butler" userId="5e725e48-0273-4087-b2eb-09e2acbbccf3" providerId="ADAL" clId="{B9F00EE7-ECC5-49C1-A417-12E9A25C0815}" dt="2023-08-22T08:03:50.810" v="37" actId="20577"/>
          <ac:spMkLst>
            <pc:docMk/>
            <pc:sldMk cId="0" sldId="256"/>
            <ac:spMk id="26" creationId="{F69424E7-6CD0-4A90-939B-5B0AAAA85657}"/>
          </ac:spMkLst>
        </pc:spChg>
        <pc:spChg chg="add mod">
          <ac:chgData name="David Butler" userId="5e725e48-0273-4087-b2eb-09e2acbbccf3" providerId="ADAL" clId="{B9F00EE7-ECC5-49C1-A417-12E9A25C0815}" dt="2023-08-22T08:04:02.236" v="42" actId="20577"/>
          <ac:spMkLst>
            <pc:docMk/>
            <pc:sldMk cId="0" sldId="256"/>
            <ac:spMk id="27" creationId="{D4AB301D-5696-475B-A771-655C20F8857E}"/>
          </ac:spMkLst>
        </pc:spChg>
        <pc:picChg chg="del">
          <ac:chgData name="David Butler" userId="5e725e48-0273-4087-b2eb-09e2acbbccf3" providerId="ADAL" clId="{B9F00EE7-ECC5-49C1-A417-12E9A25C0815}" dt="2023-08-22T08:01:53.545" v="0" actId="478"/>
          <ac:picMkLst>
            <pc:docMk/>
            <pc:sldMk cId="0" sldId="256"/>
            <ac:picMk id="12" creationId="{D59ADDAA-2897-46CB-8BF5-61203B428DDE}"/>
          </ac:picMkLst>
        </pc:picChg>
        <pc:picChg chg="mod">
          <ac:chgData name="David Butler" userId="5e725e48-0273-4087-b2eb-09e2acbbccf3" providerId="ADAL" clId="{B9F00EE7-ECC5-49C1-A417-12E9A25C0815}" dt="2023-08-22T08:02:51.415" v="15" actId="1076"/>
          <ac:picMkLst>
            <pc:docMk/>
            <pc:sldMk cId="0" sldId="256"/>
            <ac:picMk id="13" creationId="{30EB505B-8A27-4A61-A700-19C9B2ACCEEC}"/>
          </ac:picMkLst>
        </pc:picChg>
        <pc:picChg chg="mod">
          <ac:chgData name="David Butler" userId="5e725e48-0273-4087-b2eb-09e2acbbccf3" providerId="ADAL" clId="{B9F00EE7-ECC5-49C1-A417-12E9A25C0815}" dt="2023-08-22T08:03:06.286" v="22" actId="1076"/>
          <ac:picMkLst>
            <pc:docMk/>
            <pc:sldMk cId="0" sldId="256"/>
            <ac:picMk id="14" creationId="{F42C3799-3F7D-41EA-A0B8-92D35DFB72D8}"/>
          </ac:picMkLst>
        </pc:picChg>
        <pc:picChg chg="add mod">
          <ac:chgData name="David Butler" userId="5e725e48-0273-4087-b2eb-09e2acbbccf3" providerId="ADAL" clId="{B9F00EE7-ECC5-49C1-A417-12E9A25C0815}" dt="2023-08-22T08:02:40.519" v="13" actId="1076"/>
          <ac:picMkLst>
            <pc:docMk/>
            <pc:sldMk cId="0" sldId="256"/>
            <ac:picMk id="16" creationId="{76F2BDCA-2AE9-4B86-B6F7-27571B92905A}"/>
          </ac:picMkLst>
        </pc:picChg>
        <pc:picChg chg="add mod">
          <ac:chgData name="David Butler" userId="5e725e48-0273-4087-b2eb-09e2acbbccf3" providerId="ADAL" clId="{B9F00EE7-ECC5-49C1-A417-12E9A25C0815}" dt="2023-08-22T08:04:06.710" v="43" actId="14100"/>
          <ac:picMkLst>
            <pc:docMk/>
            <pc:sldMk cId="0" sldId="256"/>
            <ac:picMk id="17" creationId="{AC38ABBE-D616-4920-993E-E4B02F46A438}"/>
          </ac:picMkLst>
        </pc:picChg>
        <pc:picChg chg="mod">
          <ac:chgData name="David Butler" userId="5e725e48-0273-4087-b2eb-09e2acbbccf3" providerId="ADAL" clId="{B9F00EE7-ECC5-49C1-A417-12E9A25C0815}" dt="2023-08-22T08:04:08.815" v="44" actId="1076"/>
          <ac:picMkLst>
            <pc:docMk/>
            <pc:sldMk cId="0" sldId="256"/>
            <ac:picMk id="18" creationId="{DFF79081-6EC2-4E1A-8500-29AC9BCC3D77}"/>
          </ac:picMkLst>
        </pc:picChg>
        <pc:picChg chg="mod">
          <ac:chgData name="David Butler" userId="5e725e48-0273-4087-b2eb-09e2acbbccf3" providerId="ADAL" clId="{B9F00EE7-ECC5-49C1-A417-12E9A25C0815}" dt="2023-08-22T08:04:15.768" v="48" actId="1076"/>
          <ac:picMkLst>
            <pc:docMk/>
            <pc:sldMk cId="0" sldId="256"/>
            <ac:picMk id="20" creationId="{28C711CA-4C66-4DDE-B6CE-2A663407E680}"/>
          </ac:picMkLst>
        </pc:picChg>
        <pc:picChg chg="mod">
          <ac:chgData name="David Butler" userId="5e725e48-0273-4087-b2eb-09e2acbbccf3" providerId="ADAL" clId="{B9F00EE7-ECC5-49C1-A417-12E9A25C0815}" dt="2023-08-22T08:04:17.006" v="49" actId="1076"/>
          <ac:picMkLst>
            <pc:docMk/>
            <pc:sldMk cId="0" sldId="256"/>
            <ac:picMk id="23" creationId="{843DE30C-F16A-4905-9ACD-6F861D9ECCE2}"/>
          </ac:picMkLst>
        </pc:picChg>
        <pc:picChg chg="add mod">
          <ac:chgData name="David Butler" userId="5e725e48-0273-4087-b2eb-09e2acbbccf3" providerId="ADAL" clId="{B9F00EE7-ECC5-49C1-A417-12E9A25C0815}" dt="2023-08-22T08:04:13.215" v="47" actId="14100"/>
          <ac:picMkLst>
            <pc:docMk/>
            <pc:sldMk cId="0" sldId="256"/>
            <ac:picMk id="24" creationId="{611E895C-FB1D-459D-9FDA-9A2C85F3B4FE}"/>
          </ac:picMkLst>
        </pc:picChg>
        <pc:picChg chg="mod">
          <ac:chgData name="David Butler" userId="5e725e48-0273-4087-b2eb-09e2acbbccf3" providerId="ADAL" clId="{B9F00EE7-ECC5-49C1-A417-12E9A25C0815}" dt="2023-08-22T08:04:18.422" v="50" actId="1076"/>
          <ac:picMkLst>
            <pc:docMk/>
            <pc:sldMk cId="0" sldId="256"/>
            <ac:picMk id="25" creationId="{CA256328-5BAC-4295-85EC-05D0E8DA19AD}"/>
          </ac:picMkLst>
        </pc:picChg>
      </pc:sldChg>
      <pc:sldChg chg="del">
        <pc:chgData name="David Butler" userId="5e725e48-0273-4087-b2eb-09e2acbbccf3" providerId="ADAL" clId="{B9F00EE7-ECC5-49C1-A417-12E9A25C0815}" dt="2023-08-22T08:06:17.400" v="66" actId="2696"/>
        <pc:sldMkLst>
          <pc:docMk/>
          <pc:sldMk cId="0" sldId="257"/>
        </pc:sldMkLst>
      </pc:sldChg>
      <pc:sldChg chg="del">
        <pc:chgData name="David Butler" userId="5e725e48-0273-4087-b2eb-09e2acbbccf3" providerId="ADAL" clId="{B9F00EE7-ECC5-49C1-A417-12E9A25C0815}" dt="2023-08-22T08:06:13.864" v="61" actId="2696"/>
        <pc:sldMkLst>
          <pc:docMk/>
          <pc:sldMk cId="0" sldId="265"/>
        </pc:sldMkLst>
      </pc:sldChg>
      <pc:sldChg chg="del">
        <pc:chgData name="David Butler" userId="5e725e48-0273-4087-b2eb-09e2acbbccf3" providerId="ADAL" clId="{B9F00EE7-ECC5-49C1-A417-12E9A25C0815}" dt="2023-08-22T08:06:15.378" v="63" actId="2696"/>
        <pc:sldMkLst>
          <pc:docMk/>
          <pc:sldMk cId="6299309" sldId="270"/>
        </pc:sldMkLst>
      </pc:sldChg>
      <pc:sldChg chg="del">
        <pc:chgData name="David Butler" userId="5e725e48-0273-4087-b2eb-09e2acbbccf3" providerId="ADAL" clId="{B9F00EE7-ECC5-49C1-A417-12E9A25C0815}" dt="2023-08-22T08:06:13.143" v="60" actId="2696"/>
        <pc:sldMkLst>
          <pc:docMk/>
          <pc:sldMk cId="2503806899" sldId="272"/>
        </pc:sldMkLst>
      </pc:sldChg>
      <pc:sldChg chg="del">
        <pc:chgData name="David Butler" userId="5e725e48-0273-4087-b2eb-09e2acbbccf3" providerId="ADAL" clId="{B9F00EE7-ECC5-49C1-A417-12E9A25C0815}" dt="2023-08-22T08:06:16.194" v="64" actId="2696"/>
        <pc:sldMkLst>
          <pc:docMk/>
          <pc:sldMk cId="3723185035" sldId="273"/>
        </pc:sldMkLst>
      </pc:sldChg>
      <pc:sldChg chg="del">
        <pc:chgData name="David Butler" userId="5e725e48-0273-4087-b2eb-09e2acbbccf3" providerId="ADAL" clId="{B9F00EE7-ECC5-49C1-A417-12E9A25C0815}" dt="2023-08-22T08:06:16.766" v="65" actId="2696"/>
        <pc:sldMkLst>
          <pc:docMk/>
          <pc:sldMk cId="1506373059" sldId="276"/>
        </pc:sldMkLst>
      </pc:sldChg>
      <pc:sldChg chg="del">
        <pc:chgData name="David Butler" userId="5e725e48-0273-4087-b2eb-09e2acbbccf3" providerId="ADAL" clId="{B9F00EE7-ECC5-49C1-A417-12E9A25C0815}" dt="2023-08-22T08:06:14.588" v="62" actId="2696"/>
        <pc:sldMkLst>
          <pc:docMk/>
          <pc:sldMk cId="2334685323" sldId="277"/>
        </pc:sldMkLst>
      </pc:sldChg>
      <pc:sldChg chg="addSp add">
        <pc:chgData name="David Butler" userId="5e725e48-0273-4087-b2eb-09e2acbbccf3" providerId="ADAL" clId="{B9F00EE7-ECC5-49C1-A417-12E9A25C0815}" dt="2023-08-22T08:05:14.226" v="55"/>
        <pc:sldMkLst>
          <pc:docMk/>
          <pc:sldMk cId="318777212" sldId="278"/>
        </pc:sldMkLst>
        <pc:picChg chg="add">
          <ac:chgData name="David Butler" userId="5e725e48-0273-4087-b2eb-09e2acbbccf3" providerId="ADAL" clId="{B9F00EE7-ECC5-49C1-A417-12E9A25C0815}" dt="2023-08-22T08:05:14.226" v="55"/>
          <ac:picMkLst>
            <pc:docMk/>
            <pc:sldMk cId="318777212" sldId="278"/>
            <ac:picMk id="2" creationId="{7083F89F-338A-44F3-8E64-C3AFFB548F18}"/>
          </ac:picMkLst>
        </pc:picChg>
      </pc:sldChg>
      <pc:sldChg chg="add">
        <pc:chgData name="David Butler" userId="5e725e48-0273-4087-b2eb-09e2acbbccf3" providerId="ADAL" clId="{B9F00EE7-ECC5-49C1-A417-12E9A25C0815}" dt="2023-08-22T08:05:07.996" v="52"/>
        <pc:sldMkLst>
          <pc:docMk/>
          <pc:sldMk cId="757092206" sldId="279"/>
        </pc:sldMkLst>
      </pc:sldChg>
      <pc:sldChg chg="addSp add">
        <pc:chgData name="David Butler" userId="5e725e48-0273-4087-b2eb-09e2acbbccf3" providerId="ADAL" clId="{B9F00EE7-ECC5-49C1-A417-12E9A25C0815}" dt="2023-08-22T08:05:38.086" v="57"/>
        <pc:sldMkLst>
          <pc:docMk/>
          <pc:sldMk cId="2235834159" sldId="280"/>
        </pc:sldMkLst>
        <pc:picChg chg="add">
          <ac:chgData name="David Butler" userId="5e725e48-0273-4087-b2eb-09e2acbbccf3" providerId="ADAL" clId="{B9F00EE7-ECC5-49C1-A417-12E9A25C0815}" dt="2023-08-22T08:05:38.086" v="57"/>
          <ac:picMkLst>
            <pc:docMk/>
            <pc:sldMk cId="2235834159" sldId="280"/>
            <ac:picMk id="2" creationId="{CD78E9E2-91E6-4E11-A23B-BF6B2570E792}"/>
          </ac:picMkLst>
        </pc:picChg>
      </pc:sldChg>
      <pc:sldChg chg="addSp add">
        <pc:chgData name="David Butler" userId="5e725e48-0273-4087-b2eb-09e2acbbccf3" providerId="ADAL" clId="{B9F00EE7-ECC5-49C1-A417-12E9A25C0815}" dt="2023-08-22T08:05:27.069" v="56"/>
        <pc:sldMkLst>
          <pc:docMk/>
          <pc:sldMk cId="1689662125" sldId="281"/>
        </pc:sldMkLst>
        <pc:picChg chg="add">
          <ac:chgData name="David Butler" userId="5e725e48-0273-4087-b2eb-09e2acbbccf3" providerId="ADAL" clId="{B9F00EE7-ECC5-49C1-A417-12E9A25C0815}" dt="2023-08-22T08:05:27.069" v="56"/>
          <ac:picMkLst>
            <pc:docMk/>
            <pc:sldMk cId="1689662125" sldId="281"/>
            <ac:picMk id="2" creationId="{77C8F7B2-D597-4A0C-95B3-8AA6B8566BC7}"/>
          </ac:picMkLst>
        </pc:picChg>
      </pc:sldChg>
      <pc:sldChg chg="add">
        <pc:chgData name="David Butler" userId="5e725e48-0273-4087-b2eb-09e2acbbccf3" providerId="ADAL" clId="{B9F00EE7-ECC5-49C1-A417-12E9A25C0815}" dt="2023-08-22T08:05:59.994" v="58"/>
        <pc:sldMkLst>
          <pc:docMk/>
          <pc:sldMk cId="3894795880" sldId="282"/>
        </pc:sldMkLst>
      </pc:sldChg>
      <pc:sldChg chg="add">
        <pc:chgData name="David Butler" userId="5e725e48-0273-4087-b2eb-09e2acbbccf3" providerId="ADAL" clId="{B9F00EE7-ECC5-49C1-A417-12E9A25C0815}" dt="2023-08-22T08:06:01.986" v="59"/>
        <pc:sldMkLst>
          <pc:docMk/>
          <pc:sldMk cId="3011457348" sldId="283"/>
        </pc:sldMkLst>
      </pc:sldChg>
    </pc:docChg>
  </pc:docChgLst>
  <pc:docChgLst>
    <pc:chgData name="David Butler" userId="1d4169bac4fa5473" providerId="LiveId" clId="{31C9D4D7-EC43-45A4-94CC-04E65475A8A5}"/>
    <pc:docChg chg="undo custSel addSld delSld modSld">
      <pc:chgData name="David Butler" userId="1d4169bac4fa5473" providerId="LiveId" clId="{31C9D4D7-EC43-45A4-94CC-04E65475A8A5}" dt="2023-12-22T07:20:05.683" v="170" actId="20577"/>
      <pc:docMkLst>
        <pc:docMk/>
      </pc:docMkLst>
      <pc:sldChg chg="modSp mod">
        <pc:chgData name="David Butler" userId="1d4169bac4fa5473" providerId="LiveId" clId="{31C9D4D7-EC43-45A4-94CC-04E65475A8A5}" dt="2023-12-22T07:15:14.408" v="3" actId="14100"/>
        <pc:sldMkLst>
          <pc:docMk/>
          <pc:sldMk cId="318777212" sldId="278"/>
        </pc:sldMkLst>
        <pc:picChg chg="mod">
          <ac:chgData name="David Butler" userId="1d4169bac4fa5473" providerId="LiveId" clId="{31C9D4D7-EC43-45A4-94CC-04E65475A8A5}" dt="2023-12-22T07:15:14.408" v="3" actId="14100"/>
          <ac:picMkLst>
            <pc:docMk/>
            <pc:sldMk cId="318777212" sldId="278"/>
            <ac:picMk id="2" creationId="{7083F89F-338A-44F3-8E64-C3AFFB548F18}"/>
          </ac:picMkLst>
        </pc:picChg>
      </pc:sldChg>
      <pc:sldChg chg="del">
        <pc:chgData name="David Butler" userId="1d4169bac4fa5473" providerId="LiveId" clId="{31C9D4D7-EC43-45A4-94CC-04E65475A8A5}" dt="2023-12-22T07:15:42.300" v="12" actId="47"/>
        <pc:sldMkLst>
          <pc:docMk/>
          <pc:sldMk cId="757092206" sldId="279"/>
        </pc:sldMkLst>
      </pc:sldChg>
      <pc:sldChg chg="modSp mod">
        <pc:chgData name="David Butler" userId="1d4169bac4fa5473" providerId="LiveId" clId="{31C9D4D7-EC43-45A4-94CC-04E65475A8A5}" dt="2023-12-22T07:15:33.288" v="9" actId="14100"/>
        <pc:sldMkLst>
          <pc:docMk/>
          <pc:sldMk cId="2235834159" sldId="280"/>
        </pc:sldMkLst>
        <pc:picChg chg="mod">
          <ac:chgData name="David Butler" userId="1d4169bac4fa5473" providerId="LiveId" clId="{31C9D4D7-EC43-45A4-94CC-04E65475A8A5}" dt="2023-12-22T07:15:33.288" v="9" actId="14100"/>
          <ac:picMkLst>
            <pc:docMk/>
            <pc:sldMk cId="2235834159" sldId="280"/>
            <ac:picMk id="2" creationId="{CD78E9E2-91E6-4E11-A23B-BF6B2570E792}"/>
          </ac:picMkLst>
        </pc:picChg>
      </pc:sldChg>
      <pc:sldChg chg="modSp mod">
        <pc:chgData name="David Butler" userId="1d4169bac4fa5473" providerId="LiveId" clId="{31C9D4D7-EC43-45A4-94CC-04E65475A8A5}" dt="2023-12-22T07:15:23.527" v="5" actId="14100"/>
        <pc:sldMkLst>
          <pc:docMk/>
          <pc:sldMk cId="1689662125" sldId="281"/>
        </pc:sldMkLst>
        <pc:picChg chg="mod">
          <ac:chgData name="David Butler" userId="1d4169bac4fa5473" providerId="LiveId" clId="{31C9D4D7-EC43-45A4-94CC-04E65475A8A5}" dt="2023-12-22T07:15:23.527" v="5" actId="14100"/>
          <ac:picMkLst>
            <pc:docMk/>
            <pc:sldMk cId="1689662125" sldId="281"/>
            <ac:picMk id="2" creationId="{77C8F7B2-D597-4A0C-95B3-8AA6B8566BC7}"/>
          </ac:picMkLst>
        </pc:picChg>
      </pc:sldChg>
      <pc:sldChg chg="addSp modSp new mod">
        <pc:chgData name="David Butler" userId="1d4169bac4fa5473" providerId="LiveId" clId="{31C9D4D7-EC43-45A4-94CC-04E65475A8A5}" dt="2023-12-22T07:17:52.105" v="49" actId="403"/>
        <pc:sldMkLst>
          <pc:docMk/>
          <pc:sldMk cId="2406970537" sldId="282"/>
        </pc:sldMkLst>
        <pc:spChg chg="add mod">
          <ac:chgData name="David Butler" userId="1d4169bac4fa5473" providerId="LiveId" clId="{31C9D4D7-EC43-45A4-94CC-04E65475A8A5}" dt="2023-12-22T07:17:52.105" v="49" actId="403"/>
          <ac:spMkLst>
            <pc:docMk/>
            <pc:sldMk cId="2406970537" sldId="282"/>
            <ac:spMk id="2" creationId="{B2014E24-CDF6-D4BA-6A86-78CC69517A84}"/>
          </ac:spMkLst>
        </pc:spChg>
      </pc:sldChg>
      <pc:sldChg chg="del">
        <pc:chgData name="David Butler" userId="1d4169bac4fa5473" providerId="LiveId" clId="{31C9D4D7-EC43-45A4-94CC-04E65475A8A5}" dt="2023-12-22T07:15:40.837" v="10" actId="47"/>
        <pc:sldMkLst>
          <pc:docMk/>
          <pc:sldMk cId="3894795880" sldId="282"/>
        </pc:sldMkLst>
      </pc:sldChg>
      <pc:sldChg chg="modSp add mod">
        <pc:chgData name="David Butler" userId="1d4169bac4fa5473" providerId="LiveId" clId="{31C9D4D7-EC43-45A4-94CC-04E65475A8A5}" dt="2023-12-22T07:18:24.675" v="64" actId="20577"/>
        <pc:sldMkLst>
          <pc:docMk/>
          <pc:sldMk cId="1494024042" sldId="283"/>
        </pc:sldMkLst>
        <pc:spChg chg="mod">
          <ac:chgData name="David Butler" userId="1d4169bac4fa5473" providerId="LiveId" clId="{31C9D4D7-EC43-45A4-94CC-04E65475A8A5}" dt="2023-12-22T07:18:24.675" v="64" actId="20577"/>
          <ac:spMkLst>
            <pc:docMk/>
            <pc:sldMk cId="1494024042" sldId="283"/>
            <ac:spMk id="2" creationId="{B2014E24-CDF6-D4BA-6A86-78CC69517A84}"/>
          </ac:spMkLst>
        </pc:spChg>
      </pc:sldChg>
      <pc:sldChg chg="del">
        <pc:chgData name="David Butler" userId="1d4169bac4fa5473" providerId="LiveId" clId="{31C9D4D7-EC43-45A4-94CC-04E65475A8A5}" dt="2023-12-22T07:15:41.566" v="11" actId="47"/>
        <pc:sldMkLst>
          <pc:docMk/>
          <pc:sldMk cId="3011457348" sldId="283"/>
        </pc:sldMkLst>
      </pc:sldChg>
      <pc:sldChg chg="modSp add mod">
        <pc:chgData name="David Butler" userId="1d4169bac4fa5473" providerId="LiveId" clId="{31C9D4D7-EC43-45A4-94CC-04E65475A8A5}" dt="2023-12-22T07:18:34.613" v="79" actId="20577"/>
        <pc:sldMkLst>
          <pc:docMk/>
          <pc:sldMk cId="479692130" sldId="284"/>
        </pc:sldMkLst>
        <pc:spChg chg="mod">
          <ac:chgData name="David Butler" userId="1d4169bac4fa5473" providerId="LiveId" clId="{31C9D4D7-EC43-45A4-94CC-04E65475A8A5}" dt="2023-12-22T07:18:34.613" v="79" actId="20577"/>
          <ac:spMkLst>
            <pc:docMk/>
            <pc:sldMk cId="479692130" sldId="284"/>
            <ac:spMk id="2" creationId="{B2014E24-CDF6-D4BA-6A86-78CC69517A84}"/>
          </ac:spMkLst>
        </pc:spChg>
      </pc:sldChg>
      <pc:sldChg chg="modSp add mod">
        <pc:chgData name="David Butler" userId="1d4169bac4fa5473" providerId="LiveId" clId="{31C9D4D7-EC43-45A4-94CC-04E65475A8A5}" dt="2023-12-22T07:18:46.133" v="95" actId="20577"/>
        <pc:sldMkLst>
          <pc:docMk/>
          <pc:sldMk cId="1729891423" sldId="285"/>
        </pc:sldMkLst>
        <pc:spChg chg="mod">
          <ac:chgData name="David Butler" userId="1d4169bac4fa5473" providerId="LiveId" clId="{31C9D4D7-EC43-45A4-94CC-04E65475A8A5}" dt="2023-12-22T07:18:46.133" v="95" actId="20577"/>
          <ac:spMkLst>
            <pc:docMk/>
            <pc:sldMk cId="1729891423" sldId="285"/>
            <ac:spMk id="2" creationId="{B2014E24-CDF6-D4BA-6A86-78CC69517A84}"/>
          </ac:spMkLst>
        </pc:spChg>
      </pc:sldChg>
      <pc:sldChg chg="modSp add mod">
        <pc:chgData name="David Butler" userId="1d4169bac4fa5473" providerId="LiveId" clId="{31C9D4D7-EC43-45A4-94CC-04E65475A8A5}" dt="2023-12-22T07:19:01.955" v="113" actId="20577"/>
        <pc:sldMkLst>
          <pc:docMk/>
          <pc:sldMk cId="174759284" sldId="286"/>
        </pc:sldMkLst>
        <pc:spChg chg="mod">
          <ac:chgData name="David Butler" userId="1d4169bac4fa5473" providerId="LiveId" clId="{31C9D4D7-EC43-45A4-94CC-04E65475A8A5}" dt="2023-12-22T07:19:01.955" v="113" actId="20577"/>
          <ac:spMkLst>
            <pc:docMk/>
            <pc:sldMk cId="174759284" sldId="286"/>
            <ac:spMk id="2" creationId="{B2014E24-CDF6-D4BA-6A86-78CC69517A84}"/>
          </ac:spMkLst>
        </pc:spChg>
      </pc:sldChg>
      <pc:sldChg chg="modSp add mod">
        <pc:chgData name="David Butler" userId="1d4169bac4fa5473" providerId="LiveId" clId="{31C9D4D7-EC43-45A4-94CC-04E65475A8A5}" dt="2023-12-22T07:19:16.580" v="123" actId="20577"/>
        <pc:sldMkLst>
          <pc:docMk/>
          <pc:sldMk cId="1633523189" sldId="287"/>
        </pc:sldMkLst>
        <pc:spChg chg="mod">
          <ac:chgData name="David Butler" userId="1d4169bac4fa5473" providerId="LiveId" clId="{31C9D4D7-EC43-45A4-94CC-04E65475A8A5}" dt="2023-12-22T07:19:16.580" v="123" actId="20577"/>
          <ac:spMkLst>
            <pc:docMk/>
            <pc:sldMk cId="1633523189" sldId="287"/>
            <ac:spMk id="2" creationId="{B2014E24-CDF6-D4BA-6A86-78CC69517A84}"/>
          </ac:spMkLst>
        </pc:spChg>
      </pc:sldChg>
      <pc:sldChg chg="modSp add mod">
        <pc:chgData name="David Butler" userId="1d4169bac4fa5473" providerId="LiveId" clId="{31C9D4D7-EC43-45A4-94CC-04E65475A8A5}" dt="2023-12-22T07:19:32.212" v="143" actId="20577"/>
        <pc:sldMkLst>
          <pc:docMk/>
          <pc:sldMk cId="2200557591" sldId="288"/>
        </pc:sldMkLst>
        <pc:spChg chg="mod">
          <ac:chgData name="David Butler" userId="1d4169bac4fa5473" providerId="LiveId" clId="{31C9D4D7-EC43-45A4-94CC-04E65475A8A5}" dt="2023-12-22T07:19:32.212" v="143" actId="20577"/>
          <ac:spMkLst>
            <pc:docMk/>
            <pc:sldMk cId="2200557591" sldId="288"/>
            <ac:spMk id="2" creationId="{B2014E24-CDF6-D4BA-6A86-78CC69517A84}"/>
          </ac:spMkLst>
        </pc:spChg>
      </pc:sldChg>
      <pc:sldChg chg="modSp add mod">
        <pc:chgData name="David Butler" userId="1d4169bac4fa5473" providerId="LiveId" clId="{31C9D4D7-EC43-45A4-94CC-04E65475A8A5}" dt="2023-12-22T07:19:55.557" v="158" actId="20577"/>
        <pc:sldMkLst>
          <pc:docMk/>
          <pc:sldMk cId="3823871728" sldId="289"/>
        </pc:sldMkLst>
        <pc:spChg chg="mod">
          <ac:chgData name="David Butler" userId="1d4169bac4fa5473" providerId="LiveId" clId="{31C9D4D7-EC43-45A4-94CC-04E65475A8A5}" dt="2023-12-22T07:19:55.557" v="158" actId="20577"/>
          <ac:spMkLst>
            <pc:docMk/>
            <pc:sldMk cId="3823871728" sldId="289"/>
            <ac:spMk id="2" creationId="{B2014E24-CDF6-D4BA-6A86-78CC69517A84}"/>
          </ac:spMkLst>
        </pc:spChg>
      </pc:sldChg>
      <pc:sldChg chg="modSp add mod">
        <pc:chgData name="David Butler" userId="1d4169bac4fa5473" providerId="LiveId" clId="{31C9D4D7-EC43-45A4-94CC-04E65475A8A5}" dt="2023-12-22T07:20:05.683" v="170" actId="20577"/>
        <pc:sldMkLst>
          <pc:docMk/>
          <pc:sldMk cId="3646712790" sldId="290"/>
        </pc:sldMkLst>
        <pc:spChg chg="mod">
          <ac:chgData name="David Butler" userId="1d4169bac4fa5473" providerId="LiveId" clId="{31C9D4D7-EC43-45A4-94CC-04E65475A8A5}" dt="2023-12-22T07:20:05.683" v="170" actId="20577"/>
          <ac:spMkLst>
            <pc:docMk/>
            <pc:sldMk cId="3646712790" sldId="290"/>
            <ac:spMk id="2" creationId="{B2014E24-CDF6-D4BA-6A86-78CC69517A84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9/7/2024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9/7/2024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9/7/2024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9/7/2024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9/7/2024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9/7/2024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9/7/2024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9/7/2024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9/7/2024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9/7/2024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9/7/2024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455A7E-15D8-4D80-8F8C-57DBF984A407}" type="datetimeFigureOut">
              <a:rPr lang="en-US" smtClean="0"/>
              <a:pPr/>
              <a:t>9/7/2024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10" Type="http://schemas.openxmlformats.org/officeDocument/2006/relationships/image" Target="../media/image9.png"/><Relationship Id="rId4" Type="http://schemas.openxmlformats.org/officeDocument/2006/relationships/image" Target="../media/image3.jpeg"/><Relationship Id="rId9" Type="http://schemas.openxmlformats.org/officeDocument/2006/relationships/image" Target="../media/image8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251520" y="26064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1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122660" y="280616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2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494538" y="186047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3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251520" y="2439914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4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498D5AC8-15C4-4571-B3ED-1B78E5F23036}"/>
              </a:ext>
            </a:extLst>
          </p:cNvPr>
          <p:cNvSpPr txBox="1"/>
          <p:nvPr/>
        </p:nvSpPr>
        <p:spPr>
          <a:xfrm>
            <a:off x="3171546" y="2413905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5</a:t>
            </a:r>
          </a:p>
        </p:txBody>
      </p:sp>
      <p:pic>
        <p:nvPicPr>
          <p:cNvPr id="13" name="image185.jpeg">
            <a:extLst>
              <a:ext uri="{FF2B5EF4-FFF2-40B4-BE49-F238E27FC236}">
                <a16:creationId xmlns:a16="http://schemas.microsoft.com/office/drawing/2014/main" id="{30EB505B-8A27-4A61-A700-19C9B2ACCEEC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46949" y="239698"/>
            <a:ext cx="1845531" cy="1947564"/>
          </a:xfrm>
          <a:prstGeom prst="rect">
            <a:avLst/>
          </a:prstGeom>
        </p:spPr>
      </p:pic>
      <p:pic>
        <p:nvPicPr>
          <p:cNvPr id="14" name="image186.jpeg">
            <a:extLst>
              <a:ext uri="{FF2B5EF4-FFF2-40B4-BE49-F238E27FC236}">
                <a16:creationId xmlns:a16="http://schemas.microsoft.com/office/drawing/2014/main" id="{F42C3799-3F7D-41EA-A0B8-92D35DFB72D8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509" y="2474893"/>
            <a:ext cx="2217556" cy="1511437"/>
          </a:xfrm>
          <a:prstGeom prst="rect">
            <a:avLst/>
          </a:prstGeom>
        </p:spPr>
      </p:pic>
      <p:pic>
        <p:nvPicPr>
          <p:cNvPr id="18" name="Picture 17" descr="Free College Kleve photo and picture">
            <a:extLst>
              <a:ext uri="{FF2B5EF4-FFF2-40B4-BE49-F238E27FC236}">
                <a16:creationId xmlns:a16="http://schemas.microsoft.com/office/drawing/2014/main" id="{DFF79081-6EC2-4E1A-8500-29AC9BCC3D77}"/>
              </a:ext>
            </a:extLst>
          </p:cNvPr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15430" y="2449388"/>
            <a:ext cx="2338705" cy="1562445"/>
          </a:xfrm>
          <a:prstGeom prst="rect">
            <a:avLst/>
          </a:prstGeom>
          <a:noFill/>
          <a:ln>
            <a:noFill/>
          </a:ln>
        </p:spPr>
      </p:pic>
      <p:pic>
        <p:nvPicPr>
          <p:cNvPr id="20" name="image189.jpeg">
            <a:extLst>
              <a:ext uri="{FF2B5EF4-FFF2-40B4-BE49-F238E27FC236}">
                <a16:creationId xmlns:a16="http://schemas.microsoft.com/office/drawing/2014/main" id="{28C711CA-4C66-4DDE-B6CE-2A663407E680}"/>
              </a:ext>
            </a:extLst>
          </p:cNvPr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5148" y="4273960"/>
            <a:ext cx="2850708" cy="2077413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12363A3E-CDD6-48D7-AD71-266ED7BB9904}"/>
              </a:ext>
            </a:extLst>
          </p:cNvPr>
          <p:cNvSpPr txBox="1"/>
          <p:nvPr/>
        </p:nvSpPr>
        <p:spPr>
          <a:xfrm>
            <a:off x="6034100" y="2413905"/>
            <a:ext cx="4540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6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9E3F4C42-E22A-41AA-82A0-3EC5880EA7D9}"/>
              </a:ext>
            </a:extLst>
          </p:cNvPr>
          <p:cNvSpPr txBox="1"/>
          <p:nvPr/>
        </p:nvSpPr>
        <p:spPr>
          <a:xfrm>
            <a:off x="204861" y="4334804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7</a:t>
            </a:r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CA256328-5BAC-4295-85EC-05D0E8DA19AD}"/>
              </a:ext>
            </a:extLst>
          </p:cNvPr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4538" y="4473112"/>
            <a:ext cx="2444601" cy="1939106"/>
          </a:xfrm>
          <a:prstGeom prst="rect">
            <a:avLst/>
          </a:prstGeom>
          <a:ln>
            <a:noFill/>
          </a:ln>
        </p:spPr>
      </p:pic>
      <p:pic>
        <p:nvPicPr>
          <p:cNvPr id="17" name="image187.jpeg">
            <a:extLst>
              <a:ext uri="{FF2B5EF4-FFF2-40B4-BE49-F238E27FC236}">
                <a16:creationId xmlns:a16="http://schemas.microsoft.com/office/drawing/2014/main" id="{AC38ABBE-D616-4920-993E-E4B02F46A438}"/>
              </a:ext>
            </a:extLst>
          </p:cNvPr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44830" y="280616"/>
            <a:ext cx="1347250" cy="1991022"/>
          </a:xfrm>
          <a:prstGeom prst="rect">
            <a:avLst/>
          </a:prstGeom>
        </p:spPr>
      </p:pic>
      <p:pic>
        <p:nvPicPr>
          <p:cNvPr id="24" name="image188.jpeg">
            <a:extLst>
              <a:ext uri="{FF2B5EF4-FFF2-40B4-BE49-F238E27FC236}">
                <a16:creationId xmlns:a16="http://schemas.microsoft.com/office/drawing/2014/main" id="{611E895C-FB1D-459D-9FDA-9A2C85F3B4FE}"/>
              </a:ext>
            </a:extLst>
          </p:cNvPr>
          <p:cNvPicPr/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41130" y="2420532"/>
            <a:ext cx="1703277" cy="1591301"/>
          </a:xfrm>
          <a:prstGeom prst="rect">
            <a:avLst/>
          </a:prstGeom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F69424E7-6CD0-4A90-939B-5B0AAAA85657}"/>
              </a:ext>
            </a:extLst>
          </p:cNvPr>
          <p:cNvSpPr txBox="1"/>
          <p:nvPr/>
        </p:nvSpPr>
        <p:spPr>
          <a:xfrm>
            <a:off x="3299874" y="4334804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8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D4AB301D-5696-475B-A771-655C20F8857E}"/>
              </a:ext>
            </a:extLst>
          </p:cNvPr>
          <p:cNvSpPr txBox="1"/>
          <p:nvPr/>
        </p:nvSpPr>
        <p:spPr>
          <a:xfrm>
            <a:off x="6192852" y="444883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9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4B83DEEA-648E-E8E4-C74D-5220392F320F}"/>
              </a:ext>
            </a:extLst>
          </p:cNvPr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078" t="14959" r="12065"/>
          <a:stretch/>
        </p:blipFill>
        <p:spPr bwMode="auto">
          <a:xfrm>
            <a:off x="641548" y="280616"/>
            <a:ext cx="2412899" cy="190664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83DD79D3-6581-363E-012A-2545CCBE9775}"/>
              </a:ext>
            </a:extLst>
          </p:cNvPr>
          <p:cNvPicPr>
            <a:picLocks noChangeAspect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767" b="14706"/>
          <a:stretch/>
        </p:blipFill>
        <p:spPr bwMode="auto">
          <a:xfrm>
            <a:off x="3797596" y="4334804"/>
            <a:ext cx="2062753" cy="207741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2014E24-CDF6-D4BA-6A86-78CC69517A84}"/>
              </a:ext>
            </a:extLst>
          </p:cNvPr>
          <p:cNvSpPr txBox="1"/>
          <p:nvPr/>
        </p:nvSpPr>
        <p:spPr>
          <a:xfrm>
            <a:off x="107504" y="1628800"/>
            <a:ext cx="852894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7200" dirty="0">
                <a:latin typeface="Century Gothic" panose="020B0502020202020204" pitchFamily="34" charset="0"/>
              </a:rPr>
              <a:t>watch TV</a:t>
            </a:r>
          </a:p>
        </p:txBody>
      </p:sp>
    </p:spTree>
    <p:extLst>
      <p:ext uri="{BB962C8B-B14F-4D97-AF65-F5344CB8AC3E}">
        <p14:creationId xmlns:p14="http://schemas.microsoft.com/office/powerpoint/2010/main" val="163352318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2014E24-CDF6-D4BA-6A86-78CC69517A84}"/>
              </a:ext>
            </a:extLst>
          </p:cNvPr>
          <p:cNvSpPr txBox="1"/>
          <p:nvPr/>
        </p:nvSpPr>
        <p:spPr>
          <a:xfrm>
            <a:off x="107504" y="1628800"/>
            <a:ext cx="852894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7200" dirty="0">
                <a:latin typeface="Century Gothic" panose="020B0502020202020204" pitchFamily="34" charset="0"/>
              </a:rPr>
              <a:t>have my dinner</a:t>
            </a:r>
          </a:p>
        </p:txBody>
      </p:sp>
    </p:spTree>
    <p:extLst>
      <p:ext uri="{BB962C8B-B14F-4D97-AF65-F5344CB8AC3E}">
        <p14:creationId xmlns:p14="http://schemas.microsoft.com/office/powerpoint/2010/main" val="220055759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2014E24-CDF6-D4BA-6A86-78CC69517A84}"/>
              </a:ext>
            </a:extLst>
          </p:cNvPr>
          <p:cNvSpPr txBox="1"/>
          <p:nvPr/>
        </p:nvSpPr>
        <p:spPr>
          <a:xfrm>
            <a:off x="107504" y="1628800"/>
            <a:ext cx="852894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7200" dirty="0">
                <a:latin typeface="Century Gothic" panose="020B0502020202020204" pitchFamily="34" charset="0"/>
              </a:rPr>
              <a:t>clean my flat</a:t>
            </a:r>
          </a:p>
        </p:txBody>
      </p:sp>
    </p:spTree>
    <p:extLst>
      <p:ext uri="{BB962C8B-B14F-4D97-AF65-F5344CB8AC3E}">
        <p14:creationId xmlns:p14="http://schemas.microsoft.com/office/powerpoint/2010/main" val="382387172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2014E24-CDF6-D4BA-6A86-78CC69517A84}"/>
              </a:ext>
            </a:extLst>
          </p:cNvPr>
          <p:cNvSpPr txBox="1"/>
          <p:nvPr/>
        </p:nvSpPr>
        <p:spPr>
          <a:xfrm>
            <a:off x="107504" y="1628800"/>
            <a:ext cx="852894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7200" dirty="0">
                <a:latin typeface="Century Gothic" panose="020B0502020202020204" pitchFamily="34" charset="0"/>
              </a:rPr>
              <a:t>go to bed</a:t>
            </a:r>
          </a:p>
        </p:txBody>
      </p:sp>
    </p:spTree>
    <p:extLst>
      <p:ext uri="{BB962C8B-B14F-4D97-AF65-F5344CB8AC3E}">
        <p14:creationId xmlns:p14="http://schemas.microsoft.com/office/powerpoint/2010/main" val="36467127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C2EF8598-D9E0-BF24-717E-DBD179807D6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2600" y="1834134"/>
            <a:ext cx="8178799" cy="31897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7772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5B975564-DC3F-011C-3B5E-4FF6006D673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08720"/>
            <a:ext cx="9396791" cy="33123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96621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0DB247D4-0D1C-8910-5472-9EB93BDA9AC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520" y="836712"/>
            <a:ext cx="7979174" cy="28083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58341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2014E24-CDF6-D4BA-6A86-78CC69517A84}"/>
              </a:ext>
            </a:extLst>
          </p:cNvPr>
          <p:cNvSpPr txBox="1"/>
          <p:nvPr/>
        </p:nvSpPr>
        <p:spPr>
          <a:xfrm>
            <a:off x="107504" y="1628800"/>
            <a:ext cx="852894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7200" dirty="0">
                <a:latin typeface="Century Gothic" panose="020B0502020202020204" pitchFamily="34" charset="0"/>
              </a:rPr>
              <a:t>go to college</a:t>
            </a:r>
          </a:p>
        </p:txBody>
      </p:sp>
    </p:spTree>
    <p:extLst>
      <p:ext uri="{BB962C8B-B14F-4D97-AF65-F5344CB8AC3E}">
        <p14:creationId xmlns:p14="http://schemas.microsoft.com/office/powerpoint/2010/main" val="24069705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2014E24-CDF6-D4BA-6A86-78CC69517A84}"/>
              </a:ext>
            </a:extLst>
          </p:cNvPr>
          <p:cNvSpPr txBox="1"/>
          <p:nvPr/>
        </p:nvSpPr>
        <p:spPr>
          <a:xfrm>
            <a:off x="107504" y="1628800"/>
            <a:ext cx="852894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7200" dirty="0">
                <a:latin typeface="Century Gothic" panose="020B0502020202020204" pitchFamily="34" charset="0"/>
              </a:rPr>
              <a:t>get up</a:t>
            </a:r>
          </a:p>
        </p:txBody>
      </p:sp>
    </p:spTree>
    <p:extLst>
      <p:ext uri="{BB962C8B-B14F-4D97-AF65-F5344CB8AC3E}">
        <p14:creationId xmlns:p14="http://schemas.microsoft.com/office/powerpoint/2010/main" val="149402404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2014E24-CDF6-D4BA-6A86-78CC69517A84}"/>
              </a:ext>
            </a:extLst>
          </p:cNvPr>
          <p:cNvSpPr txBox="1"/>
          <p:nvPr/>
        </p:nvSpPr>
        <p:spPr>
          <a:xfrm>
            <a:off x="107504" y="1628800"/>
            <a:ext cx="852894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7200" dirty="0">
                <a:latin typeface="Century Gothic" panose="020B0502020202020204" pitchFamily="34" charset="0"/>
              </a:rPr>
              <a:t>have a shower</a:t>
            </a:r>
          </a:p>
        </p:txBody>
      </p:sp>
    </p:spTree>
    <p:extLst>
      <p:ext uri="{BB962C8B-B14F-4D97-AF65-F5344CB8AC3E}">
        <p14:creationId xmlns:p14="http://schemas.microsoft.com/office/powerpoint/2010/main" val="47969213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2014E24-CDF6-D4BA-6A86-78CC69517A84}"/>
              </a:ext>
            </a:extLst>
          </p:cNvPr>
          <p:cNvSpPr txBox="1"/>
          <p:nvPr/>
        </p:nvSpPr>
        <p:spPr>
          <a:xfrm>
            <a:off x="107504" y="1628800"/>
            <a:ext cx="852894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7200" dirty="0">
                <a:latin typeface="Century Gothic" panose="020B0502020202020204" pitchFamily="34" charset="0"/>
              </a:rPr>
              <a:t>have breakfast</a:t>
            </a:r>
          </a:p>
        </p:txBody>
      </p:sp>
    </p:spTree>
    <p:extLst>
      <p:ext uri="{BB962C8B-B14F-4D97-AF65-F5344CB8AC3E}">
        <p14:creationId xmlns:p14="http://schemas.microsoft.com/office/powerpoint/2010/main" val="172989142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2014E24-CDF6-D4BA-6A86-78CC69517A84}"/>
              </a:ext>
            </a:extLst>
          </p:cNvPr>
          <p:cNvSpPr txBox="1"/>
          <p:nvPr/>
        </p:nvSpPr>
        <p:spPr>
          <a:xfrm>
            <a:off x="107504" y="1628800"/>
            <a:ext cx="852894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7200" dirty="0">
                <a:latin typeface="Century Gothic" panose="020B0502020202020204" pitchFamily="34" charset="0"/>
              </a:rPr>
              <a:t>brush my teeth</a:t>
            </a:r>
          </a:p>
        </p:txBody>
      </p:sp>
    </p:spTree>
    <p:extLst>
      <p:ext uri="{BB962C8B-B14F-4D97-AF65-F5344CB8AC3E}">
        <p14:creationId xmlns:p14="http://schemas.microsoft.com/office/powerpoint/2010/main" val="17475928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1d7f4318-fbaa-42fb-befc-90ab84d26bd1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066F2086224944CB3DE65EADA679B41" ma:contentTypeVersion="16" ma:contentTypeDescription="Create a new document." ma:contentTypeScope="" ma:versionID="a25bf984aff9d05d4a5bea516e829d88">
  <xsd:schema xmlns:xsd="http://www.w3.org/2001/XMLSchema" xmlns:xs="http://www.w3.org/2001/XMLSchema" xmlns:p="http://schemas.microsoft.com/office/2006/metadata/properties" xmlns:ns3="1d7f4318-fbaa-42fb-befc-90ab84d26bd1" xmlns:ns4="7789c14a-a99d-49e3-b17f-cc0aeb526209" targetNamespace="http://schemas.microsoft.com/office/2006/metadata/properties" ma:root="true" ma:fieldsID="5d065faca45311f1c5bed9d9ee63751c" ns3:_="" ns4:_="">
    <xsd:import namespace="1d7f4318-fbaa-42fb-befc-90ab84d26bd1"/>
    <xsd:import namespace="7789c14a-a99d-49e3-b17f-cc0aeb526209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DateTaken" minOccurs="0"/>
                <xsd:element ref="ns3:MediaServiceOCR" minOccurs="0"/>
                <xsd:element ref="ns3:MediaServiceLocation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  <xsd:element ref="ns4:SharedWithUsers" minOccurs="0"/>
                <xsd:element ref="ns4:SharedWithDetails" minOccurs="0"/>
                <xsd:element ref="ns4:SharingHintHash" minOccurs="0"/>
                <xsd:element ref="ns3:MediaLengthInSeconds" minOccurs="0"/>
                <xsd:element ref="ns3:_activity" minOccurs="0"/>
                <xsd:element ref="ns3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d7f4318-fbaa-42fb-befc-90ab84d26bd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DateTaken" ma:index="11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3" nillable="true" ma:displayName="Location" ma:internalName="MediaServiceLocation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1" nillable="true" ma:displayName="Length (seconds)" ma:internalName="MediaLengthInSeconds" ma:readOnly="true">
      <xsd:simpleType>
        <xsd:restriction base="dms:Unknown"/>
      </xsd:simpleType>
    </xsd:element>
    <xsd:element name="_activity" ma:index="22" nillable="true" ma:displayName="_activity" ma:hidden="true" ma:internalName="_activity">
      <xsd:simpleType>
        <xsd:restriction base="dms:Note"/>
      </xsd:simpleType>
    </xsd:element>
    <xsd:element name="MediaServiceObjectDetectorVersions" ma:index="23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789c14a-a99d-49e3-b17f-cc0aeb526209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20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7B4C098A-9CF7-4106-9C97-4110ABA7D2C3}">
  <ds:schemaRefs>
    <ds:schemaRef ds:uri="http://schemas.openxmlformats.org/package/2006/metadata/core-properties"/>
    <ds:schemaRef ds:uri="http://purl.org/dc/terms/"/>
    <ds:schemaRef ds:uri="http://www.w3.org/XML/1998/namespace"/>
    <ds:schemaRef ds:uri="http://purl.org/dc/elements/1.1/"/>
    <ds:schemaRef ds:uri="http://schemas.microsoft.com/office/2006/metadata/properties"/>
    <ds:schemaRef ds:uri="1d7f4318-fbaa-42fb-befc-90ab84d26bd1"/>
    <ds:schemaRef ds:uri="http://schemas.microsoft.com/office/2006/documentManagement/types"/>
    <ds:schemaRef ds:uri="http://schemas.microsoft.com/office/infopath/2007/PartnerControls"/>
    <ds:schemaRef ds:uri="7789c14a-a99d-49e3-b17f-cc0aeb526209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F796D3DC-6C1F-4C13-9AAD-8652AC5F14C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d7f4318-fbaa-42fb-befc-90ab84d26bd1"/>
    <ds:schemaRef ds:uri="7789c14a-a99d-49e3-b17f-cc0aeb52620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D7804100-ECD8-4E77-9554-DD96C1B80BD8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2425</TotalTime>
  <Words>33</Words>
  <Application>Microsoft Office PowerPoint</Application>
  <PresentationFormat>On-screen Show (4:3)</PresentationFormat>
  <Paragraphs>18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7" baseType="lpstr">
      <vt:lpstr>Arial</vt:lpstr>
      <vt:lpstr>Calibri</vt:lpstr>
      <vt:lpstr>Century Gothic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Grizli777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David Butler</cp:lastModifiedBy>
  <cp:revision>8</cp:revision>
  <dcterms:created xsi:type="dcterms:W3CDTF">2023-07-12T07:05:28Z</dcterms:created>
  <dcterms:modified xsi:type="dcterms:W3CDTF">2024-09-07T08:25:45Z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0x010100E066F2086224944CB3DE65EADA679B41</vt:lpwstr>
  </property>
</Properties>
</file>