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7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CD41A9C-AE30-4A70-B585-1A42A909DBF0}"/>
    <pc:docChg chg="undo custSel addSld delSld modSld sldOrd">
      <pc:chgData name="David Butler" userId="1d4169bac4fa5473" providerId="LiveId" clId="{5CD41A9C-AE30-4A70-B585-1A42A909DBF0}" dt="2023-12-22T08:39:16.209" v="23" actId="14100"/>
      <pc:docMkLst>
        <pc:docMk/>
      </pc:docMkLst>
      <pc:sldChg chg="del">
        <pc:chgData name="David Butler" userId="1d4169bac4fa5473" providerId="LiveId" clId="{5CD41A9C-AE30-4A70-B585-1A42A909DBF0}" dt="2023-12-22T08:37:18.864" v="0" actId="47"/>
        <pc:sldMkLst>
          <pc:docMk/>
          <pc:sldMk cId="0" sldId="256"/>
        </pc:sldMkLst>
      </pc:sldChg>
      <pc:sldChg chg="del">
        <pc:chgData name="David Butler" userId="1d4169bac4fa5473" providerId="LiveId" clId="{5CD41A9C-AE30-4A70-B585-1A42A909DBF0}" dt="2023-12-22T08:37:20.313" v="1" actId="47"/>
        <pc:sldMkLst>
          <pc:docMk/>
          <pc:sldMk cId="0" sldId="257"/>
        </pc:sldMkLst>
      </pc:sldChg>
      <pc:sldChg chg="delSp mod">
        <pc:chgData name="David Butler" userId="1d4169bac4fa5473" providerId="LiveId" clId="{5CD41A9C-AE30-4A70-B585-1A42A909DBF0}" dt="2023-12-22T08:37:28.786" v="8" actId="478"/>
        <pc:sldMkLst>
          <pc:docMk/>
          <pc:sldMk cId="0" sldId="265"/>
        </pc:sldMkLst>
        <pc:spChg chg="del">
          <ac:chgData name="David Butler" userId="1d4169bac4fa5473" providerId="LiveId" clId="{5CD41A9C-AE30-4A70-B585-1A42A909DBF0}" dt="2023-12-22T08:37:28.786" v="8" actId="478"/>
          <ac:spMkLst>
            <pc:docMk/>
            <pc:sldMk cId="0" sldId="265"/>
            <ac:spMk id="3" creationId="{00000000-0000-0000-0000-000000000000}"/>
          </ac:spMkLst>
        </pc:spChg>
      </pc:sldChg>
      <pc:sldChg chg="addSp modSp new mod ord setBg">
        <pc:chgData name="David Butler" userId="1d4169bac4fa5473" providerId="LiveId" clId="{5CD41A9C-AE30-4A70-B585-1A42A909DBF0}" dt="2023-12-22T08:38:33.930" v="19" actId="1076"/>
        <pc:sldMkLst>
          <pc:docMk/>
          <pc:sldMk cId="1160083667" sldId="266"/>
        </pc:sldMkLst>
        <pc:picChg chg="add mod modCrop">
          <ac:chgData name="David Butler" userId="1d4169bac4fa5473" providerId="LiveId" clId="{5CD41A9C-AE30-4A70-B585-1A42A909DBF0}" dt="2023-12-22T08:38:08.482" v="15" actId="732"/>
          <ac:picMkLst>
            <pc:docMk/>
            <pc:sldMk cId="1160083667" sldId="266"/>
            <ac:picMk id="3" creationId="{D658FDE1-E020-FB81-4F9A-7BC7F077ED79}"/>
          </ac:picMkLst>
        </pc:picChg>
        <pc:picChg chg="add mod">
          <ac:chgData name="David Butler" userId="1d4169bac4fa5473" providerId="LiveId" clId="{5CD41A9C-AE30-4A70-B585-1A42A909DBF0}" dt="2023-12-22T08:38:33.930" v="19" actId="1076"/>
          <ac:picMkLst>
            <pc:docMk/>
            <pc:sldMk cId="1160083667" sldId="266"/>
            <ac:picMk id="5" creationId="{6222D22E-209C-61A0-57C7-0544EDFEC85A}"/>
          </ac:picMkLst>
        </pc:picChg>
      </pc:sldChg>
      <pc:sldChg chg="del">
        <pc:chgData name="David Butler" userId="1d4169bac4fa5473" providerId="LiveId" clId="{5CD41A9C-AE30-4A70-B585-1A42A909DBF0}" dt="2023-12-22T08:37:20.990" v="2" actId="47"/>
        <pc:sldMkLst>
          <pc:docMk/>
          <pc:sldMk cId="2960267684" sldId="266"/>
        </pc:sldMkLst>
      </pc:sldChg>
      <pc:sldChg chg="del">
        <pc:chgData name="David Butler" userId="1d4169bac4fa5473" providerId="LiveId" clId="{5CD41A9C-AE30-4A70-B585-1A42A909DBF0}" dt="2023-12-22T08:37:21.848" v="3" actId="47"/>
        <pc:sldMkLst>
          <pc:docMk/>
          <pc:sldMk cId="1813349515" sldId="267"/>
        </pc:sldMkLst>
      </pc:sldChg>
      <pc:sldChg chg="addSp modSp new mod">
        <pc:chgData name="David Butler" userId="1d4169bac4fa5473" providerId="LiveId" clId="{5CD41A9C-AE30-4A70-B585-1A42A909DBF0}" dt="2023-12-22T08:39:16.209" v="23" actId="14100"/>
        <pc:sldMkLst>
          <pc:docMk/>
          <pc:sldMk cId="2000513455" sldId="267"/>
        </pc:sldMkLst>
        <pc:picChg chg="add mod">
          <ac:chgData name="David Butler" userId="1d4169bac4fa5473" providerId="LiveId" clId="{5CD41A9C-AE30-4A70-B585-1A42A909DBF0}" dt="2023-12-22T08:39:16.209" v="23" actId="14100"/>
          <ac:picMkLst>
            <pc:docMk/>
            <pc:sldMk cId="2000513455" sldId="267"/>
            <ac:picMk id="3" creationId="{38CF7B72-12D3-4F4E-C69E-50A0C1096895}"/>
          </ac:picMkLst>
        </pc:picChg>
      </pc:sldChg>
      <pc:sldChg chg="del">
        <pc:chgData name="David Butler" userId="1d4169bac4fa5473" providerId="LiveId" clId="{5CD41A9C-AE30-4A70-B585-1A42A909DBF0}" dt="2023-12-22T08:37:22.697" v="4" actId="47"/>
        <pc:sldMkLst>
          <pc:docMk/>
          <pc:sldMk cId="1235129254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58FDE1-E020-FB81-4F9A-7BC7F077ED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319" b="1"/>
          <a:stretch/>
        </p:blipFill>
        <p:spPr>
          <a:xfrm>
            <a:off x="662478" y="2276872"/>
            <a:ext cx="7819042" cy="39376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22D22E-209C-61A0-57C7-0544EDFEC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475927"/>
            <a:ext cx="2952328" cy="178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8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CF7B72-12D3-4F4E-C69E-50A0C1096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476672"/>
            <a:ext cx="817487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13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7789c14a-a99d-49e3-b17f-cc0aeb526209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2023-12-22T08:39:19Z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