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57399758-EFB7-4439-8E9D-47245286F6D0}"/>
    <pc:docChg chg="custSel modSld">
      <pc:chgData name="David Butler" userId="5e725e48-0273-4087-b2eb-09e2acbbccf3" providerId="ADAL" clId="{57399758-EFB7-4439-8E9D-47245286F6D0}" dt="2023-08-17T17:49:10.603" v="4"/>
      <pc:docMkLst>
        <pc:docMk/>
      </pc:docMkLst>
      <pc:sldChg chg="addSp delSp modSp">
        <pc:chgData name="David Butler" userId="5e725e48-0273-4087-b2eb-09e2acbbccf3" providerId="ADAL" clId="{57399758-EFB7-4439-8E9D-47245286F6D0}" dt="2023-08-17T17:48:49.127" v="3"/>
        <pc:sldMkLst>
          <pc:docMk/>
          <pc:sldMk cId="326735792" sldId="256"/>
        </pc:sldMkLst>
        <pc:picChg chg="add">
          <ac:chgData name="David Butler" userId="5e725e48-0273-4087-b2eb-09e2acbbccf3" providerId="ADAL" clId="{57399758-EFB7-4439-8E9D-47245286F6D0}" dt="2023-08-17T17:48:49.127" v="3"/>
          <ac:picMkLst>
            <pc:docMk/>
            <pc:sldMk cId="326735792" sldId="256"/>
            <ac:picMk id="2" creationId="{F44F6564-CA47-453B-8FA5-8004A049BA2F}"/>
          </ac:picMkLst>
        </pc:picChg>
        <pc:picChg chg="del mod">
          <ac:chgData name="David Butler" userId="5e725e48-0273-4087-b2eb-09e2acbbccf3" providerId="ADAL" clId="{57399758-EFB7-4439-8E9D-47245286F6D0}" dt="2023-08-17T17:47:27.210" v="1" actId="478"/>
          <ac:picMkLst>
            <pc:docMk/>
            <pc:sldMk cId="326735792" sldId="256"/>
            <ac:picMk id="3" creationId="{B7DE0418-9216-4CE1-9E43-263D89DBFC8B}"/>
          </ac:picMkLst>
        </pc:picChg>
      </pc:sldChg>
      <pc:sldChg chg="addSp delSp">
        <pc:chgData name="David Butler" userId="5e725e48-0273-4087-b2eb-09e2acbbccf3" providerId="ADAL" clId="{57399758-EFB7-4439-8E9D-47245286F6D0}" dt="2023-08-17T17:49:10.603" v="4"/>
        <pc:sldMkLst>
          <pc:docMk/>
          <pc:sldMk cId="1056086223" sldId="257"/>
        </pc:sldMkLst>
        <pc:picChg chg="add">
          <ac:chgData name="David Butler" userId="5e725e48-0273-4087-b2eb-09e2acbbccf3" providerId="ADAL" clId="{57399758-EFB7-4439-8E9D-47245286F6D0}" dt="2023-08-17T17:49:10.603" v="4"/>
          <ac:picMkLst>
            <pc:docMk/>
            <pc:sldMk cId="1056086223" sldId="257"/>
            <ac:picMk id="2" creationId="{0CAB030D-6B97-4D17-B5E5-B86FE75D1FE6}"/>
          </ac:picMkLst>
        </pc:picChg>
        <pc:picChg chg="del">
          <ac:chgData name="David Butler" userId="5e725e48-0273-4087-b2eb-09e2acbbccf3" providerId="ADAL" clId="{57399758-EFB7-4439-8E9D-47245286F6D0}" dt="2023-08-17T17:48:02.541" v="2" actId="478"/>
          <ac:picMkLst>
            <pc:docMk/>
            <pc:sldMk cId="1056086223" sldId="257"/>
            <ac:picMk id="3" creationId="{87AD81F3-3297-41C9-AEB4-BEC9706A4607}"/>
          </ac:picMkLst>
        </pc:picChg>
      </pc:sldChg>
    </pc:docChg>
  </pc:docChgLst>
  <pc:docChgLst>
    <pc:chgData name="David Butler" userId="1d4169bac4fa5473" providerId="LiveId" clId="{C10D0688-6932-49E5-A530-92F4FD8E9315}"/>
    <pc:docChg chg="modSld">
      <pc:chgData name="David Butler" userId="1d4169bac4fa5473" providerId="LiveId" clId="{C10D0688-6932-49E5-A530-92F4FD8E9315}" dt="2024-09-07T08:35:39.280" v="5" actId="14100"/>
      <pc:docMkLst>
        <pc:docMk/>
      </pc:docMkLst>
      <pc:sldChg chg="modSp mod">
        <pc:chgData name="David Butler" userId="1d4169bac4fa5473" providerId="LiveId" clId="{C10D0688-6932-49E5-A530-92F4FD8E9315}" dt="2024-09-07T08:35:33.928" v="3" actId="1076"/>
        <pc:sldMkLst>
          <pc:docMk/>
          <pc:sldMk cId="326735792" sldId="256"/>
        </pc:sldMkLst>
        <pc:picChg chg="mod">
          <ac:chgData name="David Butler" userId="1d4169bac4fa5473" providerId="LiveId" clId="{C10D0688-6932-49E5-A530-92F4FD8E9315}" dt="2024-09-07T08:35:33.928" v="3" actId="1076"/>
          <ac:picMkLst>
            <pc:docMk/>
            <pc:sldMk cId="326735792" sldId="256"/>
            <ac:picMk id="2" creationId="{F44F6564-CA47-453B-8FA5-8004A049BA2F}"/>
          </ac:picMkLst>
        </pc:picChg>
      </pc:sldChg>
      <pc:sldChg chg="modSp mod">
        <pc:chgData name="David Butler" userId="1d4169bac4fa5473" providerId="LiveId" clId="{C10D0688-6932-49E5-A530-92F4FD8E9315}" dt="2024-09-07T08:35:39.280" v="5" actId="14100"/>
        <pc:sldMkLst>
          <pc:docMk/>
          <pc:sldMk cId="1056086223" sldId="257"/>
        </pc:sldMkLst>
        <pc:picChg chg="mod">
          <ac:chgData name="David Butler" userId="1d4169bac4fa5473" providerId="LiveId" clId="{C10D0688-6932-49E5-A530-92F4FD8E9315}" dt="2024-09-07T08:35:39.280" v="5" actId="14100"/>
          <ac:picMkLst>
            <pc:docMk/>
            <pc:sldMk cId="1056086223" sldId="257"/>
            <ac:picMk id="2" creationId="{0CAB030D-6B97-4D17-B5E5-B86FE75D1F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07/09/2024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4F6564-CA47-453B-8FA5-8004A049B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304" y="85089"/>
            <a:ext cx="9502775" cy="624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AB030D-6B97-4D17-B5E5-B86FE75D1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84" y="420687"/>
            <a:ext cx="11379835" cy="58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7789c14a-a99d-49e3-b17f-cc0aeb526209"/>
    <ds:schemaRef ds:uri="1d7f4318-fbaa-42fb-befc-90ab84d26bd1"/>
    <ds:schemaRef ds:uri="http://purl.org/dc/elements/1.1/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2023-08-17T13:59:39Z</dcterms:created>
  <dcterms:modified xsi:type="dcterms:W3CDTF">2024-09-07T08:35:40Z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