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2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45E1B1-D7E8-4CA8-AF7E-AADE6DBCC8AC}" v="1" dt="2024-09-14T07:53:12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8964640F-16BD-41B4-8BC6-06F4C9F7835C}"/>
    <pc:docChg chg="modSld">
      <pc:chgData name="David Butler" userId="5e725e48-0273-4087-b2eb-09e2acbbccf3" providerId="ADAL" clId="{8964640F-16BD-41B4-8BC6-06F4C9F7835C}" dt="2024-02-06T15:33:09.115" v="0"/>
      <pc:docMkLst>
        <pc:docMk/>
      </pc:docMkLst>
      <pc:sldChg chg="addSp">
        <pc:chgData name="David Butler" userId="5e725e48-0273-4087-b2eb-09e2acbbccf3" providerId="ADAL" clId="{8964640F-16BD-41B4-8BC6-06F4C9F7835C}" dt="2024-02-06T15:33:09.115" v="0"/>
        <pc:sldMkLst>
          <pc:docMk/>
          <pc:sldMk cId="416698323" sldId="258"/>
        </pc:sldMkLst>
        <pc:inkChg chg="add">
          <ac:chgData name="David Butler" userId="5e725e48-0273-4087-b2eb-09e2acbbccf3" providerId="ADAL" clId="{8964640F-16BD-41B4-8BC6-06F4C9F7835C}" dt="2024-02-06T15:33:09.115" v="0"/>
          <ac:inkMkLst>
            <pc:docMk/>
            <pc:sldMk cId="416698323" sldId="258"/>
            <ac:inkMk id="3" creationId="{0BD289F5-582B-7C77-8241-ED6924EA5DA5}"/>
          </ac:inkMkLst>
        </pc:inkChg>
      </pc:sldChg>
    </pc:docChg>
  </pc:docChgLst>
  <pc:docChgLst>
    <pc:chgData name="David Butler" userId="1d4169bac4fa5473" providerId="LiveId" clId="{A445E1B1-D7E8-4CA8-AF7E-AADE6DBCC8AC}"/>
    <pc:docChg chg="custSel modSld">
      <pc:chgData name="David Butler" userId="1d4169bac4fa5473" providerId="LiveId" clId="{A445E1B1-D7E8-4CA8-AF7E-AADE6DBCC8AC}" dt="2024-09-14T07:55:44.216" v="12" actId="26606"/>
      <pc:docMkLst>
        <pc:docMk/>
      </pc:docMkLst>
      <pc:sldChg chg="addSp delSp modSp mod">
        <pc:chgData name="David Butler" userId="1d4169bac4fa5473" providerId="LiveId" clId="{A445E1B1-D7E8-4CA8-AF7E-AADE6DBCC8AC}" dt="2024-09-14T07:53:28.756" v="10" actId="14100"/>
        <pc:sldMkLst>
          <pc:docMk/>
          <pc:sldMk cId="223012347" sldId="257"/>
        </pc:sldMkLst>
        <pc:picChg chg="del">
          <ac:chgData name="David Butler" userId="1d4169bac4fa5473" providerId="LiveId" clId="{A445E1B1-D7E8-4CA8-AF7E-AADE6DBCC8AC}" dt="2024-09-14T07:52:45.149" v="2" actId="478"/>
          <ac:picMkLst>
            <pc:docMk/>
            <pc:sldMk cId="223012347" sldId="257"/>
            <ac:picMk id="3" creationId="{19A53FC5-B64A-4E5E-B5F9-ABA5A1E1C512}"/>
          </ac:picMkLst>
        </pc:picChg>
        <pc:picChg chg="del">
          <ac:chgData name="David Butler" userId="1d4169bac4fa5473" providerId="LiveId" clId="{A445E1B1-D7E8-4CA8-AF7E-AADE6DBCC8AC}" dt="2024-09-14T07:52:44.379" v="1" actId="478"/>
          <ac:picMkLst>
            <pc:docMk/>
            <pc:sldMk cId="223012347" sldId="257"/>
            <ac:picMk id="4" creationId="{385E0C0A-6BAD-4420-9373-D72A57DD4169}"/>
          </ac:picMkLst>
        </pc:picChg>
        <pc:picChg chg="del">
          <ac:chgData name="David Butler" userId="1d4169bac4fa5473" providerId="LiveId" clId="{A445E1B1-D7E8-4CA8-AF7E-AADE6DBCC8AC}" dt="2024-09-14T07:52:42.616" v="0" actId="478"/>
          <ac:picMkLst>
            <pc:docMk/>
            <pc:sldMk cId="223012347" sldId="257"/>
            <ac:picMk id="5" creationId="{8115D03D-96BA-4EE6-8A6B-3D93318DA9D6}"/>
          </ac:picMkLst>
        </pc:picChg>
        <pc:picChg chg="add mod">
          <ac:chgData name="David Butler" userId="1d4169bac4fa5473" providerId="LiveId" clId="{A445E1B1-D7E8-4CA8-AF7E-AADE6DBCC8AC}" dt="2024-09-14T07:53:25.156" v="9" actId="14100"/>
          <ac:picMkLst>
            <pc:docMk/>
            <pc:sldMk cId="223012347" sldId="257"/>
            <ac:picMk id="6" creationId="{85B11798-8C5F-1018-72CC-26AF15581840}"/>
          </ac:picMkLst>
        </pc:picChg>
        <pc:picChg chg="add mod">
          <ac:chgData name="David Butler" userId="1d4169bac4fa5473" providerId="LiveId" clId="{A445E1B1-D7E8-4CA8-AF7E-AADE6DBCC8AC}" dt="2024-09-14T07:53:22.004" v="8" actId="14100"/>
          <ac:picMkLst>
            <pc:docMk/>
            <pc:sldMk cId="223012347" sldId="257"/>
            <ac:picMk id="9" creationId="{7952A478-2DFB-C021-66FD-D5CE78A9C6B4}"/>
          </ac:picMkLst>
        </pc:picChg>
        <pc:picChg chg="add mod">
          <ac:chgData name="David Butler" userId="1d4169bac4fa5473" providerId="LiveId" clId="{A445E1B1-D7E8-4CA8-AF7E-AADE6DBCC8AC}" dt="2024-09-14T07:53:28.756" v="10" actId="14100"/>
          <ac:picMkLst>
            <pc:docMk/>
            <pc:sldMk cId="223012347" sldId="257"/>
            <ac:picMk id="10" creationId="{F5E8B911-9653-25FC-47EE-5210A20E97C1}"/>
          </ac:picMkLst>
        </pc:picChg>
      </pc:sldChg>
      <pc:sldChg chg="addSp delSp modSp mod setBg">
        <pc:chgData name="David Butler" userId="1d4169bac4fa5473" providerId="LiveId" clId="{A445E1B1-D7E8-4CA8-AF7E-AADE6DBCC8AC}" dt="2024-09-14T07:55:44.216" v="12" actId="26606"/>
        <pc:sldMkLst>
          <pc:docMk/>
          <pc:sldMk cId="416698323" sldId="258"/>
        </pc:sldMkLst>
        <pc:picChg chg="del">
          <ac:chgData name="David Butler" userId="1d4169bac4fa5473" providerId="LiveId" clId="{A445E1B1-D7E8-4CA8-AF7E-AADE6DBCC8AC}" dt="2024-09-14T07:52:47.573" v="3" actId="478"/>
          <ac:picMkLst>
            <pc:docMk/>
            <pc:sldMk cId="416698323" sldId="258"/>
            <ac:picMk id="2" creationId="{6C63D94A-91AC-4E89-AA19-7D4B37386C10}"/>
          </ac:picMkLst>
        </pc:picChg>
        <pc:picChg chg="add mod">
          <ac:chgData name="David Butler" userId="1d4169bac4fa5473" providerId="LiveId" clId="{A445E1B1-D7E8-4CA8-AF7E-AADE6DBCC8AC}" dt="2024-09-14T07:55:44.216" v="12" actId="26606"/>
          <ac:picMkLst>
            <pc:docMk/>
            <pc:sldMk cId="416698323" sldId="258"/>
            <ac:picMk id="4" creationId="{2275EDEA-8ECA-5386-D9FB-683C46DD8977}"/>
          </ac:picMkLst>
        </pc:picChg>
      </pc:sldChg>
    </pc:docChg>
  </pc:docChgLst>
  <pc:docChgLst>
    <pc:chgData name="David Butler" userId="5e725e48-0273-4087-b2eb-09e2acbbccf3" providerId="ADAL" clId="{2A65374F-3565-41A5-9F5C-138C4E2518BB}"/>
    <pc:docChg chg="custSel addSld modSld">
      <pc:chgData name="David Butler" userId="5e725e48-0273-4087-b2eb-09e2acbbccf3" providerId="ADAL" clId="{2A65374F-3565-41A5-9F5C-138C4E2518BB}" dt="2024-02-16T14:40:32.355" v="58" actId="478"/>
      <pc:docMkLst>
        <pc:docMk/>
      </pc:docMkLst>
      <pc:sldChg chg="delSp mod">
        <pc:chgData name="David Butler" userId="5e725e48-0273-4087-b2eb-09e2acbbccf3" providerId="ADAL" clId="{2A65374F-3565-41A5-9F5C-138C4E2518BB}" dt="2024-02-16T14:40:32.355" v="58" actId="478"/>
        <pc:sldMkLst>
          <pc:docMk/>
          <pc:sldMk cId="416698323" sldId="258"/>
        </pc:sldMkLst>
        <pc:inkChg chg="del">
          <ac:chgData name="David Butler" userId="5e725e48-0273-4087-b2eb-09e2acbbccf3" providerId="ADAL" clId="{2A65374F-3565-41A5-9F5C-138C4E2518BB}" dt="2024-02-16T14:40:32.355" v="58" actId="478"/>
          <ac:inkMkLst>
            <pc:docMk/>
            <pc:sldMk cId="416698323" sldId="258"/>
            <ac:inkMk id="3" creationId="{0BD289F5-582B-7C77-8241-ED6924EA5DA5}"/>
          </ac:inkMkLst>
        </pc:inkChg>
      </pc:sldChg>
      <pc:sldChg chg="addSp delSp modSp new mod">
        <pc:chgData name="David Butler" userId="5e725e48-0273-4087-b2eb-09e2acbbccf3" providerId="ADAL" clId="{2A65374F-3565-41A5-9F5C-138C4E2518BB}" dt="2024-02-16T14:21:57.248" v="57" actId="20577"/>
        <pc:sldMkLst>
          <pc:docMk/>
          <pc:sldMk cId="2252194255" sldId="262"/>
        </pc:sldMkLst>
        <pc:spChg chg="add mod">
          <ac:chgData name="David Butler" userId="5e725e48-0273-4087-b2eb-09e2acbbccf3" providerId="ADAL" clId="{2A65374F-3565-41A5-9F5C-138C4E2518BB}" dt="2024-02-16T14:20:53.091" v="36" actId="1076"/>
          <ac:spMkLst>
            <pc:docMk/>
            <pc:sldMk cId="2252194255" sldId="262"/>
            <ac:spMk id="8" creationId="{6782283D-CDB2-A09A-AE6C-DAFA85E94144}"/>
          </ac:spMkLst>
        </pc:spChg>
        <pc:spChg chg="add mod">
          <ac:chgData name="David Butler" userId="5e725e48-0273-4087-b2eb-09e2acbbccf3" providerId="ADAL" clId="{2A65374F-3565-41A5-9F5C-138C4E2518BB}" dt="2024-02-16T14:21:01.146" v="39" actId="20577"/>
          <ac:spMkLst>
            <pc:docMk/>
            <pc:sldMk cId="2252194255" sldId="262"/>
            <ac:spMk id="9" creationId="{E02888D5-5143-86E2-ECB0-DA4A4E162603}"/>
          </ac:spMkLst>
        </pc:spChg>
        <pc:spChg chg="add mod">
          <ac:chgData name="David Butler" userId="5e725e48-0273-4087-b2eb-09e2acbbccf3" providerId="ADAL" clId="{2A65374F-3565-41A5-9F5C-138C4E2518BB}" dt="2024-02-16T14:21:12.924" v="44" actId="20577"/>
          <ac:spMkLst>
            <pc:docMk/>
            <pc:sldMk cId="2252194255" sldId="262"/>
            <ac:spMk id="10" creationId="{8D7F78AD-2768-D2A9-0050-266172AF5308}"/>
          </ac:spMkLst>
        </pc:spChg>
        <pc:spChg chg="add mod">
          <ac:chgData name="David Butler" userId="5e725e48-0273-4087-b2eb-09e2acbbccf3" providerId="ADAL" clId="{2A65374F-3565-41A5-9F5C-138C4E2518BB}" dt="2024-02-16T14:21:42.349" v="55" actId="20577"/>
          <ac:spMkLst>
            <pc:docMk/>
            <pc:sldMk cId="2252194255" sldId="262"/>
            <ac:spMk id="11" creationId="{AA6987B0-75C1-F374-7EBB-AF8D36D127F7}"/>
          </ac:spMkLst>
        </pc:spChg>
        <pc:spChg chg="add mod">
          <ac:chgData name="David Butler" userId="5e725e48-0273-4087-b2eb-09e2acbbccf3" providerId="ADAL" clId="{2A65374F-3565-41A5-9F5C-138C4E2518BB}" dt="2024-02-16T14:21:57.248" v="57" actId="20577"/>
          <ac:spMkLst>
            <pc:docMk/>
            <pc:sldMk cId="2252194255" sldId="262"/>
            <ac:spMk id="12" creationId="{E74D1151-B8F7-34A0-2EA6-02677439ED14}"/>
          </ac:spMkLst>
        </pc:spChg>
        <pc:spChg chg="add mod">
          <ac:chgData name="David Butler" userId="5e725e48-0273-4087-b2eb-09e2acbbccf3" providerId="ADAL" clId="{2A65374F-3565-41A5-9F5C-138C4E2518BB}" dt="2024-02-16T14:21:26.477" v="50" actId="20577"/>
          <ac:spMkLst>
            <pc:docMk/>
            <pc:sldMk cId="2252194255" sldId="262"/>
            <ac:spMk id="13" creationId="{D366C876-C075-FC8F-C6B7-7A063A826DD9}"/>
          </ac:spMkLst>
        </pc:spChg>
        <pc:spChg chg="add mod">
          <ac:chgData name="David Butler" userId="5e725e48-0273-4087-b2eb-09e2acbbccf3" providerId="ADAL" clId="{2A65374F-3565-41A5-9F5C-138C4E2518BB}" dt="2024-02-16T14:21:28.237" v="51"/>
          <ac:spMkLst>
            <pc:docMk/>
            <pc:sldMk cId="2252194255" sldId="262"/>
            <ac:spMk id="14" creationId="{C2FB4C98-ABAE-C577-A8CF-AC9AD7459BE5}"/>
          </ac:spMkLst>
        </pc:spChg>
        <pc:picChg chg="add del mod">
          <ac:chgData name="David Butler" userId="5e725e48-0273-4087-b2eb-09e2acbbccf3" providerId="ADAL" clId="{2A65374F-3565-41A5-9F5C-138C4E2518BB}" dt="2024-02-16T09:04:53.323" v="4" actId="478"/>
          <ac:picMkLst>
            <pc:docMk/>
            <pc:sldMk cId="2252194255" sldId="262"/>
            <ac:picMk id="2" creationId="{A1B5FB8F-9E0F-A1CC-0830-998E71C8179F}"/>
          </ac:picMkLst>
        </pc:picChg>
        <pc:picChg chg="add mod">
          <ac:chgData name="David Butler" userId="5e725e48-0273-4087-b2eb-09e2acbbccf3" providerId="ADAL" clId="{2A65374F-3565-41A5-9F5C-138C4E2518BB}" dt="2024-02-16T14:15:05.941" v="16" actId="14100"/>
          <ac:picMkLst>
            <pc:docMk/>
            <pc:sldMk cId="2252194255" sldId="262"/>
            <ac:picMk id="3" creationId="{193DBE9A-8D7F-A05A-31A2-6F4F0B1CF77F}"/>
          </ac:picMkLst>
        </pc:picChg>
        <pc:picChg chg="add mod">
          <ac:chgData name="David Butler" userId="5e725e48-0273-4087-b2eb-09e2acbbccf3" providerId="ADAL" clId="{2A65374F-3565-41A5-9F5C-138C4E2518BB}" dt="2024-02-16T14:15:02.919" v="15" actId="14100"/>
          <ac:picMkLst>
            <pc:docMk/>
            <pc:sldMk cId="2252194255" sldId="262"/>
            <ac:picMk id="4" creationId="{90E74197-D58E-6082-C15F-7AB8B72EA4D0}"/>
          </ac:picMkLst>
        </pc:picChg>
        <pc:picChg chg="add mod">
          <ac:chgData name="David Butler" userId="5e725e48-0273-4087-b2eb-09e2acbbccf3" providerId="ADAL" clId="{2A65374F-3565-41A5-9F5C-138C4E2518BB}" dt="2024-02-16T14:17:07.519" v="24" actId="1076"/>
          <ac:picMkLst>
            <pc:docMk/>
            <pc:sldMk cId="2252194255" sldId="262"/>
            <ac:picMk id="5" creationId="{4238558D-6170-F91A-CE39-F733C10D275E}"/>
          </ac:picMkLst>
        </pc:picChg>
        <pc:picChg chg="add mod">
          <ac:chgData name="David Butler" userId="5e725e48-0273-4087-b2eb-09e2acbbccf3" providerId="ADAL" clId="{2A65374F-3565-41A5-9F5C-138C4E2518BB}" dt="2024-02-16T14:17:51.660" v="29" actId="1076"/>
          <ac:picMkLst>
            <pc:docMk/>
            <pc:sldMk cId="2252194255" sldId="262"/>
            <ac:picMk id="6" creationId="{E75519CA-E16B-D794-85F8-EC09B50DFA66}"/>
          </ac:picMkLst>
        </pc:picChg>
        <pc:picChg chg="add mod">
          <ac:chgData name="David Butler" userId="5e725e48-0273-4087-b2eb-09e2acbbccf3" providerId="ADAL" clId="{2A65374F-3565-41A5-9F5C-138C4E2518BB}" dt="2024-02-16T14:21:21.732" v="49" actId="1076"/>
          <ac:picMkLst>
            <pc:docMk/>
            <pc:sldMk cId="2252194255" sldId="262"/>
            <ac:picMk id="7" creationId="{3B3C29AC-8724-974A-0A67-CC48DB86E453}"/>
          </ac:picMkLst>
        </pc:picChg>
        <pc:picChg chg="add mod">
          <ac:chgData name="David Butler" userId="5e725e48-0273-4087-b2eb-09e2acbbccf3" providerId="ADAL" clId="{2A65374F-3565-41A5-9F5C-138C4E2518BB}" dt="2024-02-16T14:21:33.812" v="53" actId="1076"/>
          <ac:picMkLst>
            <pc:docMk/>
            <pc:sldMk cId="2252194255" sldId="262"/>
            <ac:picMk id="1026" creationId="{A2EF7FA6-7E3D-C1DB-D7A6-7D421748929C}"/>
          </ac:picMkLst>
        </pc:picChg>
      </pc:sldChg>
    </pc:docChg>
  </pc:docChgLst>
  <pc:docChgLst>
    <pc:chgData name="David Butler" userId="5e725e48-0273-4087-b2eb-09e2acbbccf3" providerId="ADAL" clId="{78090816-A55E-4A88-97C0-143DE71DC95C}"/>
    <pc:docChg chg="addSld modSld">
      <pc:chgData name="David Butler" userId="5e725e48-0273-4087-b2eb-09e2acbbccf3" providerId="ADAL" clId="{78090816-A55E-4A88-97C0-143DE71DC95C}" dt="2023-08-23T18:07:09.843" v="14" actId="732"/>
      <pc:docMkLst>
        <pc:docMk/>
      </pc:docMkLst>
      <pc:sldChg chg="addSp">
        <pc:chgData name="David Butler" userId="5e725e48-0273-4087-b2eb-09e2acbbccf3" providerId="ADAL" clId="{78090816-A55E-4A88-97C0-143DE71DC95C}" dt="2023-08-23T18:03:49.658" v="0"/>
        <pc:sldMkLst>
          <pc:docMk/>
          <pc:sldMk cId="416698323" sldId="258"/>
        </pc:sldMkLst>
        <pc:picChg chg="add">
          <ac:chgData name="David Butler" userId="5e725e48-0273-4087-b2eb-09e2acbbccf3" providerId="ADAL" clId="{78090816-A55E-4A88-97C0-143DE71DC95C}" dt="2023-08-23T18:03:49.658" v="0"/>
          <ac:picMkLst>
            <pc:docMk/>
            <pc:sldMk cId="416698323" sldId="258"/>
            <ac:picMk id="2" creationId="{6C63D94A-91AC-4E89-AA19-7D4B37386C10}"/>
          </ac:picMkLst>
        </pc:picChg>
      </pc:sldChg>
      <pc:sldChg chg="addSp">
        <pc:chgData name="David Butler" userId="5e725e48-0273-4087-b2eb-09e2acbbccf3" providerId="ADAL" clId="{78090816-A55E-4A88-97C0-143DE71DC95C}" dt="2023-08-23T18:04:21.389" v="1"/>
        <pc:sldMkLst>
          <pc:docMk/>
          <pc:sldMk cId="2638916069" sldId="259"/>
        </pc:sldMkLst>
        <pc:picChg chg="add">
          <ac:chgData name="David Butler" userId="5e725e48-0273-4087-b2eb-09e2acbbccf3" providerId="ADAL" clId="{78090816-A55E-4A88-97C0-143DE71DC95C}" dt="2023-08-23T18:04:21.389" v="1"/>
          <ac:picMkLst>
            <pc:docMk/>
            <pc:sldMk cId="2638916069" sldId="259"/>
            <ac:picMk id="2" creationId="{A5440E68-93C3-4A56-AA5F-22A338F9283A}"/>
          </ac:picMkLst>
        </pc:picChg>
      </pc:sldChg>
      <pc:sldChg chg="addSp add">
        <pc:chgData name="David Butler" userId="5e725e48-0273-4087-b2eb-09e2acbbccf3" providerId="ADAL" clId="{78090816-A55E-4A88-97C0-143DE71DC95C}" dt="2023-08-23T18:04:49.864" v="3"/>
        <pc:sldMkLst>
          <pc:docMk/>
          <pc:sldMk cId="1117193226" sldId="260"/>
        </pc:sldMkLst>
        <pc:picChg chg="add">
          <ac:chgData name="David Butler" userId="5e725e48-0273-4087-b2eb-09e2acbbccf3" providerId="ADAL" clId="{78090816-A55E-4A88-97C0-143DE71DC95C}" dt="2023-08-23T18:04:49.864" v="3"/>
          <ac:picMkLst>
            <pc:docMk/>
            <pc:sldMk cId="1117193226" sldId="260"/>
            <ac:picMk id="2" creationId="{9AEDCE5C-DD17-446F-8826-CA6DD12CD358}"/>
          </ac:picMkLst>
        </pc:picChg>
      </pc:sldChg>
      <pc:sldChg chg="addSp modSp add">
        <pc:chgData name="David Butler" userId="5e725e48-0273-4087-b2eb-09e2acbbccf3" providerId="ADAL" clId="{78090816-A55E-4A88-97C0-143DE71DC95C}" dt="2023-08-23T18:07:09.843" v="14" actId="732"/>
        <pc:sldMkLst>
          <pc:docMk/>
          <pc:sldMk cId="2130748518" sldId="261"/>
        </pc:sldMkLst>
        <pc:picChg chg="add mod modCrop">
          <ac:chgData name="David Butler" userId="5e725e48-0273-4087-b2eb-09e2acbbccf3" providerId="ADAL" clId="{78090816-A55E-4A88-97C0-143DE71DC95C}" dt="2023-08-23T18:07:09.843" v="14" actId="732"/>
          <ac:picMkLst>
            <pc:docMk/>
            <pc:sldMk cId="2130748518" sldId="261"/>
            <ac:picMk id="2" creationId="{5EF7681F-63B3-4A65-BA95-17E216BF6B1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1DFBE-1EC8-4EA7-A532-13172A12D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5584DD-0E74-4410-918A-4EE2435B60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BF329-C75B-495D-A03D-A5796E2313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2C2E65-2F76-4275-BFF4-FC1A44FAF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4CC5AA-4204-4F43-8167-4996DCCC5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659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BCA29-3F16-4CE8-B2CA-24A230DB4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0C858CD-AF26-46AD-96C8-1FFC5CCC7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26EF94-A10A-4515-BD30-7710686EA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AA4C7B-142F-44D9-8860-E323ACC92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79F9B6-22A7-428F-B86D-65EC26E99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13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8B4C7A-E17C-4052-89BD-8B3C6BFDC0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A2C78C-48F2-47E3-A7F0-791E1E3AFE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0F854D-6F14-4E75-93DE-3848D9453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0E67E-130C-44E2-AE2C-ACD7DEC2B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4D42D-BF44-468A-A10E-7FD13D0A5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646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561F0-F1CE-422E-84E6-59D6313F2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602FB-EAAA-4BCB-929B-7F22FA43C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3D06F1-8252-4B02-842E-5E24E687D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AF86A8-B80C-4494-9AE1-FD3748E82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FFEE20-482D-4F5C-A2C1-6B72BFD0C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769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E4A2-0732-4EDF-9E54-33A8B3A1E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3E7EA4-57D5-4A95-A3F2-2029212741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3BB12-38E9-48B3-8AFE-6608FF457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CEC0D-C8F2-44E7-BE57-79FDE131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C06D90-31F8-45CF-B058-5776D456C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708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0EA8DC-3C1E-4B6E-93DA-D11E26751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A9FA1-18A4-4FD6-AE23-86CC19EFA3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E88AD3-EE6D-40A3-8056-6BD8479E2A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EC7BCC-FF5C-4499-9E22-588544B61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DE167-D95E-4DA7-AB36-2295CC385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30D45-6EF1-494C-9D93-CD4C2EB05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292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DD7DC-8A4E-4A3F-B8FD-A9FEC1082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D1BB72-F8C2-482D-9A04-69D330E07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469051-C6F3-4D2C-8F94-21E5975BF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B60390-DBDE-4AAD-966B-FAFBBE7026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E40A07-4A04-4DC2-8F16-A3C8050DBD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B93597-E5E6-49EA-A3AE-6149B9AF8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C7F701-5929-4EDD-9F72-279023A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7017A0D-D098-433C-8845-21641CC52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423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360EB-8DEE-42C5-83FC-94817161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01AF90-ACA1-453A-B2BE-2CDA187D6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D78BE9-8352-443F-ADB8-78EA4EBB9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23E593-3586-4785-AD58-2D4FE7031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144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69255B-D766-4816-B8FB-99F525A70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406AB1-C5CB-409C-8985-B39F55721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59A5B-47BE-4357-B6B7-14C804CC5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3321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F2081-435D-48ED-993C-DBB2F0D25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EF302-704D-4EB7-BFA2-DA507CB1EF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6B6AF7-61CF-44ED-ABC3-43E91AD72E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C88D80-B9A2-4905-8232-B961C2C34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A4A32F-1344-4D37-9B9F-A31807B21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C61423-988E-42F4-8E9D-A5E2FD99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436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29C2F-CBCD-4208-9C5A-13C813C63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1CB9E7-6350-4579-88FD-4D32EC2CEE7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2580B-6151-418D-ABC5-FE8E7B622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D13679-3824-4F32-88F3-5072DD541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2EFADD-0A35-4E41-B59C-CD9B25A01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FF37D-E027-4952-9AA1-0A025DB20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1313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18DDC6-4F46-405B-8633-8EA16078F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EC82B2-C38E-4581-B985-63B44DA8AF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22E4E-839B-4620-A80A-DA546FDCC4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CC093-7481-479A-B10E-D174D471A69B}" type="datetimeFigureOut">
              <a:rPr lang="en-GB" smtClean="0"/>
              <a:t>14/09/2024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CC5FA-793B-48AC-B984-C61CB32A59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658B24-341A-419F-8624-8C9227580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3F6C-FC56-4FAE-9EAA-63EDEDC1E6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203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FDCFEE-F17A-4E68-B11A-26C1C7EDA63C}"/>
              </a:ext>
            </a:extLst>
          </p:cNvPr>
          <p:cNvSpPr txBox="1"/>
          <p:nvPr/>
        </p:nvSpPr>
        <p:spPr>
          <a:xfrm>
            <a:off x="678730" y="109664"/>
            <a:ext cx="4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6DBC2F-0DBB-46B3-BECA-D970BF5C2730}"/>
              </a:ext>
            </a:extLst>
          </p:cNvPr>
          <p:cNvSpPr txBox="1"/>
          <p:nvPr/>
        </p:nvSpPr>
        <p:spPr>
          <a:xfrm>
            <a:off x="678730" y="3180950"/>
            <a:ext cx="4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16A226-44A5-4F53-948F-D1F9D0E9AEBC}"/>
              </a:ext>
            </a:extLst>
          </p:cNvPr>
          <p:cNvSpPr txBox="1"/>
          <p:nvPr/>
        </p:nvSpPr>
        <p:spPr>
          <a:xfrm>
            <a:off x="5576667" y="1710361"/>
            <a:ext cx="452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pic>
        <p:nvPicPr>
          <p:cNvPr id="6" name="Picture 5" descr="A person sitting on a bench with a bus stop sign&#10;&#10;Description automatically generated">
            <a:extLst>
              <a:ext uri="{FF2B5EF4-FFF2-40B4-BE49-F238E27FC236}">
                <a16:creationId xmlns:a16="http://schemas.microsoft.com/office/drawing/2014/main" id="{85B11798-8C5F-1018-72CC-26AF155818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35" t="3340" r="4604" b="6034"/>
          <a:stretch/>
        </p:blipFill>
        <p:spPr bwMode="auto">
          <a:xfrm flipH="1">
            <a:off x="1382711" y="217805"/>
            <a:ext cx="3698297" cy="25761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 descr="A person walking with luggage on a platform&#10;&#10;Description automatically generated">
            <a:extLst>
              <a:ext uri="{FF2B5EF4-FFF2-40B4-BE49-F238E27FC236}">
                <a16:creationId xmlns:a16="http://schemas.microsoft.com/office/drawing/2014/main" id="{7952A478-2DFB-C021-66FD-D5CE78A9C6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28" t="4457" r="19757" b="11291"/>
          <a:stretch/>
        </p:blipFill>
        <p:spPr bwMode="auto">
          <a:xfrm>
            <a:off x="1357946" y="3180950"/>
            <a:ext cx="3763306" cy="2915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A person standing in front of a window looking at an airplane&#10;&#10;Description automatically generated">
            <a:extLst>
              <a:ext uri="{FF2B5EF4-FFF2-40B4-BE49-F238E27FC236}">
                <a16:creationId xmlns:a16="http://schemas.microsoft.com/office/drawing/2014/main" id="{F5E8B911-9653-25FC-47EE-5210A20E97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39" t="13137" r="5497" b="17825"/>
          <a:stretch/>
        </p:blipFill>
        <p:spPr bwMode="auto">
          <a:xfrm flipH="1">
            <a:off x="6095999" y="1710360"/>
            <a:ext cx="5573437" cy="314611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3012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275EDEA-8ECA-5386-D9FB-683C46DD8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042" y="643466"/>
            <a:ext cx="5713916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8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Girl Basket photo and picture">
            <a:extLst>
              <a:ext uri="{FF2B5EF4-FFF2-40B4-BE49-F238E27FC236}">
                <a16:creationId xmlns:a16="http://schemas.microsoft.com/office/drawing/2014/main" id="{A2EF7FA6-7E3D-C1DB-D7A6-7D42174892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84" y="721360"/>
            <a:ext cx="4197559" cy="279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93DBE9A-8D7F-A05A-31A2-6F4F0B1CF7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889" y="721360"/>
            <a:ext cx="4192637" cy="279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0E74197-D58E-6082-C15F-7AB8B72EA4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1558" y="721360"/>
            <a:ext cx="2118155" cy="2794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38558D-6170-F91A-CE39-F733C10D27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553" y="3926840"/>
            <a:ext cx="3636160" cy="24231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5519CA-E16B-D794-85F8-EC09B50DFA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7528" y="3926840"/>
            <a:ext cx="3640428" cy="2423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B3C29AC-8724-974A-0A67-CC48DB86E4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5770" y="3949224"/>
            <a:ext cx="3636161" cy="242316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82283D-CDB2-A09A-AE6C-DAFA85E94144}"/>
              </a:ext>
            </a:extLst>
          </p:cNvPr>
          <p:cNvSpPr txBox="1"/>
          <p:nvPr/>
        </p:nvSpPr>
        <p:spPr>
          <a:xfrm>
            <a:off x="692287" y="3520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2888D5-5143-86E2-ECB0-DA4A4E162603}"/>
              </a:ext>
            </a:extLst>
          </p:cNvPr>
          <p:cNvSpPr txBox="1"/>
          <p:nvPr/>
        </p:nvSpPr>
        <p:spPr>
          <a:xfrm>
            <a:off x="4658889" y="3098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7F78AD-2768-D2A9-0050-266172AF5308}"/>
              </a:ext>
            </a:extLst>
          </p:cNvPr>
          <p:cNvSpPr txBox="1"/>
          <p:nvPr/>
        </p:nvSpPr>
        <p:spPr>
          <a:xfrm>
            <a:off x="9530790" y="3393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6987B0-75C1-F374-7EBB-AF8D36D127F7}"/>
              </a:ext>
            </a:extLst>
          </p:cNvPr>
          <p:cNvSpPr txBox="1"/>
          <p:nvPr/>
        </p:nvSpPr>
        <p:spPr>
          <a:xfrm>
            <a:off x="4314856" y="35364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4D1151-B8F7-34A0-2EA6-02677439ED14}"/>
              </a:ext>
            </a:extLst>
          </p:cNvPr>
          <p:cNvSpPr txBox="1"/>
          <p:nvPr/>
        </p:nvSpPr>
        <p:spPr>
          <a:xfrm>
            <a:off x="7961666" y="35153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366C876-C075-FC8F-C6B7-7A063A826DD9}"/>
              </a:ext>
            </a:extLst>
          </p:cNvPr>
          <p:cNvSpPr txBox="1"/>
          <p:nvPr/>
        </p:nvSpPr>
        <p:spPr>
          <a:xfrm>
            <a:off x="517203" y="35798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52194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440E68-93C3-4A56-AA5F-22A338F92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671512"/>
            <a:ext cx="96393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916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EDCE5C-DD17-446F-8826-CA6DD12CD3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366712"/>
            <a:ext cx="986790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193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EF7681F-63B3-4A65-BA95-17E216BF6B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b="42937"/>
          <a:stretch/>
        </p:blipFill>
        <p:spPr bwMode="auto">
          <a:xfrm>
            <a:off x="0" y="0"/>
            <a:ext cx="12305599" cy="695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30748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E3E0CA7-55ED-47AA-882B-C9E1707E96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C8D9BE9-C32C-462A-965A-F5BFF1FD9ACC}">
  <ds:schemaRefs>
    <ds:schemaRef ds:uri="http://schemas.openxmlformats.org/package/2006/metadata/core-properti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7789c14a-a99d-49e3-b17f-cc0aeb526209"/>
    <ds:schemaRef ds:uri="1d7f4318-fbaa-42fb-befc-90ab84d26bd1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50C98D5-16AE-4356-973B-098062E993F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9</Words>
  <Application>Microsoft Office PowerPoint</Application>
  <PresentationFormat>Widescreen</PresentationFormat>
  <Paragraphs>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2023-08-23T15:18:51Z</dcterms:created>
  <dcterms:modified xsi:type="dcterms:W3CDTF">2024-09-14T07:55:52Z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