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7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552F72-2F52-4457-AE1B-545175AA3C26}" v="4" dt="2024-09-14T07:46:26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A43E07C3-657F-4ADF-A500-45BBEDD3231A}"/>
    <pc:docChg chg="custSel addSld delSld modSld">
      <pc:chgData name="David Butler" userId="5e725e48-0273-4087-b2eb-09e2acbbccf3" providerId="ADAL" clId="{A43E07C3-657F-4ADF-A500-45BBEDD3231A}" dt="2023-08-23T17:59:57.233" v="87" actId="2696"/>
      <pc:docMkLst>
        <pc:docMk/>
      </pc:docMkLst>
      <pc:sldChg chg="addSp delSp modSp">
        <pc:chgData name="David Butler" userId="5e725e48-0273-4087-b2eb-09e2acbbccf3" providerId="ADAL" clId="{A43E07C3-657F-4ADF-A500-45BBEDD3231A}" dt="2023-08-23T17:23:35.222" v="27" actId="14100"/>
        <pc:sldMkLst>
          <pc:docMk/>
          <pc:sldMk cId="4129766190" sldId="257"/>
        </pc:sldMkLst>
        <pc:spChg chg="del mod">
          <ac:chgData name="David Butler" userId="5e725e48-0273-4087-b2eb-09e2acbbccf3" providerId="ADAL" clId="{A43E07C3-657F-4ADF-A500-45BBEDD3231A}" dt="2023-08-23T17:23:22.419" v="23" actId="478"/>
          <ac:spMkLst>
            <pc:docMk/>
            <pc:sldMk cId="4129766190" sldId="257"/>
            <ac:spMk id="10" creationId="{87B69ED8-098F-4265-99A1-63576D5FD87C}"/>
          </ac:spMkLst>
        </pc:spChg>
        <pc:spChg chg="mod">
          <ac:chgData name="David Butler" userId="5e725e48-0273-4087-b2eb-09e2acbbccf3" providerId="ADAL" clId="{A43E07C3-657F-4ADF-A500-45BBEDD3231A}" dt="2023-08-23T17:23:18.853" v="21" actId="1076"/>
          <ac:spMkLst>
            <pc:docMk/>
            <pc:sldMk cId="4129766190" sldId="257"/>
            <ac:spMk id="11" creationId="{C6B19CDD-6E56-45B6-B928-1D7C4A48B1C7}"/>
          </ac:spMkLst>
        </pc:spChg>
        <pc:picChg chg="del mod">
          <ac:chgData name="David Butler" userId="5e725e48-0273-4087-b2eb-09e2acbbccf3" providerId="ADAL" clId="{A43E07C3-657F-4ADF-A500-45BBEDD3231A}" dt="2023-08-23T17:20:22.057" v="3" actId="478"/>
          <ac:picMkLst>
            <pc:docMk/>
            <pc:sldMk cId="4129766190" sldId="257"/>
            <ac:picMk id="2" creationId="{C0B2AD3E-004C-40DF-B58F-E201600C0CD8}"/>
          </ac:picMkLst>
        </pc:picChg>
        <pc:picChg chg="del mod">
          <ac:chgData name="David Butler" userId="5e725e48-0273-4087-b2eb-09e2acbbccf3" providerId="ADAL" clId="{A43E07C3-657F-4ADF-A500-45BBEDD3231A}" dt="2023-08-23T17:20:20.440" v="1" actId="478"/>
          <ac:picMkLst>
            <pc:docMk/>
            <pc:sldMk cId="4129766190" sldId="257"/>
            <ac:picMk id="13" creationId="{1AF02D0C-29FC-4A2A-A452-787677DF93DC}"/>
          </ac:picMkLst>
        </pc:picChg>
        <pc:picChg chg="add mod">
          <ac:chgData name="David Butler" userId="5e725e48-0273-4087-b2eb-09e2acbbccf3" providerId="ADAL" clId="{A43E07C3-657F-4ADF-A500-45BBEDD3231A}" dt="2023-08-23T17:22:28.844" v="19" actId="14100"/>
          <ac:picMkLst>
            <pc:docMk/>
            <pc:sldMk cId="4129766190" sldId="257"/>
            <ac:picMk id="15" creationId="{2BE0FC8B-7349-4E2B-9B9D-2114FD3F0590}"/>
          </ac:picMkLst>
        </pc:picChg>
        <pc:picChg chg="add mod">
          <ac:chgData name="David Butler" userId="5e725e48-0273-4087-b2eb-09e2acbbccf3" providerId="ADAL" clId="{A43E07C3-657F-4ADF-A500-45BBEDD3231A}" dt="2023-08-23T17:23:35.222" v="27" actId="14100"/>
          <ac:picMkLst>
            <pc:docMk/>
            <pc:sldMk cId="4129766190" sldId="257"/>
            <ac:picMk id="16" creationId="{A92205CA-003B-4D32-94BC-909639CF67FE}"/>
          </ac:picMkLst>
        </pc:picChg>
      </pc:sldChg>
      <pc:sldChg chg="modSp">
        <pc:chgData name="David Butler" userId="5e725e48-0273-4087-b2eb-09e2acbbccf3" providerId="ADAL" clId="{A43E07C3-657F-4ADF-A500-45BBEDD3231A}" dt="2023-08-23T17:21:04.256" v="14" actId="403"/>
        <pc:sldMkLst>
          <pc:docMk/>
          <pc:sldMk cId="4141330581" sldId="258"/>
        </pc:sldMkLst>
        <pc:spChg chg="mod">
          <ac:chgData name="David Butler" userId="5e725e48-0273-4087-b2eb-09e2acbbccf3" providerId="ADAL" clId="{A43E07C3-657F-4ADF-A500-45BBEDD3231A}" dt="2023-08-23T17:21:04.256" v="14" actId="403"/>
          <ac:spMkLst>
            <pc:docMk/>
            <pc:sldMk cId="4141330581" sldId="258"/>
            <ac:spMk id="5" creationId="{08EF84F6-3E8E-4364-9B1C-50EBF6E80F72}"/>
          </ac:spMkLst>
        </pc:spChg>
      </pc:sldChg>
      <pc:sldChg chg="del">
        <pc:chgData name="David Butler" userId="5e725e48-0273-4087-b2eb-09e2acbbccf3" providerId="ADAL" clId="{A43E07C3-657F-4ADF-A500-45BBEDD3231A}" dt="2023-08-23T17:59:55.026" v="85" actId="2696"/>
        <pc:sldMkLst>
          <pc:docMk/>
          <pc:sldMk cId="1707979318" sldId="262"/>
        </pc:sldMkLst>
      </pc:sldChg>
      <pc:sldChg chg="del">
        <pc:chgData name="David Butler" userId="5e725e48-0273-4087-b2eb-09e2acbbccf3" providerId="ADAL" clId="{A43E07C3-657F-4ADF-A500-45BBEDD3231A}" dt="2023-08-23T17:59:56.210" v="86" actId="2696"/>
        <pc:sldMkLst>
          <pc:docMk/>
          <pc:sldMk cId="1857760560" sldId="263"/>
        </pc:sldMkLst>
      </pc:sldChg>
      <pc:sldChg chg="del">
        <pc:chgData name="David Butler" userId="5e725e48-0273-4087-b2eb-09e2acbbccf3" providerId="ADAL" clId="{A43E07C3-657F-4ADF-A500-45BBEDD3231A}" dt="2023-08-23T17:59:57.233" v="87" actId="2696"/>
        <pc:sldMkLst>
          <pc:docMk/>
          <pc:sldMk cId="326328036" sldId="264"/>
        </pc:sldMkLst>
      </pc:sldChg>
      <pc:sldChg chg="addSp add">
        <pc:chgData name="David Butler" userId="5e725e48-0273-4087-b2eb-09e2acbbccf3" providerId="ADAL" clId="{A43E07C3-657F-4ADF-A500-45BBEDD3231A}" dt="2023-08-23T17:21:51.182" v="16"/>
        <pc:sldMkLst>
          <pc:docMk/>
          <pc:sldMk cId="2325032172" sldId="268"/>
        </pc:sldMkLst>
        <pc:picChg chg="add">
          <ac:chgData name="David Butler" userId="5e725e48-0273-4087-b2eb-09e2acbbccf3" providerId="ADAL" clId="{A43E07C3-657F-4ADF-A500-45BBEDD3231A}" dt="2023-08-23T17:21:51.182" v="16"/>
          <ac:picMkLst>
            <pc:docMk/>
            <pc:sldMk cId="2325032172" sldId="268"/>
            <ac:picMk id="2" creationId="{9FB5409B-316E-47DD-BB07-E94F654BFDA6}"/>
          </ac:picMkLst>
        </pc:picChg>
      </pc:sldChg>
      <pc:sldChg chg="addSp modSp add">
        <pc:chgData name="David Butler" userId="5e725e48-0273-4087-b2eb-09e2acbbccf3" providerId="ADAL" clId="{A43E07C3-657F-4ADF-A500-45BBEDD3231A}" dt="2023-08-23T17:25:08.613" v="43" actId="403"/>
        <pc:sldMkLst>
          <pc:docMk/>
          <pc:sldMk cId="2381410692" sldId="269"/>
        </pc:sldMkLst>
        <pc:spChg chg="add mod">
          <ac:chgData name="David Butler" userId="5e725e48-0273-4087-b2eb-09e2acbbccf3" providerId="ADAL" clId="{A43E07C3-657F-4ADF-A500-45BBEDD3231A}" dt="2023-08-23T17:25:08.613" v="43" actId="403"/>
          <ac:spMkLst>
            <pc:docMk/>
            <pc:sldMk cId="2381410692" sldId="269"/>
            <ac:spMk id="2" creationId="{3B3D1431-45D4-4AAF-87E3-D03728CE7A56}"/>
          </ac:spMkLst>
        </pc:spChg>
      </pc:sldChg>
      <pc:sldChg chg="addSp modSp add">
        <pc:chgData name="David Butler" userId="5e725e48-0273-4087-b2eb-09e2acbbccf3" providerId="ADAL" clId="{A43E07C3-657F-4ADF-A500-45BBEDD3231A}" dt="2023-08-23T17:26:16.400" v="62" actId="122"/>
        <pc:sldMkLst>
          <pc:docMk/>
          <pc:sldMk cId="2388427342" sldId="270"/>
        </pc:sldMkLst>
        <pc:spChg chg="add mod">
          <ac:chgData name="David Butler" userId="5e725e48-0273-4087-b2eb-09e2acbbccf3" providerId="ADAL" clId="{A43E07C3-657F-4ADF-A500-45BBEDD3231A}" dt="2023-08-23T17:26:16.400" v="62" actId="122"/>
          <ac:spMkLst>
            <pc:docMk/>
            <pc:sldMk cId="2388427342" sldId="270"/>
            <ac:spMk id="2" creationId="{C3FB024C-E2F8-4A2F-BE52-82939A7B61DE}"/>
          </ac:spMkLst>
        </pc:spChg>
      </pc:sldChg>
      <pc:sldChg chg="addSp delSp modSp add">
        <pc:chgData name="David Butler" userId="5e725e48-0273-4087-b2eb-09e2acbbccf3" providerId="ADAL" clId="{A43E07C3-657F-4ADF-A500-45BBEDD3231A}" dt="2023-08-23T17:35:49.581" v="70" actId="14100"/>
        <pc:sldMkLst>
          <pc:docMk/>
          <pc:sldMk cId="3291259498" sldId="271"/>
        </pc:sldMkLst>
        <pc:picChg chg="add del mod">
          <ac:chgData name="David Butler" userId="5e725e48-0273-4087-b2eb-09e2acbbccf3" providerId="ADAL" clId="{A43E07C3-657F-4ADF-A500-45BBEDD3231A}" dt="2023-08-23T17:35:14.731" v="67" actId="478"/>
          <ac:picMkLst>
            <pc:docMk/>
            <pc:sldMk cId="3291259498" sldId="271"/>
            <ac:picMk id="2" creationId="{FEB41DF1-E160-46D1-906D-45D22ABA045A}"/>
          </ac:picMkLst>
        </pc:picChg>
        <pc:picChg chg="add mod">
          <ac:chgData name="David Butler" userId="5e725e48-0273-4087-b2eb-09e2acbbccf3" providerId="ADAL" clId="{A43E07C3-657F-4ADF-A500-45BBEDD3231A}" dt="2023-08-23T17:35:49.581" v="70" actId="14100"/>
          <ac:picMkLst>
            <pc:docMk/>
            <pc:sldMk cId="3291259498" sldId="271"/>
            <ac:picMk id="3" creationId="{C41F90EB-A00F-43F9-8816-6B4C2C5250C9}"/>
          </ac:picMkLst>
        </pc:picChg>
      </pc:sldChg>
      <pc:sldChg chg="addSp modSp add">
        <pc:chgData name="David Butler" userId="5e725e48-0273-4087-b2eb-09e2acbbccf3" providerId="ADAL" clId="{A43E07C3-657F-4ADF-A500-45BBEDD3231A}" dt="2023-08-23T17:36:27.499" v="75" actId="14100"/>
        <pc:sldMkLst>
          <pc:docMk/>
          <pc:sldMk cId="1394064835" sldId="272"/>
        </pc:sldMkLst>
        <pc:picChg chg="add mod">
          <ac:chgData name="David Butler" userId="5e725e48-0273-4087-b2eb-09e2acbbccf3" providerId="ADAL" clId="{A43E07C3-657F-4ADF-A500-45BBEDD3231A}" dt="2023-08-23T17:36:27.499" v="75" actId="14100"/>
          <ac:picMkLst>
            <pc:docMk/>
            <pc:sldMk cId="1394064835" sldId="272"/>
            <ac:picMk id="2" creationId="{8F2D7E58-8B4E-4C8C-9272-E4F8C7E0E746}"/>
          </ac:picMkLst>
        </pc:picChg>
      </pc:sldChg>
      <pc:sldChg chg="addSp add">
        <pc:chgData name="David Butler" userId="5e725e48-0273-4087-b2eb-09e2acbbccf3" providerId="ADAL" clId="{A43E07C3-657F-4ADF-A500-45BBEDD3231A}" dt="2023-08-23T17:36:51.917" v="76"/>
        <pc:sldMkLst>
          <pc:docMk/>
          <pc:sldMk cId="1489571146" sldId="273"/>
        </pc:sldMkLst>
        <pc:picChg chg="add">
          <ac:chgData name="David Butler" userId="5e725e48-0273-4087-b2eb-09e2acbbccf3" providerId="ADAL" clId="{A43E07C3-657F-4ADF-A500-45BBEDD3231A}" dt="2023-08-23T17:36:51.917" v="76"/>
          <ac:picMkLst>
            <pc:docMk/>
            <pc:sldMk cId="1489571146" sldId="273"/>
            <ac:picMk id="2" creationId="{27E734F1-B9CE-44ED-9F62-AC8E912DC1F0}"/>
          </ac:picMkLst>
        </pc:picChg>
      </pc:sldChg>
      <pc:sldChg chg="addSp modSp add">
        <pc:chgData name="David Butler" userId="5e725e48-0273-4087-b2eb-09e2acbbccf3" providerId="ADAL" clId="{A43E07C3-657F-4ADF-A500-45BBEDD3231A}" dt="2023-08-23T17:58:39.845" v="80" actId="14100"/>
        <pc:sldMkLst>
          <pc:docMk/>
          <pc:sldMk cId="1268967673" sldId="274"/>
        </pc:sldMkLst>
        <pc:picChg chg="add mod">
          <ac:chgData name="David Butler" userId="5e725e48-0273-4087-b2eb-09e2acbbccf3" providerId="ADAL" clId="{A43E07C3-657F-4ADF-A500-45BBEDD3231A}" dt="2023-08-23T17:58:39.845" v="80" actId="14100"/>
          <ac:picMkLst>
            <pc:docMk/>
            <pc:sldMk cId="1268967673" sldId="274"/>
            <ac:picMk id="2" creationId="{0597020B-6C09-4366-A83D-BF364ED1C31C}"/>
          </ac:picMkLst>
        </pc:picChg>
      </pc:sldChg>
      <pc:sldChg chg="addSp modSp add">
        <pc:chgData name="David Butler" userId="5e725e48-0273-4087-b2eb-09e2acbbccf3" providerId="ADAL" clId="{A43E07C3-657F-4ADF-A500-45BBEDD3231A}" dt="2023-08-23T17:59:24.423" v="84" actId="14100"/>
        <pc:sldMkLst>
          <pc:docMk/>
          <pc:sldMk cId="3885637341" sldId="275"/>
        </pc:sldMkLst>
        <pc:picChg chg="add mod">
          <ac:chgData name="David Butler" userId="5e725e48-0273-4087-b2eb-09e2acbbccf3" providerId="ADAL" clId="{A43E07C3-657F-4ADF-A500-45BBEDD3231A}" dt="2023-08-23T17:59:24.423" v="84" actId="14100"/>
          <ac:picMkLst>
            <pc:docMk/>
            <pc:sldMk cId="3885637341" sldId="275"/>
            <ac:picMk id="2" creationId="{53D7C11F-2ED3-4B81-87F8-7F314D105508}"/>
          </ac:picMkLst>
        </pc:picChg>
      </pc:sldChg>
    </pc:docChg>
  </pc:docChgLst>
  <pc:docChgLst>
    <pc:chgData name="David Butler" userId="5e725e48-0273-4087-b2eb-09e2acbbccf3" providerId="ADAL" clId="{FED5317A-CED1-477F-AE14-343B211A370B}"/>
    <pc:docChg chg="addSld modSld">
      <pc:chgData name="David Butler" userId="5e725e48-0273-4087-b2eb-09e2acbbccf3" providerId="ADAL" clId="{FED5317A-CED1-477F-AE14-343B211A370B}" dt="2023-08-23T18:25:19.936" v="16" actId="1076"/>
      <pc:docMkLst>
        <pc:docMk/>
      </pc:docMkLst>
      <pc:sldChg chg="addSp modSp add">
        <pc:chgData name="David Butler" userId="5e725e48-0273-4087-b2eb-09e2acbbccf3" providerId="ADAL" clId="{FED5317A-CED1-477F-AE14-343B211A370B}" dt="2023-08-23T18:25:19.936" v="16" actId="1076"/>
        <pc:sldMkLst>
          <pc:docMk/>
          <pc:sldMk cId="1456759856" sldId="276"/>
        </pc:sldMkLst>
        <pc:spChg chg="add mod">
          <ac:chgData name="David Butler" userId="5e725e48-0273-4087-b2eb-09e2acbbccf3" providerId="ADAL" clId="{FED5317A-CED1-477F-AE14-343B211A370B}" dt="2023-08-23T18:23:53.138" v="2" actId="1076"/>
          <ac:spMkLst>
            <pc:docMk/>
            <pc:sldMk cId="1456759856" sldId="276"/>
            <ac:spMk id="3" creationId="{601EC3A7-9EDC-4E65-BF53-02123A012D7A}"/>
          </ac:spMkLst>
        </pc:spChg>
        <pc:spChg chg="add mod">
          <ac:chgData name="David Butler" userId="5e725e48-0273-4087-b2eb-09e2acbbccf3" providerId="ADAL" clId="{FED5317A-CED1-477F-AE14-343B211A370B}" dt="2023-08-23T18:24:21.544" v="7" actId="1076"/>
          <ac:spMkLst>
            <pc:docMk/>
            <pc:sldMk cId="1456759856" sldId="276"/>
            <ac:spMk id="4" creationId="{A5CFC489-2F2E-497D-AF5D-677AD5A0A309}"/>
          </ac:spMkLst>
        </pc:spChg>
        <pc:spChg chg="add mod">
          <ac:chgData name="David Butler" userId="5e725e48-0273-4087-b2eb-09e2acbbccf3" providerId="ADAL" clId="{FED5317A-CED1-477F-AE14-343B211A370B}" dt="2023-08-23T18:24:15.685" v="6" actId="1076"/>
          <ac:spMkLst>
            <pc:docMk/>
            <pc:sldMk cId="1456759856" sldId="276"/>
            <ac:spMk id="6" creationId="{678C904C-6440-4523-8B64-655C49450E2D}"/>
          </ac:spMkLst>
        </pc:spChg>
        <pc:spChg chg="add mod">
          <ac:chgData name="David Butler" userId="5e725e48-0273-4087-b2eb-09e2acbbccf3" providerId="ADAL" clId="{FED5317A-CED1-477F-AE14-343B211A370B}" dt="2023-08-23T18:24:27.578" v="8" actId="1076"/>
          <ac:spMkLst>
            <pc:docMk/>
            <pc:sldMk cId="1456759856" sldId="276"/>
            <ac:spMk id="7" creationId="{46A9D977-B9A0-4148-9B01-4AC05B88492A}"/>
          </ac:spMkLst>
        </pc:spChg>
        <pc:spChg chg="add mod">
          <ac:chgData name="David Butler" userId="5e725e48-0273-4087-b2eb-09e2acbbccf3" providerId="ADAL" clId="{FED5317A-CED1-477F-AE14-343B211A370B}" dt="2023-08-23T18:24:33.247" v="9" actId="1076"/>
          <ac:spMkLst>
            <pc:docMk/>
            <pc:sldMk cId="1456759856" sldId="276"/>
            <ac:spMk id="8" creationId="{77B17B60-102D-486D-B0FF-043529148DF6}"/>
          </ac:spMkLst>
        </pc:spChg>
        <pc:spChg chg="add mod">
          <ac:chgData name="David Butler" userId="5e725e48-0273-4087-b2eb-09e2acbbccf3" providerId="ADAL" clId="{FED5317A-CED1-477F-AE14-343B211A370B}" dt="2023-08-23T18:24:45.537" v="11" actId="1076"/>
          <ac:spMkLst>
            <pc:docMk/>
            <pc:sldMk cId="1456759856" sldId="276"/>
            <ac:spMk id="9" creationId="{BCAF360B-1500-421F-90BA-17B6C0232A07}"/>
          </ac:spMkLst>
        </pc:spChg>
        <pc:spChg chg="add mod">
          <ac:chgData name="David Butler" userId="5e725e48-0273-4087-b2eb-09e2acbbccf3" providerId="ADAL" clId="{FED5317A-CED1-477F-AE14-343B211A370B}" dt="2023-08-23T18:24:57.156" v="12" actId="1076"/>
          <ac:spMkLst>
            <pc:docMk/>
            <pc:sldMk cId="1456759856" sldId="276"/>
            <ac:spMk id="10" creationId="{5B592CB9-2238-4E22-94A8-EFA8CA287A02}"/>
          </ac:spMkLst>
        </pc:spChg>
        <pc:spChg chg="add mod">
          <ac:chgData name="David Butler" userId="5e725e48-0273-4087-b2eb-09e2acbbccf3" providerId="ADAL" clId="{FED5317A-CED1-477F-AE14-343B211A370B}" dt="2023-08-23T18:25:05.392" v="13" actId="1076"/>
          <ac:spMkLst>
            <pc:docMk/>
            <pc:sldMk cId="1456759856" sldId="276"/>
            <ac:spMk id="11" creationId="{A33669DC-D730-472B-AB0E-9DB01DB45908}"/>
          </ac:spMkLst>
        </pc:spChg>
        <pc:spChg chg="add mod">
          <ac:chgData name="David Butler" userId="5e725e48-0273-4087-b2eb-09e2acbbccf3" providerId="ADAL" clId="{FED5317A-CED1-477F-AE14-343B211A370B}" dt="2023-08-23T18:25:11.611" v="14" actId="1076"/>
          <ac:spMkLst>
            <pc:docMk/>
            <pc:sldMk cId="1456759856" sldId="276"/>
            <ac:spMk id="12" creationId="{0CD2DA95-12DD-41DF-81E5-BE77FC8FA04B}"/>
          </ac:spMkLst>
        </pc:spChg>
        <pc:spChg chg="add mod">
          <ac:chgData name="David Butler" userId="5e725e48-0273-4087-b2eb-09e2acbbccf3" providerId="ADAL" clId="{FED5317A-CED1-477F-AE14-343B211A370B}" dt="2023-08-23T18:25:19.936" v="16" actId="1076"/>
          <ac:spMkLst>
            <pc:docMk/>
            <pc:sldMk cId="1456759856" sldId="276"/>
            <ac:spMk id="13" creationId="{072A6241-6406-4151-9835-38CCBE38A7B2}"/>
          </ac:spMkLst>
        </pc:spChg>
        <pc:spChg chg="add mod">
          <ac:chgData name="David Butler" userId="5e725e48-0273-4087-b2eb-09e2acbbccf3" providerId="ADAL" clId="{FED5317A-CED1-477F-AE14-343B211A370B}" dt="2023-08-23T18:25:16.461" v="15" actId="1076"/>
          <ac:spMkLst>
            <pc:docMk/>
            <pc:sldMk cId="1456759856" sldId="276"/>
            <ac:spMk id="14" creationId="{2563D03A-9975-4E77-AC13-63A63137C649}"/>
          </ac:spMkLst>
        </pc:spChg>
      </pc:sldChg>
    </pc:docChg>
  </pc:docChgLst>
  <pc:docChgLst>
    <pc:chgData name="David Butler" userId="1d4169bac4fa5473" providerId="LiveId" clId="{71552F72-2F52-4457-AE1B-545175AA3C26}"/>
    <pc:docChg chg="custSel modSld">
      <pc:chgData name="David Butler" userId="1d4169bac4fa5473" providerId="LiveId" clId="{71552F72-2F52-4457-AE1B-545175AA3C26}" dt="2024-09-14T07:48:27.762" v="38" actId="20577"/>
      <pc:docMkLst>
        <pc:docMk/>
      </pc:docMkLst>
      <pc:sldChg chg="addSp delSp modSp mod">
        <pc:chgData name="David Butler" userId="1d4169bac4fa5473" providerId="LiveId" clId="{71552F72-2F52-4457-AE1B-545175AA3C26}" dt="2024-09-14T07:46:31.369" v="35" actId="20577"/>
        <pc:sldMkLst>
          <pc:docMk/>
          <pc:sldMk cId="4129766190" sldId="257"/>
        </pc:sldMkLst>
        <pc:spChg chg="add mod">
          <ac:chgData name="David Butler" userId="1d4169bac4fa5473" providerId="LiveId" clId="{71552F72-2F52-4457-AE1B-545175AA3C26}" dt="2024-09-14T07:46:06.804" v="27" actId="1076"/>
          <ac:spMkLst>
            <pc:docMk/>
            <pc:sldMk cId="4129766190" sldId="257"/>
            <ac:spMk id="3" creationId="{28C7F042-DEB9-B3ED-0DA4-A6C9863C3FD6}"/>
          </ac:spMkLst>
        </pc:spChg>
        <pc:spChg chg="add mod">
          <ac:chgData name="David Butler" userId="1d4169bac4fa5473" providerId="LiveId" clId="{71552F72-2F52-4457-AE1B-545175AA3C26}" dt="2024-09-14T07:46:19.343" v="32" actId="403"/>
          <ac:spMkLst>
            <pc:docMk/>
            <pc:sldMk cId="4129766190" sldId="257"/>
            <ac:spMk id="4" creationId="{E2876A71-13FE-4145-8857-421717BD04C4}"/>
          </ac:spMkLst>
        </pc:spChg>
        <pc:spChg chg="add mod">
          <ac:chgData name="David Butler" userId="1d4169bac4fa5473" providerId="LiveId" clId="{71552F72-2F52-4457-AE1B-545175AA3C26}" dt="2024-09-14T07:46:31.369" v="35" actId="20577"/>
          <ac:spMkLst>
            <pc:docMk/>
            <pc:sldMk cId="4129766190" sldId="257"/>
            <ac:spMk id="5" creationId="{F8C8CCD9-5C87-B357-3ABC-FAB911117719}"/>
          </ac:spMkLst>
        </pc:spChg>
        <pc:picChg chg="add mod">
          <ac:chgData name="David Butler" userId="1d4169bac4fa5473" providerId="LiveId" clId="{71552F72-2F52-4457-AE1B-545175AA3C26}" dt="2024-09-14T07:44:44.536" v="3" actId="14100"/>
          <ac:picMkLst>
            <pc:docMk/>
            <pc:sldMk cId="4129766190" sldId="257"/>
            <ac:picMk id="2" creationId="{3BF71F91-6E4C-E6BC-2FE4-F412A06AE76B}"/>
          </ac:picMkLst>
        </pc:picChg>
        <pc:picChg chg="del">
          <ac:chgData name="David Butler" userId="1d4169bac4fa5473" providerId="LiveId" clId="{71552F72-2F52-4457-AE1B-545175AA3C26}" dt="2024-09-14T07:43:51.486" v="0" actId="478"/>
          <ac:picMkLst>
            <pc:docMk/>
            <pc:sldMk cId="4129766190" sldId="257"/>
            <ac:picMk id="15" creationId="{2BE0FC8B-7349-4E2B-9B9D-2114FD3F0590}"/>
          </ac:picMkLst>
        </pc:picChg>
        <pc:picChg chg="mod">
          <ac:chgData name="David Butler" userId="1d4169bac4fa5473" providerId="LiveId" clId="{71552F72-2F52-4457-AE1B-545175AA3C26}" dt="2024-09-14T07:46:03.725" v="26" actId="14100"/>
          <ac:picMkLst>
            <pc:docMk/>
            <pc:sldMk cId="4129766190" sldId="257"/>
            <ac:picMk id="16" creationId="{A92205CA-003B-4D32-94BC-909639CF67FE}"/>
          </ac:picMkLst>
        </pc:picChg>
      </pc:sldChg>
      <pc:sldChg chg="modSp mod">
        <pc:chgData name="David Butler" userId="1d4169bac4fa5473" providerId="LiveId" clId="{71552F72-2F52-4457-AE1B-545175AA3C26}" dt="2024-09-14T07:48:10.811" v="36" actId="20577"/>
        <pc:sldMkLst>
          <pc:docMk/>
          <pc:sldMk cId="4141330581" sldId="258"/>
        </pc:sldMkLst>
        <pc:spChg chg="mod">
          <ac:chgData name="David Butler" userId="1d4169bac4fa5473" providerId="LiveId" clId="{71552F72-2F52-4457-AE1B-545175AA3C26}" dt="2024-09-14T07:48:10.811" v="36" actId="20577"/>
          <ac:spMkLst>
            <pc:docMk/>
            <pc:sldMk cId="4141330581" sldId="258"/>
            <ac:spMk id="5" creationId="{08EF84F6-3E8E-4364-9B1C-50EBF6E80F72}"/>
          </ac:spMkLst>
        </pc:spChg>
      </pc:sldChg>
      <pc:sldChg chg="modSp mod">
        <pc:chgData name="David Butler" userId="1d4169bac4fa5473" providerId="LiveId" clId="{71552F72-2F52-4457-AE1B-545175AA3C26}" dt="2024-09-14T07:48:27.762" v="38" actId="20577"/>
        <pc:sldMkLst>
          <pc:docMk/>
          <pc:sldMk cId="2388427342" sldId="270"/>
        </pc:sldMkLst>
        <pc:spChg chg="mod">
          <ac:chgData name="David Butler" userId="1d4169bac4fa5473" providerId="LiveId" clId="{71552F72-2F52-4457-AE1B-545175AA3C26}" dt="2024-09-14T07:48:27.762" v="38" actId="20577"/>
          <ac:spMkLst>
            <pc:docMk/>
            <pc:sldMk cId="2388427342" sldId="270"/>
            <ac:spMk id="2" creationId="{C3FB024C-E2F8-4A2F-BE52-82939A7B61DE}"/>
          </ac:spMkLst>
        </pc:spChg>
      </pc:sldChg>
      <pc:sldChg chg="modSp mod">
        <pc:chgData name="David Butler" userId="1d4169bac4fa5473" providerId="LiveId" clId="{71552F72-2F52-4457-AE1B-545175AA3C26}" dt="2024-09-14T07:48:17.895" v="37" actId="20577"/>
        <pc:sldMkLst>
          <pc:docMk/>
          <pc:sldMk cId="1456759856" sldId="276"/>
        </pc:sldMkLst>
        <pc:spChg chg="mod">
          <ac:chgData name="David Butler" userId="1d4169bac4fa5473" providerId="LiveId" clId="{71552F72-2F52-4457-AE1B-545175AA3C26}" dt="2024-09-14T07:48:17.895" v="37" actId="20577"/>
          <ac:spMkLst>
            <pc:docMk/>
            <pc:sldMk cId="1456759856" sldId="276"/>
            <ac:spMk id="5" creationId="{08EF84F6-3E8E-4364-9B1C-50EBF6E80F7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pixabay.com/en/black-and-white-traffic-red-street-1283853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41402" y="1443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19CDD-6E56-45B6-B928-1D7C4A48B1C7}"/>
              </a:ext>
            </a:extLst>
          </p:cNvPr>
          <p:cNvSpPr txBox="1"/>
          <p:nvPr/>
        </p:nvSpPr>
        <p:spPr>
          <a:xfrm>
            <a:off x="4264605" y="1989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6" name="Picture 15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A92205CA-003B-4D32-94BC-909639CF67F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4797787" y="282380"/>
            <a:ext cx="4661174" cy="3019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A person in a white robe&#10;&#10;Description automatically generated">
            <a:extLst>
              <a:ext uri="{FF2B5EF4-FFF2-40B4-BE49-F238E27FC236}">
                <a16:creationId xmlns:a16="http://schemas.microsoft.com/office/drawing/2014/main" id="{3BF71F91-6E4C-E6BC-2FE4-F412A06AE7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53" t="3415" r="15530" b="11177"/>
          <a:stretch/>
        </p:blipFill>
        <p:spPr bwMode="auto">
          <a:xfrm>
            <a:off x="828451" y="144358"/>
            <a:ext cx="3135263" cy="57992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C7F042-DEB9-B3ED-0DA4-A6C9863C3FD6}"/>
              </a:ext>
            </a:extLst>
          </p:cNvPr>
          <p:cNvSpPr txBox="1"/>
          <p:nvPr/>
        </p:nvSpPr>
        <p:spPr>
          <a:xfrm>
            <a:off x="4646944" y="35560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876A71-13FE-4145-8857-421717BD04C4}"/>
              </a:ext>
            </a:extLst>
          </p:cNvPr>
          <p:cNvSpPr txBox="1"/>
          <p:nvPr/>
        </p:nvSpPr>
        <p:spPr>
          <a:xfrm>
            <a:off x="5113929" y="3429000"/>
            <a:ext cx="21294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Abadi" panose="020B0604020104020204" pitchFamily="34" charset="0"/>
                <a:cs typeface="Aharoni" panose="020F0502020204030204" pitchFamily="2" charset="-79"/>
              </a:rPr>
              <a:t>7A</a:t>
            </a:r>
          </a:p>
          <a:p>
            <a:r>
              <a:rPr lang="en-GB" sz="7200" b="1" dirty="0">
                <a:latin typeface="Abadi" panose="020B0604020104020204" pitchFamily="34" charset="0"/>
                <a:cs typeface="Aharoni" panose="020F0502020204030204" pitchFamily="2" charset="-79"/>
              </a:rPr>
              <a:t>75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C8CCD9-5C87-B357-3ABC-FAB911117719}"/>
              </a:ext>
            </a:extLst>
          </p:cNvPr>
          <p:cNvSpPr txBox="1"/>
          <p:nvPr/>
        </p:nvSpPr>
        <p:spPr>
          <a:xfrm>
            <a:off x="7257828" y="36576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97020B-6C09-4366-A83D-BF364ED1C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18" y="414141"/>
            <a:ext cx="10258857" cy="517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67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D7C11F-2ED3-4B81-87F8-7F314D105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86" y="919260"/>
            <a:ext cx="10405847" cy="399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3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246F8BA-99F3-4C3F-A3B2-194DCAD1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488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7406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000" b="1" dirty="0">
                <a:latin typeface="Century Gothic" panose="020B0502020202020204" pitchFamily="34" charset="0"/>
              </a:rPr>
              <a:t>I like the bus</a:t>
            </a:r>
          </a:p>
          <a:p>
            <a:pPr>
              <a:lnSpc>
                <a:spcPct val="150000"/>
              </a:lnSpc>
            </a:pPr>
            <a:endParaRPr lang="en-GB" sz="40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My name is Mohammad. I go to college by bus. I take two buses, 7A and 75. It takes one hour. I like the bus. The bus is fast. I like cars but I don’t have a car.  </a:t>
            </a:r>
          </a:p>
          <a:p>
            <a:pPr>
              <a:lnSpc>
                <a:spcPct val="150000"/>
              </a:lnSpc>
            </a:pPr>
            <a:endParaRPr lang="en-GB" sz="8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7406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000" b="1" dirty="0">
                <a:latin typeface="Century Gothic" panose="020B0502020202020204" pitchFamily="34" charset="0"/>
              </a:rPr>
              <a:t>I like the bus</a:t>
            </a:r>
          </a:p>
          <a:p>
            <a:pPr>
              <a:lnSpc>
                <a:spcPct val="150000"/>
              </a:lnSpc>
            </a:pPr>
            <a:endParaRPr lang="en-GB" sz="40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My name is Mohammad. I go to college by bus. I take two buses, 7A and 75. It takes one hour. I like the bus. The bus is fast. I like cars but I don’t have a car.  </a:t>
            </a:r>
          </a:p>
          <a:p>
            <a:pPr>
              <a:lnSpc>
                <a:spcPct val="150000"/>
              </a:lnSpc>
            </a:pPr>
            <a:endParaRPr lang="en-GB" sz="8800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1EC3A7-9EDC-4E65-BF53-02123A012D7A}"/>
              </a:ext>
            </a:extLst>
          </p:cNvPr>
          <p:cNvSpPr txBox="1"/>
          <p:nvPr/>
        </p:nvSpPr>
        <p:spPr>
          <a:xfrm>
            <a:off x="7259188" y="220329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CFC489-2F2E-497D-AF5D-677AD5A0A309}"/>
              </a:ext>
            </a:extLst>
          </p:cNvPr>
          <p:cNvSpPr txBox="1"/>
          <p:nvPr/>
        </p:nvSpPr>
        <p:spPr>
          <a:xfrm>
            <a:off x="9390183" y="225227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8C904C-6440-4523-8B64-655C49450E2D}"/>
              </a:ext>
            </a:extLst>
          </p:cNvPr>
          <p:cNvSpPr txBox="1"/>
          <p:nvPr/>
        </p:nvSpPr>
        <p:spPr>
          <a:xfrm>
            <a:off x="10749923" y="225227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A9D977-B9A0-4148-9B01-4AC05B88492A}"/>
              </a:ext>
            </a:extLst>
          </p:cNvPr>
          <p:cNvSpPr txBox="1"/>
          <p:nvPr/>
        </p:nvSpPr>
        <p:spPr>
          <a:xfrm>
            <a:off x="856076" y="316739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B17B60-102D-486D-B0FF-043529148DF6}"/>
              </a:ext>
            </a:extLst>
          </p:cNvPr>
          <p:cNvSpPr txBox="1"/>
          <p:nvPr/>
        </p:nvSpPr>
        <p:spPr>
          <a:xfrm>
            <a:off x="2291724" y="316739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AF360B-1500-421F-90BA-17B6C0232A07}"/>
              </a:ext>
            </a:extLst>
          </p:cNvPr>
          <p:cNvSpPr txBox="1"/>
          <p:nvPr/>
        </p:nvSpPr>
        <p:spPr>
          <a:xfrm>
            <a:off x="3370182" y="316739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592CB9-2238-4E22-94A8-EFA8CA287A02}"/>
              </a:ext>
            </a:extLst>
          </p:cNvPr>
          <p:cNvSpPr txBox="1"/>
          <p:nvPr/>
        </p:nvSpPr>
        <p:spPr>
          <a:xfrm>
            <a:off x="10392733" y="316739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3669DC-D730-472B-AB0E-9DB01DB45908}"/>
              </a:ext>
            </a:extLst>
          </p:cNvPr>
          <p:cNvSpPr txBox="1"/>
          <p:nvPr/>
        </p:nvSpPr>
        <p:spPr>
          <a:xfrm>
            <a:off x="856076" y="411923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2DA95-12DD-41DF-81E5-BE77FC8FA04B}"/>
              </a:ext>
            </a:extLst>
          </p:cNvPr>
          <p:cNvSpPr txBox="1"/>
          <p:nvPr/>
        </p:nvSpPr>
        <p:spPr>
          <a:xfrm>
            <a:off x="7973568" y="4131489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2A6241-6406-4151-9835-38CCBE38A7B2}"/>
              </a:ext>
            </a:extLst>
          </p:cNvPr>
          <p:cNvSpPr txBox="1"/>
          <p:nvPr/>
        </p:nvSpPr>
        <p:spPr>
          <a:xfrm>
            <a:off x="10236551" y="410407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63D03A-9975-4E77-AC13-63A63137C649}"/>
              </a:ext>
            </a:extLst>
          </p:cNvPr>
          <p:cNvSpPr txBox="1"/>
          <p:nvPr/>
        </p:nvSpPr>
        <p:spPr>
          <a:xfrm>
            <a:off x="9353476" y="3952759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56759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B5409B-316E-47DD-BB07-E94F654BF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0060"/>
            <a:ext cx="12192000" cy="533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32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3D1431-45D4-4AAF-87E3-D03728CE7A56}"/>
              </a:ext>
            </a:extLst>
          </p:cNvPr>
          <p:cNvSpPr txBox="1"/>
          <p:nvPr/>
        </p:nvSpPr>
        <p:spPr>
          <a:xfrm>
            <a:off x="443059" y="311085"/>
            <a:ext cx="6183983" cy="5803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Yes or no?</a:t>
            </a:r>
            <a:endParaRPr lang="en-GB" sz="3600" dirty="0">
              <a:latin typeface="Century Gothic" panose="020B0502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I go to college by bus.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I take one bus.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It takes 30 minutes.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The bus is good.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The bus is slow.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I drive a car every day.</a:t>
            </a:r>
          </a:p>
        </p:txBody>
      </p:sp>
    </p:spTree>
    <p:extLst>
      <p:ext uri="{BB962C8B-B14F-4D97-AF65-F5344CB8AC3E}">
        <p14:creationId xmlns:p14="http://schemas.microsoft.com/office/powerpoint/2010/main" val="2381410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FB024C-E2F8-4A2F-BE52-82939A7B61DE}"/>
              </a:ext>
            </a:extLst>
          </p:cNvPr>
          <p:cNvSpPr txBox="1"/>
          <p:nvPr/>
        </p:nvSpPr>
        <p:spPr>
          <a:xfrm>
            <a:off x="348792" y="197962"/>
            <a:ext cx="11151909" cy="5907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I like the bus</a:t>
            </a:r>
          </a:p>
          <a:p>
            <a:pPr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go     by     two     one     the     bus     don’t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My name is Mohammad. I ____ to college ____ bus. I take ______ buses</a:t>
            </a:r>
            <a:r>
              <a:rPr lang="en-GB" sz="3200">
                <a:latin typeface="Century Gothic" panose="020B0502020202020204" pitchFamily="34" charset="0"/>
              </a:rPr>
              <a:t>, 7A </a:t>
            </a:r>
            <a:r>
              <a:rPr lang="en-GB" sz="3200" dirty="0">
                <a:latin typeface="Century Gothic" panose="020B0502020202020204" pitchFamily="34" charset="0"/>
              </a:rPr>
              <a:t>and 75. It takes ______ hour. I like ______ bus. The ______ is fast. I like cars but I ________ have a car.  </a:t>
            </a:r>
          </a:p>
        </p:txBody>
      </p:sp>
    </p:spTree>
    <p:extLst>
      <p:ext uri="{BB962C8B-B14F-4D97-AF65-F5344CB8AC3E}">
        <p14:creationId xmlns:p14="http://schemas.microsoft.com/office/powerpoint/2010/main" val="2388427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1F90EB-A00F-43F9-8816-6B4C2C525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80" y="813455"/>
            <a:ext cx="9321855" cy="520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59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2D7E58-8B4E-4C8C-9272-E4F8C7E0E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196" y="1128957"/>
            <a:ext cx="7219200" cy="415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6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E734F1-B9CE-44ED-9F62-AC8E912DC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5" y="1123950"/>
            <a:ext cx="916305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571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B091C3-C3D6-4609-B95D-46BA9702E0F0}">
  <ds:schemaRefs>
    <ds:schemaRef ds:uri="http://purl.org/dc/terms/"/>
    <ds:schemaRef ds:uri="7789c14a-a99d-49e3-b17f-cc0aeb526209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1d7f4318-fbaa-42fb-befc-90ab84d26bd1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220</Words>
  <Application>Microsoft Office PowerPoint</Application>
  <PresentationFormat>Widescreen</PresentationFormat>
  <Paragraphs>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Abadi</vt:lpstr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6</cp:revision>
  <dcterms:created xsi:type="dcterms:W3CDTF">2023-08-22T10:37:06Z</dcterms:created>
  <dcterms:modified xsi:type="dcterms:W3CDTF">2024-09-14T07:48:28Z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