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0" r:id="rId6"/>
    <p:sldId id="262" r:id="rId7"/>
    <p:sldId id="263" r:id="rId8"/>
    <p:sldId id="264" r:id="rId9"/>
    <p:sldId id="278" r:id="rId10"/>
    <p:sldId id="277" r:id="rId11"/>
    <p:sldId id="276" r:id="rId12"/>
    <p:sldId id="275" r:id="rId13"/>
    <p:sldId id="274" r:id="rId14"/>
    <p:sldId id="273" r:id="rId15"/>
    <p:sldId id="272" r:id="rId16"/>
    <p:sldId id="279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8A2483-CFD4-4E6C-BD7E-D674E2625123}" v="1" dt="2024-09-14T07:51:19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E6D89898-B509-4365-93BE-26886D1989D1}"/>
    <pc:docChg chg="addSld delSld modSld">
      <pc:chgData name="David Butler" userId="1d4169bac4fa5473" providerId="LiveId" clId="{E6D89898-B509-4365-93BE-26886D1989D1}" dt="2023-12-22T09:59:51.190" v="83" actId="47"/>
      <pc:docMkLst>
        <pc:docMk/>
      </pc:docMkLst>
      <pc:sldChg chg="addSp modSp new mod">
        <pc:chgData name="David Butler" userId="1d4169bac4fa5473" providerId="LiveId" clId="{E6D89898-B509-4365-93BE-26886D1989D1}" dt="2023-12-22T09:58:12.945" v="31" actId="403"/>
        <pc:sldMkLst>
          <pc:docMk/>
          <pc:sldMk cId="1839083821" sldId="264"/>
        </pc:sldMkLst>
        <pc:spChg chg="add mod">
          <ac:chgData name="David Butler" userId="1d4169bac4fa5473" providerId="LiveId" clId="{E6D89898-B509-4365-93BE-26886D1989D1}" dt="2023-12-22T09:58:12.945" v="31" actId="403"/>
          <ac:spMkLst>
            <pc:docMk/>
            <pc:sldMk cId="1839083821" sldId="264"/>
            <ac:spMk id="2" creationId="{C20618FB-695D-23A2-FECE-A9E021787FDE}"/>
          </ac:spMkLst>
        </pc:spChg>
      </pc:sldChg>
      <pc:sldChg chg="new del">
        <pc:chgData name="David Butler" userId="1d4169bac4fa5473" providerId="LiveId" clId="{E6D89898-B509-4365-93BE-26886D1989D1}" dt="2023-12-22T09:59:51.190" v="83" actId="47"/>
        <pc:sldMkLst>
          <pc:docMk/>
          <pc:sldMk cId="2143562462" sldId="265"/>
        </pc:sldMkLst>
      </pc:sldChg>
      <pc:sldChg chg="new del">
        <pc:chgData name="David Butler" userId="1d4169bac4fa5473" providerId="LiveId" clId="{E6D89898-B509-4365-93BE-26886D1989D1}" dt="2023-12-22T09:59:50.624" v="82" actId="47"/>
        <pc:sldMkLst>
          <pc:docMk/>
          <pc:sldMk cId="1094859802" sldId="266"/>
        </pc:sldMkLst>
      </pc:sldChg>
      <pc:sldChg chg="new del">
        <pc:chgData name="David Butler" userId="1d4169bac4fa5473" providerId="LiveId" clId="{E6D89898-B509-4365-93BE-26886D1989D1}" dt="2023-12-22T09:59:50.115" v="81" actId="47"/>
        <pc:sldMkLst>
          <pc:docMk/>
          <pc:sldMk cId="2935023712" sldId="267"/>
        </pc:sldMkLst>
      </pc:sldChg>
      <pc:sldChg chg="new del">
        <pc:chgData name="David Butler" userId="1d4169bac4fa5473" providerId="LiveId" clId="{E6D89898-B509-4365-93BE-26886D1989D1}" dt="2023-12-22T09:59:49.705" v="80" actId="47"/>
        <pc:sldMkLst>
          <pc:docMk/>
          <pc:sldMk cId="4168404204" sldId="268"/>
        </pc:sldMkLst>
      </pc:sldChg>
      <pc:sldChg chg="new del">
        <pc:chgData name="David Butler" userId="1d4169bac4fa5473" providerId="LiveId" clId="{E6D89898-B509-4365-93BE-26886D1989D1}" dt="2023-12-22T09:59:49.272" v="79" actId="47"/>
        <pc:sldMkLst>
          <pc:docMk/>
          <pc:sldMk cId="1001178072" sldId="269"/>
        </pc:sldMkLst>
      </pc:sldChg>
      <pc:sldChg chg="new del">
        <pc:chgData name="David Butler" userId="1d4169bac4fa5473" providerId="LiveId" clId="{E6D89898-B509-4365-93BE-26886D1989D1}" dt="2023-12-22T09:59:48.870" v="78" actId="47"/>
        <pc:sldMkLst>
          <pc:docMk/>
          <pc:sldMk cId="2812654480" sldId="270"/>
        </pc:sldMkLst>
      </pc:sldChg>
      <pc:sldChg chg="modSp add mod">
        <pc:chgData name="David Butler" userId="1d4169bac4fa5473" providerId="LiveId" clId="{E6D89898-B509-4365-93BE-26886D1989D1}" dt="2023-12-22T09:59:43.880" v="77" actId="20577"/>
        <pc:sldMkLst>
          <pc:docMk/>
          <pc:sldMk cId="3078008765" sldId="271"/>
        </pc:sldMkLst>
        <pc:spChg chg="mod">
          <ac:chgData name="David Butler" userId="1d4169bac4fa5473" providerId="LiveId" clId="{E6D89898-B509-4365-93BE-26886D1989D1}" dt="2023-12-22T09:59:43.880" v="77" actId="20577"/>
          <ac:spMkLst>
            <pc:docMk/>
            <pc:sldMk cId="3078008765" sldId="271"/>
            <ac:spMk id="2" creationId="{C20618FB-695D-23A2-FECE-A9E021787FDE}"/>
          </ac:spMkLst>
        </pc:spChg>
      </pc:sldChg>
      <pc:sldChg chg="modSp add mod">
        <pc:chgData name="David Butler" userId="1d4169bac4fa5473" providerId="LiveId" clId="{E6D89898-B509-4365-93BE-26886D1989D1}" dt="2023-12-22T09:59:34.583" v="68" actId="20577"/>
        <pc:sldMkLst>
          <pc:docMk/>
          <pc:sldMk cId="1009230344" sldId="272"/>
        </pc:sldMkLst>
        <pc:spChg chg="mod">
          <ac:chgData name="David Butler" userId="1d4169bac4fa5473" providerId="LiveId" clId="{E6D89898-B509-4365-93BE-26886D1989D1}" dt="2023-12-22T09:59:34.583" v="68" actId="20577"/>
          <ac:spMkLst>
            <pc:docMk/>
            <pc:sldMk cId="1009230344" sldId="272"/>
            <ac:spMk id="2" creationId="{C20618FB-695D-23A2-FECE-A9E021787FDE}"/>
          </ac:spMkLst>
        </pc:spChg>
      </pc:sldChg>
      <pc:sldChg chg="modSp add mod">
        <pc:chgData name="David Butler" userId="1d4169bac4fa5473" providerId="LiveId" clId="{E6D89898-B509-4365-93BE-26886D1989D1}" dt="2023-12-22T09:59:05.638" v="63" actId="20577"/>
        <pc:sldMkLst>
          <pc:docMk/>
          <pc:sldMk cId="81042353" sldId="273"/>
        </pc:sldMkLst>
        <pc:spChg chg="mod">
          <ac:chgData name="David Butler" userId="1d4169bac4fa5473" providerId="LiveId" clId="{E6D89898-B509-4365-93BE-26886D1989D1}" dt="2023-12-22T09:59:05.638" v="63" actId="20577"/>
          <ac:spMkLst>
            <pc:docMk/>
            <pc:sldMk cId="81042353" sldId="273"/>
            <ac:spMk id="2" creationId="{C20618FB-695D-23A2-FECE-A9E021787FDE}"/>
          </ac:spMkLst>
        </pc:spChg>
      </pc:sldChg>
      <pc:sldChg chg="modSp add mod">
        <pc:chgData name="David Butler" userId="1d4169bac4fa5473" providerId="LiveId" clId="{E6D89898-B509-4365-93BE-26886D1989D1}" dt="2023-12-22T09:58:59.623" v="58" actId="20577"/>
        <pc:sldMkLst>
          <pc:docMk/>
          <pc:sldMk cId="3384568052" sldId="274"/>
        </pc:sldMkLst>
        <pc:spChg chg="mod">
          <ac:chgData name="David Butler" userId="1d4169bac4fa5473" providerId="LiveId" clId="{E6D89898-B509-4365-93BE-26886D1989D1}" dt="2023-12-22T09:58:59.623" v="58" actId="20577"/>
          <ac:spMkLst>
            <pc:docMk/>
            <pc:sldMk cId="3384568052" sldId="274"/>
            <ac:spMk id="2" creationId="{C20618FB-695D-23A2-FECE-A9E021787FDE}"/>
          </ac:spMkLst>
        </pc:spChg>
      </pc:sldChg>
      <pc:sldChg chg="modSp add mod">
        <pc:chgData name="David Butler" userId="1d4169bac4fa5473" providerId="LiveId" clId="{E6D89898-B509-4365-93BE-26886D1989D1}" dt="2023-12-22T09:58:53.648" v="53" actId="20577"/>
        <pc:sldMkLst>
          <pc:docMk/>
          <pc:sldMk cId="2826175809" sldId="275"/>
        </pc:sldMkLst>
        <pc:spChg chg="mod">
          <ac:chgData name="David Butler" userId="1d4169bac4fa5473" providerId="LiveId" clId="{E6D89898-B509-4365-93BE-26886D1989D1}" dt="2023-12-22T09:58:53.648" v="53" actId="20577"/>
          <ac:spMkLst>
            <pc:docMk/>
            <pc:sldMk cId="2826175809" sldId="275"/>
            <ac:spMk id="2" creationId="{C20618FB-695D-23A2-FECE-A9E021787FDE}"/>
          </ac:spMkLst>
        </pc:spChg>
      </pc:sldChg>
      <pc:sldChg chg="modSp add mod">
        <pc:chgData name="David Butler" userId="1d4169bac4fa5473" providerId="LiveId" clId="{E6D89898-B509-4365-93BE-26886D1989D1}" dt="2023-12-22T09:58:43.383" v="49" actId="20577"/>
        <pc:sldMkLst>
          <pc:docMk/>
          <pc:sldMk cId="1681828092" sldId="276"/>
        </pc:sldMkLst>
        <pc:spChg chg="mod">
          <ac:chgData name="David Butler" userId="1d4169bac4fa5473" providerId="LiveId" clId="{E6D89898-B509-4365-93BE-26886D1989D1}" dt="2023-12-22T09:58:43.383" v="49" actId="20577"/>
          <ac:spMkLst>
            <pc:docMk/>
            <pc:sldMk cId="1681828092" sldId="276"/>
            <ac:spMk id="2" creationId="{C20618FB-695D-23A2-FECE-A9E021787FDE}"/>
          </ac:spMkLst>
        </pc:spChg>
      </pc:sldChg>
      <pc:sldChg chg="modSp add mod">
        <pc:chgData name="David Butler" userId="1d4169bac4fa5473" providerId="LiveId" clId="{E6D89898-B509-4365-93BE-26886D1989D1}" dt="2023-12-22T09:58:37.866" v="45" actId="20577"/>
        <pc:sldMkLst>
          <pc:docMk/>
          <pc:sldMk cId="874781876" sldId="277"/>
        </pc:sldMkLst>
        <pc:spChg chg="mod">
          <ac:chgData name="David Butler" userId="1d4169bac4fa5473" providerId="LiveId" clId="{E6D89898-B509-4365-93BE-26886D1989D1}" dt="2023-12-22T09:58:37.866" v="45" actId="20577"/>
          <ac:spMkLst>
            <pc:docMk/>
            <pc:sldMk cId="874781876" sldId="277"/>
            <ac:spMk id="2" creationId="{C20618FB-695D-23A2-FECE-A9E021787FDE}"/>
          </ac:spMkLst>
        </pc:spChg>
      </pc:sldChg>
      <pc:sldChg chg="modSp add mod">
        <pc:chgData name="David Butler" userId="1d4169bac4fa5473" providerId="LiveId" clId="{E6D89898-B509-4365-93BE-26886D1989D1}" dt="2023-12-22T09:58:33.912" v="42" actId="20577"/>
        <pc:sldMkLst>
          <pc:docMk/>
          <pc:sldMk cId="1381082868" sldId="278"/>
        </pc:sldMkLst>
        <pc:spChg chg="mod">
          <ac:chgData name="David Butler" userId="1d4169bac4fa5473" providerId="LiveId" clId="{E6D89898-B509-4365-93BE-26886D1989D1}" dt="2023-12-22T09:58:33.912" v="42" actId="20577"/>
          <ac:spMkLst>
            <pc:docMk/>
            <pc:sldMk cId="1381082868" sldId="278"/>
            <ac:spMk id="2" creationId="{C20618FB-695D-23A2-FECE-A9E021787FDE}"/>
          </ac:spMkLst>
        </pc:spChg>
      </pc:sldChg>
      <pc:sldChg chg="modSp add mod">
        <pc:chgData name="David Butler" userId="1d4169bac4fa5473" providerId="LiveId" clId="{E6D89898-B509-4365-93BE-26886D1989D1}" dt="2023-12-22T09:59:39.383" v="72" actId="20577"/>
        <pc:sldMkLst>
          <pc:docMk/>
          <pc:sldMk cId="819974190" sldId="279"/>
        </pc:sldMkLst>
        <pc:spChg chg="mod">
          <ac:chgData name="David Butler" userId="1d4169bac4fa5473" providerId="LiveId" clId="{E6D89898-B509-4365-93BE-26886D1989D1}" dt="2023-12-22T09:59:39.383" v="72" actId="20577"/>
          <ac:spMkLst>
            <pc:docMk/>
            <pc:sldMk cId="819974190" sldId="279"/>
            <ac:spMk id="2" creationId="{C20618FB-695D-23A2-FECE-A9E021787FDE}"/>
          </ac:spMkLst>
        </pc:spChg>
      </pc:sldChg>
    </pc:docChg>
  </pc:docChgLst>
  <pc:docChgLst>
    <pc:chgData name="David Butler" userId="5e725e48-0273-4087-b2eb-09e2acbbccf3" providerId="ADAL" clId="{69858BCD-3FAA-4F7D-A506-99D7FBE3B014}"/>
    <pc:docChg chg="undo custSel addSld delSld modSld">
      <pc:chgData name="David Butler" userId="5e725e48-0273-4087-b2eb-09e2acbbccf3" providerId="ADAL" clId="{69858BCD-3FAA-4F7D-A506-99D7FBE3B014}" dt="2023-08-23T17:19:04.073" v="61" actId="2696"/>
      <pc:docMkLst>
        <pc:docMk/>
      </pc:docMkLst>
      <pc:sldChg chg="addSp delSp modSp">
        <pc:chgData name="David Butler" userId="5e725e48-0273-4087-b2eb-09e2acbbccf3" providerId="ADAL" clId="{69858BCD-3FAA-4F7D-A506-99D7FBE3B014}" dt="2023-08-23T17:17:16.571" v="53" actId="14100"/>
        <pc:sldMkLst>
          <pc:docMk/>
          <pc:sldMk cId="3755815584" sldId="257"/>
        </pc:sldMkLst>
        <pc:spChg chg="mod">
          <ac:chgData name="David Butler" userId="5e725e48-0273-4087-b2eb-09e2acbbccf3" providerId="ADAL" clId="{69858BCD-3FAA-4F7D-A506-99D7FBE3B014}" dt="2023-08-23T17:15:32.289" v="13" actId="1076"/>
          <ac:spMkLst>
            <pc:docMk/>
            <pc:sldMk cId="3755815584" sldId="257"/>
            <ac:spMk id="11" creationId="{6FC2F606-C203-B58B-60BD-25DD4EE6B3FD}"/>
          </ac:spMkLst>
        </pc:spChg>
        <pc:spChg chg="mod">
          <ac:chgData name="David Butler" userId="5e725e48-0273-4087-b2eb-09e2acbbccf3" providerId="ADAL" clId="{69858BCD-3FAA-4F7D-A506-99D7FBE3B014}" dt="2023-08-23T17:15:50.518" v="20" actId="1076"/>
          <ac:spMkLst>
            <pc:docMk/>
            <pc:sldMk cId="3755815584" sldId="257"/>
            <ac:spMk id="20" creationId="{EC9C4F04-A1CB-E626-899F-FDA9B599CBEB}"/>
          </ac:spMkLst>
        </pc:spChg>
        <pc:spChg chg="mod">
          <ac:chgData name="David Butler" userId="5e725e48-0273-4087-b2eb-09e2acbbccf3" providerId="ADAL" clId="{69858BCD-3FAA-4F7D-A506-99D7FBE3B014}" dt="2023-08-23T17:15:36" v="15" actId="1076"/>
          <ac:spMkLst>
            <pc:docMk/>
            <pc:sldMk cId="3755815584" sldId="257"/>
            <ac:spMk id="21" creationId="{7E03C533-118E-3964-5373-8CBB0D4065BD}"/>
          </ac:spMkLst>
        </pc:spChg>
        <pc:spChg chg="mod">
          <ac:chgData name="David Butler" userId="5e725e48-0273-4087-b2eb-09e2acbbccf3" providerId="ADAL" clId="{69858BCD-3FAA-4F7D-A506-99D7FBE3B014}" dt="2023-08-23T17:16:41.131" v="40" actId="1076"/>
          <ac:spMkLst>
            <pc:docMk/>
            <pc:sldMk cId="3755815584" sldId="257"/>
            <ac:spMk id="22" creationId="{94BF686C-2875-E6A5-AFBE-432DC3CA2ECF}"/>
          </ac:spMkLst>
        </pc:spChg>
        <pc:spChg chg="mod">
          <ac:chgData name="David Butler" userId="5e725e48-0273-4087-b2eb-09e2acbbccf3" providerId="ADAL" clId="{69858BCD-3FAA-4F7D-A506-99D7FBE3B014}" dt="2023-08-23T17:16:31.075" v="36" actId="1076"/>
          <ac:spMkLst>
            <pc:docMk/>
            <pc:sldMk cId="3755815584" sldId="257"/>
            <ac:spMk id="23" creationId="{24D18DED-EFCC-0347-952C-17D679E43DE6}"/>
          </ac:spMkLst>
        </pc:spChg>
        <pc:spChg chg="mod">
          <ac:chgData name="David Butler" userId="5e725e48-0273-4087-b2eb-09e2acbbccf3" providerId="ADAL" clId="{69858BCD-3FAA-4F7D-A506-99D7FBE3B014}" dt="2023-08-23T17:16:48.953" v="44" actId="1076"/>
          <ac:spMkLst>
            <pc:docMk/>
            <pc:sldMk cId="3755815584" sldId="257"/>
            <ac:spMk id="24" creationId="{1F8A2E48-DB25-EE58-D0D0-FAC42CA1FD30}"/>
          </ac:spMkLst>
        </pc:spChg>
        <pc:spChg chg="mod">
          <ac:chgData name="David Butler" userId="5e725e48-0273-4087-b2eb-09e2acbbccf3" providerId="ADAL" clId="{69858BCD-3FAA-4F7D-A506-99D7FBE3B014}" dt="2023-08-23T17:15:39.095" v="16" actId="1076"/>
          <ac:spMkLst>
            <pc:docMk/>
            <pc:sldMk cId="3755815584" sldId="257"/>
            <ac:spMk id="25" creationId="{8F140155-014C-E222-06CA-DCD61C750869}"/>
          </ac:spMkLst>
        </pc:spChg>
        <pc:spChg chg="mod">
          <ac:chgData name="David Butler" userId="5e725e48-0273-4087-b2eb-09e2acbbccf3" providerId="ADAL" clId="{69858BCD-3FAA-4F7D-A506-99D7FBE3B014}" dt="2023-08-23T17:16:57.864" v="47" actId="1076"/>
          <ac:spMkLst>
            <pc:docMk/>
            <pc:sldMk cId="3755815584" sldId="257"/>
            <ac:spMk id="26" creationId="{08F24E84-225D-407E-48AD-1D706EDFD9ED}"/>
          </ac:spMkLst>
        </pc:spChg>
        <pc:spChg chg="mod">
          <ac:chgData name="David Butler" userId="5e725e48-0273-4087-b2eb-09e2acbbccf3" providerId="ADAL" clId="{69858BCD-3FAA-4F7D-A506-99D7FBE3B014}" dt="2023-08-23T17:17:06.003" v="50" actId="1076"/>
          <ac:spMkLst>
            <pc:docMk/>
            <pc:sldMk cId="3755815584" sldId="257"/>
            <ac:spMk id="27" creationId="{D66CB6A2-0237-8C09-C813-D1C158E40B9F}"/>
          </ac:spMkLst>
        </pc:spChg>
        <pc:picChg chg="add mod">
          <ac:chgData name="David Butler" userId="5e725e48-0273-4087-b2eb-09e2acbbccf3" providerId="ADAL" clId="{69858BCD-3FAA-4F7D-A506-99D7FBE3B014}" dt="2023-08-23T17:16:06.509" v="26" actId="14100"/>
          <ac:picMkLst>
            <pc:docMk/>
            <pc:sldMk cId="3755815584" sldId="257"/>
            <ac:picMk id="28" creationId="{54705A96-3B80-4231-B480-FF34EC340F2D}"/>
          </ac:picMkLst>
        </pc:picChg>
        <pc:picChg chg="add mod">
          <ac:chgData name="David Butler" userId="5e725e48-0273-4087-b2eb-09e2acbbccf3" providerId="ADAL" clId="{69858BCD-3FAA-4F7D-A506-99D7FBE3B014}" dt="2023-08-23T17:16:45.788" v="42" actId="14100"/>
          <ac:picMkLst>
            <pc:docMk/>
            <pc:sldMk cId="3755815584" sldId="257"/>
            <ac:picMk id="29" creationId="{316B5EDE-2744-48FE-95AB-9B62EC6DEC70}"/>
          </ac:picMkLst>
        </pc:picChg>
        <pc:picChg chg="add mod">
          <ac:chgData name="David Butler" userId="5e725e48-0273-4087-b2eb-09e2acbbccf3" providerId="ADAL" clId="{69858BCD-3FAA-4F7D-A506-99D7FBE3B014}" dt="2023-08-23T17:16:12.643" v="29" actId="14100"/>
          <ac:picMkLst>
            <pc:docMk/>
            <pc:sldMk cId="3755815584" sldId="257"/>
            <ac:picMk id="30" creationId="{BC42D91B-CA2C-419D-B5D7-745FE3258E3D}"/>
          </ac:picMkLst>
        </pc:picChg>
        <pc:picChg chg="add mod">
          <ac:chgData name="David Butler" userId="5e725e48-0273-4087-b2eb-09e2acbbccf3" providerId="ADAL" clId="{69858BCD-3FAA-4F7D-A506-99D7FBE3B014}" dt="2023-08-23T17:16:35.504" v="38" actId="14100"/>
          <ac:picMkLst>
            <pc:docMk/>
            <pc:sldMk cId="3755815584" sldId="257"/>
            <ac:picMk id="31" creationId="{7610ADC0-5955-4BEB-9875-67B4290F9E0F}"/>
          </ac:picMkLst>
        </pc:picChg>
        <pc:picChg chg="add mod">
          <ac:chgData name="David Butler" userId="5e725e48-0273-4087-b2eb-09e2acbbccf3" providerId="ADAL" clId="{69858BCD-3FAA-4F7D-A506-99D7FBE3B014}" dt="2023-08-23T17:16:17.501" v="31" actId="14100"/>
          <ac:picMkLst>
            <pc:docMk/>
            <pc:sldMk cId="3755815584" sldId="257"/>
            <ac:picMk id="32" creationId="{BD65D9DC-B6BB-4E39-A5F1-09930A6BFC44}"/>
          </ac:picMkLst>
        </pc:picChg>
        <pc:picChg chg="add mod">
          <ac:chgData name="David Butler" userId="5e725e48-0273-4087-b2eb-09e2acbbccf3" providerId="ADAL" clId="{69858BCD-3FAA-4F7D-A506-99D7FBE3B014}" dt="2023-08-23T17:17:11.700" v="52" actId="14100"/>
          <ac:picMkLst>
            <pc:docMk/>
            <pc:sldMk cId="3755815584" sldId="257"/>
            <ac:picMk id="33" creationId="{9D741A5A-60E4-4145-822D-DF7313BE9AC5}"/>
          </ac:picMkLst>
        </pc:picChg>
        <pc:picChg chg="add mod">
          <ac:chgData name="David Butler" userId="5e725e48-0273-4087-b2eb-09e2acbbccf3" providerId="ADAL" clId="{69858BCD-3FAA-4F7D-A506-99D7FBE3B014}" dt="2023-08-23T17:16:22.021" v="34" actId="14100"/>
          <ac:picMkLst>
            <pc:docMk/>
            <pc:sldMk cId="3755815584" sldId="257"/>
            <ac:picMk id="34" creationId="{AE90BF7F-F3ED-445A-9CB6-9A23DE91D1CD}"/>
          </ac:picMkLst>
        </pc:picChg>
        <pc:picChg chg="add mod">
          <ac:chgData name="David Butler" userId="5e725e48-0273-4087-b2eb-09e2acbbccf3" providerId="ADAL" clId="{69858BCD-3FAA-4F7D-A506-99D7FBE3B014}" dt="2023-08-23T17:16:52.983" v="46" actId="14100"/>
          <ac:picMkLst>
            <pc:docMk/>
            <pc:sldMk cId="3755815584" sldId="257"/>
            <ac:picMk id="35" creationId="{47E92D0F-D479-444A-A1A5-CFDFAFDA2D23}"/>
          </ac:picMkLst>
        </pc:picChg>
        <pc:picChg chg="add mod">
          <ac:chgData name="David Butler" userId="5e725e48-0273-4087-b2eb-09e2acbbccf3" providerId="ADAL" clId="{69858BCD-3FAA-4F7D-A506-99D7FBE3B014}" dt="2023-08-23T17:17:16.571" v="53" actId="14100"/>
          <ac:picMkLst>
            <pc:docMk/>
            <pc:sldMk cId="3755815584" sldId="257"/>
            <ac:picMk id="36" creationId="{FA763D84-38E2-45D4-9E1C-1B0F40D8758D}"/>
          </ac:picMkLst>
        </pc:picChg>
        <pc:picChg chg="del">
          <ac:chgData name="David Butler" userId="5e725e48-0273-4087-b2eb-09e2acbbccf3" providerId="ADAL" clId="{69858BCD-3FAA-4F7D-A506-99D7FBE3B014}" dt="2023-08-23T17:14:38.985" v="10" actId="478"/>
          <ac:picMkLst>
            <pc:docMk/>
            <pc:sldMk cId="3755815584" sldId="257"/>
            <ac:picMk id="37" creationId="{1782CEB9-8294-4976-814A-78546F945AC5}"/>
          </ac:picMkLst>
        </pc:picChg>
        <pc:picChg chg="del">
          <ac:chgData name="David Butler" userId="5e725e48-0273-4087-b2eb-09e2acbbccf3" providerId="ADAL" clId="{69858BCD-3FAA-4F7D-A506-99D7FBE3B014}" dt="2023-08-23T17:14:32.266" v="7" actId="478"/>
          <ac:picMkLst>
            <pc:docMk/>
            <pc:sldMk cId="3755815584" sldId="257"/>
            <ac:picMk id="38" creationId="{FFD21BA5-932A-4043-89E6-F4B6450F7750}"/>
          </ac:picMkLst>
        </pc:picChg>
        <pc:picChg chg="del">
          <ac:chgData name="David Butler" userId="5e725e48-0273-4087-b2eb-09e2acbbccf3" providerId="ADAL" clId="{69858BCD-3FAA-4F7D-A506-99D7FBE3B014}" dt="2023-08-23T17:14:33.748" v="8" actId="478"/>
          <ac:picMkLst>
            <pc:docMk/>
            <pc:sldMk cId="3755815584" sldId="257"/>
            <ac:picMk id="39" creationId="{D04D1BAF-AF70-4EA1-86C9-CD8EA0C0CCB6}"/>
          </ac:picMkLst>
        </pc:picChg>
        <pc:picChg chg="del">
          <ac:chgData name="David Butler" userId="5e725e48-0273-4087-b2eb-09e2acbbccf3" providerId="ADAL" clId="{69858BCD-3FAA-4F7D-A506-99D7FBE3B014}" dt="2023-08-23T17:14:31.150" v="6" actId="478"/>
          <ac:picMkLst>
            <pc:docMk/>
            <pc:sldMk cId="3755815584" sldId="257"/>
            <ac:picMk id="40" creationId="{9CE2C1B0-DEA1-439C-9DBB-6BBE7A2BA711}"/>
          </ac:picMkLst>
        </pc:picChg>
        <pc:picChg chg="del">
          <ac:chgData name="David Butler" userId="5e725e48-0273-4087-b2eb-09e2acbbccf3" providerId="ADAL" clId="{69858BCD-3FAA-4F7D-A506-99D7FBE3B014}" dt="2023-08-23T17:14:29.838" v="5" actId="478"/>
          <ac:picMkLst>
            <pc:docMk/>
            <pc:sldMk cId="3755815584" sldId="257"/>
            <ac:picMk id="41" creationId="{68A5010B-3EED-44D5-AD8D-649EC7F54B70}"/>
          </ac:picMkLst>
        </pc:picChg>
        <pc:picChg chg="del">
          <ac:chgData name="David Butler" userId="5e725e48-0273-4087-b2eb-09e2acbbccf3" providerId="ADAL" clId="{69858BCD-3FAA-4F7D-A506-99D7FBE3B014}" dt="2023-08-23T17:14:25.519" v="2" actId="478"/>
          <ac:picMkLst>
            <pc:docMk/>
            <pc:sldMk cId="3755815584" sldId="257"/>
            <ac:picMk id="42" creationId="{0F592DC8-9157-475F-B38F-3E5FF9564C66}"/>
          </ac:picMkLst>
        </pc:picChg>
        <pc:picChg chg="del mod">
          <ac:chgData name="David Butler" userId="5e725e48-0273-4087-b2eb-09e2acbbccf3" providerId="ADAL" clId="{69858BCD-3FAA-4F7D-A506-99D7FBE3B014}" dt="2023-08-23T17:14:23.644" v="1" actId="478"/>
          <ac:picMkLst>
            <pc:docMk/>
            <pc:sldMk cId="3755815584" sldId="257"/>
            <ac:picMk id="43" creationId="{0AECFF52-FF8F-4C94-8626-12967D162FCC}"/>
          </ac:picMkLst>
        </pc:picChg>
        <pc:picChg chg="del mod">
          <ac:chgData name="David Butler" userId="5e725e48-0273-4087-b2eb-09e2acbbccf3" providerId="ADAL" clId="{69858BCD-3FAA-4F7D-A506-99D7FBE3B014}" dt="2023-08-23T17:14:28.034" v="4" actId="478"/>
          <ac:picMkLst>
            <pc:docMk/>
            <pc:sldMk cId="3755815584" sldId="257"/>
            <ac:picMk id="44" creationId="{A1D3DAF5-635E-4961-8BB4-6D9BC89FECB9}"/>
          </ac:picMkLst>
        </pc:picChg>
        <pc:picChg chg="del">
          <ac:chgData name="David Butler" userId="5e725e48-0273-4087-b2eb-09e2acbbccf3" providerId="ADAL" clId="{69858BCD-3FAA-4F7D-A506-99D7FBE3B014}" dt="2023-08-23T17:14:37.396" v="9" actId="478"/>
          <ac:picMkLst>
            <pc:docMk/>
            <pc:sldMk cId="3755815584" sldId="257"/>
            <ac:picMk id="45" creationId="{58083AC9-EBF2-4FD6-8343-3D771C97C7F8}"/>
          </ac:picMkLst>
        </pc:picChg>
      </pc:sldChg>
      <pc:sldChg chg="del">
        <pc:chgData name="David Butler" userId="5e725e48-0273-4087-b2eb-09e2acbbccf3" providerId="ADAL" clId="{69858BCD-3FAA-4F7D-A506-99D7FBE3B014}" dt="2023-08-23T17:19:03.075" v="60" actId="2696"/>
        <pc:sldMkLst>
          <pc:docMk/>
          <pc:sldMk cId="1442893318" sldId="259"/>
        </pc:sldMkLst>
      </pc:sldChg>
      <pc:sldChg chg="addSp delSp">
        <pc:chgData name="David Butler" userId="5e725e48-0273-4087-b2eb-09e2acbbccf3" providerId="ADAL" clId="{69858BCD-3FAA-4F7D-A506-99D7FBE3B014}" dt="2023-08-23T17:17:57.818" v="55"/>
        <pc:sldMkLst>
          <pc:docMk/>
          <pc:sldMk cId="1644128562" sldId="260"/>
        </pc:sldMkLst>
        <pc:picChg chg="del">
          <ac:chgData name="David Butler" userId="5e725e48-0273-4087-b2eb-09e2acbbccf3" providerId="ADAL" clId="{69858BCD-3FAA-4F7D-A506-99D7FBE3B014}" dt="2023-08-23T17:17:23.655" v="54" actId="478"/>
          <ac:picMkLst>
            <pc:docMk/>
            <pc:sldMk cId="1644128562" sldId="260"/>
            <ac:picMk id="2" creationId="{1FA5B08B-BDE0-488C-8991-54B0BE8DC495}"/>
          </ac:picMkLst>
        </pc:picChg>
        <pc:picChg chg="add">
          <ac:chgData name="David Butler" userId="5e725e48-0273-4087-b2eb-09e2acbbccf3" providerId="ADAL" clId="{69858BCD-3FAA-4F7D-A506-99D7FBE3B014}" dt="2023-08-23T17:17:57.818" v="55"/>
          <ac:picMkLst>
            <pc:docMk/>
            <pc:sldMk cId="1644128562" sldId="260"/>
            <ac:picMk id="3" creationId="{E8B9A656-B9C6-4EDB-91E5-D284D05EA7AD}"/>
          </ac:picMkLst>
        </pc:picChg>
      </pc:sldChg>
      <pc:sldChg chg="del">
        <pc:chgData name="David Butler" userId="5e725e48-0273-4087-b2eb-09e2acbbccf3" providerId="ADAL" clId="{69858BCD-3FAA-4F7D-A506-99D7FBE3B014}" dt="2023-08-23T17:19:04.073" v="61" actId="2696"/>
        <pc:sldMkLst>
          <pc:docMk/>
          <pc:sldMk cId="3571416492" sldId="261"/>
        </pc:sldMkLst>
      </pc:sldChg>
      <pc:sldChg chg="addSp add">
        <pc:chgData name="David Butler" userId="5e725e48-0273-4087-b2eb-09e2acbbccf3" providerId="ADAL" clId="{69858BCD-3FAA-4F7D-A506-99D7FBE3B014}" dt="2023-08-23T17:18:33.224" v="58"/>
        <pc:sldMkLst>
          <pc:docMk/>
          <pc:sldMk cId="2786191302" sldId="262"/>
        </pc:sldMkLst>
        <pc:picChg chg="add">
          <ac:chgData name="David Butler" userId="5e725e48-0273-4087-b2eb-09e2acbbccf3" providerId="ADAL" clId="{69858BCD-3FAA-4F7D-A506-99D7FBE3B014}" dt="2023-08-23T17:18:33.224" v="58"/>
          <ac:picMkLst>
            <pc:docMk/>
            <pc:sldMk cId="2786191302" sldId="262"/>
            <ac:picMk id="2" creationId="{69F88485-28A2-4783-989C-C290C828E2EC}"/>
          </ac:picMkLst>
        </pc:picChg>
      </pc:sldChg>
      <pc:sldChg chg="addSp add">
        <pc:chgData name="David Butler" userId="5e725e48-0273-4087-b2eb-09e2acbbccf3" providerId="ADAL" clId="{69858BCD-3FAA-4F7D-A506-99D7FBE3B014}" dt="2023-08-23T17:18:56.559" v="59"/>
        <pc:sldMkLst>
          <pc:docMk/>
          <pc:sldMk cId="4192262174" sldId="263"/>
        </pc:sldMkLst>
        <pc:picChg chg="add">
          <ac:chgData name="David Butler" userId="5e725e48-0273-4087-b2eb-09e2acbbccf3" providerId="ADAL" clId="{69858BCD-3FAA-4F7D-A506-99D7FBE3B014}" dt="2023-08-23T17:18:56.559" v="59"/>
          <ac:picMkLst>
            <pc:docMk/>
            <pc:sldMk cId="4192262174" sldId="263"/>
            <ac:picMk id="2" creationId="{EB30A3D3-7E21-4430-8E2A-99EA711A8B4E}"/>
          </ac:picMkLst>
        </pc:picChg>
      </pc:sldChg>
    </pc:docChg>
  </pc:docChgLst>
  <pc:docChgLst>
    <pc:chgData name="David Butler" userId="1d4169bac4fa5473" providerId="LiveId" clId="{2C8A2483-CFD4-4E6C-BD7E-D674E2625123}"/>
    <pc:docChg chg="custSel modSld">
      <pc:chgData name="David Butler" userId="1d4169bac4fa5473" providerId="LiveId" clId="{2C8A2483-CFD4-4E6C-BD7E-D674E2625123}" dt="2024-09-14T07:52:02.486" v="6" actId="26606"/>
      <pc:docMkLst>
        <pc:docMk/>
      </pc:docMkLst>
      <pc:sldChg chg="addSp delSp modSp mod">
        <pc:chgData name="David Butler" userId="1d4169bac4fa5473" providerId="LiveId" clId="{2C8A2483-CFD4-4E6C-BD7E-D674E2625123}" dt="2024-09-14T07:51:24.830" v="3" actId="14100"/>
        <pc:sldMkLst>
          <pc:docMk/>
          <pc:sldMk cId="3755815584" sldId="257"/>
        </pc:sldMkLst>
        <pc:picChg chg="add mod">
          <ac:chgData name="David Butler" userId="1d4169bac4fa5473" providerId="LiveId" clId="{2C8A2483-CFD4-4E6C-BD7E-D674E2625123}" dt="2024-09-14T07:51:24.830" v="3" actId="14100"/>
          <ac:picMkLst>
            <pc:docMk/>
            <pc:sldMk cId="3755815584" sldId="257"/>
            <ac:picMk id="2" creationId="{5DB51CF1-4745-1C95-F647-E1DB8A9C09C3}"/>
          </ac:picMkLst>
        </pc:picChg>
        <pc:picChg chg="del">
          <ac:chgData name="David Butler" userId="1d4169bac4fa5473" providerId="LiveId" clId="{2C8A2483-CFD4-4E6C-BD7E-D674E2625123}" dt="2024-09-14T07:51:12.168" v="0" actId="478"/>
          <ac:picMkLst>
            <pc:docMk/>
            <pc:sldMk cId="3755815584" sldId="257"/>
            <ac:picMk id="35" creationId="{47E92D0F-D479-444A-A1A5-CFDFAFDA2D23}"/>
          </ac:picMkLst>
        </pc:picChg>
      </pc:sldChg>
      <pc:sldChg chg="addSp delSp modSp mod setBg">
        <pc:chgData name="David Butler" userId="1d4169bac4fa5473" providerId="LiveId" clId="{2C8A2483-CFD4-4E6C-BD7E-D674E2625123}" dt="2024-09-14T07:52:02.486" v="6" actId="26606"/>
        <pc:sldMkLst>
          <pc:docMk/>
          <pc:sldMk cId="2786191302" sldId="262"/>
        </pc:sldMkLst>
        <pc:picChg chg="del">
          <ac:chgData name="David Butler" userId="1d4169bac4fa5473" providerId="LiveId" clId="{2C8A2483-CFD4-4E6C-BD7E-D674E2625123}" dt="2024-09-14T07:51:31.354" v="4" actId="478"/>
          <ac:picMkLst>
            <pc:docMk/>
            <pc:sldMk cId="2786191302" sldId="262"/>
            <ac:picMk id="2" creationId="{69F88485-28A2-4783-989C-C290C828E2EC}"/>
          </ac:picMkLst>
        </pc:picChg>
        <pc:picChg chg="add mod">
          <ac:chgData name="David Butler" userId="1d4169bac4fa5473" providerId="LiveId" clId="{2C8A2483-CFD4-4E6C-BD7E-D674E2625123}" dt="2024-09-14T07:52:02.486" v="6" actId="26606"/>
          <ac:picMkLst>
            <pc:docMk/>
            <pc:sldMk cId="2786191302" sldId="262"/>
            <ac:picMk id="4" creationId="{4E4F7538-40C0-B8FF-4B74-66954AF81A2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14/09/2024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n/railtrack-railway-rocks-station-1867076/" TargetMode="External"/><Relationship Id="rId13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hyperlink" Target="https://pixabay.com/en/tank-tank-truck-truck-transport-722200/" TargetMode="External"/><Relationship Id="rId17" Type="http://schemas.openxmlformats.org/officeDocument/2006/relationships/image" Target="../media/image9.jpg"/><Relationship Id="rId2" Type="http://schemas.openxmlformats.org/officeDocument/2006/relationships/hyperlink" Target="https://pixabay.com/en/black-and-white-traffic-red-street-1283853/" TargetMode="Externa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ixabay.com/en/van-volkswagen-car-vehicle-594820/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5" Type="http://schemas.openxmlformats.org/officeDocument/2006/relationships/hyperlink" Target="https://pixabay.com/en/plane-aircraft-take-off-sky-50893/" TargetMode="External"/><Relationship Id="rId10" Type="http://schemas.openxmlformats.org/officeDocument/2006/relationships/hyperlink" Target="https://pixabay.com/en/cruise-ship-cruiser-cruise-ship-1578528/" TargetMode="External"/><Relationship Id="rId4" Type="http://schemas.openxmlformats.org/officeDocument/2006/relationships/hyperlink" Target="https://pixabay.com/en/boat-sea-1882233/" TargetMode="External"/><Relationship Id="rId9" Type="http://schemas.openxmlformats.org/officeDocument/2006/relationships/image" Target="../media/image4.jpeg"/><Relationship Id="rId1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185068" y="105507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3912498" y="105507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148564" y="255411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7338242" y="105507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3957651" y="229250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7501281" y="236877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40155-014C-E222-06CA-DCD61C750869}"/>
              </a:ext>
            </a:extLst>
          </p:cNvPr>
          <p:cNvSpPr txBox="1"/>
          <p:nvPr/>
        </p:nvSpPr>
        <p:spPr>
          <a:xfrm>
            <a:off x="148564" y="46701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3999890" y="4479497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7350438" y="4370423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pic>
        <p:nvPicPr>
          <p:cNvPr id="28" name="Picture 27" descr="Black And White, Traffic, Red, Street">
            <a:hlinkClick r:id="rId2"/>
            <a:extLst>
              <a:ext uri="{FF2B5EF4-FFF2-40B4-BE49-F238E27FC236}">
                <a16:creationId xmlns:a16="http://schemas.microsoft.com/office/drawing/2014/main" id="{54705A96-3B80-4231-B480-FF34EC340F2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7" t="14608" b="7904"/>
          <a:stretch/>
        </p:blipFill>
        <p:spPr bwMode="auto">
          <a:xfrm>
            <a:off x="684101" y="198974"/>
            <a:ext cx="2596427" cy="16059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Picture 28" descr="Boat, Sea">
            <a:hlinkClick r:id="rId4"/>
            <a:extLst>
              <a:ext uri="{FF2B5EF4-FFF2-40B4-BE49-F238E27FC236}">
                <a16:creationId xmlns:a16="http://schemas.microsoft.com/office/drawing/2014/main" id="{316B5EDE-2744-48FE-95AB-9B62EC6DEC7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923" y="198974"/>
            <a:ext cx="2592110" cy="1745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 descr="Van, Volkswagen, Car, Vehicle">
            <a:hlinkClick r:id="rId6"/>
            <a:extLst>
              <a:ext uri="{FF2B5EF4-FFF2-40B4-BE49-F238E27FC236}">
                <a16:creationId xmlns:a16="http://schemas.microsoft.com/office/drawing/2014/main" id="{BC42D91B-CA2C-419D-B5D7-745FE3258E3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080" y="2538442"/>
            <a:ext cx="2489448" cy="166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 descr="Railtrack, Railway, Rocks, Station">
            <a:hlinkClick r:id="rId8"/>
            <a:extLst>
              <a:ext uri="{FF2B5EF4-FFF2-40B4-BE49-F238E27FC236}">
                <a16:creationId xmlns:a16="http://schemas.microsoft.com/office/drawing/2014/main" id="{7610ADC0-5955-4BEB-9875-67B4290F9E0F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829" y="2510312"/>
            <a:ext cx="2806351" cy="166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Cruise, Ship, Cruiser, Cruise Ship">
            <a:hlinkClick r:id="rId10"/>
            <a:extLst>
              <a:ext uri="{FF2B5EF4-FFF2-40B4-BE49-F238E27FC236}">
                <a16:creationId xmlns:a16="http://schemas.microsoft.com/office/drawing/2014/main" id="{BD65D9DC-B6BB-4E39-A5F1-09930A6BFC44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906" y="4663577"/>
            <a:ext cx="2470622" cy="1649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Tank, Tank Truck, Truck, Transport">
            <a:hlinkClick r:id="rId12"/>
            <a:extLst>
              <a:ext uri="{FF2B5EF4-FFF2-40B4-BE49-F238E27FC236}">
                <a16:creationId xmlns:a16="http://schemas.microsoft.com/office/drawing/2014/main" id="{9D741A5A-60E4-4145-822D-DF7313BE9AC5}"/>
              </a:ext>
            </a:extLst>
          </p:cNvPr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2" t="32159" r="7618" b="-1869"/>
          <a:stretch/>
        </p:blipFill>
        <p:spPr bwMode="auto">
          <a:xfrm>
            <a:off x="7899923" y="4481858"/>
            <a:ext cx="4124010" cy="1830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el="http://schemas.microsoft.com/office/2019/extlst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rto="http://schemas.microsoft.com/office/word/2006/arto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34" name="Picture 33" descr="Free Road Bike photo and picture">
            <a:extLst>
              <a:ext uri="{FF2B5EF4-FFF2-40B4-BE49-F238E27FC236}">
                <a16:creationId xmlns:a16="http://schemas.microsoft.com/office/drawing/2014/main" id="{AE90BF7F-F3ED-445A-9CB6-9A23DE91D1CD}"/>
              </a:ext>
            </a:extLst>
          </p:cNvPr>
          <p:cNvPicPr/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6" t="13904" r="5831"/>
          <a:stretch/>
        </p:blipFill>
        <p:spPr bwMode="auto">
          <a:xfrm>
            <a:off x="4470553" y="226327"/>
            <a:ext cx="1939674" cy="16054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6" name="Picture 35" descr="Plane, Aircraft, Take-Off, Sky">
            <a:hlinkClick r:id="rId15"/>
            <a:extLst>
              <a:ext uri="{FF2B5EF4-FFF2-40B4-BE49-F238E27FC236}">
                <a16:creationId xmlns:a16="http://schemas.microsoft.com/office/drawing/2014/main" id="{FA763D84-38E2-45D4-9E1C-1B0F40D8758D}"/>
              </a:ext>
            </a:extLst>
          </p:cNvPr>
          <p:cNvPicPr/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0" r="11446" b="1200"/>
          <a:stretch/>
        </p:blipFill>
        <p:spPr bwMode="auto">
          <a:xfrm>
            <a:off x="4455829" y="4588292"/>
            <a:ext cx="2894936" cy="17243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 descr="A yellow taxi car parked on a dock&#10;&#10;Description automatically generated">
            <a:extLst>
              <a:ext uri="{FF2B5EF4-FFF2-40B4-BE49-F238E27FC236}">
                <a16:creationId xmlns:a16="http://schemas.microsoft.com/office/drawing/2014/main" id="{5DB51CF1-4745-1C95-F647-E1DB8A9C09C3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20095" t="33698" r="5590" b="8369"/>
          <a:stretch/>
        </p:blipFill>
        <p:spPr bwMode="auto">
          <a:xfrm>
            <a:off x="8042068" y="2470223"/>
            <a:ext cx="3242972" cy="16631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0618FB-695D-23A2-FECE-A9E021787FDE}"/>
              </a:ext>
            </a:extLst>
          </p:cNvPr>
          <p:cNvSpPr txBox="1"/>
          <p:nvPr/>
        </p:nvSpPr>
        <p:spPr>
          <a:xfrm>
            <a:off x="2245360" y="2072640"/>
            <a:ext cx="80162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plane</a:t>
            </a:r>
          </a:p>
        </p:txBody>
      </p:sp>
    </p:spTree>
    <p:extLst>
      <p:ext uri="{BB962C8B-B14F-4D97-AF65-F5344CB8AC3E}">
        <p14:creationId xmlns:p14="http://schemas.microsoft.com/office/powerpoint/2010/main" val="3384568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0618FB-695D-23A2-FECE-A9E021787FDE}"/>
              </a:ext>
            </a:extLst>
          </p:cNvPr>
          <p:cNvSpPr txBox="1"/>
          <p:nvPr/>
        </p:nvSpPr>
        <p:spPr>
          <a:xfrm>
            <a:off x="2245360" y="2072640"/>
            <a:ext cx="80162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train</a:t>
            </a:r>
          </a:p>
        </p:txBody>
      </p:sp>
    </p:spTree>
    <p:extLst>
      <p:ext uri="{BB962C8B-B14F-4D97-AF65-F5344CB8AC3E}">
        <p14:creationId xmlns:p14="http://schemas.microsoft.com/office/powerpoint/2010/main" val="81042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0618FB-695D-23A2-FECE-A9E021787FDE}"/>
              </a:ext>
            </a:extLst>
          </p:cNvPr>
          <p:cNvSpPr txBox="1"/>
          <p:nvPr/>
        </p:nvSpPr>
        <p:spPr>
          <a:xfrm>
            <a:off x="2245360" y="2072640"/>
            <a:ext cx="80162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boat</a:t>
            </a:r>
          </a:p>
        </p:txBody>
      </p:sp>
    </p:spTree>
    <p:extLst>
      <p:ext uri="{BB962C8B-B14F-4D97-AF65-F5344CB8AC3E}">
        <p14:creationId xmlns:p14="http://schemas.microsoft.com/office/powerpoint/2010/main" val="1009230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0618FB-695D-23A2-FECE-A9E021787FDE}"/>
              </a:ext>
            </a:extLst>
          </p:cNvPr>
          <p:cNvSpPr txBox="1"/>
          <p:nvPr/>
        </p:nvSpPr>
        <p:spPr>
          <a:xfrm>
            <a:off x="2245360" y="2072640"/>
            <a:ext cx="80162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ship</a:t>
            </a:r>
          </a:p>
        </p:txBody>
      </p:sp>
    </p:spTree>
    <p:extLst>
      <p:ext uri="{BB962C8B-B14F-4D97-AF65-F5344CB8AC3E}">
        <p14:creationId xmlns:p14="http://schemas.microsoft.com/office/powerpoint/2010/main" val="819974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0618FB-695D-23A2-FECE-A9E021787FDE}"/>
              </a:ext>
            </a:extLst>
          </p:cNvPr>
          <p:cNvSpPr txBox="1"/>
          <p:nvPr/>
        </p:nvSpPr>
        <p:spPr>
          <a:xfrm>
            <a:off x="2245360" y="2072640"/>
            <a:ext cx="80162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lorry</a:t>
            </a:r>
          </a:p>
        </p:txBody>
      </p:sp>
    </p:spTree>
    <p:extLst>
      <p:ext uri="{BB962C8B-B14F-4D97-AF65-F5344CB8AC3E}">
        <p14:creationId xmlns:p14="http://schemas.microsoft.com/office/powerpoint/2010/main" val="3078008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B9A656-B9C6-4EDB-91E5-D284D05EA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2166"/>
            <a:ext cx="12192000" cy="417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12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4F7538-40C0-B8FF-4B74-66954AF81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25194"/>
            <a:ext cx="10905066" cy="400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91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B30A3D3-7E21-4430-8E2A-99EA711A8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0172"/>
            <a:ext cx="12192000" cy="441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262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0618FB-695D-23A2-FECE-A9E021787FDE}"/>
              </a:ext>
            </a:extLst>
          </p:cNvPr>
          <p:cNvSpPr txBox="1"/>
          <p:nvPr/>
        </p:nvSpPr>
        <p:spPr>
          <a:xfrm>
            <a:off x="2245360" y="2072640"/>
            <a:ext cx="80162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van</a:t>
            </a:r>
          </a:p>
        </p:txBody>
      </p:sp>
    </p:spTree>
    <p:extLst>
      <p:ext uri="{BB962C8B-B14F-4D97-AF65-F5344CB8AC3E}">
        <p14:creationId xmlns:p14="http://schemas.microsoft.com/office/powerpoint/2010/main" val="1839083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0618FB-695D-23A2-FECE-A9E021787FDE}"/>
              </a:ext>
            </a:extLst>
          </p:cNvPr>
          <p:cNvSpPr txBox="1"/>
          <p:nvPr/>
        </p:nvSpPr>
        <p:spPr>
          <a:xfrm>
            <a:off x="2245360" y="2072640"/>
            <a:ext cx="80162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bus</a:t>
            </a:r>
          </a:p>
        </p:txBody>
      </p:sp>
    </p:spTree>
    <p:extLst>
      <p:ext uri="{BB962C8B-B14F-4D97-AF65-F5344CB8AC3E}">
        <p14:creationId xmlns:p14="http://schemas.microsoft.com/office/powerpoint/2010/main" val="1381082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0618FB-695D-23A2-FECE-A9E021787FDE}"/>
              </a:ext>
            </a:extLst>
          </p:cNvPr>
          <p:cNvSpPr txBox="1"/>
          <p:nvPr/>
        </p:nvSpPr>
        <p:spPr>
          <a:xfrm>
            <a:off x="2245360" y="2072640"/>
            <a:ext cx="80162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car</a:t>
            </a:r>
          </a:p>
        </p:txBody>
      </p:sp>
    </p:spTree>
    <p:extLst>
      <p:ext uri="{BB962C8B-B14F-4D97-AF65-F5344CB8AC3E}">
        <p14:creationId xmlns:p14="http://schemas.microsoft.com/office/powerpoint/2010/main" val="874781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0618FB-695D-23A2-FECE-A9E021787FDE}"/>
              </a:ext>
            </a:extLst>
          </p:cNvPr>
          <p:cNvSpPr txBox="1"/>
          <p:nvPr/>
        </p:nvSpPr>
        <p:spPr>
          <a:xfrm>
            <a:off x="2245360" y="2072640"/>
            <a:ext cx="80162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taxi</a:t>
            </a:r>
          </a:p>
        </p:txBody>
      </p:sp>
    </p:spTree>
    <p:extLst>
      <p:ext uri="{BB962C8B-B14F-4D97-AF65-F5344CB8AC3E}">
        <p14:creationId xmlns:p14="http://schemas.microsoft.com/office/powerpoint/2010/main" val="1681828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0618FB-695D-23A2-FECE-A9E021787FDE}"/>
              </a:ext>
            </a:extLst>
          </p:cNvPr>
          <p:cNvSpPr txBox="1"/>
          <p:nvPr/>
        </p:nvSpPr>
        <p:spPr>
          <a:xfrm>
            <a:off x="2245360" y="2072640"/>
            <a:ext cx="80162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bike</a:t>
            </a:r>
          </a:p>
        </p:txBody>
      </p:sp>
    </p:spTree>
    <p:extLst>
      <p:ext uri="{BB962C8B-B14F-4D97-AF65-F5344CB8AC3E}">
        <p14:creationId xmlns:p14="http://schemas.microsoft.com/office/powerpoint/2010/main" val="2826175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284C985-CBFA-4F56-A3E8-340954921C5A}">
  <ds:schemaRefs>
    <ds:schemaRef ds:uri="http://schemas.microsoft.com/office/2006/metadata/properties"/>
    <ds:schemaRef ds:uri="http://purl.org/dc/elements/1.1/"/>
    <ds:schemaRef ds:uri="1d7f4318-fbaa-42fb-befc-90ab84d26bd1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7789c14a-a99d-49e3-b17f-cc0aeb526209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19</Words>
  <Application>Microsoft Office PowerPoint</Application>
  <PresentationFormat>Widescreen</PresentationFormat>
  <Paragraphs>19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2024-09-14T07:52:08Z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