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3FF11-F1D1-4E18-A138-9CC19FF3D9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BD9045-6E2C-438B-9D6D-015F78007E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EF8C8F-2E45-496A-B986-2C29E63E14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7F0E9-5D5B-41F5-B84D-70C5DCF4AA63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35BA26-1FC7-46B4-8E8D-57BBFCAF98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43B988-0656-4EE9-9FEC-564B1749C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EDFC9-0906-4C88-B9B1-EF3343D07F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6721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F343A3-EAC3-4359-84A6-AE877979F4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CB1145-3D77-48C3-82D5-9E585E0E2B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9002CB-DEB4-47C5-9941-E67FAD409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7F0E9-5D5B-41F5-B84D-70C5DCF4AA63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A361F0-330A-46B4-A476-667C9B8C3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97E888-3E0E-43A7-8EDE-DEAB3C4F8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EDFC9-0906-4C88-B9B1-EF3343D07F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7929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B2AE0DF-6814-40CD-ACB5-D117AA6C67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A79B36-0363-47BF-B2E3-6B247C447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61C32F-3182-4F19-BED8-087C9AE36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7F0E9-5D5B-41F5-B84D-70C5DCF4AA63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B01838-4DBC-4845-8821-2BE401AF1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5FE1FC-9D54-4D4A-9182-F61893C65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EDFC9-0906-4C88-B9B1-EF3343D07F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4271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EA7F06-E886-47B8-9A66-CB5F06F98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D7C0FA-9B96-4658-9DA5-6366B25D6E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278B4D-89E8-4ACC-BCAC-6F7246411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7F0E9-5D5B-41F5-B84D-70C5DCF4AA63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7E70E9-76AE-4318-85A3-9651B400ED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134F84-41C9-4784-B8F7-7BF2B9C3D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EDFC9-0906-4C88-B9B1-EF3343D07F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992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E4B59-4DD9-472C-A1F1-EE0DF8BC6A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C4EC65-4953-432B-AAB6-993961988F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3CEB3B-611C-4188-B422-C0CA9DD68E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7F0E9-5D5B-41F5-B84D-70C5DCF4AA63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8EE33F-430B-4C68-B493-971FE9FA1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3E0773-3408-49F6-9F63-3798B6746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EDFC9-0906-4C88-B9B1-EF3343D07F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5491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BB2DF7-952F-41A8-89E5-9B44AB511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2A6537-9385-4493-808E-A177A4D5B6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8BB1CB-1339-4A73-8566-755C813D0F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30ADAB-D569-47FA-82F8-54D8D6DED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7F0E9-5D5B-41F5-B84D-70C5DCF4AA63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BD5248-25C0-48EC-B8EE-9BFBDFC43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90DAF4-F5B9-4FB8-A398-BE092BCB1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EDFC9-0906-4C88-B9B1-EF3343D07F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7164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0C24D4-1F28-4116-A08D-2C61798C7F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6A7FBD-B8EC-4B8B-96EC-132EA8615B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7CBE19-55DA-4445-8DDE-3E9465DF1E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70CFFC-BF76-4F2E-8616-30EBFE2B6E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6ECC387-371A-4919-90B7-462B4CDCE5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F1D3A59-0D0B-4186-B84B-2F8F6D3E7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7F0E9-5D5B-41F5-B84D-70C5DCF4AA63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41319A5-83E9-4FBA-AF66-50EAD8F27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F9F135C-47BF-4004-BEBA-DEDC28986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EDFC9-0906-4C88-B9B1-EF3343D07F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0905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62D00C-78BB-4238-986B-F8DB22538C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19CBB0-EF12-482F-80E3-09084BE10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7F0E9-5D5B-41F5-B84D-70C5DCF4AA63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D36699-A2AD-49FA-B8DC-034D53DBD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58ECEC-E442-40EF-AAD8-BA75E2374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EDFC9-0906-4C88-B9B1-EF3343D07F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3419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811D92F-9CCF-4CD7-A3BD-0B1068DBFE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7F0E9-5D5B-41F5-B84D-70C5DCF4AA63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EF65ED-5953-4E08-A337-7A22FB97B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7AC369-F5EF-48AE-89A8-095559503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EDFC9-0906-4C88-B9B1-EF3343D07F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357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C1DD89-092D-42BB-8A1E-3B9141373B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45E946-A836-4372-AABC-DAFE236F60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A3C514-98C4-4376-A21F-DB4548A107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6334D7-4A91-42FE-A263-95D932093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7F0E9-5D5B-41F5-B84D-70C5DCF4AA63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8C6B45-ECC7-4F92-BDA1-14DC18F96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ABE85A-5A27-4E4B-B498-637090370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EDFC9-0906-4C88-B9B1-EF3343D07F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4000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39A9BB-6F8F-4F6A-A481-47D78E28D8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D324652-C128-4A64-AFCA-03BAC6A950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9494BB-9318-4E6B-AF53-7B1D73308E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473905-0E8E-406B-8F7B-F08E055668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7F0E9-5D5B-41F5-B84D-70C5DCF4AA63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A28403-E71B-401D-9A9B-12EA0A033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6DB1EB-1E62-4CE4-93F0-0AE120672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EDFC9-0906-4C88-B9B1-EF3343D07F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6038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73FA8E8-0C93-47DF-9994-0FC177D56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E781B8-921C-442F-9987-F6432832B6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8CDF46-D9DD-483E-B977-3E17EE0ADE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7F0E9-5D5B-41F5-B84D-70C5DCF4AA63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BF018-70F7-4EC5-BDCD-3773E008A0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F967C1-8F3E-4185-844C-D982F95380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9EDFC9-0906-4C88-B9B1-EF3343D07F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481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2067133-1E97-4579-BBC4-4BF7554E32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157" y="0"/>
            <a:ext cx="1022168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8989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03D46B9-0C46-45CF-BA88-CCE37240A4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3915"/>
            <a:ext cx="12192000" cy="569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3773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070520A4-66EA-4E42-A0C4-38637BD5D37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F4A99FB-E897-4797-ACE7-A5972E18D82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4F11B5D-B32E-4FCC-807D-2F900D085016}">
  <ds:schemaRefs>
    <ds:schemaRef ds:uri="http://www.w3.org/XML/1998/namespace"/>
    <ds:schemaRef ds:uri="http://schemas.microsoft.com/office/2006/metadata/properties"/>
    <ds:schemaRef ds:uri="http://purl.org/dc/dcmitype/"/>
    <ds:schemaRef ds:uri="http://purl.org/dc/elements/1.1/"/>
    <ds:schemaRef ds:uri="1d7f4318-fbaa-42fb-befc-90ab84d26bd1"/>
    <ds:schemaRef ds:uri="http://schemas.microsoft.com/office/2006/documentManagement/types"/>
    <ds:schemaRef ds:uri="http://purl.org/dc/terms/"/>
    <ds:schemaRef ds:uri="7789c14a-a99d-49e3-b17f-cc0aeb526209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1</cp:revision>
  <dcterms:created xsi:type="dcterms:W3CDTF">2023-08-23T18:07:50Z</dcterms:created>
  <dcterms:modified xsi:type="dcterms:W3CDTF">2023-08-23T18:09:06Z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