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2" r:id="rId5"/>
    <p:sldId id="264" r:id="rId6"/>
    <p:sldId id="265" r:id="rId7"/>
    <p:sldId id="266" r:id="rId8"/>
    <p:sldId id="267" r:id="rId9"/>
    <p:sldId id="268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9ED412A7-B697-485F-AE4D-83105FC48833}"/>
    <pc:docChg chg="custSel addSld delSld modSld sldOrd">
      <pc:chgData name="David Butler" userId="1d4169bac4fa5473" providerId="LiveId" clId="{9ED412A7-B697-485F-AE4D-83105FC48833}" dt="2023-12-22T10:06:37.496" v="43" actId="47"/>
      <pc:docMkLst>
        <pc:docMk/>
      </pc:docMkLst>
      <pc:sldChg chg="del">
        <pc:chgData name="David Butler" userId="1d4169bac4fa5473" providerId="LiveId" clId="{9ED412A7-B697-485F-AE4D-83105FC48833}" dt="2023-12-22T10:02:57.677" v="0" actId="47"/>
        <pc:sldMkLst>
          <pc:docMk/>
          <pc:sldMk cId="223012347" sldId="257"/>
        </pc:sldMkLst>
      </pc:sldChg>
      <pc:sldChg chg="del">
        <pc:chgData name="David Butler" userId="1d4169bac4fa5473" providerId="LiveId" clId="{9ED412A7-B697-485F-AE4D-83105FC48833}" dt="2023-12-22T10:02:58.359" v="1" actId="47"/>
        <pc:sldMkLst>
          <pc:docMk/>
          <pc:sldMk cId="416698323" sldId="258"/>
        </pc:sldMkLst>
      </pc:sldChg>
      <pc:sldChg chg="del">
        <pc:chgData name="David Butler" userId="1d4169bac4fa5473" providerId="LiveId" clId="{9ED412A7-B697-485F-AE4D-83105FC48833}" dt="2023-12-22T10:02:59.260" v="2" actId="47"/>
        <pc:sldMkLst>
          <pc:docMk/>
          <pc:sldMk cId="2638916069" sldId="259"/>
        </pc:sldMkLst>
      </pc:sldChg>
      <pc:sldChg chg="del">
        <pc:chgData name="David Butler" userId="1d4169bac4fa5473" providerId="LiveId" clId="{9ED412A7-B697-485F-AE4D-83105FC48833}" dt="2023-12-22T10:02:59.957" v="3" actId="47"/>
        <pc:sldMkLst>
          <pc:docMk/>
          <pc:sldMk cId="1117193226" sldId="260"/>
        </pc:sldMkLst>
      </pc:sldChg>
      <pc:sldChg chg="addSp modSp new mod ord setBg">
        <pc:chgData name="David Butler" userId="1d4169bac4fa5473" providerId="LiveId" clId="{9ED412A7-B697-485F-AE4D-83105FC48833}" dt="2023-12-22T10:03:26.917" v="18" actId="26606"/>
        <pc:sldMkLst>
          <pc:docMk/>
          <pc:sldMk cId="876493771" sldId="262"/>
        </pc:sldMkLst>
        <pc:picChg chg="add mod">
          <ac:chgData name="David Butler" userId="1d4169bac4fa5473" providerId="LiveId" clId="{9ED412A7-B697-485F-AE4D-83105FC48833}" dt="2023-12-22T10:03:26.917" v="18" actId="26606"/>
          <ac:picMkLst>
            <pc:docMk/>
            <pc:sldMk cId="876493771" sldId="262"/>
            <ac:picMk id="3" creationId="{7EFA5246-08DE-B2FB-FEEF-5F0696D342AA}"/>
          </ac:picMkLst>
        </pc:picChg>
      </pc:sldChg>
      <pc:sldChg chg="addSp modSp new del mod ord setBg">
        <pc:chgData name="David Butler" userId="1d4169bac4fa5473" providerId="LiveId" clId="{9ED412A7-B697-485F-AE4D-83105FC48833}" dt="2023-12-22T10:04:23.548" v="23" actId="47"/>
        <pc:sldMkLst>
          <pc:docMk/>
          <pc:sldMk cId="3648523496" sldId="263"/>
        </pc:sldMkLst>
        <pc:picChg chg="add mod">
          <ac:chgData name="David Butler" userId="1d4169bac4fa5473" providerId="LiveId" clId="{9ED412A7-B697-485F-AE4D-83105FC48833}" dt="2023-12-22T10:04:12.909" v="22" actId="14100"/>
          <ac:picMkLst>
            <pc:docMk/>
            <pc:sldMk cId="3648523496" sldId="263"/>
            <ac:picMk id="3" creationId="{B838DD1A-B448-94BB-14B7-3CFF32462C73}"/>
          </ac:picMkLst>
        </pc:picChg>
      </pc:sldChg>
      <pc:sldChg chg="addSp modSp new mod ord setBg">
        <pc:chgData name="David Butler" userId="1d4169bac4fa5473" providerId="LiveId" clId="{9ED412A7-B697-485F-AE4D-83105FC48833}" dt="2023-12-22T10:04:53.277" v="25" actId="26606"/>
        <pc:sldMkLst>
          <pc:docMk/>
          <pc:sldMk cId="3289851371" sldId="264"/>
        </pc:sldMkLst>
        <pc:picChg chg="add mod">
          <ac:chgData name="David Butler" userId="1d4169bac4fa5473" providerId="LiveId" clId="{9ED412A7-B697-485F-AE4D-83105FC48833}" dt="2023-12-22T10:04:53.277" v="25" actId="26606"/>
          <ac:picMkLst>
            <pc:docMk/>
            <pc:sldMk cId="3289851371" sldId="264"/>
            <ac:picMk id="3" creationId="{7DB5404B-2DDD-1696-A0A9-1777A4A9459D}"/>
          </ac:picMkLst>
        </pc:picChg>
      </pc:sldChg>
      <pc:sldChg chg="addSp modSp new mod ord setBg">
        <pc:chgData name="David Butler" userId="1d4169bac4fa5473" providerId="LiveId" clId="{9ED412A7-B697-485F-AE4D-83105FC48833}" dt="2023-12-22T10:05:21.205" v="33" actId="14100"/>
        <pc:sldMkLst>
          <pc:docMk/>
          <pc:sldMk cId="2427373871" sldId="265"/>
        </pc:sldMkLst>
        <pc:picChg chg="add mod">
          <ac:chgData name="David Butler" userId="1d4169bac4fa5473" providerId="LiveId" clId="{9ED412A7-B697-485F-AE4D-83105FC48833}" dt="2023-12-22T10:05:21.205" v="33" actId="14100"/>
          <ac:picMkLst>
            <pc:docMk/>
            <pc:sldMk cId="2427373871" sldId="265"/>
            <ac:picMk id="3" creationId="{67D9856B-71F3-78A7-1B29-F52B1ED728DF}"/>
          </ac:picMkLst>
        </pc:picChg>
      </pc:sldChg>
      <pc:sldChg chg="addSp modSp new mod setBg">
        <pc:chgData name="David Butler" userId="1d4169bac4fa5473" providerId="LiveId" clId="{9ED412A7-B697-485F-AE4D-83105FC48833}" dt="2023-12-22T10:05:40.389" v="35" actId="26606"/>
        <pc:sldMkLst>
          <pc:docMk/>
          <pc:sldMk cId="2107741021" sldId="266"/>
        </pc:sldMkLst>
        <pc:picChg chg="add mod">
          <ac:chgData name="David Butler" userId="1d4169bac4fa5473" providerId="LiveId" clId="{9ED412A7-B697-485F-AE4D-83105FC48833}" dt="2023-12-22T10:05:40.389" v="35" actId="26606"/>
          <ac:picMkLst>
            <pc:docMk/>
            <pc:sldMk cId="2107741021" sldId="266"/>
            <ac:picMk id="3" creationId="{EC0B4C46-1A7B-17E1-E369-3C2A1E561F3A}"/>
          </ac:picMkLst>
        </pc:picChg>
      </pc:sldChg>
      <pc:sldChg chg="addSp modSp new mod setBg">
        <pc:chgData name="David Butler" userId="1d4169bac4fa5473" providerId="LiveId" clId="{9ED412A7-B697-485F-AE4D-83105FC48833}" dt="2023-12-22T10:06:05.133" v="40" actId="1076"/>
        <pc:sldMkLst>
          <pc:docMk/>
          <pc:sldMk cId="1967775537" sldId="267"/>
        </pc:sldMkLst>
        <pc:picChg chg="add mod">
          <ac:chgData name="David Butler" userId="1d4169bac4fa5473" providerId="LiveId" clId="{9ED412A7-B697-485F-AE4D-83105FC48833}" dt="2023-12-22T10:06:05.133" v="40" actId="1076"/>
          <ac:picMkLst>
            <pc:docMk/>
            <pc:sldMk cId="1967775537" sldId="267"/>
            <ac:picMk id="3" creationId="{4D8F34CF-C1E9-1A30-619B-A2AD521507C0}"/>
          </ac:picMkLst>
        </pc:picChg>
      </pc:sldChg>
      <pc:sldChg chg="addSp modSp new mod setBg">
        <pc:chgData name="David Butler" userId="1d4169bac4fa5473" providerId="LiveId" clId="{9ED412A7-B697-485F-AE4D-83105FC48833}" dt="2023-12-22T10:06:27.451" v="42" actId="26606"/>
        <pc:sldMkLst>
          <pc:docMk/>
          <pc:sldMk cId="313987335" sldId="268"/>
        </pc:sldMkLst>
        <pc:picChg chg="add mod">
          <ac:chgData name="David Butler" userId="1d4169bac4fa5473" providerId="LiveId" clId="{9ED412A7-B697-485F-AE4D-83105FC48833}" dt="2023-12-22T10:06:27.451" v="42" actId="26606"/>
          <ac:picMkLst>
            <pc:docMk/>
            <pc:sldMk cId="313987335" sldId="268"/>
            <ac:picMk id="3" creationId="{009A2D84-5C5F-6BEE-6B33-1E428B1349FB}"/>
          </ac:picMkLst>
        </pc:picChg>
      </pc:sldChg>
      <pc:sldChg chg="new del">
        <pc:chgData name="David Butler" userId="1d4169bac4fa5473" providerId="LiveId" clId="{9ED412A7-B697-485F-AE4D-83105FC48833}" dt="2023-12-22T10:06:37.496" v="43" actId="47"/>
        <pc:sldMkLst>
          <pc:docMk/>
          <pc:sldMk cId="810897747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1DFBE-1EC8-4EA7-A532-13172A12DB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5584DD-0E74-4410-918A-4EE2435B60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EBF329-C75B-495D-A03D-A5796E231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093-7481-479A-B10E-D174D471A69B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C2E65-2F76-4275-BFF4-FC1A44FAF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CC5AA-4204-4F43-8167-4996DCCC5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3F6C-FC56-4FAE-9EAA-63EDEDC1E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659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BCA29-3F16-4CE8-B2CA-24A230DB4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C858CD-AF26-46AD-96C8-1FFC5CCC74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6EF94-A10A-4515-BD30-7710686EA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093-7481-479A-B10E-D174D471A69B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AA4C7B-142F-44D9-8860-E323ACC92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79F9B6-22A7-428F-B86D-65EC26E99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3F6C-FC56-4FAE-9EAA-63EDEDC1E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13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8B4C7A-E17C-4052-89BD-8B3C6BFDC0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A2C78C-48F2-47E3-A7F0-791E1E3AFE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F854D-6F14-4E75-93DE-3848D9453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093-7481-479A-B10E-D174D471A69B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90E67E-130C-44E2-AE2C-ACD7DEC2B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4D42D-BF44-468A-A10E-7FD13D0A5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3F6C-FC56-4FAE-9EAA-63EDEDC1E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646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561F0-F1CE-422E-84E6-59D6313F2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602FB-EAAA-4BCB-929B-7F22FA43C7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3D06F1-8252-4B02-842E-5E24E687D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093-7481-479A-B10E-D174D471A69B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F86A8-B80C-4494-9AE1-FD3748E82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FEE20-482D-4F5C-A2C1-6B72BFD0C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3F6C-FC56-4FAE-9EAA-63EDEDC1E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769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4E4A2-0732-4EDF-9E54-33A8B3A1E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3E7EA4-57D5-4A95-A3F2-2029212741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3BB12-38E9-48B3-8AFE-6608FF457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093-7481-479A-B10E-D174D471A69B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1CEC0D-C8F2-44E7-BE57-79FDE1313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06D90-31F8-45CF-B058-5776D456C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3F6C-FC56-4FAE-9EAA-63EDEDC1E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708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EA8DC-3C1E-4B6E-93DA-D11E26751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5A9FA1-18A4-4FD6-AE23-86CC19EFA3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E88AD3-EE6D-40A3-8056-6BD8479E2A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EC7BCC-FF5C-4499-9E22-588544B61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093-7481-479A-B10E-D174D471A69B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7DE167-D95E-4DA7-AB36-2295CC385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630D45-6EF1-494C-9D93-CD4C2EB05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3F6C-FC56-4FAE-9EAA-63EDEDC1E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29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DD7DC-8A4E-4A3F-B8FD-A9FEC1082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D1BB72-F8C2-482D-9A04-69D330E07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69051-C6F3-4D2C-8F94-21E5975BFA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B60390-DBDE-4AAD-966B-FAFBBE7026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E40A07-4A04-4DC2-8F16-A3C8050DBD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B93597-E5E6-49EA-A3AE-6149B9AF8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093-7481-479A-B10E-D174D471A69B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C7F701-5929-4EDD-9F72-279023A77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017A0D-D098-433C-8845-21641CC52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3F6C-FC56-4FAE-9EAA-63EDEDC1E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423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360EB-8DEE-42C5-83FC-94817161B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01AF90-ACA1-453A-B2BE-2CDA187D6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093-7481-479A-B10E-D174D471A69B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D78BE9-8352-443F-ADB8-78EA4EBB9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23E593-3586-4785-AD58-2D4FE7031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3F6C-FC56-4FAE-9EAA-63EDEDC1E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144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69255B-D766-4816-B8FB-99F525A70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093-7481-479A-B10E-D174D471A69B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406AB1-C5CB-409C-8985-B39F55721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759A5B-47BE-4357-B6B7-14C804CC5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3F6C-FC56-4FAE-9EAA-63EDEDC1E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321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F2081-435D-48ED-993C-DBB2F0D25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EF302-704D-4EB7-BFA2-DA507CB1E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6B6AF7-61CF-44ED-ABC3-43E91AD72E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C88D80-B9A2-4905-8232-B961C2C34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093-7481-479A-B10E-D174D471A69B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A4A32F-1344-4D37-9B9F-A31807B21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C61423-988E-42F4-8E9D-A5E2FD991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3F6C-FC56-4FAE-9EAA-63EDEDC1E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436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29C2F-CBCD-4208-9C5A-13C813C63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1CB9E7-6350-4579-88FD-4D32EC2CEE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22580B-6151-418D-ABC5-FE8E7B622D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13679-3824-4F32-88F3-5072DD541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093-7481-479A-B10E-D174D471A69B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2EFADD-0A35-4E41-B59C-CD9B25A01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FF37D-E027-4952-9AA1-0A025DB20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3F6C-FC56-4FAE-9EAA-63EDEDC1E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313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18DDC6-4F46-405B-8633-8EA16078F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EC82B2-C38E-4581-B985-63B44DA8A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C22E4E-839B-4620-A80A-DA546FDCC4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CC093-7481-479A-B10E-D174D471A69B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CCC5FA-793B-48AC-B984-C61CB32A59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58B24-341A-419F-8624-8C9227580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83F6C-FC56-4FAE-9EAA-63EDEDC1E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037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FA5246-08DE-B2FB-FEEF-5F0696D34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539" y="643466"/>
            <a:ext cx="8670922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493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B5404B-2DDD-1696-A0A9-1777A4A94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961729"/>
            <a:ext cx="10905066" cy="493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851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D9856B-71F3-78A7-1B29-F52B1ED72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643" y="257386"/>
            <a:ext cx="8749498" cy="6102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373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0B4C46-1A7B-17E1-E369-3C2A1E561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907204"/>
            <a:ext cx="10905066" cy="504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741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8F34CF-C1E9-1A30-619B-A2AD52150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868" y="316653"/>
            <a:ext cx="8355296" cy="622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775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9A2D84-5C5F-6BEE-6B33-1E428B134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839047"/>
            <a:ext cx="10905066" cy="517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87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5EF7681F-63B3-4A65-BA95-17E216BF6B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b="42937"/>
          <a:stretch/>
        </p:blipFill>
        <p:spPr bwMode="auto">
          <a:xfrm>
            <a:off x="0" y="0"/>
            <a:ext cx="12305599" cy="695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30748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8D9BE9-C32C-462A-965A-F5BFF1FD9ACC}">
  <ds:schemaRefs>
    <ds:schemaRef ds:uri="http://schemas.openxmlformats.org/package/2006/metadata/core-properties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dcmitype/"/>
    <ds:schemaRef ds:uri="7789c14a-a99d-49e3-b17f-cc0aeb526209"/>
    <ds:schemaRef ds:uri="1d7f4318-fbaa-42fb-befc-90ab84d26bd1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50C98D5-16AE-4356-973B-098062E993F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3E0CA7-55ED-47AA-882B-C9E1707E96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2023-08-23T15:18:51Z</dcterms:created>
  <dcterms:modified xsi:type="dcterms:W3CDTF">2023-12-22T10:06:39Z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