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80" r:id="rId6"/>
    <p:sldId id="284" r:id="rId7"/>
    <p:sldId id="283" r:id="rId8"/>
    <p:sldId id="282" r:id="rId9"/>
    <p:sldId id="28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FB7A2A-FC42-434C-BC96-5ADDA95B34F4}" v="3" dt="2024-06-12T16:50:07.6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3" d="100"/>
          <a:sy n="33" d="100"/>
        </p:scale>
        <p:origin x="1948" y="7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BFB7A2A-FC42-434C-BC96-5ADDA95B34F4}"/>
    <pc:docChg chg="custSel modSld">
      <pc:chgData name="David Butler" userId="1d4169bac4fa5473" providerId="LiveId" clId="{8BFB7A2A-FC42-434C-BC96-5ADDA95B34F4}" dt="2024-06-12T16:50:13.386" v="13" actId="1076"/>
      <pc:docMkLst>
        <pc:docMk/>
      </pc:docMkLst>
      <pc:sldChg chg="addSp delSp modSp mod">
        <pc:chgData name="David Butler" userId="1d4169bac4fa5473" providerId="LiveId" clId="{8BFB7A2A-FC42-434C-BC96-5ADDA95B34F4}" dt="2024-06-12T16:50:00.288" v="9" actId="1076"/>
        <pc:sldMkLst>
          <pc:docMk/>
          <pc:sldMk cId="3755815584" sldId="257"/>
        </pc:sldMkLst>
        <pc:picChg chg="add mod">
          <ac:chgData name="David Butler" userId="1d4169bac4fa5473" providerId="LiveId" clId="{8BFB7A2A-FC42-434C-BC96-5ADDA95B34F4}" dt="2024-06-12T16:49:21.753" v="4" actId="1076"/>
          <ac:picMkLst>
            <pc:docMk/>
            <pc:sldMk cId="3755815584" sldId="257"/>
            <ac:picMk id="2" creationId="{269C5F7A-7DA5-AD42-16A7-1B6E92840552}"/>
          </ac:picMkLst>
        </pc:picChg>
        <pc:picChg chg="add mod">
          <ac:chgData name="David Butler" userId="1d4169bac4fa5473" providerId="LiveId" clId="{8BFB7A2A-FC42-434C-BC96-5ADDA95B34F4}" dt="2024-06-12T16:50:00.288" v="9" actId="1076"/>
          <ac:picMkLst>
            <pc:docMk/>
            <pc:sldMk cId="3755815584" sldId="257"/>
            <ac:picMk id="3" creationId="{B9DE0003-E1E2-E815-D5B4-6279808DCE2C}"/>
          </ac:picMkLst>
        </pc:picChg>
        <pc:picChg chg="del">
          <ac:chgData name="David Butler" userId="1d4169bac4fa5473" providerId="LiveId" clId="{8BFB7A2A-FC42-434C-BC96-5ADDA95B34F4}" dt="2024-06-12T16:49:26.027" v="5" actId="478"/>
          <ac:picMkLst>
            <pc:docMk/>
            <pc:sldMk cId="3755815584" sldId="257"/>
            <ac:picMk id="34" creationId="{AE90BF7F-F3ED-445A-9CB6-9A23DE91D1CD}"/>
          </ac:picMkLst>
        </pc:picChg>
        <pc:picChg chg="del">
          <ac:chgData name="David Butler" userId="1d4169bac4fa5473" providerId="LiveId" clId="{8BFB7A2A-FC42-434C-BC96-5ADDA95B34F4}" dt="2024-06-12T16:48:07.704" v="0" actId="478"/>
          <ac:picMkLst>
            <pc:docMk/>
            <pc:sldMk cId="3755815584" sldId="257"/>
            <ac:picMk id="35" creationId="{47E92D0F-D479-444A-A1A5-CFDFAFDA2D23}"/>
          </ac:picMkLst>
        </pc:picChg>
      </pc:sldChg>
      <pc:sldChg chg="addSp delSp modSp mod">
        <pc:chgData name="David Butler" userId="1d4169bac4fa5473" providerId="LiveId" clId="{8BFB7A2A-FC42-434C-BC96-5ADDA95B34F4}" dt="2024-06-12T16:50:13.386" v="13" actId="1076"/>
        <pc:sldMkLst>
          <pc:docMk/>
          <pc:sldMk cId="1743534926" sldId="280"/>
        </pc:sldMkLst>
        <pc:picChg chg="add mod">
          <ac:chgData name="David Butler" userId="1d4169bac4fa5473" providerId="LiveId" clId="{8BFB7A2A-FC42-434C-BC96-5ADDA95B34F4}" dt="2024-06-12T16:50:13.386" v="13" actId="1076"/>
          <ac:picMkLst>
            <pc:docMk/>
            <pc:sldMk cId="1743534926" sldId="280"/>
            <ac:picMk id="2" creationId="{D31313C2-A5D2-E3F7-1A61-39845DD94D75}"/>
          </ac:picMkLst>
        </pc:picChg>
        <pc:picChg chg="del">
          <ac:chgData name="David Butler" userId="1d4169bac4fa5473" providerId="LiveId" clId="{8BFB7A2A-FC42-434C-BC96-5ADDA95B34F4}" dt="2024-06-12T16:50:06.590" v="10" actId="478"/>
          <ac:picMkLst>
            <pc:docMk/>
            <pc:sldMk cId="1743534926" sldId="280"/>
            <ac:picMk id="34" creationId="{AE90BF7F-F3ED-445A-9CB6-9A23DE91D1CD}"/>
          </ac:picMkLst>
        </pc:picChg>
      </pc:sldChg>
    </pc:docChg>
  </pc:docChgLst>
  <pc:docChgLst>
    <pc:chgData name="David Butler" userId="1d4169bac4fa5473" providerId="LiveId" clId="{5373A3E9-C05C-4905-BBED-F1A9705E9BF1}"/>
    <pc:docChg chg="undo custSel addSld delSld modSld">
      <pc:chgData name="David Butler" userId="1d4169bac4fa5473" providerId="LiveId" clId="{5373A3E9-C05C-4905-BBED-F1A9705E9BF1}" dt="2023-12-22T10:42:14.793" v="88" actId="47"/>
      <pc:docMkLst>
        <pc:docMk/>
      </pc:docMkLst>
      <pc:sldChg chg="del">
        <pc:chgData name="David Butler" userId="1d4169bac4fa5473" providerId="LiveId" clId="{5373A3E9-C05C-4905-BBED-F1A9705E9BF1}" dt="2023-12-22T10:42:07.613" v="76" actId="47"/>
        <pc:sldMkLst>
          <pc:docMk/>
          <pc:sldMk cId="1644128562" sldId="260"/>
        </pc:sldMkLst>
      </pc:sldChg>
      <pc:sldChg chg="del">
        <pc:chgData name="David Butler" userId="1d4169bac4fa5473" providerId="LiveId" clId="{5373A3E9-C05C-4905-BBED-F1A9705E9BF1}" dt="2023-12-22T10:42:08.415" v="77" actId="47"/>
        <pc:sldMkLst>
          <pc:docMk/>
          <pc:sldMk cId="2786191302" sldId="262"/>
        </pc:sldMkLst>
      </pc:sldChg>
      <pc:sldChg chg="del">
        <pc:chgData name="David Butler" userId="1d4169bac4fa5473" providerId="LiveId" clId="{5373A3E9-C05C-4905-BBED-F1A9705E9BF1}" dt="2023-12-22T10:42:09.058" v="78" actId="47"/>
        <pc:sldMkLst>
          <pc:docMk/>
          <pc:sldMk cId="4192262174" sldId="263"/>
        </pc:sldMkLst>
      </pc:sldChg>
      <pc:sldChg chg="del">
        <pc:chgData name="David Butler" userId="1d4169bac4fa5473" providerId="LiveId" clId="{5373A3E9-C05C-4905-BBED-F1A9705E9BF1}" dt="2023-12-22T10:42:09.747" v="79" actId="47"/>
        <pc:sldMkLst>
          <pc:docMk/>
          <pc:sldMk cId="1839083821" sldId="264"/>
        </pc:sldMkLst>
      </pc:sldChg>
      <pc:sldChg chg="del">
        <pc:chgData name="David Butler" userId="1d4169bac4fa5473" providerId="LiveId" clId="{5373A3E9-C05C-4905-BBED-F1A9705E9BF1}" dt="2023-12-22T10:42:14.793" v="88" actId="47"/>
        <pc:sldMkLst>
          <pc:docMk/>
          <pc:sldMk cId="3078008765" sldId="271"/>
        </pc:sldMkLst>
      </pc:sldChg>
      <pc:sldChg chg="del">
        <pc:chgData name="David Butler" userId="1d4169bac4fa5473" providerId="LiveId" clId="{5373A3E9-C05C-4905-BBED-F1A9705E9BF1}" dt="2023-12-22T10:42:13.528" v="86" actId="47"/>
        <pc:sldMkLst>
          <pc:docMk/>
          <pc:sldMk cId="1009230344" sldId="272"/>
        </pc:sldMkLst>
      </pc:sldChg>
      <pc:sldChg chg="del">
        <pc:chgData name="David Butler" userId="1d4169bac4fa5473" providerId="LiveId" clId="{5373A3E9-C05C-4905-BBED-F1A9705E9BF1}" dt="2023-12-22T10:42:12.898" v="85" actId="47"/>
        <pc:sldMkLst>
          <pc:docMk/>
          <pc:sldMk cId="81042353" sldId="273"/>
        </pc:sldMkLst>
      </pc:sldChg>
      <pc:sldChg chg="del">
        <pc:chgData name="David Butler" userId="1d4169bac4fa5473" providerId="LiveId" clId="{5373A3E9-C05C-4905-BBED-F1A9705E9BF1}" dt="2023-12-22T10:42:12.115" v="84" actId="47"/>
        <pc:sldMkLst>
          <pc:docMk/>
          <pc:sldMk cId="3384568052" sldId="274"/>
        </pc:sldMkLst>
      </pc:sldChg>
      <pc:sldChg chg="del">
        <pc:chgData name="David Butler" userId="1d4169bac4fa5473" providerId="LiveId" clId="{5373A3E9-C05C-4905-BBED-F1A9705E9BF1}" dt="2023-12-22T10:42:11.385" v="83" actId="47"/>
        <pc:sldMkLst>
          <pc:docMk/>
          <pc:sldMk cId="2826175809" sldId="275"/>
        </pc:sldMkLst>
      </pc:sldChg>
      <pc:sldChg chg="del">
        <pc:chgData name="David Butler" userId="1d4169bac4fa5473" providerId="LiveId" clId="{5373A3E9-C05C-4905-BBED-F1A9705E9BF1}" dt="2023-12-22T10:42:11.081" v="82" actId="47"/>
        <pc:sldMkLst>
          <pc:docMk/>
          <pc:sldMk cId="1681828092" sldId="276"/>
        </pc:sldMkLst>
      </pc:sldChg>
      <pc:sldChg chg="del">
        <pc:chgData name="David Butler" userId="1d4169bac4fa5473" providerId="LiveId" clId="{5373A3E9-C05C-4905-BBED-F1A9705E9BF1}" dt="2023-12-22T10:42:10.639" v="81" actId="47"/>
        <pc:sldMkLst>
          <pc:docMk/>
          <pc:sldMk cId="874781876" sldId="277"/>
        </pc:sldMkLst>
      </pc:sldChg>
      <pc:sldChg chg="del">
        <pc:chgData name="David Butler" userId="1d4169bac4fa5473" providerId="LiveId" clId="{5373A3E9-C05C-4905-BBED-F1A9705E9BF1}" dt="2023-12-22T10:42:10.271" v="80" actId="47"/>
        <pc:sldMkLst>
          <pc:docMk/>
          <pc:sldMk cId="1381082868" sldId="278"/>
        </pc:sldMkLst>
      </pc:sldChg>
      <pc:sldChg chg="del">
        <pc:chgData name="David Butler" userId="1d4169bac4fa5473" providerId="LiveId" clId="{5373A3E9-C05C-4905-BBED-F1A9705E9BF1}" dt="2023-12-22T10:42:14.139" v="87" actId="47"/>
        <pc:sldMkLst>
          <pc:docMk/>
          <pc:sldMk cId="819974190" sldId="279"/>
        </pc:sldMkLst>
      </pc:sldChg>
      <pc:sldChg chg="addSp delSp modSp add mod">
        <pc:chgData name="David Butler" userId="1d4169bac4fa5473" providerId="LiveId" clId="{5373A3E9-C05C-4905-BBED-F1A9705E9BF1}" dt="2023-12-22T10:40:29.909" v="33" actId="1076"/>
        <pc:sldMkLst>
          <pc:docMk/>
          <pc:sldMk cId="1743534926" sldId="280"/>
        </pc:sldMkLst>
        <pc:spChg chg="del">
          <ac:chgData name="David Butler" userId="1d4169bac4fa5473" providerId="LiveId" clId="{5373A3E9-C05C-4905-BBED-F1A9705E9BF1}" dt="2023-12-22T10:39:31.654" v="1" actId="478"/>
          <ac:spMkLst>
            <pc:docMk/>
            <pc:sldMk cId="1743534926" sldId="280"/>
            <ac:spMk id="11" creationId="{6FC2F606-C203-B58B-60BD-25DD4EE6B3FD}"/>
          </ac:spMkLst>
        </pc:spChg>
        <pc:spChg chg="del">
          <ac:chgData name="David Butler" userId="1d4169bac4fa5473" providerId="LiveId" clId="{5373A3E9-C05C-4905-BBED-F1A9705E9BF1}" dt="2023-12-22T10:39:34.505" v="2" actId="478"/>
          <ac:spMkLst>
            <pc:docMk/>
            <pc:sldMk cId="1743534926" sldId="280"/>
            <ac:spMk id="20" creationId="{EC9C4F04-A1CB-E626-899F-FDA9B599CBEB}"/>
          </ac:spMkLst>
        </pc:spChg>
        <pc:spChg chg="del">
          <ac:chgData name="David Butler" userId="1d4169bac4fa5473" providerId="LiveId" clId="{5373A3E9-C05C-4905-BBED-F1A9705E9BF1}" dt="2023-12-22T10:39:50.247" v="8" actId="478"/>
          <ac:spMkLst>
            <pc:docMk/>
            <pc:sldMk cId="1743534926" sldId="280"/>
            <ac:spMk id="21" creationId="{7E03C533-118E-3964-5373-8CBB0D4065BD}"/>
          </ac:spMkLst>
        </pc:spChg>
        <pc:spChg chg="del">
          <ac:chgData name="David Butler" userId="1d4169bac4fa5473" providerId="LiveId" clId="{5373A3E9-C05C-4905-BBED-F1A9705E9BF1}" dt="2023-12-22T10:39:36.777" v="3" actId="478"/>
          <ac:spMkLst>
            <pc:docMk/>
            <pc:sldMk cId="1743534926" sldId="280"/>
            <ac:spMk id="22" creationId="{94BF686C-2875-E6A5-AFBE-432DC3CA2ECF}"/>
          </ac:spMkLst>
        </pc:spChg>
        <pc:spChg chg="del">
          <ac:chgData name="David Butler" userId="1d4169bac4fa5473" providerId="LiveId" clId="{5373A3E9-C05C-4905-BBED-F1A9705E9BF1}" dt="2023-12-22T10:39:46.856" v="7" actId="478"/>
          <ac:spMkLst>
            <pc:docMk/>
            <pc:sldMk cId="1743534926" sldId="280"/>
            <ac:spMk id="23" creationId="{24D18DED-EFCC-0347-952C-17D679E43DE6}"/>
          </ac:spMkLst>
        </pc:spChg>
        <pc:spChg chg="del">
          <ac:chgData name="David Butler" userId="1d4169bac4fa5473" providerId="LiveId" clId="{5373A3E9-C05C-4905-BBED-F1A9705E9BF1}" dt="2023-12-22T10:39:41.368" v="4" actId="478"/>
          <ac:spMkLst>
            <pc:docMk/>
            <pc:sldMk cId="1743534926" sldId="280"/>
            <ac:spMk id="24" creationId="{1F8A2E48-DB25-EE58-D0D0-FAC42CA1FD30}"/>
          </ac:spMkLst>
        </pc:spChg>
        <pc:spChg chg="del">
          <ac:chgData name="David Butler" userId="1d4169bac4fa5473" providerId="LiveId" clId="{5373A3E9-C05C-4905-BBED-F1A9705E9BF1}" dt="2023-12-22T10:39:52.408" v="9" actId="478"/>
          <ac:spMkLst>
            <pc:docMk/>
            <pc:sldMk cId="1743534926" sldId="280"/>
            <ac:spMk id="25" creationId="{8F140155-014C-E222-06CA-DCD61C750869}"/>
          </ac:spMkLst>
        </pc:spChg>
        <pc:spChg chg="del">
          <ac:chgData name="David Butler" userId="1d4169bac4fa5473" providerId="LiveId" clId="{5373A3E9-C05C-4905-BBED-F1A9705E9BF1}" dt="2023-12-22T10:39:44.743" v="6" actId="478"/>
          <ac:spMkLst>
            <pc:docMk/>
            <pc:sldMk cId="1743534926" sldId="280"/>
            <ac:spMk id="26" creationId="{08F24E84-225D-407E-48AD-1D706EDFD9ED}"/>
          </ac:spMkLst>
        </pc:spChg>
        <pc:spChg chg="del">
          <ac:chgData name="David Butler" userId="1d4169bac4fa5473" providerId="LiveId" clId="{5373A3E9-C05C-4905-BBED-F1A9705E9BF1}" dt="2023-12-22T10:39:42.599" v="5" actId="478"/>
          <ac:spMkLst>
            <pc:docMk/>
            <pc:sldMk cId="1743534926" sldId="280"/>
            <ac:spMk id="27" creationId="{D66CB6A2-0237-8C09-C813-D1C158E40B9F}"/>
          </ac:spMkLst>
        </pc:spChg>
        <pc:picChg chg="add del">
          <ac:chgData name="David Butler" userId="1d4169bac4fa5473" providerId="LiveId" clId="{5373A3E9-C05C-4905-BBED-F1A9705E9BF1}" dt="2023-12-22T10:40:16.824" v="22" actId="478"/>
          <ac:picMkLst>
            <pc:docMk/>
            <pc:sldMk cId="1743534926" sldId="280"/>
            <ac:picMk id="28" creationId="{54705A96-3B80-4231-B480-FF34EC340F2D}"/>
          </ac:picMkLst>
        </pc:picChg>
        <pc:picChg chg="mod">
          <ac:chgData name="David Butler" userId="1d4169bac4fa5473" providerId="LiveId" clId="{5373A3E9-C05C-4905-BBED-F1A9705E9BF1}" dt="2023-12-22T10:40:25.014" v="29" actId="1076"/>
          <ac:picMkLst>
            <pc:docMk/>
            <pc:sldMk cId="1743534926" sldId="280"/>
            <ac:picMk id="29" creationId="{316B5EDE-2744-48FE-95AB-9B62EC6DEC70}"/>
          </ac:picMkLst>
        </pc:picChg>
        <pc:picChg chg="mod">
          <ac:chgData name="David Butler" userId="1d4169bac4fa5473" providerId="LiveId" clId="{5373A3E9-C05C-4905-BBED-F1A9705E9BF1}" dt="2023-12-22T10:40:23.661" v="28" actId="1076"/>
          <ac:picMkLst>
            <pc:docMk/>
            <pc:sldMk cId="1743534926" sldId="280"/>
            <ac:picMk id="30" creationId="{BC42D91B-CA2C-419D-B5D7-745FE3258E3D}"/>
          </ac:picMkLst>
        </pc:picChg>
        <pc:picChg chg="mod">
          <ac:chgData name="David Butler" userId="1d4169bac4fa5473" providerId="LiveId" clId="{5373A3E9-C05C-4905-BBED-F1A9705E9BF1}" dt="2023-12-22T10:40:19.367" v="24" actId="1076"/>
          <ac:picMkLst>
            <pc:docMk/>
            <pc:sldMk cId="1743534926" sldId="280"/>
            <ac:picMk id="31" creationId="{7610ADC0-5955-4BEB-9875-67B4290F9E0F}"/>
          </ac:picMkLst>
        </pc:picChg>
        <pc:picChg chg="mod">
          <ac:chgData name="David Butler" userId="1d4169bac4fa5473" providerId="LiveId" clId="{5373A3E9-C05C-4905-BBED-F1A9705E9BF1}" dt="2023-12-22T10:40:26.622" v="30" actId="1076"/>
          <ac:picMkLst>
            <pc:docMk/>
            <pc:sldMk cId="1743534926" sldId="280"/>
            <ac:picMk id="32" creationId="{BD65D9DC-B6BB-4E39-A5F1-09930A6BFC44}"/>
          </ac:picMkLst>
        </pc:picChg>
        <pc:picChg chg="mod">
          <ac:chgData name="David Butler" userId="1d4169bac4fa5473" providerId="LiveId" clId="{5373A3E9-C05C-4905-BBED-F1A9705E9BF1}" dt="2023-12-22T10:40:27.749" v="31" actId="1076"/>
          <ac:picMkLst>
            <pc:docMk/>
            <pc:sldMk cId="1743534926" sldId="280"/>
            <ac:picMk id="33" creationId="{9D741A5A-60E4-4145-822D-DF7313BE9AC5}"/>
          </ac:picMkLst>
        </pc:picChg>
        <pc:picChg chg="mod">
          <ac:chgData name="David Butler" userId="1d4169bac4fa5473" providerId="LiveId" clId="{5373A3E9-C05C-4905-BBED-F1A9705E9BF1}" dt="2023-12-22T10:40:29.909" v="33" actId="1076"/>
          <ac:picMkLst>
            <pc:docMk/>
            <pc:sldMk cId="1743534926" sldId="280"/>
            <ac:picMk id="34" creationId="{AE90BF7F-F3ED-445A-9CB6-9A23DE91D1CD}"/>
          </ac:picMkLst>
        </pc:picChg>
        <pc:picChg chg="add del">
          <ac:chgData name="David Butler" userId="1d4169bac4fa5473" providerId="LiveId" clId="{5373A3E9-C05C-4905-BBED-F1A9705E9BF1}" dt="2023-12-22T10:40:18.264" v="23" actId="478"/>
          <ac:picMkLst>
            <pc:docMk/>
            <pc:sldMk cId="1743534926" sldId="280"/>
            <ac:picMk id="35" creationId="{47E92D0F-D479-444A-A1A5-CFDFAFDA2D23}"/>
          </ac:picMkLst>
        </pc:picChg>
        <pc:picChg chg="mod">
          <ac:chgData name="David Butler" userId="1d4169bac4fa5473" providerId="LiveId" clId="{5373A3E9-C05C-4905-BBED-F1A9705E9BF1}" dt="2023-12-22T10:40:21.646" v="26" actId="1076"/>
          <ac:picMkLst>
            <pc:docMk/>
            <pc:sldMk cId="1743534926" sldId="280"/>
            <ac:picMk id="36" creationId="{FA763D84-38E2-45D4-9E1C-1B0F40D8758D}"/>
          </ac:picMkLst>
        </pc:picChg>
      </pc:sldChg>
      <pc:sldChg chg="addSp delSp modSp add mod">
        <pc:chgData name="David Butler" userId="1d4169bac4fa5473" providerId="LiveId" clId="{5373A3E9-C05C-4905-BBED-F1A9705E9BF1}" dt="2023-12-22T10:42:05.126" v="75" actId="1076"/>
        <pc:sldMkLst>
          <pc:docMk/>
          <pc:sldMk cId="215688051" sldId="281"/>
        </pc:sldMkLst>
        <pc:picChg chg="mod">
          <ac:chgData name="David Butler" userId="1d4169bac4fa5473" providerId="LiveId" clId="{5373A3E9-C05C-4905-BBED-F1A9705E9BF1}" dt="2023-12-22T10:42:03.086" v="73" actId="1076"/>
          <ac:picMkLst>
            <pc:docMk/>
            <pc:sldMk cId="215688051" sldId="281"/>
            <ac:picMk id="28" creationId="{54705A96-3B80-4231-B480-FF34EC340F2D}"/>
          </ac:picMkLst>
        </pc:picChg>
        <pc:picChg chg="add del">
          <ac:chgData name="David Butler" userId="1d4169bac4fa5473" providerId="LiveId" clId="{5373A3E9-C05C-4905-BBED-F1A9705E9BF1}" dt="2023-12-22T10:41:49.423" v="66" actId="478"/>
          <ac:picMkLst>
            <pc:docMk/>
            <pc:sldMk cId="215688051" sldId="281"/>
            <ac:picMk id="29" creationId="{316B5EDE-2744-48FE-95AB-9B62EC6DEC70}"/>
          </ac:picMkLst>
        </pc:picChg>
        <pc:picChg chg="del">
          <ac:chgData name="David Butler" userId="1d4169bac4fa5473" providerId="LiveId" clId="{5373A3E9-C05C-4905-BBED-F1A9705E9BF1}" dt="2023-12-22T10:41:53.768" v="67" actId="478"/>
          <ac:picMkLst>
            <pc:docMk/>
            <pc:sldMk cId="215688051" sldId="281"/>
            <ac:picMk id="30" creationId="{BC42D91B-CA2C-419D-B5D7-745FE3258E3D}"/>
          </ac:picMkLst>
        </pc:picChg>
        <pc:picChg chg="mod">
          <ac:chgData name="David Butler" userId="1d4169bac4fa5473" providerId="LiveId" clId="{5373A3E9-C05C-4905-BBED-F1A9705E9BF1}" dt="2023-12-22T10:41:58.786" v="70" actId="1076"/>
          <ac:picMkLst>
            <pc:docMk/>
            <pc:sldMk cId="215688051" sldId="281"/>
            <ac:picMk id="31" creationId="{7610ADC0-5955-4BEB-9875-67B4290F9E0F}"/>
          </ac:picMkLst>
        </pc:picChg>
        <pc:picChg chg="mod">
          <ac:chgData name="David Butler" userId="1d4169bac4fa5473" providerId="LiveId" clId="{5373A3E9-C05C-4905-BBED-F1A9705E9BF1}" dt="2023-12-22T10:41:56.549" v="68" actId="1076"/>
          <ac:picMkLst>
            <pc:docMk/>
            <pc:sldMk cId="215688051" sldId="281"/>
            <ac:picMk id="32" creationId="{BD65D9DC-B6BB-4E39-A5F1-09930A6BFC44}"/>
          </ac:picMkLst>
        </pc:picChg>
        <pc:picChg chg="mod">
          <ac:chgData name="David Butler" userId="1d4169bac4fa5473" providerId="LiveId" clId="{5373A3E9-C05C-4905-BBED-F1A9705E9BF1}" dt="2023-12-22T10:42:04.113" v="74" actId="1076"/>
          <ac:picMkLst>
            <pc:docMk/>
            <pc:sldMk cId="215688051" sldId="281"/>
            <ac:picMk id="33" creationId="{9D741A5A-60E4-4145-822D-DF7313BE9AC5}"/>
          </ac:picMkLst>
        </pc:picChg>
        <pc:picChg chg="del">
          <ac:chgData name="David Butler" userId="1d4169bac4fa5473" providerId="LiveId" clId="{5373A3E9-C05C-4905-BBED-F1A9705E9BF1}" dt="2023-12-22T10:41:41.525" v="64" actId="478"/>
          <ac:picMkLst>
            <pc:docMk/>
            <pc:sldMk cId="215688051" sldId="281"/>
            <ac:picMk id="34" creationId="{AE90BF7F-F3ED-445A-9CB6-9A23DE91D1CD}"/>
          </ac:picMkLst>
        </pc:picChg>
        <pc:picChg chg="mod">
          <ac:chgData name="David Butler" userId="1d4169bac4fa5473" providerId="LiveId" clId="{5373A3E9-C05C-4905-BBED-F1A9705E9BF1}" dt="2023-12-22T10:42:01.958" v="72" actId="1076"/>
          <ac:picMkLst>
            <pc:docMk/>
            <pc:sldMk cId="215688051" sldId="281"/>
            <ac:picMk id="35" creationId="{47E92D0F-D479-444A-A1A5-CFDFAFDA2D23}"/>
          </ac:picMkLst>
        </pc:picChg>
        <pc:picChg chg="mod">
          <ac:chgData name="David Butler" userId="1d4169bac4fa5473" providerId="LiveId" clId="{5373A3E9-C05C-4905-BBED-F1A9705E9BF1}" dt="2023-12-22T10:42:05.126" v="75" actId="1076"/>
          <ac:picMkLst>
            <pc:docMk/>
            <pc:sldMk cId="215688051" sldId="281"/>
            <ac:picMk id="36" creationId="{FA763D84-38E2-45D4-9E1C-1B0F40D8758D}"/>
          </ac:picMkLst>
        </pc:picChg>
      </pc:sldChg>
      <pc:sldChg chg="delSp modSp add mod">
        <pc:chgData name="David Butler" userId="1d4169bac4fa5473" providerId="LiveId" clId="{5373A3E9-C05C-4905-BBED-F1A9705E9BF1}" dt="2023-12-22T10:41:38.359" v="63" actId="1076"/>
        <pc:sldMkLst>
          <pc:docMk/>
          <pc:sldMk cId="3515634672" sldId="282"/>
        </pc:sldMkLst>
        <pc:picChg chg="mod">
          <ac:chgData name="David Butler" userId="1d4169bac4fa5473" providerId="LiveId" clId="{5373A3E9-C05C-4905-BBED-F1A9705E9BF1}" dt="2023-12-22T10:41:36.415" v="61" actId="1076"/>
          <ac:picMkLst>
            <pc:docMk/>
            <pc:sldMk cId="3515634672" sldId="282"/>
            <ac:picMk id="28" creationId="{54705A96-3B80-4231-B480-FF34EC340F2D}"/>
          </ac:picMkLst>
        </pc:picChg>
        <pc:picChg chg="del">
          <ac:chgData name="David Butler" userId="1d4169bac4fa5473" providerId="LiveId" clId="{5373A3E9-C05C-4905-BBED-F1A9705E9BF1}" dt="2023-12-22T10:41:23.704" v="54" actId="478"/>
          <ac:picMkLst>
            <pc:docMk/>
            <pc:sldMk cId="3515634672" sldId="282"/>
            <ac:picMk id="29" creationId="{316B5EDE-2744-48FE-95AB-9B62EC6DEC70}"/>
          </ac:picMkLst>
        </pc:picChg>
        <pc:picChg chg="mod">
          <ac:chgData name="David Butler" userId="1d4169bac4fa5473" providerId="LiveId" clId="{5373A3E9-C05C-4905-BBED-F1A9705E9BF1}" dt="2023-12-22T10:41:35.519" v="60" actId="1076"/>
          <ac:picMkLst>
            <pc:docMk/>
            <pc:sldMk cId="3515634672" sldId="282"/>
            <ac:picMk id="30" creationId="{BC42D91B-CA2C-419D-B5D7-745FE3258E3D}"/>
          </ac:picMkLst>
        </pc:picChg>
        <pc:picChg chg="mod">
          <ac:chgData name="David Butler" userId="1d4169bac4fa5473" providerId="LiveId" clId="{5373A3E9-C05C-4905-BBED-F1A9705E9BF1}" dt="2023-12-22T10:41:38.359" v="63" actId="1076"/>
          <ac:picMkLst>
            <pc:docMk/>
            <pc:sldMk cId="3515634672" sldId="282"/>
            <ac:picMk id="31" creationId="{7610ADC0-5955-4BEB-9875-67B4290F9E0F}"/>
          </ac:picMkLst>
        </pc:picChg>
        <pc:picChg chg="mod">
          <ac:chgData name="David Butler" userId="1d4169bac4fa5473" providerId="LiveId" clId="{5373A3E9-C05C-4905-BBED-F1A9705E9BF1}" dt="2023-12-22T10:41:37.358" v="62" actId="1076"/>
          <ac:picMkLst>
            <pc:docMk/>
            <pc:sldMk cId="3515634672" sldId="282"/>
            <ac:picMk id="32" creationId="{BD65D9DC-B6BB-4E39-A5F1-09930A6BFC44}"/>
          </ac:picMkLst>
        </pc:picChg>
        <pc:picChg chg="del">
          <ac:chgData name="David Butler" userId="1d4169bac4fa5473" providerId="LiveId" clId="{5373A3E9-C05C-4905-BBED-F1A9705E9BF1}" dt="2023-12-22T10:41:31.016" v="55" actId="478"/>
          <ac:picMkLst>
            <pc:docMk/>
            <pc:sldMk cId="3515634672" sldId="282"/>
            <ac:picMk id="33" creationId="{9D741A5A-60E4-4145-822D-DF7313BE9AC5}"/>
          </ac:picMkLst>
        </pc:picChg>
        <pc:picChg chg="mod">
          <ac:chgData name="David Butler" userId="1d4169bac4fa5473" providerId="LiveId" clId="{5373A3E9-C05C-4905-BBED-F1A9705E9BF1}" dt="2023-12-22T10:41:34.526" v="59" actId="1076"/>
          <ac:picMkLst>
            <pc:docMk/>
            <pc:sldMk cId="3515634672" sldId="282"/>
            <ac:picMk id="34" creationId="{AE90BF7F-F3ED-445A-9CB6-9A23DE91D1CD}"/>
          </ac:picMkLst>
        </pc:picChg>
        <pc:picChg chg="mod">
          <ac:chgData name="David Butler" userId="1d4169bac4fa5473" providerId="LiveId" clId="{5373A3E9-C05C-4905-BBED-F1A9705E9BF1}" dt="2023-12-22T10:41:33.477" v="58" actId="1076"/>
          <ac:picMkLst>
            <pc:docMk/>
            <pc:sldMk cId="3515634672" sldId="282"/>
            <ac:picMk id="35" creationId="{47E92D0F-D479-444A-A1A5-CFDFAFDA2D23}"/>
          </ac:picMkLst>
        </pc:picChg>
        <pc:picChg chg="mod">
          <ac:chgData name="David Butler" userId="1d4169bac4fa5473" providerId="LiveId" clId="{5373A3E9-C05C-4905-BBED-F1A9705E9BF1}" dt="2023-12-22T10:41:32.591" v="57" actId="1076"/>
          <ac:picMkLst>
            <pc:docMk/>
            <pc:sldMk cId="3515634672" sldId="282"/>
            <ac:picMk id="36" creationId="{FA763D84-38E2-45D4-9E1C-1B0F40D8758D}"/>
          </ac:picMkLst>
        </pc:picChg>
      </pc:sldChg>
      <pc:sldChg chg="delSp modSp add mod">
        <pc:chgData name="David Butler" userId="1d4169bac4fa5473" providerId="LiveId" clId="{5373A3E9-C05C-4905-BBED-F1A9705E9BF1}" dt="2023-12-22T10:41:16.526" v="53" actId="1076"/>
        <pc:sldMkLst>
          <pc:docMk/>
          <pc:sldMk cId="3413746857" sldId="283"/>
        </pc:sldMkLst>
        <pc:picChg chg="mod">
          <ac:chgData name="David Butler" userId="1d4169bac4fa5473" providerId="LiveId" clId="{5373A3E9-C05C-4905-BBED-F1A9705E9BF1}" dt="2023-12-22T10:41:11.045" v="50" actId="1076"/>
          <ac:picMkLst>
            <pc:docMk/>
            <pc:sldMk cId="3413746857" sldId="283"/>
            <ac:picMk id="28" creationId="{54705A96-3B80-4231-B480-FF34EC340F2D}"/>
          </ac:picMkLst>
        </pc:picChg>
        <pc:picChg chg="mod">
          <ac:chgData name="David Butler" userId="1d4169bac4fa5473" providerId="LiveId" clId="{5373A3E9-C05C-4905-BBED-F1A9705E9BF1}" dt="2023-12-22T10:41:09.478" v="49" actId="1076"/>
          <ac:picMkLst>
            <pc:docMk/>
            <pc:sldMk cId="3413746857" sldId="283"/>
            <ac:picMk id="29" creationId="{316B5EDE-2744-48FE-95AB-9B62EC6DEC70}"/>
          </ac:picMkLst>
        </pc:picChg>
        <pc:picChg chg="del">
          <ac:chgData name="David Butler" userId="1d4169bac4fa5473" providerId="LiveId" clId="{5373A3E9-C05C-4905-BBED-F1A9705E9BF1}" dt="2023-12-22T10:40:53.127" v="44" actId="478"/>
          <ac:picMkLst>
            <pc:docMk/>
            <pc:sldMk cId="3413746857" sldId="283"/>
            <ac:picMk id="30" creationId="{BC42D91B-CA2C-419D-B5D7-745FE3258E3D}"/>
          </ac:picMkLst>
        </pc:picChg>
        <pc:picChg chg="mod">
          <ac:chgData name="David Butler" userId="1d4169bac4fa5473" providerId="LiveId" clId="{5373A3E9-C05C-4905-BBED-F1A9705E9BF1}" dt="2023-12-22T10:41:16.526" v="53" actId="1076"/>
          <ac:picMkLst>
            <pc:docMk/>
            <pc:sldMk cId="3413746857" sldId="283"/>
            <ac:picMk id="31" creationId="{7610ADC0-5955-4BEB-9875-67B4290F9E0F}"/>
          </ac:picMkLst>
        </pc:picChg>
        <pc:picChg chg="mod">
          <ac:chgData name="David Butler" userId="1d4169bac4fa5473" providerId="LiveId" clId="{5373A3E9-C05C-4905-BBED-F1A9705E9BF1}" dt="2023-12-22T10:41:15.768" v="52" actId="1076"/>
          <ac:picMkLst>
            <pc:docMk/>
            <pc:sldMk cId="3413746857" sldId="283"/>
            <ac:picMk id="32" creationId="{BD65D9DC-B6BB-4E39-A5F1-09930A6BFC44}"/>
          </ac:picMkLst>
        </pc:picChg>
        <pc:picChg chg="mod">
          <ac:chgData name="David Butler" userId="1d4169bac4fa5473" providerId="LiveId" clId="{5373A3E9-C05C-4905-BBED-F1A9705E9BF1}" dt="2023-12-22T10:41:14.726" v="51" actId="1076"/>
          <ac:picMkLst>
            <pc:docMk/>
            <pc:sldMk cId="3413746857" sldId="283"/>
            <ac:picMk id="33" creationId="{9D741A5A-60E4-4145-822D-DF7313BE9AC5}"/>
          </ac:picMkLst>
        </pc:picChg>
        <pc:picChg chg="mod">
          <ac:chgData name="David Butler" userId="1d4169bac4fa5473" providerId="LiveId" clId="{5373A3E9-C05C-4905-BBED-F1A9705E9BF1}" dt="2023-12-22T10:41:08.164" v="48" actId="1076"/>
          <ac:picMkLst>
            <pc:docMk/>
            <pc:sldMk cId="3413746857" sldId="283"/>
            <ac:picMk id="34" creationId="{AE90BF7F-F3ED-445A-9CB6-9A23DE91D1CD}"/>
          </ac:picMkLst>
        </pc:picChg>
        <pc:picChg chg="del">
          <ac:chgData name="David Butler" userId="1d4169bac4fa5473" providerId="LiveId" clId="{5373A3E9-C05C-4905-BBED-F1A9705E9BF1}" dt="2023-12-22T10:40:54.791" v="45" actId="478"/>
          <ac:picMkLst>
            <pc:docMk/>
            <pc:sldMk cId="3413746857" sldId="283"/>
            <ac:picMk id="36" creationId="{FA763D84-38E2-45D4-9E1C-1B0F40D8758D}"/>
          </ac:picMkLst>
        </pc:picChg>
      </pc:sldChg>
      <pc:sldChg chg="delSp modSp add mod">
        <pc:chgData name="David Butler" userId="1d4169bac4fa5473" providerId="LiveId" clId="{5373A3E9-C05C-4905-BBED-F1A9705E9BF1}" dt="2023-12-22T10:40:46.518" v="43" actId="1076"/>
        <pc:sldMkLst>
          <pc:docMk/>
          <pc:sldMk cId="809918811" sldId="284"/>
        </pc:sldMkLst>
        <pc:picChg chg="mod">
          <ac:chgData name="David Butler" userId="1d4169bac4fa5473" providerId="LiveId" clId="{5373A3E9-C05C-4905-BBED-F1A9705E9BF1}" dt="2023-12-22T10:40:43.253" v="41" actId="1076"/>
          <ac:picMkLst>
            <pc:docMk/>
            <pc:sldMk cId="809918811" sldId="284"/>
            <ac:picMk id="28" creationId="{54705A96-3B80-4231-B480-FF34EC340F2D}"/>
          </ac:picMkLst>
        </pc:picChg>
        <pc:picChg chg="mod">
          <ac:chgData name="David Butler" userId="1d4169bac4fa5473" providerId="LiveId" clId="{5373A3E9-C05C-4905-BBED-F1A9705E9BF1}" dt="2023-12-22T10:40:39.551" v="38" actId="1076"/>
          <ac:picMkLst>
            <pc:docMk/>
            <pc:sldMk cId="809918811" sldId="284"/>
            <ac:picMk id="29" creationId="{316B5EDE-2744-48FE-95AB-9B62EC6DEC70}"/>
          </ac:picMkLst>
        </pc:picChg>
        <pc:picChg chg="mod">
          <ac:chgData name="David Butler" userId="1d4169bac4fa5473" providerId="LiveId" clId="{5373A3E9-C05C-4905-BBED-F1A9705E9BF1}" dt="2023-12-22T10:40:40.687" v="39" actId="1076"/>
          <ac:picMkLst>
            <pc:docMk/>
            <pc:sldMk cId="809918811" sldId="284"/>
            <ac:picMk id="30" creationId="{BC42D91B-CA2C-419D-B5D7-745FE3258E3D}"/>
          </ac:picMkLst>
        </pc:picChg>
        <pc:picChg chg="del">
          <ac:chgData name="David Butler" userId="1d4169bac4fa5473" providerId="LiveId" clId="{5373A3E9-C05C-4905-BBED-F1A9705E9BF1}" dt="2023-12-22T10:40:35.272" v="34" actId="478"/>
          <ac:picMkLst>
            <pc:docMk/>
            <pc:sldMk cId="809918811" sldId="284"/>
            <ac:picMk id="31" creationId="{7610ADC0-5955-4BEB-9875-67B4290F9E0F}"/>
          </ac:picMkLst>
        </pc:picChg>
        <pc:picChg chg="del mod">
          <ac:chgData name="David Butler" userId="1d4169bac4fa5473" providerId="LiveId" clId="{5373A3E9-C05C-4905-BBED-F1A9705E9BF1}" dt="2023-12-22T10:40:37.049" v="36" actId="478"/>
          <ac:picMkLst>
            <pc:docMk/>
            <pc:sldMk cId="809918811" sldId="284"/>
            <ac:picMk id="32" creationId="{BD65D9DC-B6BB-4E39-A5F1-09930A6BFC44}"/>
          </ac:picMkLst>
        </pc:picChg>
        <pc:picChg chg="mod">
          <ac:chgData name="David Butler" userId="1d4169bac4fa5473" providerId="LiveId" clId="{5373A3E9-C05C-4905-BBED-F1A9705E9BF1}" dt="2023-12-22T10:40:44.669" v="42" actId="1076"/>
          <ac:picMkLst>
            <pc:docMk/>
            <pc:sldMk cId="809918811" sldId="284"/>
            <ac:picMk id="33" creationId="{9D741A5A-60E4-4145-822D-DF7313BE9AC5}"/>
          </ac:picMkLst>
        </pc:picChg>
        <pc:picChg chg="mod">
          <ac:chgData name="David Butler" userId="1d4169bac4fa5473" providerId="LiveId" clId="{5373A3E9-C05C-4905-BBED-F1A9705E9BF1}" dt="2023-12-22T10:40:46.518" v="43" actId="1076"/>
          <ac:picMkLst>
            <pc:docMk/>
            <pc:sldMk cId="809918811" sldId="284"/>
            <ac:picMk id="34" creationId="{AE90BF7F-F3ED-445A-9CB6-9A23DE91D1CD}"/>
          </ac:picMkLst>
        </pc:picChg>
        <pc:picChg chg="mod">
          <ac:chgData name="David Butler" userId="1d4169bac4fa5473" providerId="LiveId" clId="{5373A3E9-C05C-4905-BBED-F1A9705E9BF1}" dt="2023-12-22T10:40:42.054" v="40" actId="1076"/>
          <ac:picMkLst>
            <pc:docMk/>
            <pc:sldMk cId="809918811" sldId="284"/>
            <ac:picMk id="35" creationId="{47E92D0F-D479-444A-A1A5-CFDFAFDA2D23}"/>
          </ac:picMkLst>
        </pc:picChg>
        <pc:picChg chg="mod">
          <ac:chgData name="David Butler" userId="1d4169bac4fa5473" providerId="LiveId" clId="{5373A3E9-C05C-4905-BBED-F1A9705E9BF1}" dt="2023-12-22T10:40:38.244" v="37" actId="1076"/>
          <ac:picMkLst>
            <pc:docMk/>
            <pc:sldMk cId="809918811" sldId="284"/>
            <ac:picMk id="36" creationId="{FA763D84-38E2-45D4-9E1C-1B0F40D8758D}"/>
          </ac:picMkLst>
        </pc:picChg>
      </pc:sldChg>
    </pc:docChg>
  </pc:docChgLst>
  <pc:docChgLst>
    <pc:chgData name="David Butler" userId="1d4169bac4fa5473" providerId="LiveId" clId="{B1862C91-18FF-4427-922D-B243E9E57CC2}"/>
    <pc:docChg chg="modSld">
      <pc:chgData name="David Butler" userId="1d4169bac4fa5473" providerId="LiveId" clId="{B1862C91-18FF-4427-922D-B243E9E57CC2}" dt="2024-03-25T12:54:49.765" v="2" actId="1076"/>
      <pc:docMkLst>
        <pc:docMk/>
      </pc:docMkLst>
      <pc:sldChg chg="modSp mod">
        <pc:chgData name="David Butler" userId="1d4169bac4fa5473" providerId="LiveId" clId="{B1862C91-18FF-4427-922D-B243E9E57CC2}" dt="2024-03-25T12:54:49.765" v="2" actId="1076"/>
        <pc:sldMkLst>
          <pc:docMk/>
          <pc:sldMk cId="1743534926" sldId="280"/>
        </pc:sldMkLst>
        <pc:picChg chg="mod">
          <ac:chgData name="David Butler" userId="1d4169bac4fa5473" providerId="LiveId" clId="{B1862C91-18FF-4427-922D-B243E9E57CC2}" dt="2024-03-25T12:54:48.228" v="1" actId="1076"/>
          <ac:picMkLst>
            <pc:docMk/>
            <pc:sldMk cId="1743534926" sldId="280"/>
            <ac:picMk id="29" creationId="{316B5EDE-2744-48FE-95AB-9B62EC6DEC70}"/>
          </ac:picMkLst>
        </pc:picChg>
        <pc:picChg chg="mod">
          <ac:chgData name="David Butler" userId="1d4169bac4fa5473" providerId="LiveId" clId="{B1862C91-18FF-4427-922D-B243E9E57CC2}" dt="2024-03-25T12:54:47.127" v="0" actId="1076"/>
          <ac:picMkLst>
            <pc:docMk/>
            <pc:sldMk cId="1743534926" sldId="280"/>
            <ac:picMk id="33" creationId="{9D741A5A-60E4-4145-822D-DF7313BE9AC5}"/>
          </ac:picMkLst>
        </pc:picChg>
        <pc:picChg chg="mod">
          <ac:chgData name="David Butler" userId="1d4169bac4fa5473" providerId="LiveId" clId="{B1862C91-18FF-4427-922D-B243E9E57CC2}" dt="2024-03-25T12:54:49.765" v="2" actId="1076"/>
          <ac:picMkLst>
            <pc:docMk/>
            <pc:sldMk cId="1743534926" sldId="280"/>
            <ac:picMk id="36" creationId="{FA763D84-38E2-45D4-9E1C-1B0F40D8758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12/06/2024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railtrack-railway-rocks-station-1867076/" TargetMode="Externa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s://pixabay.com/en/tank-tank-truck-truck-transport-722200/" TargetMode="External"/><Relationship Id="rId17" Type="http://schemas.openxmlformats.org/officeDocument/2006/relationships/image" Target="../media/image9.jpeg"/><Relationship Id="rId2" Type="http://schemas.openxmlformats.org/officeDocument/2006/relationships/hyperlink" Target="https://pixabay.com/en/black-and-white-traffic-red-street-1283853/" TargetMode="External"/><Relationship Id="rId16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van-volkswagen-car-vehicle-594820/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hyperlink" Target="https://pixabay.com/en/cruise-ship-cruiser-cruise-ship-1578528/" TargetMode="External"/><Relationship Id="rId4" Type="http://schemas.openxmlformats.org/officeDocument/2006/relationships/hyperlink" Target="https://pixabay.com/en/boat-sea-1882233/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s://pixabay.com/en/plane-aircraft-take-off-sky-50893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cruise-ship-cruiser-cruise-ship-1578528/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s://pixabay.com/en/plane-aircraft-take-off-sky-50893/" TargetMode="External"/><Relationship Id="rId2" Type="http://schemas.openxmlformats.org/officeDocument/2006/relationships/hyperlink" Target="https://pixabay.com/en/boat-sea-1882233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railtrack-railway-rocks-station-1867076/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s://pixabay.com/en/tank-tank-truck-truck-transport-722200/" TargetMode="External"/><Relationship Id="rId4" Type="http://schemas.openxmlformats.org/officeDocument/2006/relationships/hyperlink" Target="https://pixabay.com/en/van-volkswagen-car-vehicle-594820/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tank-tank-truck-truck-transport-722200/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s://pixabay.com/en/plane-aircraft-take-off-sky-50893/" TargetMode="External"/><Relationship Id="rId2" Type="http://schemas.openxmlformats.org/officeDocument/2006/relationships/hyperlink" Target="https://pixabay.com/en/black-and-white-traffic-red-street-1283853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van-volkswagen-car-vehicle-594820/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2.jpeg"/><Relationship Id="rId10" Type="http://schemas.openxmlformats.org/officeDocument/2006/relationships/image" Target="../media/image10.jpeg"/><Relationship Id="rId4" Type="http://schemas.openxmlformats.org/officeDocument/2006/relationships/hyperlink" Target="https://pixabay.com/en/boat-sea-1882233/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cruise-ship-cruiser-cruise-ship-1578528/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image" Target="../media/image10.jpeg"/><Relationship Id="rId2" Type="http://schemas.openxmlformats.org/officeDocument/2006/relationships/hyperlink" Target="https://pixabay.com/en/black-and-white-traffic-red-street-1283853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railtrack-railway-rocks-station-1867076/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2.jpeg"/><Relationship Id="rId10" Type="http://schemas.openxmlformats.org/officeDocument/2006/relationships/hyperlink" Target="https://pixabay.com/en/tank-tank-truck-truck-transport-722200/" TargetMode="External"/><Relationship Id="rId4" Type="http://schemas.openxmlformats.org/officeDocument/2006/relationships/hyperlink" Target="https://pixabay.com/en/boat-sea-1882233/" TargetMode="Externa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cruise-ship-cruiser-cruise-ship-1578528/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hyperlink" Target="https://pixabay.com/en/plane-aircraft-take-off-sky-50893/" TargetMode="External"/><Relationship Id="rId2" Type="http://schemas.openxmlformats.org/officeDocument/2006/relationships/hyperlink" Target="https://pixabay.com/en/black-and-white-traffic-red-street-1283853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railtrack-railway-rocks-station-1867076/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3.jpeg"/><Relationship Id="rId10" Type="http://schemas.openxmlformats.org/officeDocument/2006/relationships/image" Target="../media/image10.jpeg"/><Relationship Id="rId4" Type="http://schemas.openxmlformats.org/officeDocument/2006/relationships/hyperlink" Target="https://pixabay.com/en/van-volkswagen-car-vehicle-594820/" TargetMode="Externa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cruise-ship-cruiser-cruise-ship-1578528/" TargetMode="External"/><Relationship Id="rId13" Type="http://schemas.openxmlformats.org/officeDocument/2006/relationships/hyperlink" Target="https://pixabay.com/en/plane-aircraft-take-off-sky-50893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image" Target="../media/image11.jpeg"/><Relationship Id="rId2" Type="http://schemas.openxmlformats.org/officeDocument/2006/relationships/hyperlink" Target="https://pixabay.com/en/black-and-white-traffic-red-street-1283853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railtrack-railway-rocks-station-1867076/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2.jpeg"/><Relationship Id="rId10" Type="http://schemas.openxmlformats.org/officeDocument/2006/relationships/hyperlink" Target="https://pixabay.com/en/tank-tank-truck-truck-transport-722200/" TargetMode="External"/><Relationship Id="rId4" Type="http://schemas.openxmlformats.org/officeDocument/2006/relationships/hyperlink" Target="https://pixabay.com/en/boat-sea-1882233/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185068" y="10550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3912498" y="10550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148564" y="255411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338242" y="10550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957651" y="229250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501281" y="236877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148564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3999890" y="447949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7350438" y="437042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28" name="Picture 27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54705A96-3B80-4231-B480-FF34EC340F2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684101" y="198974"/>
            <a:ext cx="2596427" cy="1605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Boat, Sea">
            <a:hlinkClick r:id="rId4"/>
            <a:extLst>
              <a:ext uri="{FF2B5EF4-FFF2-40B4-BE49-F238E27FC236}">
                <a16:creationId xmlns:a16="http://schemas.microsoft.com/office/drawing/2014/main" id="{316B5EDE-2744-48FE-95AB-9B62EC6DEC7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923" y="198974"/>
            <a:ext cx="2592110" cy="17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Van, Volkswagen, Car, Vehicle">
            <a:hlinkClick r:id="rId6"/>
            <a:extLst>
              <a:ext uri="{FF2B5EF4-FFF2-40B4-BE49-F238E27FC236}">
                <a16:creationId xmlns:a16="http://schemas.microsoft.com/office/drawing/2014/main" id="{BC42D91B-CA2C-419D-B5D7-745FE3258E3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80" y="2538442"/>
            <a:ext cx="2489448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Railtrack, Railway, Rocks, Station">
            <a:hlinkClick r:id="rId8"/>
            <a:extLst>
              <a:ext uri="{FF2B5EF4-FFF2-40B4-BE49-F238E27FC236}">
                <a16:creationId xmlns:a16="http://schemas.microsoft.com/office/drawing/2014/main" id="{7610ADC0-5955-4BEB-9875-67B4290F9E0F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29" y="2510312"/>
            <a:ext cx="2806351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ruise, Ship, Cruiser, Cruise Ship">
            <a:hlinkClick r:id="rId10"/>
            <a:extLst>
              <a:ext uri="{FF2B5EF4-FFF2-40B4-BE49-F238E27FC236}">
                <a16:creationId xmlns:a16="http://schemas.microsoft.com/office/drawing/2014/main" id="{BD65D9DC-B6BB-4E39-A5F1-09930A6BFC44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06" y="4663577"/>
            <a:ext cx="2470622" cy="1649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Tank, Tank Truck, Truck, Transport">
            <a:hlinkClick r:id="rId12"/>
            <a:extLst>
              <a:ext uri="{FF2B5EF4-FFF2-40B4-BE49-F238E27FC236}">
                <a16:creationId xmlns:a16="http://schemas.microsoft.com/office/drawing/2014/main" id="{9D741A5A-60E4-4145-822D-DF7313BE9AC5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32159" r="7618" b="-1869"/>
          <a:stretch/>
        </p:blipFill>
        <p:spPr bwMode="auto">
          <a:xfrm>
            <a:off x="7899923" y="4481858"/>
            <a:ext cx="4124010" cy="1830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36" name="Picture 35" descr="Plane, Aircraft, Take-Off, Sky">
            <a:hlinkClick r:id="rId14"/>
            <a:extLst>
              <a:ext uri="{FF2B5EF4-FFF2-40B4-BE49-F238E27FC236}">
                <a16:creationId xmlns:a16="http://schemas.microsoft.com/office/drawing/2014/main" id="{FA763D84-38E2-45D4-9E1C-1B0F40D8758D}"/>
              </a:ext>
            </a:extLst>
          </p:cNvPr>
          <p:cNvPicPr/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r="11446" b="1200"/>
          <a:stretch/>
        </p:blipFill>
        <p:spPr bwMode="auto">
          <a:xfrm>
            <a:off x="4455829" y="4588292"/>
            <a:ext cx="2894936" cy="1724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 descr="A yellow taxi car parked on a dock&#10;&#10;Description automatically generated">
            <a:extLst>
              <a:ext uri="{FF2B5EF4-FFF2-40B4-BE49-F238E27FC236}">
                <a16:creationId xmlns:a16="http://schemas.microsoft.com/office/drawing/2014/main" id="{269C5F7A-7DA5-AD42-16A7-1B6E92840552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0095" t="33698" r="5590" b="8369"/>
          <a:stretch/>
        </p:blipFill>
        <p:spPr bwMode="auto">
          <a:xfrm>
            <a:off x="8042068" y="2538395"/>
            <a:ext cx="3243064" cy="166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Free Bike Vintage photo and picture">
            <a:extLst>
              <a:ext uri="{FF2B5EF4-FFF2-40B4-BE49-F238E27FC236}">
                <a16:creationId xmlns:a16="http://schemas.microsoft.com/office/drawing/2014/main" id="{B9DE0003-E1E2-E815-D5B4-6279808DCE2C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0" t="31108" r="31388"/>
          <a:stretch/>
        </p:blipFill>
        <p:spPr bwMode="auto">
          <a:xfrm flipH="1">
            <a:off x="4827318" y="199283"/>
            <a:ext cx="2063372" cy="1605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Boat, Sea">
            <a:hlinkClick r:id="rId2"/>
            <a:extLst>
              <a:ext uri="{FF2B5EF4-FFF2-40B4-BE49-F238E27FC236}">
                <a16:creationId xmlns:a16="http://schemas.microsoft.com/office/drawing/2014/main" id="{316B5EDE-2744-48FE-95AB-9B62EC6DEC7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671" y="2556134"/>
            <a:ext cx="2592110" cy="17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Van, Volkswagen, Car, Vehicle">
            <a:hlinkClick r:id="rId4"/>
            <a:extLst>
              <a:ext uri="{FF2B5EF4-FFF2-40B4-BE49-F238E27FC236}">
                <a16:creationId xmlns:a16="http://schemas.microsoft.com/office/drawing/2014/main" id="{BC42D91B-CA2C-419D-B5D7-745FE3258E3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50" y="503787"/>
            <a:ext cx="2489448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Railtrack, Railway, Rocks, Station">
            <a:hlinkClick r:id="rId6"/>
            <a:extLst>
              <a:ext uri="{FF2B5EF4-FFF2-40B4-BE49-F238E27FC236}">
                <a16:creationId xmlns:a16="http://schemas.microsoft.com/office/drawing/2014/main" id="{7610ADC0-5955-4BEB-9875-67B4290F9E0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98" y="2713512"/>
            <a:ext cx="2806351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ruise, Ship, Cruiser, Cruise Ship">
            <a:hlinkClick r:id="rId8"/>
            <a:extLst>
              <a:ext uri="{FF2B5EF4-FFF2-40B4-BE49-F238E27FC236}">
                <a16:creationId xmlns:a16="http://schemas.microsoft.com/office/drawing/2014/main" id="{BD65D9DC-B6BB-4E39-A5F1-09930A6BFC4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629" y="366176"/>
            <a:ext cx="2470622" cy="1649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Tank, Tank Truck, Truck, Transport">
            <a:hlinkClick r:id="rId10"/>
            <a:extLst>
              <a:ext uri="{FF2B5EF4-FFF2-40B4-BE49-F238E27FC236}">
                <a16:creationId xmlns:a16="http://schemas.microsoft.com/office/drawing/2014/main" id="{9D741A5A-60E4-4145-822D-DF7313BE9AC5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32159" r="7618" b="-1869"/>
          <a:stretch/>
        </p:blipFill>
        <p:spPr bwMode="auto">
          <a:xfrm>
            <a:off x="2389516" y="4566440"/>
            <a:ext cx="4124010" cy="1830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arto="http://schemas.microsoft.com/office/word/2006/arto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36" name="Picture 35" descr="Plane, Aircraft, Take-Off, Sky">
            <a:hlinkClick r:id="rId12"/>
            <a:extLst>
              <a:ext uri="{FF2B5EF4-FFF2-40B4-BE49-F238E27FC236}">
                <a16:creationId xmlns:a16="http://schemas.microsoft.com/office/drawing/2014/main" id="{FA763D84-38E2-45D4-9E1C-1B0F40D8758D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r="11446" b="1200"/>
          <a:stretch/>
        </p:blipFill>
        <p:spPr bwMode="auto">
          <a:xfrm>
            <a:off x="1130258" y="290891"/>
            <a:ext cx="2894936" cy="1724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 descr="Free Bike Vintage photo and picture">
            <a:extLst>
              <a:ext uri="{FF2B5EF4-FFF2-40B4-BE49-F238E27FC236}">
                <a16:creationId xmlns:a16="http://schemas.microsoft.com/office/drawing/2014/main" id="{D31313C2-A5D2-E3F7-1A61-39845DD94D75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0" t="31108" r="31388"/>
          <a:stretch/>
        </p:blipFill>
        <p:spPr bwMode="auto">
          <a:xfrm flipH="1">
            <a:off x="8455584" y="4688141"/>
            <a:ext cx="2039903" cy="1587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3534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54705A96-3B80-4231-B480-FF34EC340F2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8663714" y="2341567"/>
            <a:ext cx="2596427" cy="1605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Boat, Sea">
            <a:hlinkClick r:id="rId4"/>
            <a:extLst>
              <a:ext uri="{FF2B5EF4-FFF2-40B4-BE49-F238E27FC236}">
                <a16:creationId xmlns:a16="http://schemas.microsoft.com/office/drawing/2014/main" id="{316B5EDE-2744-48FE-95AB-9B62EC6DEC7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23" y="4280440"/>
            <a:ext cx="2592110" cy="17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Van, Volkswagen, Car, Vehicle">
            <a:hlinkClick r:id="rId6"/>
            <a:extLst>
              <a:ext uri="{FF2B5EF4-FFF2-40B4-BE49-F238E27FC236}">
                <a16:creationId xmlns:a16="http://schemas.microsoft.com/office/drawing/2014/main" id="{BC42D91B-CA2C-419D-B5D7-745FE3258E3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923" y="248217"/>
            <a:ext cx="2489448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Tank, Tank Truck, Truck, Transport">
            <a:hlinkClick r:id="rId8"/>
            <a:extLst>
              <a:ext uri="{FF2B5EF4-FFF2-40B4-BE49-F238E27FC236}">
                <a16:creationId xmlns:a16="http://schemas.microsoft.com/office/drawing/2014/main" id="{9D741A5A-60E4-4145-822D-DF7313BE9AC5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32159" r="7618" b="-1869"/>
          <a:stretch/>
        </p:blipFill>
        <p:spPr bwMode="auto">
          <a:xfrm>
            <a:off x="953390" y="135963"/>
            <a:ext cx="4124010" cy="1830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34" name="Picture 33" descr="Free Road Bike photo and picture">
            <a:extLst>
              <a:ext uri="{FF2B5EF4-FFF2-40B4-BE49-F238E27FC236}">
                <a16:creationId xmlns:a16="http://schemas.microsoft.com/office/drawing/2014/main" id="{AE90BF7F-F3ED-445A-9CB6-9A23DE91D1CD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6" t="13904" r="5831"/>
          <a:stretch/>
        </p:blipFill>
        <p:spPr bwMode="auto">
          <a:xfrm>
            <a:off x="6411113" y="3996984"/>
            <a:ext cx="1939674" cy="1605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Taxi London Taxi photo and picture">
            <a:extLst>
              <a:ext uri="{FF2B5EF4-FFF2-40B4-BE49-F238E27FC236}">
                <a16:creationId xmlns:a16="http://schemas.microsoft.com/office/drawing/2014/main" id="{47E92D0F-D479-444A-A1A5-CFDFAFDA2D23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030" y="2179563"/>
            <a:ext cx="2233148" cy="167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Plane, Aircraft, Take-Off, Sky">
            <a:hlinkClick r:id="rId12"/>
            <a:extLst>
              <a:ext uri="{FF2B5EF4-FFF2-40B4-BE49-F238E27FC236}">
                <a16:creationId xmlns:a16="http://schemas.microsoft.com/office/drawing/2014/main" id="{FA763D84-38E2-45D4-9E1C-1B0F40D8758D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r="11446" b="1200"/>
          <a:stretch/>
        </p:blipFill>
        <p:spPr bwMode="auto">
          <a:xfrm>
            <a:off x="4213830" y="1704694"/>
            <a:ext cx="2894936" cy="1724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0991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54705A96-3B80-4231-B480-FF34EC340F2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8192341" y="447203"/>
            <a:ext cx="2596427" cy="1605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Boat, Sea">
            <a:hlinkClick r:id="rId4"/>
            <a:extLst>
              <a:ext uri="{FF2B5EF4-FFF2-40B4-BE49-F238E27FC236}">
                <a16:creationId xmlns:a16="http://schemas.microsoft.com/office/drawing/2014/main" id="{316B5EDE-2744-48FE-95AB-9B62EC6DEC7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473" y="4481858"/>
            <a:ext cx="2592110" cy="17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Railtrack, Railway, Rocks, Station">
            <a:hlinkClick r:id="rId6"/>
            <a:extLst>
              <a:ext uri="{FF2B5EF4-FFF2-40B4-BE49-F238E27FC236}">
                <a16:creationId xmlns:a16="http://schemas.microsoft.com/office/drawing/2014/main" id="{7610ADC0-5955-4BEB-9875-67B4290F9E0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306" y="2492116"/>
            <a:ext cx="2806351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ruise, Ship, Cruiser, Cruise Ship">
            <a:hlinkClick r:id="rId8"/>
            <a:extLst>
              <a:ext uri="{FF2B5EF4-FFF2-40B4-BE49-F238E27FC236}">
                <a16:creationId xmlns:a16="http://schemas.microsoft.com/office/drawing/2014/main" id="{BD65D9DC-B6BB-4E39-A5F1-09930A6BFC4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22" y="2604489"/>
            <a:ext cx="2470622" cy="1649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Tank, Tank Truck, Truck, Transport">
            <a:hlinkClick r:id="rId10"/>
            <a:extLst>
              <a:ext uri="{FF2B5EF4-FFF2-40B4-BE49-F238E27FC236}">
                <a16:creationId xmlns:a16="http://schemas.microsoft.com/office/drawing/2014/main" id="{9D741A5A-60E4-4145-822D-DF7313BE9AC5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32159" r="7618" b="-1869"/>
          <a:stretch/>
        </p:blipFill>
        <p:spPr bwMode="auto">
          <a:xfrm>
            <a:off x="1854723" y="334787"/>
            <a:ext cx="4124010" cy="1830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34" name="Picture 33" descr="Free Road Bike photo and picture">
            <a:extLst>
              <a:ext uri="{FF2B5EF4-FFF2-40B4-BE49-F238E27FC236}">
                <a16:creationId xmlns:a16="http://schemas.microsoft.com/office/drawing/2014/main" id="{AE90BF7F-F3ED-445A-9CB6-9A23DE91D1CD}"/>
              </a:ext>
            </a:extLst>
          </p:cNvPr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6" t="13904" r="5831"/>
          <a:stretch/>
        </p:blipFill>
        <p:spPr bwMode="auto">
          <a:xfrm>
            <a:off x="5405273" y="4808487"/>
            <a:ext cx="1939674" cy="1605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Taxi London Taxi photo and picture">
            <a:extLst>
              <a:ext uri="{FF2B5EF4-FFF2-40B4-BE49-F238E27FC236}">
                <a16:creationId xmlns:a16="http://schemas.microsoft.com/office/drawing/2014/main" id="{47E92D0F-D479-444A-A1A5-CFDFAFDA2D23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068" y="2470223"/>
            <a:ext cx="2233148" cy="16751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374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54705A96-3B80-4231-B480-FF34EC340F2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809906" y="2830414"/>
            <a:ext cx="2596427" cy="1605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Picture 29" descr="Van, Volkswagen, Car, Vehicle">
            <a:hlinkClick r:id="rId4"/>
            <a:extLst>
              <a:ext uri="{FF2B5EF4-FFF2-40B4-BE49-F238E27FC236}">
                <a16:creationId xmlns:a16="http://schemas.microsoft.com/office/drawing/2014/main" id="{BC42D91B-CA2C-419D-B5D7-745FE3258E3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080" y="973306"/>
            <a:ext cx="2489448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Railtrack, Railway, Rocks, Station">
            <a:hlinkClick r:id="rId6"/>
            <a:extLst>
              <a:ext uri="{FF2B5EF4-FFF2-40B4-BE49-F238E27FC236}">
                <a16:creationId xmlns:a16="http://schemas.microsoft.com/office/drawing/2014/main" id="{7610ADC0-5955-4BEB-9875-67B4290F9E0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425" y="4530170"/>
            <a:ext cx="2806351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ruise, Ship, Cruiser, Cruise Ship">
            <a:hlinkClick r:id="rId8"/>
            <a:extLst>
              <a:ext uri="{FF2B5EF4-FFF2-40B4-BE49-F238E27FC236}">
                <a16:creationId xmlns:a16="http://schemas.microsoft.com/office/drawing/2014/main" id="{BD65D9DC-B6BB-4E39-A5F1-09930A6BFC4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06" y="437017"/>
            <a:ext cx="2470622" cy="1649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 descr="Free Road Bike photo and picture">
            <a:extLst>
              <a:ext uri="{FF2B5EF4-FFF2-40B4-BE49-F238E27FC236}">
                <a16:creationId xmlns:a16="http://schemas.microsoft.com/office/drawing/2014/main" id="{AE90BF7F-F3ED-445A-9CB6-9A23DE91D1CD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6" t="13904" r="5831"/>
          <a:stretch/>
        </p:blipFill>
        <p:spPr bwMode="auto">
          <a:xfrm>
            <a:off x="8643375" y="2626297"/>
            <a:ext cx="1939674" cy="1605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Picture 34" descr="Free Taxi London Taxi photo and picture">
            <a:extLst>
              <a:ext uri="{FF2B5EF4-FFF2-40B4-BE49-F238E27FC236}">
                <a16:creationId xmlns:a16="http://schemas.microsoft.com/office/drawing/2014/main" id="{47E92D0F-D479-444A-A1A5-CFDFAFDA2D23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227" y="5061023"/>
            <a:ext cx="2233148" cy="167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Plane, Aircraft, Take-Off, Sky">
            <a:hlinkClick r:id="rId12"/>
            <a:extLst>
              <a:ext uri="{FF2B5EF4-FFF2-40B4-BE49-F238E27FC236}">
                <a16:creationId xmlns:a16="http://schemas.microsoft.com/office/drawing/2014/main" id="{FA763D84-38E2-45D4-9E1C-1B0F40D8758D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r="11446" b="1200"/>
          <a:stretch/>
        </p:blipFill>
        <p:spPr bwMode="auto">
          <a:xfrm>
            <a:off x="8286149" y="544612"/>
            <a:ext cx="2894936" cy="1724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15634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54705A96-3B80-4231-B480-FF34EC340F2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3921736" y="2626045"/>
            <a:ext cx="2596427" cy="1605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Boat, Sea">
            <a:hlinkClick r:id="rId4"/>
            <a:extLst>
              <a:ext uri="{FF2B5EF4-FFF2-40B4-BE49-F238E27FC236}">
                <a16:creationId xmlns:a16="http://schemas.microsoft.com/office/drawing/2014/main" id="{316B5EDE-2744-48FE-95AB-9B62EC6DEC7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923" y="198974"/>
            <a:ext cx="2592110" cy="17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Railtrack, Railway, Rocks, Station">
            <a:hlinkClick r:id="rId6"/>
            <a:extLst>
              <a:ext uri="{FF2B5EF4-FFF2-40B4-BE49-F238E27FC236}">
                <a16:creationId xmlns:a16="http://schemas.microsoft.com/office/drawing/2014/main" id="{7610ADC0-5955-4BEB-9875-67B4290F9E0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1" y="4385188"/>
            <a:ext cx="2806351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ruise, Ship, Cruiser, Cruise Ship">
            <a:hlinkClick r:id="rId8"/>
            <a:extLst>
              <a:ext uri="{FF2B5EF4-FFF2-40B4-BE49-F238E27FC236}">
                <a16:creationId xmlns:a16="http://schemas.microsoft.com/office/drawing/2014/main" id="{BD65D9DC-B6BB-4E39-A5F1-09930A6BFC44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078" y="177417"/>
            <a:ext cx="2470622" cy="1649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Tank, Tank Truck, Truck, Transport">
            <a:hlinkClick r:id="rId10"/>
            <a:extLst>
              <a:ext uri="{FF2B5EF4-FFF2-40B4-BE49-F238E27FC236}">
                <a16:creationId xmlns:a16="http://schemas.microsoft.com/office/drawing/2014/main" id="{9D741A5A-60E4-4145-822D-DF7313BE9AC5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32159" r="7618" b="-1869"/>
          <a:stretch/>
        </p:blipFill>
        <p:spPr bwMode="auto">
          <a:xfrm>
            <a:off x="6762700" y="2401214"/>
            <a:ext cx="4124010" cy="1830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35" name="Picture 34" descr="Free Taxi London Taxi photo and picture">
            <a:extLst>
              <a:ext uri="{FF2B5EF4-FFF2-40B4-BE49-F238E27FC236}">
                <a16:creationId xmlns:a16="http://schemas.microsoft.com/office/drawing/2014/main" id="{47E92D0F-D479-444A-A1A5-CFDFAFDA2D23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409" y="1107127"/>
            <a:ext cx="2233148" cy="1675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Picture 35" descr="Plane, Aircraft, Take-Off, Sky">
            <a:hlinkClick r:id="rId13"/>
            <a:extLst>
              <a:ext uri="{FF2B5EF4-FFF2-40B4-BE49-F238E27FC236}">
                <a16:creationId xmlns:a16="http://schemas.microsoft.com/office/drawing/2014/main" id="{FA763D84-38E2-45D4-9E1C-1B0F40D8758D}"/>
              </a:ext>
            </a:extLst>
          </p:cNvPr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r="11446" b="1200"/>
          <a:stretch/>
        </p:blipFill>
        <p:spPr bwMode="auto">
          <a:xfrm>
            <a:off x="5806614" y="4410193"/>
            <a:ext cx="2894936" cy="1724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688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http://schemas.microsoft.com/office/2006/metadata/properties"/>
    <ds:schemaRef ds:uri="http://purl.org/dc/elements/1.1/"/>
    <ds:schemaRef ds:uri="1d7f4318-fbaa-42fb-befc-90ab84d26bd1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2023-07-22T06:29:47Z</dcterms:created>
  <dcterms:modified xsi:type="dcterms:W3CDTF">2024-06-12T16:50:17Z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