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057A7BBA-937C-47BB-9A62-2A38EFF4AC96}"/>
    <pc:docChg chg="custSel modSld">
      <pc:chgData name="David Butler" userId="1d4169bac4fa5473" providerId="LiveId" clId="{057A7BBA-937C-47BB-9A62-2A38EFF4AC96}" dt="2023-12-22T19:22:41.898" v="5" actId="26606"/>
      <pc:docMkLst>
        <pc:docMk/>
      </pc:docMkLst>
      <pc:sldChg chg="addSp delSp modSp mod setBg">
        <pc:chgData name="David Butler" userId="1d4169bac4fa5473" providerId="LiveId" clId="{057A7BBA-937C-47BB-9A62-2A38EFF4AC96}" dt="2023-12-22T19:22:15.915" v="2" actId="26606"/>
        <pc:sldMkLst>
          <pc:docMk/>
          <pc:sldMk cId="326735792" sldId="256"/>
        </pc:sldMkLst>
        <pc:picChg chg="del">
          <ac:chgData name="David Butler" userId="1d4169bac4fa5473" providerId="LiveId" clId="{057A7BBA-937C-47BB-9A62-2A38EFF4AC96}" dt="2023-12-22T19:22:13.372" v="0" actId="478"/>
          <ac:picMkLst>
            <pc:docMk/>
            <pc:sldMk cId="326735792" sldId="256"/>
            <ac:picMk id="3" creationId="{B7DE0418-9216-4CE1-9E43-263D89DBFC8B}"/>
          </ac:picMkLst>
        </pc:picChg>
        <pc:picChg chg="add mod">
          <ac:chgData name="David Butler" userId="1d4169bac4fa5473" providerId="LiveId" clId="{057A7BBA-937C-47BB-9A62-2A38EFF4AC96}" dt="2023-12-22T19:22:15.915" v="2" actId="26606"/>
          <ac:picMkLst>
            <pc:docMk/>
            <pc:sldMk cId="326735792" sldId="256"/>
            <ac:picMk id="4" creationId="{B7DC3309-43E6-39D9-F2D7-42324803AB96}"/>
          </ac:picMkLst>
        </pc:picChg>
      </pc:sldChg>
      <pc:sldChg chg="addSp delSp modSp mod setBg">
        <pc:chgData name="David Butler" userId="1d4169bac4fa5473" providerId="LiveId" clId="{057A7BBA-937C-47BB-9A62-2A38EFF4AC96}" dt="2023-12-22T19:22:41.898" v="5" actId="26606"/>
        <pc:sldMkLst>
          <pc:docMk/>
          <pc:sldMk cId="1056086223" sldId="257"/>
        </pc:sldMkLst>
        <pc:picChg chg="del">
          <ac:chgData name="David Butler" userId="1d4169bac4fa5473" providerId="LiveId" clId="{057A7BBA-937C-47BB-9A62-2A38EFF4AC96}" dt="2023-12-22T19:22:18.853" v="3" actId="478"/>
          <ac:picMkLst>
            <pc:docMk/>
            <pc:sldMk cId="1056086223" sldId="257"/>
            <ac:picMk id="3" creationId="{87AD81F3-3297-41C9-AEB4-BEC9706A4607}"/>
          </ac:picMkLst>
        </pc:picChg>
        <pc:picChg chg="add mod">
          <ac:chgData name="David Butler" userId="1d4169bac4fa5473" providerId="LiveId" clId="{057A7BBA-937C-47BB-9A62-2A38EFF4AC96}" dt="2023-12-22T19:22:41.898" v="5" actId="26606"/>
          <ac:picMkLst>
            <pc:docMk/>
            <pc:sldMk cId="1056086223" sldId="257"/>
            <ac:picMk id="4" creationId="{E7085C75-22AF-9F37-D5BC-F7081D52900F}"/>
          </ac:picMkLst>
        </pc:picChg>
      </pc:sldChg>
    </pc:docChg>
  </pc:docChgLst>
  <pc:docChgLst>
    <pc:chgData name="David Butler" userId="5e725e48-0273-4087-b2eb-09e2acbbccf3" providerId="ADAL" clId="{2E50217E-A895-4A3B-B1E1-A88399C803B8}"/>
    <pc:docChg chg="custSel modSld">
      <pc:chgData name="David Butler" userId="5e725e48-0273-4087-b2eb-09e2acbbccf3" providerId="ADAL" clId="{2E50217E-A895-4A3B-B1E1-A88399C803B8}" dt="2023-08-17T15:38:59.583" v="3"/>
      <pc:docMkLst>
        <pc:docMk/>
      </pc:docMkLst>
      <pc:sldChg chg="addSp delSp">
        <pc:chgData name="David Butler" userId="5e725e48-0273-4087-b2eb-09e2acbbccf3" providerId="ADAL" clId="{2E50217E-A895-4A3B-B1E1-A88399C803B8}" dt="2023-08-17T15:38:42.781" v="1"/>
        <pc:sldMkLst>
          <pc:docMk/>
          <pc:sldMk cId="326735792" sldId="256"/>
        </pc:sldMkLst>
        <pc:picChg chg="del">
          <ac:chgData name="David Butler" userId="5e725e48-0273-4087-b2eb-09e2acbbccf3" providerId="ADAL" clId="{2E50217E-A895-4A3B-B1E1-A88399C803B8}" dt="2023-08-17T15:38:41.602" v="0" actId="478"/>
          <ac:picMkLst>
            <pc:docMk/>
            <pc:sldMk cId="326735792" sldId="256"/>
            <ac:picMk id="2" creationId="{2473D111-4C08-47B9-A826-D5FB72371F5B}"/>
          </ac:picMkLst>
        </pc:picChg>
        <pc:picChg chg="add">
          <ac:chgData name="David Butler" userId="5e725e48-0273-4087-b2eb-09e2acbbccf3" providerId="ADAL" clId="{2E50217E-A895-4A3B-B1E1-A88399C803B8}" dt="2023-08-17T15:38:42.781" v="1"/>
          <ac:picMkLst>
            <pc:docMk/>
            <pc:sldMk cId="326735792" sldId="256"/>
            <ac:picMk id="3" creationId="{B7DE0418-9216-4CE1-9E43-263D89DBFC8B}"/>
          </ac:picMkLst>
        </pc:picChg>
      </pc:sldChg>
      <pc:sldChg chg="addSp delSp">
        <pc:chgData name="David Butler" userId="5e725e48-0273-4087-b2eb-09e2acbbccf3" providerId="ADAL" clId="{2E50217E-A895-4A3B-B1E1-A88399C803B8}" dt="2023-08-17T15:38:59.583" v="3"/>
        <pc:sldMkLst>
          <pc:docMk/>
          <pc:sldMk cId="1056086223" sldId="257"/>
        </pc:sldMkLst>
        <pc:picChg chg="del">
          <ac:chgData name="David Butler" userId="5e725e48-0273-4087-b2eb-09e2acbbccf3" providerId="ADAL" clId="{2E50217E-A895-4A3B-B1E1-A88399C803B8}" dt="2023-08-17T15:38:45.986" v="2" actId="478"/>
          <ac:picMkLst>
            <pc:docMk/>
            <pc:sldMk cId="1056086223" sldId="257"/>
            <ac:picMk id="2" creationId="{B28D929A-4E2A-4143-9489-5489EBF3A058}"/>
          </ac:picMkLst>
        </pc:picChg>
        <pc:picChg chg="add">
          <ac:chgData name="David Butler" userId="5e725e48-0273-4087-b2eb-09e2acbbccf3" providerId="ADAL" clId="{2E50217E-A895-4A3B-B1E1-A88399C803B8}" dt="2023-08-17T15:38:59.583" v="3"/>
          <ac:picMkLst>
            <pc:docMk/>
            <pc:sldMk cId="1056086223" sldId="257"/>
            <ac:picMk id="3" creationId="{87AD81F3-3297-41C9-AEB4-BEC9706A460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25F23-25D1-403B-9744-89391A434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959DF1-754F-4E17-B5CD-8B024CD8F0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B3699-7E04-41C2-9451-B159F715B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BF9E0-8C91-4F7D-9F24-B4AA397D9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F0938-864B-476A-B18A-A0ED02272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86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902F7-0092-4346-9B1F-48317D6F8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B21766-7284-4AB7-B90B-F820A6AEDA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2BFE3-212C-40BA-BDA7-58A68C0B8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D08D0-8E2C-42F6-ADC8-433054E41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2C3F9-24A5-4CB7-A9E5-076EE1B16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92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786BA1-EF64-4175-81B1-C4C2321EBD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4BDD11-9267-45B1-87C2-3A84A2BBDB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A0CC0-972C-4397-BCF8-D13BD1718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7888EB-24C9-4F4D-86B9-791CB19C3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79A90-108F-4879-971D-7A11CDB3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462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C6554-2401-4E16-B77F-493A1DCFB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C6398-0C9E-4693-B79C-17A51D4A4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80E9D-E26A-4FED-813A-3E739420E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27F57-0A4F-4B92-A6D5-04453DF19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09733-B977-4C71-BE06-8BAC6F610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565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F9AB6-BDEE-44B3-AD36-8CF12E999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C680A9-E2F1-4801-8603-9D5E3D6B3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B1176-7F25-473F-A807-EAA483F46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D1AEF-30BB-46F7-A510-22B6BE74B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F1D96-48FB-447F-AA02-49ABC5FBE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3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7E8AF-4917-457A-B7EC-8118486DB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1E877A-CD78-48D0-9462-33AFFB2145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B406DC-982B-4FE4-8D00-8F825BAEE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F0BA9-2AFB-4065-851E-E871F6C3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52D93-6075-4254-B227-65216914C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FB9D96-3539-4674-BBE3-99C636621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54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E498C-E884-4C49-BC16-A722ED1C5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B8F8F8-8A04-4127-98B1-AA1F30094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0E0FDE-2DE8-4D85-8DC7-C2B8B4508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643E30-DD22-4973-87A7-73A66D03F7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4D6430-D811-456D-9602-0FE62DC10F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05DE0B-0D1F-4766-B3C8-CC46315C7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9BFE6C-C097-4915-BA28-88D6B126D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2EBDEC-2E79-4BCC-88AD-A8EBF7BB4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442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7E71F-95E0-41D6-836E-5CEF4BFC8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00C897-7F1C-4A24-8E6D-8FC89D5D6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6445CB-12E6-4ECB-9E80-8D2876A46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F0353A-0F9A-4B50-9B06-65F00946D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737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544AAA-A5B1-45C3-9E1E-24A2AFFF2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8C2013-5219-4595-A9E9-C150B3099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2F220D-A451-4E8E-B4D7-0B567EAFB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89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C7D70-11AA-47A4-BDE6-1612AC655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1217D-D782-41F6-B74B-9B77E178B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73E273-3769-4A84-8736-453A191617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6C9C12-9FC3-4B18-B798-4220DAEBB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E37B71-A126-4A96-9DF3-A84B1E87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5731C-7B11-4340-87D6-3BAE34800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95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6FF9C-D314-49C4-8570-58C00A699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96EECD-F61B-434D-BB85-4056F5EBEE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E0AC0B-015E-4478-973B-D2A6D5D32E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CDDDB3-3077-4395-9F05-9C36140A3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169359-684D-4F38-9244-6571F7CAC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9BF10-EA6D-4C9E-9679-58A696099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755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896D12-9CD1-4279-94AA-56D9DD3E6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BDBD3-0AEA-4E46-BDEC-8D4FDD0A2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FB368-0A09-4D85-A687-ED54A355E3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FBBF7-984B-4312-AF25-11E4A7802BD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244FE-1D77-47A5-A7FC-425D859D4F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33371-166E-4A80-8E78-5F42C06013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00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7DC3309-43E6-39D9-F2D7-42324803A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9534" y="643466"/>
            <a:ext cx="7452932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35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7085C75-22AF-9F37-D5BC-F7081D5290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097" y="643466"/>
            <a:ext cx="9773806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86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EC505FD4-5786-4CEE-A3E1-69B5E883D5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1DED19-1D53-4231-AD5C-FCBABA5E83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DF0E53-71F4-4C28-9847-6CFEEFCB9A9E}">
  <ds:schemaRefs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elements/1.1/"/>
    <ds:schemaRef ds:uri="1d7f4318-fbaa-42fb-befc-90ab84d26bd1"/>
    <ds:schemaRef ds:uri="http://schemas.microsoft.com/office/infopath/2007/PartnerControls"/>
    <ds:schemaRef ds:uri="http://purl.org/dc/terms/"/>
    <ds:schemaRef ds:uri="7789c14a-a99d-49e3-b17f-cc0aeb526209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3</cp:revision>
  <dcterms:created xsi:type="dcterms:W3CDTF">2023-08-17T13:59:39Z</dcterms:created>
  <dcterms:modified xsi:type="dcterms:W3CDTF">2023-12-22T19:22:44Z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