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7ADFBC4B-324B-42B6-B3AD-7E096E6D21E5}"/>
    <pc:docChg chg="undo custSel addSld delSld modSld">
      <pc:chgData name="David Butler" userId="5e725e48-0273-4087-b2eb-09e2acbbccf3" providerId="ADAL" clId="{7ADFBC4B-324B-42B6-B3AD-7E096E6D21E5}" dt="2023-10-04T07:29:06.910" v="91" actId="1076"/>
      <pc:docMkLst>
        <pc:docMk/>
      </pc:docMkLst>
      <pc:sldChg chg="del">
        <pc:chgData name="David Butler" userId="5e725e48-0273-4087-b2eb-09e2acbbccf3" providerId="ADAL" clId="{7ADFBC4B-324B-42B6-B3AD-7E096E6D21E5}" dt="2023-10-04T07:25:43.218" v="3" actId="2696"/>
        <pc:sldMkLst>
          <pc:docMk/>
          <pc:sldMk cId="4059780499" sldId="258"/>
        </pc:sldMkLst>
      </pc:sldChg>
      <pc:sldChg chg="del">
        <pc:chgData name="David Butler" userId="5e725e48-0273-4087-b2eb-09e2acbbccf3" providerId="ADAL" clId="{7ADFBC4B-324B-42B6-B3AD-7E096E6D21E5}" dt="2023-10-04T07:25:42.664" v="2" actId="2696"/>
        <pc:sldMkLst>
          <pc:docMk/>
          <pc:sldMk cId="1442893318" sldId="259"/>
        </pc:sldMkLst>
      </pc:sldChg>
      <pc:sldChg chg="del">
        <pc:chgData name="David Butler" userId="5e725e48-0273-4087-b2eb-09e2acbbccf3" providerId="ADAL" clId="{7ADFBC4B-324B-42B6-B3AD-7E096E6D21E5}" dt="2023-10-04T07:25:42.016" v="1" actId="2696"/>
        <pc:sldMkLst>
          <pc:docMk/>
          <pc:sldMk cId="1644128562" sldId="260"/>
        </pc:sldMkLst>
      </pc:sldChg>
      <pc:sldChg chg="del">
        <pc:chgData name="David Butler" userId="5e725e48-0273-4087-b2eb-09e2acbbccf3" providerId="ADAL" clId="{7ADFBC4B-324B-42B6-B3AD-7E096E6D21E5}" dt="2023-10-04T07:25:43.788" v="4" actId="2696"/>
        <pc:sldMkLst>
          <pc:docMk/>
          <pc:sldMk cId="411191229" sldId="263"/>
        </pc:sldMkLst>
      </pc:sldChg>
      <pc:sldChg chg="del">
        <pc:chgData name="David Butler" userId="5e725e48-0273-4087-b2eb-09e2acbbccf3" providerId="ADAL" clId="{7ADFBC4B-324B-42B6-B3AD-7E096E6D21E5}" dt="2023-10-04T07:25:44.405" v="5" actId="2696"/>
        <pc:sldMkLst>
          <pc:docMk/>
          <pc:sldMk cId="2257323312" sldId="264"/>
        </pc:sldMkLst>
      </pc:sldChg>
      <pc:sldChg chg="addSp delSp modSp add">
        <pc:chgData name="David Butler" userId="5e725e48-0273-4087-b2eb-09e2acbbccf3" providerId="ADAL" clId="{7ADFBC4B-324B-42B6-B3AD-7E096E6D21E5}" dt="2023-10-04T07:27:56.966" v="62" actId="1076"/>
        <pc:sldMkLst>
          <pc:docMk/>
          <pc:sldMk cId="60893573" sldId="265"/>
        </pc:sldMkLst>
        <pc:spChg chg="del">
          <ac:chgData name="David Butler" userId="5e725e48-0273-4087-b2eb-09e2acbbccf3" providerId="ADAL" clId="{7ADFBC4B-324B-42B6-B3AD-7E096E6D21E5}" dt="2023-10-04T07:25:51.137" v="6" actId="478"/>
          <ac:spMkLst>
            <pc:docMk/>
            <pc:sldMk cId="60893573" sldId="265"/>
            <ac:spMk id="11" creationId="{6FC2F606-C203-B58B-60BD-25DD4EE6B3FD}"/>
          </ac:spMkLst>
        </pc:spChg>
        <pc:spChg chg="del mod">
          <ac:chgData name="David Butler" userId="5e725e48-0273-4087-b2eb-09e2acbbccf3" providerId="ADAL" clId="{7ADFBC4B-324B-42B6-B3AD-7E096E6D21E5}" dt="2023-10-04T07:25:52.640" v="8" actId="478"/>
          <ac:spMkLst>
            <pc:docMk/>
            <pc:sldMk cId="60893573" sldId="265"/>
            <ac:spMk id="20" creationId="{EC9C4F04-A1CB-E626-899F-FDA9B599CBEB}"/>
          </ac:spMkLst>
        </pc:spChg>
        <pc:spChg chg="del mod">
          <ac:chgData name="David Butler" userId="5e725e48-0273-4087-b2eb-09e2acbbccf3" providerId="ADAL" clId="{7ADFBC4B-324B-42B6-B3AD-7E096E6D21E5}" dt="2023-10-04T07:26:02.431" v="22"/>
          <ac:spMkLst>
            <pc:docMk/>
            <pc:sldMk cId="60893573" sldId="265"/>
            <ac:spMk id="21" creationId="{7E03C533-118E-3964-5373-8CBB0D4065BD}"/>
          </ac:spMkLst>
        </pc:spChg>
        <pc:spChg chg="del mod">
          <ac:chgData name="David Butler" userId="5e725e48-0273-4087-b2eb-09e2acbbccf3" providerId="ADAL" clId="{7ADFBC4B-324B-42B6-B3AD-7E096E6D21E5}" dt="2023-10-04T07:26:02.431" v="16"/>
          <ac:spMkLst>
            <pc:docMk/>
            <pc:sldMk cId="60893573" sldId="265"/>
            <ac:spMk id="22" creationId="{94BF686C-2875-E6A5-AFBE-432DC3CA2ECF}"/>
          </ac:spMkLst>
        </pc:spChg>
        <pc:spChg chg="del mod">
          <ac:chgData name="David Butler" userId="5e725e48-0273-4087-b2eb-09e2acbbccf3" providerId="ADAL" clId="{7ADFBC4B-324B-42B6-B3AD-7E096E6D21E5}" dt="2023-10-04T07:26:02.431" v="20"/>
          <ac:spMkLst>
            <pc:docMk/>
            <pc:sldMk cId="60893573" sldId="265"/>
            <ac:spMk id="23" creationId="{24D18DED-EFCC-0347-952C-17D679E43DE6}"/>
          </ac:spMkLst>
        </pc:spChg>
        <pc:spChg chg="del mod">
          <ac:chgData name="David Butler" userId="5e725e48-0273-4087-b2eb-09e2acbbccf3" providerId="ADAL" clId="{7ADFBC4B-324B-42B6-B3AD-7E096E6D21E5}" dt="2023-10-04T07:26:02.431" v="18"/>
          <ac:spMkLst>
            <pc:docMk/>
            <pc:sldMk cId="60893573" sldId="265"/>
            <ac:spMk id="24" creationId="{1F8A2E48-DB25-EE58-D0D0-FAC42CA1FD30}"/>
          </ac:spMkLst>
        </pc:spChg>
        <pc:spChg chg="del mod">
          <ac:chgData name="David Butler" userId="5e725e48-0273-4087-b2eb-09e2acbbccf3" providerId="ADAL" clId="{7ADFBC4B-324B-42B6-B3AD-7E096E6D21E5}" dt="2023-10-04T07:26:02.431" v="14" actId="478"/>
          <ac:spMkLst>
            <pc:docMk/>
            <pc:sldMk cId="60893573" sldId="265"/>
            <ac:spMk id="25" creationId="{8F140155-014C-E222-06CA-DCD61C750869}"/>
          </ac:spMkLst>
        </pc:spChg>
        <pc:spChg chg="add del mod">
          <ac:chgData name="David Butler" userId="5e725e48-0273-4087-b2eb-09e2acbbccf3" providerId="ADAL" clId="{7ADFBC4B-324B-42B6-B3AD-7E096E6D21E5}" dt="2023-10-04T07:26:36.777" v="47" actId="47"/>
          <ac:spMkLst>
            <pc:docMk/>
            <pc:sldMk cId="60893573" sldId="265"/>
            <ac:spMk id="26" creationId="{08F24E84-225D-407E-48AD-1D706EDFD9ED}"/>
          </ac:spMkLst>
        </pc:spChg>
        <pc:spChg chg="add del mod">
          <ac:chgData name="David Butler" userId="5e725e48-0273-4087-b2eb-09e2acbbccf3" providerId="ADAL" clId="{7ADFBC4B-324B-42B6-B3AD-7E096E6D21E5}" dt="2023-10-04T07:26:36.160" v="46" actId="47"/>
          <ac:spMkLst>
            <pc:docMk/>
            <pc:sldMk cId="60893573" sldId="265"/>
            <ac:spMk id="27" creationId="{D66CB6A2-0237-8C09-C813-D1C158E40B9F}"/>
          </ac:spMkLst>
        </pc:spChg>
        <pc:picChg chg="add del mod">
          <ac:chgData name="David Butler" userId="5e725e48-0273-4087-b2eb-09e2acbbccf3" providerId="ADAL" clId="{7ADFBC4B-324B-42B6-B3AD-7E096E6D21E5}" dt="2023-10-04T07:26:55.506" v="53" actId="478"/>
          <ac:picMkLst>
            <pc:docMk/>
            <pc:sldMk cId="60893573" sldId="265"/>
            <ac:picMk id="37" creationId="{0C4E72EC-CF5E-435F-9771-E585696CA134}"/>
          </ac:picMkLst>
        </pc:picChg>
        <pc:picChg chg="mod">
          <ac:chgData name="David Butler" userId="5e725e48-0273-4087-b2eb-09e2acbbccf3" providerId="ADAL" clId="{7ADFBC4B-324B-42B6-B3AD-7E096E6D21E5}" dt="2023-10-04T07:26:35.211" v="44" actId="1076"/>
          <ac:picMkLst>
            <pc:docMk/>
            <pc:sldMk cId="60893573" sldId="265"/>
            <ac:picMk id="38" creationId="{1E45E958-FFBD-4473-BAC9-230146E9CF2F}"/>
          </ac:picMkLst>
        </pc:picChg>
        <pc:picChg chg="mod">
          <ac:chgData name="David Butler" userId="5e725e48-0273-4087-b2eb-09e2acbbccf3" providerId="ADAL" clId="{7ADFBC4B-324B-42B6-B3AD-7E096E6D21E5}" dt="2023-10-04T07:27:07.530" v="56" actId="1076"/>
          <ac:picMkLst>
            <pc:docMk/>
            <pc:sldMk cId="60893573" sldId="265"/>
            <ac:picMk id="39" creationId="{E915CF48-7D1C-4D7B-8561-CE2E5592A319}"/>
          </ac:picMkLst>
        </pc:picChg>
        <pc:picChg chg="mod">
          <ac:chgData name="David Butler" userId="5e725e48-0273-4087-b2eb-09e2acbbccf3" providerId="ADAL" clId="{7ADFBC4B-324B-42B6-B3AD-7E096E6D21E5}" dt="2023-10-04T07:27:56.966" v="62" actId="1076"/>
          <ac:picMkLst>
            <pc:docMk/>
            <pc:sldMk cId="60893573" sldId="265"/>
            <ac:picMk id="40" creationId="{58127E3C-C971-43EE-80E5-FD4FC15487A7}"/>
          </ac:picMkLst>
        </pc:picChg>
        <pc:picChg chg="mod">
          <ac:chgData name="David Butler" userId="5e725e48-0273-4087-b2eb-09e2acbbccf3" providerId="ADAL" clId="{7ADFBC4B-324B-42B6-B3AD-7E096E6D21E5}" dt="2023-10-04T07:27:55.846" v="61" actId="1076"/>
          <ac:picMkLst>
            <pc:docMk/>
            <pc:sldMk cId="60893573" sldId="265"/>
            <ac:picMk id="41" creationId="{BF18F896-E789-4969-B018-5B7BB6011D38}"/>
          </ac:picMkLst>
        </pc:picChg>
        <pc:picChg chg="add del">
          <ac:chgData name="David Butler" userId="5e725e48-0273-4087-b2eb-09e2acbbccf3" providerId="ADAL" clId="{7ADFBC4B-324B-42B6-B3AD-7E096E6D21E5}" dt="2023-10-04T07:26:57.286" v="54" actId="478"/>
          <ac:picMkLst>
            <pc:docMk/>
            <pc:sldMk cId="60893573" sldId="265"/>
            <ac:picMk id="42" creationId="{8C113987-B571-4C3D-95DF-0FA94190AD90}"/>
          </ac:picMkLst>
        </pc:picChg>
        <pc:picChg chg="mod">
          <ac:chgData name="David Butler" userId="5e725e48-0273-4087-b2eb-09e2acbbccf3" providerId="ADAL" clId="{7ADFBC4B-324B-42B6-B3AD-7E096E6D21E5}" dt="2023-10-04T07:27:52.640" v="58" actId="1076"/>
          <ac:picMkLst>
            <pc:docMk/>
            <pc:sldMk cId="60893573" sldId="265"/>
            <ac:picMk id="43" creationId="{0AA622C7-1AA2-4A9C-902A-A1AC911DA792}"/>
          </ac:picMkLst>
        </pc:picChg>
        <pc:picChg chg="mod">
          <ac:chgData name="David Butler" userId="5e725e48-0273-4087-b2eb-09e2acbbccf3" providerId="ADAL" clId="{7ADFBC4B-324B-42B6-B3AD-7E096E6D21E5}" dt="2023-10-04T07:27:53.610" v="59" actId="1076"/>
          <ac:picMkLst>
            <pc:docMk/>
            <pc:sldMk cId="60893573" sldId="265"/>
            <ac:picMk id="44" creationId="{7D2BA112-2594-465D-A69D-928F0E4C93AC}"/>
          </ac:picMkLst>
        </pc:picChg>
        <pc:picChg chg="mod">
          <ac:chgData name="David Butler" userId="5e725e48-0273-4087-b2eb-09e2acbbccf3" providerId="ADAL" clId="{7ADFBC4B-324B-42B6-B3AD-7E096E6D21E5}" dt="2023-10-04T07:27:12.733" v="57" actId="1076"/>
          <ac:picMkLst>
            <pc:docMk/>
            <pc:sldMk cId="60893573" sldId="265"/>
            <ac:picMk id="45" creationId="{A8E38830-C461-4676-B9A9-FBA7B5FB75D0}"/>
          </ac:picMkLst>
        </pc:picChg>
      </pc:sldChg>
      <pc:sldChg chg="delSp modSp add">
        <pc:chgData name="David Butler" userId="5e725e48-0273-4087-b2eb-09e2acbbccf3" providerId="ADAL" clId="{7ADFBC4B-324B-42B6-B3AD-7E096E6D21E5}" dt="2023-10-04T07:28:16.319" v="71" actId="1076"/>
        <pc:sldMkLst>
          <pc:docMk/>
          <pc:sldMk cId="889375720" sldId="266"/>
        </pc:sldMkLst>
        <pc:picChg chg="mod">
          <ac:chgData name="David Butler" userId="5e725e48-0273-4087-b2eb-09e2acbbccf3" providerId="ADAL" clId="{7ADFBC4B-324B-42B6-B3AD-7E096E6D21E5}" dt="2023-10-04T07:28:08.575" v="66" actId="1076"/>
          <ac:picMkLst>
            <pc:docMk/>
            <pc:sldMk cId="889375720" sldId="266"/>
            <ac:picMk id="37" creationId="{0C4E72EC-CF5E-435F-9771-E585696CA134}"/>
          </ac:picMkLst>
        </pc:picChg>
        <pc:picChg chg="mod">
          <ac:chgData name="David Butler" userId="5e725e48-0273-4087-b2eb-09e2acbbccf3" providerId="ADAL" clId="{7ADFBC4B-324B-42B6-B3AD-7E096E6D21E5}" dt="2023-10-04T07:28:07.041" v="65" actId="1076"/>
          <ac:picMkLst>
            <pc:docMk/>
            <pc:sldMk cId="889375720" sldId="266"/>
            <ac:picMk id="38" creationId="{1E45E958-FFBD-4473-BAC9-230146E9CF2F}"/>
          </ac:picMkLst>
        </pc:picChg>
        <pc:picChg chg="mod">
          <ac:chgData name="David Butler" userId="5e725e48-0273-4087-b2eb-09e2acbbccf3" providerId="ADAL" clId="{7ADFBC4B-324B-42B6-B3AD-7E096E6D21E5}" dt="2023-10-04T07:28:14.953" v="70" actId="1076"/>
          <ac:picMkLst>
            <pc:docMk/>
            <pc:sldMk cId="889375720" sldId="266"/>
            <ac:picMk id="39" creationId="{E915CF48-7D1C-4D7B-8561-CE2E5592A319}"/>
          </ac:picMkLst>
        </pc:picChg>
        <pc:picChg chg="del">
          <ac:chgData name="David Butler" userId="5e725e48-0273-4087-b2eb-09e2acbbccf3" providerId="ADAL" clId="{7ADFBC4B-324B-42B6-B3AD-7E096E6D21E5}" dt="2023-10-04T07:28:02.954" v="63" actId="478"/>
          <ac:picMkLst>
            <pc:docMk/>
            <pc:sldMk cId="889375720" sldId="266"/>
            <ac:picMk id="40" creationId="{58127E3C-C971-43EE-80E5-FD4FC15487A7}"/>
          </ac:picMkLst>
        </pc:picChg>
        <pc:picChg chg="del">
          <ac:chgData name="David Butler" userId="5e725e48-0273-4087-b2eb-09e2acbbccf3" providerId="ADAL" clId="{7ADFBC4B-324B-42B6-B3AD-7E096E6D21E5}" dt="2023-10-04T07:28:05.744" v="64" actId="478"/>
          <ac:picMkLst>
            <pc:docMk/>
            <pc:sldMk cId="889375720" sldId="266"/>
            <ac:picMk id="41" creationId="{BF18F896-E789-4969-B018-5B7BB6011D38}"/>
          </ac:picMkLst>
        </pc:picChg>
        <pc:picChg chg="mod">
          <ac:chgData name="David Butler" userId="5e725e48-0273-4087-b2eb-09e2acbbccf3" providerId="ADAL" clId="{7ADFBC4B-324B-42B6-B3AD-7E096E6D21E5}" dt="2023-10-04T07:28:10.302" v="67" actId="1076"/>
          <ac:picMkLst>
            <pc:docMk/>
            <pc:sldMk cId="889375720" sldId="266"/>
            <ac:picMk id="42" creationId="{8C113987-B571-4C3D-95DF-0FA94190AD90}"/>
          </ac:picMkLst>
        </pc:picChg>
        <pc:picChg chg="mod">
          <ac:chgData name="David Butler" userId="5e725e48-0273-4087-b2eb-09e2acbbccf3" providerId="ADAL" clId="{7ADFBC4B-324B-42B6-B3AD-7E096E6D21E5}" dt="2023-10-04T07:28:13.362" v="69" actId="1076"/>
          <ac:picMkLst>
            <pc:docMk/>
            <pc:sldMk cId="889375720" sldId="266"/>
            <ac:picMk id="43" creationId="{0AA622C7-1AA2-4A9C-902A-A1AC911DA792}"/>
          </ac:picMkLst>
        </pc:picChg>
        <pc:picChg chg="mod">
          <ac:chgData name="David Butler" userId="5e725e48-0273-4087-b2eb-09e2acbbccf3" providerId="ADAL" clId="{7ADFBC4B-324B-42B6-B3AD-7E096E6D21E5}" dt="2023-10-04T07:28:11.555" v="68" actId="1076"/>
          <ac:picMkLst>
            <pc:docMk/>
            <pc:sldMk cId="889375720" sldId="266"/>
            <ac:picMk id="44" creationId="{7D2BA112-2594-465D-A69D-928F0E4C93AC}"/>
          </ac:picMkLst>
        </pc:picChg>
        <pc:picChg chg="mod">
          <ac:chgData name="David Butler" userId="5e725e48-0273-4087-b2eb-09e2acbbccf3" providerId="ADAL" clId="{7ADFBC4B-324B-42B6-B3AD-7E096E6D21E5}" dt="2023-10-04T07:28:16.319" v="71" actId="1076"/>
          <ac:picMkLst>
            <pc:docMk/>
            <pc:sldMk cId="889375720" sldId="266"/>
            <ac:picMk id="45" creationId="{A8E38830-C461-4676-B9A9-FBA7B5FB75D0}"/>
          </ac:picMkLst>
        </pc:picChg>
      </pc:sldChg>
      <pc:sldChg chg="delSp modSp add">
        <pc:chgData name="David Butler" userId="5e725e48-0273-4087-b2eb-09e2acbbccf3" providerId="ADAL" clId="{7ADFBC4B-324B-42B6-B3AD-7E096E6D21E5}" dt="2023-10-04T07:28:31.186" v="80" actId="1076"/>
        <pc:sldMkLst>
          <pc:docMk/>
          <pc:sldMk cId="2608804563" sldId="267"/>
        </pc:sldMkLst>
        <pc:picChg chg="mod">
          <ac:chgData name="David Butler" userId="5e725e48-0273-4087-b2eb-09e2acbbccf3" providerId="ADAL" clId="{7ADFBC4B-324B-42B6-B3AD-7E096E6D21E5}" dt="2023-10-04T07:28:24.411" v="75" actId="1076"/>
          <ac:picMkLst>
            <pc:docMk/>
            <pc:sldMk cId="2608804563" sldId="267"/>
            <ac:picMk id="38" creationId="{1E45E958-FFBD-4473-BAC9-230146E9CF2F}"/>
          </ac:picMkLst>
        </pc:picChg>
        <pc:picChg chg="mod">
          <ac:chgData name="David Butler" userId="5e725e48-0273-4087-b2eb-09e2acbbccf3" providerId="ADAL" clId="{7ADFBC4B-324B-42B6-B3AD-7E096E6D21E5}" dt="2023-10-04T07:28:31.186" v="80" actId="1076"/>
          <ac:picMkLst>
            <pc:docMk/>
            <pc:sldMk cId="2608804563" sldId="267"/>
            <ac:picMk id="39" creationId="{E915CF48-7D1C-4D7B-8561-CE2E5592A319}"/>
          </ac:picMkLst>
        </pc:picChg>
        <pc:picChg chg="mod">
          <ac:chgData name="David Butler" userId="5e725e48-0273-4087-b2eb-09e2acbbccf3" providerId="ADAL" clId="{7ADFBC4B-324B-42B6-B3AD-7E096E6D21E5}" dt="2023-10-04T07:28:22.836" v="74" actId="1076"/>
          <ac:picMkLst>
            <pc:docMk/>
            <pc:sldMk cId="2608804563" sldId="267"/>
            <ac:picMk id="40" creationId="{58127E3C-C971-43EE-80E5-FD4FC15487A7}"/>
          </ac:picMkLst>
        </pc:picChg>
        <pc:picChg chg="mod">
          <ac:chgData name="David Butler" userId="5e725e48-0273-4087-b2eb-09e2acbbccf3" providerId="ADAL" clId="{7ADFBC4B-324B-42B6-B3AD-7E096E6D21E5}" dt="2023-10-04T07:28:29.079" v="78" actId="1076"/>
          <ac:picMkLst>
            <pc:docMk/>
            <pc:sldMk cId="2608804563" sldId="267"/>
            <ac:picMk id="41" creationId="{BF18F896-E789-4969-B018-5B7BB6011D38}"/>
          </ac:picMkLst>
        </pc:picChg>
        <pc:picChg chg="mod">
          <ac:chgData name="David Butler" userId="5e725e48-0273-4087-b2eb-09e2acbbccf3" providerId="ADAL" clId="{7ADFBC4B-324B-42B6-B3AD-7E096E6D21E5}" dt="2023-10-04T07:28:30.010" v="79" actId="1076"/>
          <ac:picMkLst>
            <pc:docMk/>
            <pc:sldMk cId="2608804563" sldId="267"/>
            <ac:picMk id="42" creationId="{8C113987-B571-4C3D-95DF-0FA94190AD90}"/>
          </ac:picMkLst>
        </pc:picChg>
        <pc:picChg chg="del">
          <ac:chgData name="David Butler" userId="5e725e48-0273-4087-b2eb-09e2acbbccf3" providerId="ADAL" clId="{7ADFBC4B-324B-42B6-B3AD-7E096E6D21E5}" dt="2023-10-04T07:28:21.402" v="73" actId="478"/>
          <ac:picMkLst>
            <pc:docMk/>
            <pc:sldMk cId="2608804563" sldId="267"/>
            <ac:picMk id="43" creationId="{0AA622C7-1AA2-4A9C-902A-A1AC911DA792}"/>
          </ac:picMkLst>
        </pc:picChg>
        <pc:picChg chg="del">
          <ac:chgData name="David Butler" userId="5e725e48-0273-4087-b2eb-09e2acbbccf3" providerId="ADAL" clId="{7ADFBC4B-324B-42B6-B3AD-7E096E6D21E5}" dt="2023-10-04T07:28:20.499" v="72" actId="478"/>
          <ac:picMkLst>
            <pc:docMk/>
            <pc:sldMk cId="2608804563" sldId="267"/>
            <ac:picMk id="44" creationId="{7D2BA112-2594-465D-A69D-928F0E4C93AC}"/>
          </ac:picMkLst>
        </pc:picChg>
        <pc:picChg chg="mod">
          <ac:chgData name="David Butler" userId="5e725e48-0273-4087-b2eb-09e2acbbccf3" providerId="ADAL" clId="{7ADFBC4B-324B-42B6-B3AD-7E096E6D21E5}" dt="2023-10-04T07:28:27.587" v="77" actId="1076"/>
          <ac:picMkLst>
            <pc:docMk/>
            <pc:sldMk cId="2608804563" sldId="267"/>
            <ac:picMk id="45" creationId="{A8E38830-C461-4676-B9A9-FBA7B5FB75D0}"/>
          </ac:picMkLst>
        </pc:picChg>
      </pc:sldChg>
      <pc:sldChg chg="delSp modSp add">
        <pc:chgData name="David Butler" userId="5e725e48-0273-4087-b2eb-09e2acbbccf3" providerId="ADAL" clId="{7ADFBC4B-324B-42B6-B3AD-7E096E6D21E5}" dt="2023-10-04T07:29:06.910" v="91" actId="1076"/>
        <pc:sldMkLst>
          <pc:docMk/>
          <pc:sldMk cId="4162380076" sldId="268"/>
        </pc:sldMkLst>
        <pc:picChg chg="mod">
          <ac:chgData name="David Butler" userId="5e725e48-0273-4087-b2eb-09e2acbbccf3" providerId="ADAL" clId="{7ADFBC4B-324B-42B6-B3AD-7E096E6D21E5}" dt="2023-10-04T07:29:01.016" v="87" actId="1076"/>
          <ac:picMkLst>
            <pc:docMk/>
            <pc:sldMk cId="4162380076" sldId="268"/>
            <ac:picMk id="37" creationId="{0C4E72EC-CF5E-435F-9771-E585696CA134}"/>
          </ac:picMkLst>
        </pc:picChg>
        <pc:picChg chg="mod">
          <ac:chgData name="David Butler" userId="5e725e48-0273-4087-b2eb-09e2acbbccf3" providerId="ADAL" clId="{7ADFBC4B-324B-42B6-B3AD-7E096E6D21E5}" dt="2023-10-04T07:28:57.953" v="85" actId="1076"/>
          <ac:picMkLst>
            <pc:docMk/>
            <pc:sldMk cId="4162380076" sldId="268"/>
            <ac:picMk id="38" creationId="{1E45E958-FFBD-4473-BAC9-230146E9CF2F}"/>
          </ac:picMkLst>
        </pc:picChg>
        <pc:picChg chg="del mod">
          <ac:chgData name="David Butler" userId="5e725e48-0273-4087-b2eb-09e2acbbccf3" providerId="ADAL" clId="{7ADFBC4B-324B-42B6-B3AD-7E096E6D21E5}" dt="2023-10-04T07:28:55.347" v="83" actId="478"/>
          <ac:picMkLst>
            <pc:docMk/>
            <pc:sldMk cId="4162380076" sldId="268"/>
            <ac:picMk id="39" creationId="{E915CF48-7D1C-4D7B-8561-CE2E5592A319}"/>
          </ac:picMkLst>
        </pc:picChg>
        <pc:picChg chg="mod">
          <ac:chgData name="David Butler" userId="5e725e48-0273-4087-b2eb-09e2acbbccf3" providerId="ADAL" clId="{7ADFBC4B-324B-42B6-B3AD-7E096E6D21E5}" dt="2023-10-04T07:29:05.874" v="90" actId="1076"/>
          <ac:picMkLst>
            <pc:docMk/>
            <pc:sldMk cId="4162380076" sldId="268"/>
            <ac:picMk id="40" creationId="{58127E3C-C971-43EE-80E5-FD4FC15487A7}"/>
          </ac:picMkLst>
        </pc:picChg>
        <pc:picChg chg="mod">
          <ac:chgData name="David Butler" userId="5e725e48-0273-4087-b2eb-09e2acbbccf3" providerId="ADAL" clId="{7ADFBC4B-324B-42B6-B3AD-7E096E6D21E5}" dt="2023-10-04T07:29:06.910" v="91" actId="1076"/>
          <ac:picMkLst>
            <pc:docMk/>
            <pc:sldMk cId="4162380076" sldId="268"/>
            <ac:picMk id="41" creationId="{BF18F896-E789-4969-B018-5B7BB6011D38}"/>
          </ac:picMkLst>
        </pc:picChg>
        <pc:picChg chg="mod">
          <ac:chgData name="David Butler" userId="5e725e48-0273-4087-b2eb-09e2acbbccf3" providerId="ADAL" clId="{7ADFBC4B-324B-42B6-B3AD-7E096E6D21E5}" dt="2023-10-04T07:28:56.618" v="84" actId="1076"/>
          <ac:picMkLst>
            <pc:docMk/>
            <pc:sldMk cId="4162380076" sldId="268"/>
            <ac:picMk id="42" creationId="{8C113987-B571-4C3D-95DF-0FA94190AD90}"/>
          </ac:picMkLst>
        </pc:picChg>
        <pc:picChg chg="mod">
          <ac:chgData name="David Butler" userId="5e725e48-0273-4087-b2eb-09e2acbbccf3" providerId="ADAL" clId="{7ADFBC4B-324B-42B6-B3AD-7E096E6D21E5}" dt="2023-10-04T07:29:02.464" v="88" actId="1076"/>
          <ac:picMkLst>
            <pc:docMk/>
            <pc:sldMk cId="4162380076" sldId="268"/>
            <ac:picMk id="43" creationId="{0AA622C7-1AA2-4A9C-902A-A1AC911DA792}"/>
          </ac:picMkLst>
        </pc:picChg>
        <pc:picChg chg="mod">
          <ac:chgData name="David Butler" userId="5e725e48-0273-4087-b2eb-09e2acbbccf3" providerId="ADAL" clId="{7ADFBC4B-324B-42B6-B3AD-7E096E6D21E5}" dt="2023-10-04T07:29:04.400" v="89" actId="1076"/>
          <ac:picMkLst>
            <pc:docMk/>
            <pc:sldMk cId="4162380076" sldId="268"/>
            <ac:picMk id="44" creationId="{7D2BA112-2594-465D-A69D-928F0E4C93AC}"/>
          </ac:picMkLst>
        </pc:picChg>
        <pc:picChg chg="del">
          <ac:chgData name="David Butler" userId="5e725e48-0273-4087-b2eb-09e2acbbccf3" providerId="ADAL" clId="{7ADFBC4B-324B-42B6-B3AD-7E096E6D21E5}" dt="2023-10-04T07:28:53.339" v="81" actId="478"/>
          <ac:picMkLst>
            <pc:docMk/>
            <pc:sldMk cId="4162380076" sldId="268"/>
            <ac:picMk id="45" creationId="{A8E38830-C461-4676-B9A9-FBA7B5FB75D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37" name="Picture 36" descr="Free College Kleve photo and picture">
            <a:extLst>
              <a:ext uri="{FF2B5EF4-FFF2-40B4-BE49-F238E27FC236}">
                <a16:creationId xmlns:a16="http://schemas.microsoft.com/office/drawing/2014/main" id="{0C4E72EC-CF5E-435F-9771-E585696CA1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00" y="268598"/>
            <a:ext cx="2431380" cy="1748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147.jpeg">
            <a:extLst>
              <a:ext uri="{FF2B5EF4-FFF2-40B4-BE49-F238E27FC236}">
                <a16:creationId xmlns:a16="http://schemas.microsoft.com/office/drawing/2014/main" id="{1E45E958-FFBD-4473-BAC9-230146E9CF2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331" y="133787"/>
            <a:ext cx="2818473" cy="1902861"/>
          </a:xfrm>
          <a:prstGeom prst="rect">
            <a:avLst/>
          </a:prstGeom>
        </p:spPr>
      </p:pic>
      <p:pic>
        <p:nvPicPr>
          <p:cNvPr id="39" name="image144.jpeg">
            <a:extLst>
              <a:ext uri="{FF2B5EF4-FFF2-40B4-BE49-F238E27FC236}">
                <a16:creationId xmlns:a16="http://schemas.microsoft.com/office/drawing/2014/main" id="{E915CF48-7D1C-4D7B-8561-CE2E5592A31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284" y="216784"/>
            <a:ext cx="2539246" cy="1819864"/>
          </a:xfrm>
          <a:prstGeom prst="rect">
            <a:avLst/>
          </a:prstGeom>
        </p:spPr>
      </p:pic>
      <p:pic>
        <p:nvPicPr>
          <p:cNvPr id="40" name="Picture 39" descr="Free Money Usd photo and picture">
            <a:extLst>
              <a:ext uri="{FF2B5EF4-FFF2-40B4-BE49-F238E27FC236}">
                <a16:creationId xmlns:a16="http://schemas.microsoft.com/office/drawing/2014/main" id="{58127E3C-C971-43EE-80E5-FD4FC15487A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57" y="2465120"/>
            <a:ext cx="2879665" cy="1916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Free Young Woman Library photo and picture">
            <a:extLst>
              <a:ext uri="{FF2B5EF4-FFF2-40B4-BE49-F238E27FC236}">
                <a16:creationId xmlns:a16="http://schemas.microsoft.com/office/drawing/2014/main" id="{BF18F896-E789-4969-B018-5B7BB6011D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r="10120" b="19968"/>
          <a:stretch/>
        </p:blipFill>
        <p:spPr bwMode="auto">
          <a:xfrm>
            <a:off x="5002852" y="2407587"/>
            <a:ext cx="2775277" cy="2178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 descr="flowers in basket on the street">
            <a:extLst>
              <a:ext uri="{FF2B5EF4-FFF2-40B4-BE49-F238E27FC236}">
                <a16:creationId xmlns:a16="http://schemas.microsoft.com/office/drawing/2014/main" id="{8C113987-B571-4C3D-95DF-0FA94190AD9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84" y="2516444"/>
            <a:ext cx="2959377" cy="197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a man lifting a barbell in a gym">
            <a:extLst>
              <a:ext uri="{FF2B5EF4-FFF2-40B4-BE49-F238E27FC236}">
                <a16:creationId xmlns:a16="http://schemas.microsoft.com/office/drawing/2014/main" id="{0AA622C7-1AA2-4A9C-902A-A1AC911DA79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00" y="4626214"/>
            <a:ext cx="2477085" cy="165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140.jpeg">
            <a:extLst>
              <a:ext uri="{FF2B5EF4-FFF2-40B4-BE49-F238E27FC236}">
                <a16:creationId xmlns:a16="http://schemas.microsoft.com/office/drawing/2014/main" id="{7D2BA112-2594-465D-A69D-928F0E4C93AC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853" y="4670145"/>
            <a:ext cx="2800543" cy="1864835"/>
          </a:xfrm>
          <a:prstGeom prst="rect">
            <a:avLst/>
          </a:prstGeom>
        </p:spPr>
      </p:pic>
      <p:pic>
        <p:nvPicPr>
          <p:cNvPr id="45" name="Picture 44" descr="Free Hospital Ward Hospital photo and picture">
            <a:extLst>
              <a:ext uri="{FF2B5EF4-FFF2-40B4-BE49-F238E27FC236}">
                <a16:creationId xmlns:a16="http://schemas.microsoft.com/office/drawing/2014/main" id="{A8E38830-C461-4676-B9A9-FBA7B5FB75D0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84" y="4670145"/>
            <a:ext cx="2959376" cy="1976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pic>
        <p:nvPicPr>
          <p:cNvPr id="38" name="image147.jpeg">
            <a:extLst>
              <a:ext uri="{FF2B5EF4-FFF2-40B4-BE49-F238E27FC236}">
                <a16:creationId xmlns:a16="http://schemas.microsoft.com/office/drawing/2014/main" id="{1E45E958-FFBD-4473-BAC9-230146E9CF2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331" y="133787"/>
            <a:ext cx="2818473" cy="1902861"/>
          </a:xfrm>
          <a:prstGeom prst="rect">
            <a:avLst/>
          </a:prstGeom>
        </p:spPr>
      </p:pic>
      <p:pic>
        <p:nvPicPr>
          <p:cNvPr id="39" name="image144.jpeg">
            <a:extLst>
              <a:ext uri="{FF2B5EF4-FFF2-40B4-BE49-F238E27FC236}">
                <a16:creationId xmlns:a16="http://schemas.microsoft.com/office/drawing/2014/main" id="{E915CF48-7D1C-4D7B-8561-CE2E5592A31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853" y="2443464"/>
            <a:ext cx="2539246" cy="1819864"/>
          </a:xfrm>
          <a:prstGeom prst="rect">
            <a:avLst/>
          </a:prstGeom>
        </p:spPr>
      </p:pic>
      <p:pic>
        <p:nvPicPr>
          <p:cNvPr id="40" name="Picture 39" descr="Free Money Usd photo and picture">
            <a:extLst>
              <a:ext uri="{FF2B5EF4-FFF2-40B4-BE49-F238E27FC236}">
                <a16:creationId xmlns:a16="http://schemas.microsoft.com/office/drawing/2014/main" id="{58127E3C-C971-43EE-80E5-FD4FC15487A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876" y="4524203"/>
            <a:ext cx="2879665" cy="1916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Free Young Woman Library photo and picture">
            <a:extLst>
              <a:ext uri="{FF2B5EF4-FFF2-40B4-BE49-F238E27FC236}">
                <a16:creationId xmlns:a16="http://schemas.microsoft.com/office/drawing/2014/main" id="{BF18F896-E789-4969-B018-5B7BB6011D3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r="10120" b="19968"/>
          <a:stretch/>
        </p:blipFill>
        <p:spPr bwMode="auto">
          <a:xfrm>
            <a:off x="1207976" y="1519989"/>
            <a:ext cx="2775277" cy="2178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 descr="a man lifting a barbell in a gym">
            <a:extLst>
              <a:ext uri="{FF2B5EF4-FFF2-40B4-BE49-F238E27FC236}">
                <a16:creationId xmlns:a16="http://schemas.microsoft.com/office/drawing/2014/main" id="{0AA622C7-1AA2-4A9C-902A-A1AC911DA79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799" y="2872165"/>
            <a:ext cx="2477085" cy="165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140.jpeg">
            <a:extLst>
              <a:ext uri="{FF2B5EF4-FFF2-40B4-BE49-F238E27FC236}">
                <a16:creationId xmlns:a16="http://schemas.microsoft.com/office/drawing/2014/main" id="{7D2BA112-2594-465D-A69D-928F0E4C93A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96" y="4263328"/>
            <a:ext cx="2800543" cy="1864835"/>
          </a:xfrm>
          <a:prstGeom prst="rect">
            <a:avLst/>
          </a:prstGeom>
        </p:spPr>
      </p:pic>
      <p:pic>
        <p:nvPicPr>
          <p:cNvPr id="45" name="Picture 44" descr="Free Hospital Ward Hospital photo and picture">
            <a:extLst>
              <a:ext uri="{FF2B5EF4-FFF2-40B4-BE49-F238E27FC236}">
                <a16:creationId xmlns:a16="http://schemas.microsoft.com/office/drawing/2014/main" id="{A8E38830-C461-4676-B9A9-FBA7B5FB75D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393" y="296108"/>
            <a:ext cx="2959376" cy="1976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9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pic>
        <p:nvPicPr>
          <p:cNvPr id="37" name="Picture 36" descr="Free College Kleve photo and picture">
            <a:extLst>
              <a:ext uri="{FF2B5EF4-FFF2-40B4-BE49-F238E27FC236}">
                <a16:creationId xmlns:a16="http://schemas.microsoft.com/office/drawing/2014/main" id="{0C4E72EC-CF5E-435F-9771-E585696CA1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434" y="439117"/>
            <a:ext cx="2431380" cy="1748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147.jpeg">
            <a:extLst>
              <a:ext uri="{FF2B5EF4-FFF2-40B4-BE49-F238E27FC236}">
                <a16:creationId xmlns:a16="http://schemas.microsoft.com/office/drawing/2014/main" id="{1E45E958-FFBD-4473-BAC9-230146E9CF2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500" y="2551859"/>
            <a:ext cx="2818473" cy="1902861"/>
          </a:xfrm>
          <a:prstGeom prst="rect">
            <a:avLst/>
          </a:prstGeom>
        </p:spPr>
      </p:pic>
      <p:pic>
        <p:nvPicPr>
          <p:cNvPr id="39" name="image144.jpeg">
            <a:extLst>
              <a:ext uri="{FF2B5EF4-FFF2-40B4-BE49-F238E27FC236}">
                <a16:creationId xmlns:a16="http://schemas.microsoft.com/office/drawing/2014/main" id="{E915CF48-7D1C-4D7B-8561-CE2E5592A31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087" y="4593770"/>
            <a:ext cx="2539246" cy="1819864"/>
          </a:xfrm>
          <a:prstGeom prst="rect">
            <a:avLst/>
          </a:prstGeom>
        </p:spPr>
      </p:pic>
      <p:pic>
        <p:nvPicPr>
          <p:cNvPr id="42" name="Picture 41" descr="flowers in basket on the street">
            <a:extLst>
              <a:ext uri="{FF2B5EF4-FFF2-40B4-BE49-F238E27FC236}">
                <a16:creationId xmlns:a16="http://schemas.microsoft.com/office/drawing/2014/main" id="{8C113987-B571-4C3D-95DF-0FA94190AD9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08" y="439117"/>
            <a:ext cx="2959377" cy="197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a man lifting a barbell in a gym">
            <a:extLst>
              <a:ext uri="{FF2B5EF4-FFF2-40B4-BE49-F238E27FC236}">
                <a16:creationId xmlns:a16="http://schemas.microsoft.com/office/drawing/2014/main" id="{0AA622C7-1AA2-4A9C-902A-A1AC911DA79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707" y="2412809"/>
            <a:ext cx="2477085" cy="165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140.jpeg">
            <a:extLst>
              <a:ext uri="{FF2B5EF4-FFF2-40B4-BE49-F238E27FC236}">
                <a16:creationId xmlns:a16="http://schemas.microsoft.com/office/drawing/2014/main" id="{7D2BA112-2594-465D-A69D-928F0E4C93A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878" y="2805310"/>
            <a:ext cx="2800543" cy="1864835"/>
          </a:xfrm>
          <a:prstGeom prst="rect">
            <a:avLst/>
          </a:prstGeom>
        </p:spPr>
      </p:pic>
      <p:pic>
        <p:nvPicPr>
          <p:cNvPr id="45" name="Picture 44" descr="Free Hospital Ward Hospital photo and picture">
            <a:extLst>
              <a:ext uri="{FF2B5EF4-FFF2-40B4-BE49-F238E27FC236}">
                <a16:creationId xmlns:a16="http://schemas.microsoft.com/office/drawing/2014/main" id="{A8E38830-C461-4676-B9A9-FBA7B5FB75D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278" y="4020924"/>
            <a:ext cx="2959376" cy="1976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37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pic>
        <p:nvPicPr>
          <p:cNvPr id="37" name="Picture 36" descr="Free College Kleve photo and picture">
            <a:extLst>
              <a:ext uri="{FF2B5EF4-FFF2-40B4-BE49-F238E27FC236}">
                <a16:creationId xmlns:a16="http://schemas.microsoft.com/office/drawing/2014/main" id="{0C4E72EC-CF5E-435F-9771-E585696CA1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00" y="268598"/>
            <a:ext cx="2431380" cy="1748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147.jpeg">
            <a:extLst>
              <a:ext uri="{FF2B5EF4-FFF2-40B4-BE49-F238E27FC236}">
                <a16:creationId xmlns:a16="http://schemas.microsoft.com/office/drawing/2014/main" id="{1E45E958-FFBD-4473-BAC9-230146E9CF2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63" y="3980325"/>
            <a:ext cx="2818473" cy="1902861"/>
          </a:xfrm>
          <a:prstGeom prst="rect">
            <a:avLst/>
          </a:prstGeom>
        </p:spPr>
      </p:pic>
      <p:pic>
        <p:nvPicPr>
          <p:cNvPr id="39" name="image144.jpeg">
            <a:extLst>
              <a:ext uri="{FF2B5EF4-FFF2-40B4-BE49-F238E27FC236}">
                <a16:creationId xmlns:a16="http://schemas.microsoft.com/office/drawing/2014/main" id="{E915CF48-7D1C-4D7B-8561-CE2E5592A31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092" y="2715480"/>
            <a:ext cx="2539246" cy="1819864"/>
          </a:xfrm>
          <a:prstGeom prst="rect">
            <a:avLst/>
          </a:prstGeom>
        </p:spPr>
      </p:pic>
      <p:pic>
        <p:nvPicPr>
          <p:cNvPr id="40" name="Picture 39" descr="Free Money Usd photo and picture">
            <a:extLst>
              <a:ext uri="{FF2B5EF4-FFF2-40B4-BE49-F238E27FC236}">
                <a16:creationId xmlns:a16="http://schemas.microsoft.com/office/drawing/2014/main" id="{58127E3C-C971-43EE-80E5-FD4FC15487A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114" y="4670145"/>
            <a:ext cx="2879665" cy="1916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Free Young Woman Library photo and picture">
            <a:extLst>
              <a:ext uri="{FF2B5EF4-FFF2-40B4-BE49-F238E27FC236}">
                <a16:creationId xmlns:a16="http://schemas.microsoft.com/office/drawing/2014/main" id="{BF18F896-E789-4969-B018-5B7BB6011D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r="10120" b="19968"/>
          <a:stretch/>
        </p:blipFill>
        <p:spPr bwMode="auto">
          <a:xfrm>
            <a:off x="8430346" y="338249"/>
            <a:ext cx="2775277" cy="2178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 descr="flowers in basket on the street">
            <a:extLst>
              <a:ext uri="{FF2B5EF4-FFF2-40B4-BE49-F238E27FC236}">
                <a16:creationId xmlns:a16="http://schemas.microsoft.com/office/drawing/2014/main" id="{8C113987-B571-4C3D-95DF-0FA94190AD9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286" y="3805182"/>
            <a:ext cx="2959377" cy="197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Hospital Ward Hospital photo and picture">
            <a:extLst>
              <a:ext uri="{FF2B5EF4-FFF2-40B4-BE49-F238E27FC236}">
                <a16:creationId xmlns:a16="http://schemas.microsoft.com/office/drawing/2014/main" id="{A8E38830-C461-4676-B9A9-FBA7B5FB75D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403" y="41319"/>
            <a:ext cx="2959376" cy="1976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880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pic>
        <p:nvPicPr>
          <p:cNvPr id="37" name="Picture 36" descr="Free College Kleve photo and picture">
            <a:extLst>
              <a:ext uri="{FF2B5EF4-FFF2-40B4-BE49-F238E27FC236}">
                <a16:creationId xmlns:a16="http://schemas.microsoft.com/office/drawing/2014/main" id="{0C4E72EC-CF5E-435F-9771-E585696CA1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78" y="4577864"/>
            <a:ext cx="2431380" cy="1748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147.jpeg">
            <a:extLst>
              <a:ext uri="{FF2B5EF4-FFF2-40B4-BE49-F238E27FC236}">
                <a16:creationId xmlns:a16="http://schemas.microsoft.com/office/drawing/2014/main" id="{1E45E958-FFBD-4473-BAC9-230146E9CF2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786" y="3578987"/>
            <a:ext cx="2818473" cy="1902861"/>
          </a:xfrm>
          <a:prstGeom prst="rect">
            <a:avLst/>
          </a:prstGeom>
        </p:spPr>
      </p:pic>
      <p:pic>
        <p:nvPicPr>
          <p:cNvPr id="40" name="Picture 39" descr="Free Money Usd photo and picture">
            <a:extLst>
              <a:ext uri="{FF2B5EF4-FFF2-40B4-BE49-F238E27FC236}">
                <a16:creationId xmlns:a16="http://schemas.microsoft.com/office/drawing/2014/main" id="{58127E3C-C971-43EE-80E5-FD4FC15487A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349" y="491567"/>
            <a:ext cx="2879665" cy="1916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Free Young Woman Library photo and picture">
            <a:extLst>
              <a:ext uri="{FF2B5EF4-FFF2-40B4-BE49-F238E27FC236}">
                <a16:creationId xmlns:a16="http://schemas.microsoft.com/office/drawing/2014/main" id="{BF18F896-E789-4969-B018-5B7BB6011D3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r="10120" b="19968"/>
          <a:stretch/>
        </p:blipFill>
        <p:spPr bwMode="auto">
          <a:xfrm>
            <a:off x="2786904" y="2339902"/>
            <a:ext cx="2775277" cy="2178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 descr="flowers in basket on the street">
            <a:extLst>
              <a:ext uri="{FF2B5EF4-FFF2-40B4-BE49-F238E27FC236}">
                <a16:creationId xmlns:a16="http://schemas.microsoft.com/office/drawing/2014/main" id="{8C113987-B571-4C3D-95DF-0FA94190AD9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296" y="715925"/>
            <a:ext cx="2959377" cy="197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a man lifting a barbell in a gym">
            <a:extLst>
              <a:ext uri="{FF2B5EF4-FFF2-40B4-BE49-F238E27FC236}">
                <a16:creationId xmlns:a16="http://schemas.microsoft.com/office/drawing/2014/main" id="{0AA622C7-1AA2-4A9C-902A-A1AC911DA79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620" y="423346"/>
            <a:ext cx="2477085" cy="165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140.jpeg">
            <a:extLst>
              <a:ext uri="{FF2B5EF4-FFF2-40B4-BE49-F238E27FC236}">
                <a16:creationId xmlns:a16="http://schemas.microsoft.com/office/drawing/2014/main" id="{7D2BA112-2594-465D-A69D-928F0E4C93AC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45" y="4931756"/>
            <a:ext cx="2800543" cy="18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80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84C985-CBFA-4F56-A3E8-340954921C5A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7789c14a-a99d-49e3-b17f-cc0aeb526209"/>
    <ds:schemaRef ds:uri="1d7f4318-fbaa-42fb-befc-90ab84d26bd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2023-10-04T07:29:19Z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