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4" r:id="rId7"/>
    <p:sldId id="273" r:id="rId8"/>
    <p:sldId id="270" r:id="rId9"/>
    <p:sldId id="275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2EEAB20C-03CF-4E4F-A1F3-C0CE1BF173D0}"/>
    <pc:docChg chg="custSel addSld delSld modSld">
      <pc:chgData name="David Butler" userId="5e725e48-0273-4087-b2eb-09e2acbbccf3" providerId="ADAL" clId="{2EEAB20C-03CF-4E4F-A1F3-C0CE1BF173D0}" dt="2023-08-17T15:10:10.434" v="116" actId="2696"/>
      <pc:docMkLst>
        <pc:docMk/>
      </pc:docMkLst>
      <pc:sldChg chg="addSp delSp modSp">
        <pc:chgData name="David Butler" userId="5e725e48-0273-4087-b2eb-09e2acbbccf3" providerId="ADAL" clId="{2EEAB20C-03CF-4E4F-A1F3-C0CE1BF173D0}" dt="2023-08-17T14:57:34.060" v="44" actId="14100"/>
        <pc:sldMkLst>
          <pc:docMk/>
          <pc:sldMk cId="0" sldId="256"/>
        </pc:sldMkLst>
        <pc:spChg chg="mod">
          <ac:chgData name="David Butler" userId="5e725e48-0273-4087-b2eb-09e2acbbccf3" providerId="ADAL" clId="{2EEAB20C-03CF-4E4F-A1F3-C0CE1BF173D0}" dt="2023-08-17T14:54:53.137" v="17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2EEAB20C-03CF-4E4F-A1F3-C0CE1BF173D0}" dt="2023-08-17T14:56:49.322" v="25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2EEAB20C-03CF-4E4F-A1F3-C0CE1BF173D0}" dt="2023-08-17T14:56:57.762" v="28" actId="1076"/>
          <ac:spMkLst>
            <pc:docMk/>
            <pc:sldMk cId="0" sldId="256"/>
            <ac:spMk id="11" creationId="{00000000-0000-0000-0000-000000000000}"/>
          </ac:spMkLst>
        </pc:spChg>
        <pc:spChg chg="add del mod">
          <ac:chgData name="David Butler" userId="5e725e48-0273-4087-b2eb-09e2acbbccf3" providerId="ADAL" clId="{2EEAB20C-03CF-4E4F-A1F3-C0CE1BF173D0}" dt="2023-08-17T14:57:29.774" v="42" actId="478"/>
          <ac:spMkLst>
            <pc:docMk/>
            <pc:sldMk cId="0" sldId="256"/>
            <ac:spMk id="18" creationId="{6308BDA9-9884-4D6D-92DC-8E26CD106BFC}"/>
          </ac:spMkLst>
        </pc:spChg>
        <pc:spChg chg="add mod">
          <ac:chgData name="David Butler" userId="5e725e48-0273-4087-b2eb-09e2acbbccf3" providerId="ADAL" clId="{2EEAB20C-03CF-4E4F-A1F3-C0CE1BF173D0}" dt="2023-08-17T14:57:26.761" v="41" actId="1076"/>
          <ac:spMkLst>
            <pc:docMk/>
            <pc:sldMk cId="0" sldId="256"/>
            <ac:spMk id="19" creationId="{498D5AC8-15C4-4571-B3ED-1B78E5F23036}"/>
          </ac:spMkLst>
        </pc:spChg>
        <pc:picChg chg="add mod">
          <ac:chgData name="David Butler" userId="5e725e48-0273-4087-b2eb-09e2acbbccf3" providerId="ADAL" clId="{2EEAB20C-03CF-4E4F-A1F3-C0CE1BF173D0}" dt="2023-08-17T14:57:34.060" v="44" actId="14100"/>
          <ac:picMkLst>
            <pc:docMk/>
            <pc:sldMk cId="0" sldId="256"/>
            <ac:picMk id="2" creationId="{18AF0674-FAF7-4AF1-95F6-1B240E99332A}"/>
          </ac:picMkLst>
        </pc:picChg>
        <pc:picChg chg="del">
          <ac:chgData name="David Butler" userId="5e725e48-0273-4087-b2eb-09e2acbbccf3" providerId="ADAL" clId="{2EEAB20C-03CF-4E4F-A1F3-C0CE1BF173D0}" dt="2023-08-17T14:53:31.776" v="0" actId="478"/>
          <ac:picMkLst>
            <pc:docMk/>
            <pc:sldMk cId="0" sldId="256"/>
            <ac:picMk id="12" creationId="{0F3DA3A0-3567-4609-B467-55B677F2F349}"/>
          </ac:picMkLst>
        </pc:picChg>
        <pc:picChg chg="del">
          <ac:chgData name="David Butler" userId="5e725e48-0273-4087-b2eb-09e2acbbccf3" providerId="ADAL" clId="{2EEAB20C-03CF-4E4F-A1F3-C0CE1BF173D0}" dt="2023-08-17T14:53:38.248" v="5" actId="478"/>
          <ac:picMkLst>
            <pc:docMk/>
            <pc:sldMk cId="0" sldId="256"/>
            <ac:picMk id="13" creationId="{49CE59C3-104B-452C-BB75-C0448D077597}"/>
          </ac:picMkLst>
        </pc:picChg>
        <pc:picChg chg="del">
          <ac:chgData name="David Butler" userId="5e725e48-0273-4087-b2eb-09e2acbbccf3" providerId="ADAL" clId="{2EEAB20C-03CF-4E4F-A1F3-C0CE1BF173D0}" dt="2023-08-17T14:53:38.681" v="6" actId="478"/>
          <ac:picMkLst>
            <pc:docMk/>
            <pc:sldMk cId="0" sldId="256"/>
            <ac:picMk id="14" creationId="{47214D0C-5BE6-47E0-B28F-9FDA32EBF42F}"/>
          </ac:picMkLst>
        </pc:picChg>
        <pc:picChg chg="add mod">
          <ac:chgData name="David Butler" userId="5e725e48-0273-4087-b2eb-09e2acbbccf3" providerId="ADAL" clId="{2EEAB20C-03CF-4E4F-A1F3-C0CE1BF173D0}" dt="2023-08-17T14:54:50.217" v="16" actId="1076"/>
          <ac:picMkLst>
            <pc:docMk/>
            <pc:sldMk cId="0" sldId="256"/>
            <ac:picMk id="15" creationId="{3E6C0EE1-367F-40C1-936B-283DA8C59925}"/>
          </ac:picMkLst>
        </pc:picChg>
        <pc:picChg chg="add mod modCrop">
          <ac:chgData name="David Butler" userId="5e725e48-0273-4087-b2eb-09e2acbbccf3" providerId="ADAL" clId="{2EEAB20C-03CF-4E4F-A1F3-C0CE1BF173D0}" dt="2023-08-17T14:56:43.618" v="24" actId="732"/>
          <ac:picMkLst>
            <pc:docMk/>
            <pc:sldMk cId="0" sldId="256"/>
            <ac:picMk id="16" creationId="{0F65E72F-7B67-4AA4-AE5A-06706C779063}"/>
          </ac:picMkLst>
        </pc:picChg>
        <pc:picChg chg="add mod">
          <ac:chgData name="David Butler" userId="5e725e48-0273-4087-b2eb-09e2acbbccf3" providerId="ADAL" clId="{2EEAB20C-03CF-4E4F-A1F3-C0CE1BF173D0}" dt="2023-08-17T14:57:24.537" v="40" actId="1076"/>
          <ac:picMkLst>
            <pc:docMk/>
            <pc:sldMk cId="0" sldId="256"/>
            <ac:picMk id="17" creationId="{E6221832-D5EA-4BE5-B71A-D3CD760651B8}"/>
          </ac:picMkLst>
        </pc:picChg>
        <pc:picChg chg="del">
          <ac:chgData name="David Butler" userId="5e725e48-0273-4087-b2eb-09e2acbbccf3" providerId="ADAL" clId="{2EEAB20C-03CF-4E4F-A1F3-C0CE1BF173D0}" dt="2023-08-17T14:53:37.601" v="4" actId="478"/>
          <ac:picMkLst>
            <pc:docMk/>
            <pc:sldMk cId="0" sldId="256"/>
            <ac:picMk id="1026" creationId="{84295C16-7C05-4127-9A14-8E0192072046}"/>
          </ac:picMkLst>
        </pc:picChg>
        <pc:picChg chg="add mod modCrop">
          <ac:chgData name="David Butler" userId="5e725e48-0273-4087-b2eb-09e2acbbccf3" providerId="ADAL" clId="{2EEAB20C-03CF-4E4F-A1F3-C0CE1BF173D0}" dt="2023-08-17T14:56:52.978" v="27" actId="14100"/>
          <ac:picMkLst>
            <pc:docMk/>
            <pc:sldMk cId="0" sldId="256"/>
            <ac:picMk id="1028" creationId="{77507F7D-B170-44CB-8D92-8FF1B2A06715}"/>
          </ac:picMkLst>
        </pc:picChg>
      </pc:sldChg>
      <pc:sldChg chg="modSp">
        <pc:chgData name="David Butler" userId="5e725e48-0273-4087-b2eb-09e2acbbccf3" providerId="ADAL" clId="{2EEAB20C-03CF-4E4F-A1F3-C0CE1BF173D0}" dt="2023-08-17T14:58:10.083" v="57" actId="404"/>
        <pc:sldMkLst>
          <pc:docMk/>
          <pc:sldMk cId="0" sldId="257"/>
        </pc:sldMkLst>
        <pc:spChg chg="mod">
          <ac:chgData name="David Butler" userId="5e725e48-0273-4087-b2eb-09e2acbbccf3" providerId="ADAL" clId="{2EEAB20C-03CF-4E4F-A1F3-C0CE1BF173D0}" dt="2023-08-17T14:57:42.340" v="51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2EEAB20C-03CF-4E4F-A1F3-C0CE1BF173D0}" dt="2023-08-17T14:58:10.083" v="57" actId="404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2EEAB20C-03CF-4E4F-A1F3-C0CE1BF173D0}" dt="2023-08-17T15:08:33.340" v="99" actId="2696"/>
        <pc:sldMkLst>
          <pc:docMk/>
          <pc:sldMk cId="154389669" sldId="268"/>
        </pc:sldMkLst>
      </pc:sldChg>
      <pc:sldChg chg="addSp delSp modSp">
        <pc:chgData name="David Butler" userId="5e725e48-0273-4087-b2eb-09e2acbbccf3" providerId="ADAL" clId="{2EEAB20C-03CF-4E4F-A1F3-C0CE1BF173D0}" dt="2023-08-17T15:09:08.939" v="106" actId="14100"/>
        <pc:sldMkLst>
          <pc:docMk/>
          <pc:sldMk cId="6299309" sldId="270"/>
        </pc:sldMkLst>
        <pc:spChg chg="del">
          <ac:chgData name="David Butler" userId="5e725e48-0273-4087-b2eb-09e2acbbccf3" providerId="ADAL" clId="{2EEAB20C-03CF-4E4F-A1F3-C0CE1BF173D0}" dt="2023-08-17T15:09:01.685" v="101" actId="478"/>
          <ac:spMkLst>
            <pc:docMk/>
            <pc:sldMk cId="6299309" sldId="270"/>
            <ac:spMk id="2" creationId="{17CC4A81-A793-4554-B65D-5380856F4524}"/>
          </ac:spMkLst>
        </pc:spChg>
        <pc:spChg chg="del">
          <ac:chgData name="David Butler" userId="5e725e48-0273-4087-b2eb-09e2acbbccf3" providerId="ADAL" clId="{2EEAB20C-03CF-4E4F-A1F3-C0CE1BF173D0}" dt="2023-08-17T15:08:59.001" v="100" actId="478"/>
          <ac:spMkLst>
            <pc:docMk/>
            <pc:sldMk cId="6299309" sldId="270"/>
            <ac:spMk id="3" creationId="{85C58CB7-B7A1-4131-A0CF-D008B05A8FFE}"/>
          </ac:spMkLst>
        </pc:spChg>
        <pc:spChg chg="add del mod">
          <ac:chgData name="David Butler" userId="5e725e48-0273-4087-b2eb-09e2acbbccf3" providerId="ADAL" clId="{2EEAB20C-03CF-4E4F-A1F3-C0CE1BF173D0}" dt="2023-08-17T15:09:03.785" v="103" actId="478"/>
          <ac:spMkLst>
            <pc:docMk/>
            <pc:sldMk cId="6299309" sldId="270"/>
            <ac:spMk id="5" creationId="{F1266433-F97C-44CE-AA64-CE598331A8A0}"/>
          </ac:spMkLst>
        </pc:spChg>
        <pc:spChg chg="add del mod">
          <ac:chgData name="David Butler" userId="5e725e48-0273-4087-b2eb-09e2acbbccf3" providerId="ADAL" clId="{2EEAB20C-03CF-4E4F-A1F3-C0CE1BF173D0}" dt="2023-08-17T15:09:02.988" v="102" actId="478"/>
          <ac:spMkLst>
            <pc:docMk/>
            <pc:sldMk cId="6299309" sldId="270"/>
            <ac:spMk id="7" creationId="{89B3D1B5-1DA8-45DA-A74B-78E537FB9A4E}"/>
          </ac:spMkLst>
        </pc:spChg>
        <pc:picChg chg="add mod">
          <ac:chgData name="David Butler" userId="5e725e48-0273-4087-b2eb-09e2acbbccf3" providerId="ADAL" clId="{2EEAB20C-03CF-4E4F-A1F3-C0CE1BF173D0}" dt="2023-08-17T15:09:08.939" v="106" actId="14100"/>
          <ac:picMkLst>
            <pc:docMk/>
            <pc:sldMk cId="6299309" sldId="270"/>
            <ac:picMk id="8" creationId="{35DA5834-330E-4E89-8A25-35C0C51678C2}"/>
          </ac:picMkLst>
        </pc:picChg>
      </pc:sldChg>
      <pc:sldChg chg="del">
        <pc:chgData name="David Butler" userId="5e725e48-0273-4087-b2eb-09e2acbbccf3" providerId="ADAL" clId="{2EEAB20C-03CF-4E4F-A1F3-C0CE1BF173D0}" dt="2023-08-17T15:10:10.434" v="116" actId="2696"/>
        <pc:sldMkLst>
          <pc:docMk/>
          <pc:sldMk cId="3837254971" sldId="271"/>
        </pc:sldMkLst>
      </pc:sldChg>
      <pc:sldChg chg="addSp delSp modSp add">
        <pc:chgData name="David Butler" userId="5e725e48-0273-4087-b2eb-09e2acbbccf3" providerId="ADAL" clId="{2EEAB20C-03CF-4E4F-A1F3-C0CE1BF173D0}" dt="2023-08-17T15:08:25.580" v="98"/>
        <pc:sldMkLst>
          <pc:docMk/>
          <pc:sldMk cId="3723185035" sldId="273"/>
        </pc:sldMkLst>
        <pc:spChg chg="del">
          <ac:chgData name="David Butler" userId="5e725e48-0273-4087-b2eb-09e2acbbccf3" providerId="ADAL" clId="{2EEAB20C-03CF-4E4F-A1F3-C0CE1BF173D0}" dt="2023-08-17T15:08:23.385" v="97" actId="478"/>
          <ac:spMkLst>
            <pc:docMk/>
            <pc:sldMk cId="3723185035" sldId="273"/>
            <ac:spMk id="3" creationId="{00000000-0000-0000-0000-000000000000}"/>
          </ac:spMkLst>
        </pc:spChg>
        <pc:spChg chg="add del mod">
          <ac:chgData name="David Butler" userId="5e725e48-0273-4087-b2eb-09e2acbbccf3" providerId="ADAL" clId="{2EEAB20C-03CF-4E4F-A1F3-C0CE1BF173D0}" dt="2023-08-17T15:08:25.580" v="98"/>
          <ac:spMkLst>
            <pc:docMk/>
            <pc:sldMk cId="3723185035" sldId="273"/>
            <ac:spMk id="5" creationId="{AA46C9C9-9C11-45DA-BD77-A65EA3CBA2B1}"/>
          </ac:spMkLst>
        </pc:spChg>
        <pc:picChg chg="add mod">
          <ac:chgData name="David Butler" userId="5e725e48-0273-4087-b2eb-09e2acbbccf3" providerId="ADAL" clId="{2EEAB20C-03CF-4E4F-A1F3-C0CE1BF173D0}" dt="2023-08-17T15:08:25.580" v="98"/>
          <ac:picMkLst>
            <pc:docMk/>
            <pc:sldMk cId="3723185035" sldId="273"/>
            <ac:picMk id="6" creationId="{FB35EF05-D408-4346-81F3-52AF7817AF24}"/>
          </ac:picMkLst>
        </pc:picChg>
      </pc:sldChg>
      <pc:sldChg chg="addSp modSp add">
        <pc:chgData name="David Butler" userId="5e725e48-0273-4087-b2eb-09e2acbbccf3" providerId="ADAL" clId="{2EEAB20C-03CF-4E4F-A1F3-C0CE1BF173D0}" dt="2023-08-17T15:07:47.684" v="96" actId="20577"/>
        <pc:sldMkLst>
          <pc:docMk/>
          <pc:sldMk cId="3538339515" sldId="274"/>
        </pc:sldMkLst>
        <pc:spChg chg="add mod">
          <ac:chgData name="David Butler" userId="5e725e48-0273-4087-b2eb-09e2acbbccf3" providerId="ADAL" clId="{2EEAB20C-03CF-4E4F-A1F3-C0CE1BF173D0}" dt="2023-08-17T15:06:06.822" v="63" actId="1076"/>
          <ac:spMkLst>
            <pc:docMk/>
            <pc:sldMk cId="3538339515" sldId="274"/>
            <ac:spMk id="4" creationId="{783918D9-F2E1-4C77-92B1-154BA4DE18BB}"/>
          </ac:spMkLst>
        </pc:spChg>
        <pc:spChg chg="add mod">
          <ac:chgData name="David Butler" userId="5e725e48-0273-4087-b2eb-09e2acbbccf3" providerId="ADAL" clId="{2EEAB20C-03CF-4E4F-A1F3-C0CE1BF173D0}" dt="2023-08-17T15:07:35.128" v="90" actId="20577"/>
          <ac:spMkLst>
            <pc:docMk/>
            <pc:sldMk cId="3538339515" sldId="274"/>
            <ac:spMk id="5" creationId="{60C03E3B-72E5-4A6C-9367-293A066B77C2}"/>
          </ac:spMkLst>
        </pc:spChg>
        <pc:spChg chg="add mod">
          <ac:chgData name="David Butler" userId="5e725e48-0273-4087-b2eb-09e2acbbccf3" providerId="ADAL" clId="{2EEAB20C-03CF-4E4F-A1F3-C0CE1BF173D0}" dt="2023-08-17T15:07:24.799" v="84" actId="20577"/>
          <ac:spMkLst>
            <pc:docMk/>
            <pc:sldMk cId="3538339515" sldId="274"/>
            <ac:spMk id="6" creationId="{E666B760-19E5-4BD3-9F00-BE6310E52AB6}"/>
          </ac:spMkLst>
        </pc:spChg>
        <pc:spChg chg="add mod">
          <ac:chgData name="David Butler" userId="5e725e48-0273-4087-b2eb-09e2acbbccf3" providerId="ADAL" clId="{2EEAB20C-03CF-4E4F-A1F3-C0CE1BF173D0}" dt="2023-08-17T15:07:47.684" v="96" actId="20577"/>
          <ac:spMkLst>
            <pc:docMk/>
            <pc:sldMk cId="3538339515" sldId="274"/>
            <ac:spMk id="7" creationId="{ADE2F7B4-F6C3-45B6-A2D5-9D552489CC69}"/>
          </ac:spMkLst>
        </pc:spChg>
        <pc:spChg chg="add mod">
          <ac:chgData name="David Butler" userId="5e725e48-0273-4087-b2eb-09e2acbbccf3" providerId="ADAL" clId="{2EEAB20C-03CF-4E4F-A1F3-C0CE1BF173D0}" dt="2023-08-17T15:07:42.256" v="94" actId="20577"/>
          <ac:spMkLst>
            <pc:docMk/>
            <pc:sldMk cId="3538339515" sldId="274"/>
            <ac:spMk id="8" creationId="{55C0BC95-3139-47F6-A759-D62C2D1F2B58}"/>
          </ac:spMkLst>
        </pc:spChg>
        <pc:spChg chg="add mod">
          <ac:chgData name="David Butler" userId="5e725e48-0273-4087-b2eb-09e2acbbccf3" providerId="ADAL" clId="{2EEAB20C-03CF-4E4F-A1F3-C0CE1BF173D0}" dt="2023-08-17T15:07:28.039" v="86" actId="20577"/>
          <ac:spMkLst>
            <pc:docMk/>
            <pc:sldMk cId="3538339515" sldId="274"/>
            <ac:spMk id="9" creationId="{195A718D-8670-46A5-9523-94FEE7E20A6C}"/>
          </ac:spMkLst>
        </pc:spChg>
        <pc:spChg chg="add mod">
          <ac:chgData name="David Butler" userId="5e725e48-0273-4087-b2eb-09e2acbbccf3" providerId="ADAL" clId="{2EEAB20C-03CF-4E4F-A1F3-C0CE1BF173D0}" dt="2023-08-17T15:07:30.480" v="88" actId="20577"/>
          <ac:spMkLst>
            <pc:docMk/>
            <pc:sldMk cId="3538339515" sldId="274"/>
            <ac:spMk id="10" creationId="{0D073E0E-C978-44BD-9F09-11912B1949F2}"/>
          </ac:spMkLst>
        </pc:spChg>
        <pc:spChg chg="add mod">
          <ac:chgData name="David Butler" userId="5e725e48-0273-4087-b2eb-09e2acbbccf3" providerId="ADAL" clId="{2EEAB20C-03CF-4E4F-A1F3-C0CE1BF173D0}" dt="2023-08-17T15:07:21.998" v="82" actId="20577"/>
          <ac:spMkLst>
            <pc:docMk/>
            <pc:sldMk cId="3538339515" sldId="274"/>
            <ac:spMk id="11" creationId="{DAD9F6E7-FC44-4203-AECB-259DE1806868}"/>
          </ac:spMkLst>
        </pc:spChg>
        <pc:spChg chg="add mod">
          <ac:chgData name="David Butler" userId="5e725e48-0273-4087-b2eb-09e2acbbccf3" providerId="ADAL" clId="{2EEAB20C-03CF-4E4F-A1F3-C0CE1BF173D0}" dt="2023-08-17T15:07:39.148" v="92" actId="20577"/>
          <ac:spMkLst>
            <pc:docMk/>
            <pc:sldMk cId="3538339515" sldId="274"/>
            <ac:spMk id="12" creationId="{48E1BDCA-B6C4-4504-BFF9-CF8037444B89}"/>
          </ac:spMkLst>
        </pc:spChg>
      </pc:sldChg>
      <pc:sldChg chg="addSp modSp add">
        <pc:chgData name="David Butler" userId="5e725e48-0273-4087-b2eb-09e2acbbccf3" providerId="ADAL" clId="{2EEAB20C-03CF-4E4F-A1F3-C0CE1BF173D0}" dt="2023-08-17T15:10:00.483" v="115" actId="255"/>
        <pc:sldMkLst>
          <pc:docMk/>
          <pc:sldMk cId="2360993215" sldId="275"/>
        </pc:sldMkLst>
        <pc:spChg chg="add mod">
          <ac:chgData name="David Butler" userId="5e725e48-0273-4087-b2eb-09e2acbbccf3" providerId="ADAL" clId="{2EEAB20C-03CF-4E4F-A1F3-C0CE1BF173D0}" dt="2023-08-17T15:10:00.483" v="115" actId="255"/>
          <ac:spMkLst>
            <pc:docMk/>
            <pc:sldMk cId="2360993215" sldId="275"/>
            <ac:spMk id="2" creationId="{37890ADC-B1D0-4613-BD3F-5CF50B4D35B4}"/>
          </ac:spMkLst>
        </pc:spChg>
      </pc:sldChg>
    </pc:docChg>
  </pc:docChgLst>
  <pc:docChgLst>
    <pc:chgData name="David Butler" userId="1d4169bac4fa5473" providerId="LiveId" clId="{C2BA8DBC-B044-4E7F-86A6-993319B745E4}"/>
    <pc:docChg chg="custSel delSld modSld">
      <pc:chgData name="David Butler" userId="1d4169bac4fa5473" providerId="LiveId" clId="{C2BA8DBC-B044-4E7F-86A6-993319B745E4}" dt="2023-12-22T10:48:46.269" v="2" actId="47"/>
      <pc:docMkLst>
        <pc:docMk/>
      </pc:docMkLst>
      <pc:sldChg chg="delSp modSp mod">
        <pc:chgData name="David Butler" userId="1d4169bac4fa5473" providerId="LiveId" clId="{C2BA8DBC-B044-4E7F-86A6-993319B745E4}" dt="2023-12-22T10:48:21.102" v="1" actId="478"/>
        <pc:sldMkLst>
          <pc:docMk/>
          <pc:sldMk cId="0" sldId="265"/>
        </pc:sldMkLst>
        <pc:spChg chg="del">
          <ac:chgData name="David Butler" userId="1d4169bac4fa5473" providerId="LiveId" clId="{C2BA8DBC-B044-4E7F-86A6-993319B745E4}" dt="2023-12-22T10:48:21.102" v="1" actId="478"/>
          <ac:spMkLst>
            <pc:docMk/>
            <pc:sldMk cId="0" sldId="265"/>
            <ac:spMk id="3" creationId="{00000000-0000-0000-0000-000000000000}"/>
          </ac:spMkLst>
        </pc:spChg>
        <pc:picChg chg="mod">
          <ac:chgData name="David Butler" userId="1d4169bac4fa5473" providerId="LiveId" clId="{C2BA8DBC-B044-4E7F-86A6-993319B745E4}" dt="2023-12-22T10:48:18.766" v="0" actId="1076"/>
          <ac:picMkLst>
            <pc:docMk/>
            <pc:sldMk cId="0" sldId="265"/>
            <ac:picMk id="16386" creationId="{00000000-0000-0000-0000-000000000000}"/>
          </ac:picMkLst>
        </pc:picChg>
      </pc:sldChg>
      <pc:sldChg chg="del">
        <pc:chgData name="David Butler" userId="1d4169bac4fa5473" providerId="LiveId" clId="{C2BA8DBC-B044-4E7F-86A6-993319B745E4}" dt="2023-12-22T10:48:46.269" v="2" actId="47"/>
        <pc:sldMkLst>
          <pc:docMk/>
          <pc:sldMk cId="250380689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0938" y="279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0152" y="3587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6679" y="3429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6C0EE1-367F-40C1-936B-283DA8C599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93" y="370695"/>
            <a:ext cx="1735717" cy="2520280"/>
          </a:xfrm>
          <a:prstGeom prst="rect">
            <a:avLst/>
          </a:prstGeom>
        </p:spPr>
      </p:pic>
      <p:pic>
        <p:nvPicPr>
          <p:cNvPr id="16" name="Picture 15" descr="Free Secc Glasgow photo and picture">
            <a:extLst>
              <a:ext uri="{FF2B5EF4-FFF2-40B4-BE49-F238E27FC236}">
                <a16:creationId xmlns:a16="http://schemas.microsoft.com/office/drawing/2014/main" id="{0F65E72F-7B67-4AA4-AE5A-06706C779063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89"/>
          <a:stretch/>
        </p:blipFill>
        <p:spPr bwMode="auto">
          <a:xfrm>
            <a:off x="2864624" y="358756"/>
            <a:ext cx="2931512" cy="25446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147.jpeg">
            <a:extLst>
              <a:ext uri="{FF2B5EF4-FFF2-40B4-BE49-F238E27FC236}">
                <a16:creationId xmlns:a16="http://schemas.microsoft.com/office/drawing/2014/main" id="{E6221832-D5EA-4BE5-B71A-D3CD760651B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65" y="3645024"/>
            <a:ext cx="3401370" cy="2296398"/>
          </a:xfrm>
          <a:prstGeom prst="rect">
            <a:avLst/>
          </a:prstGeom>
        </p:spPr>
      </p:pic>
      <p:pic>
        <p:nvPicPr>
          <p:cNvPr id="2" name="Picture 2" descr="Free Garbage Waste Container photo and picture">
            <a:extLst>
              <a:ext uri="{FF2B5EF4-FFF2-40B4-BE49-F238E27FC236}">
                <a16:creationId xmlns:a16="http://schemas.microsoft.com/office/drawing/2014/main" id="{18AF0674-FAF7-4AF1-95F6-1B240E993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425" y="3638282"/>
            <a:ext cx="3524523" cy="230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Rain Girl photo and picture">
            <a:extLst>
              <a:ext uri="{FF2B5EF4-FFF2-40B4-BE49-F238E27FC236}">
                <a16:creationId xmlns:a16="http://schemas.microsoft.com/office/drawing/2014/main" id="{77507F7D-B170-44CB-8D92-8FF1B2A067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54"/>
          <a:stretch/>
        </p:blipFill>
        <p:spPr bwMode="auto">
          <a:xfrm>
            <a:off x="6311350" y="370695"/>
            <a:ext cx="28264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4270314" y="353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Dave. I live in Glasgow. I like Glasgow. I like the people. I like the city centre. I like the parks. I don’t like the rubbish. I don’t like the rain. I like my city.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Dave. I live in Glasgow. I like Glasgow. I like the people. I like the city centre. I like the parks. I don’t like the rubbish. I don’t like the rain. I like my city.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3918D9-F2E1-4C77-92B1-154BA4DE18BB}"/>
              </a:ext>
            </a:extLst>
          </p:cNvPr>
          <p:cNvSpPr txBox="1"/>
          <p:nvPr/>
        </p:nvSpPr>
        <p:spPr>
          <a:xfrm>
            <a:off x="611560" y="142593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C03E3B-72E5-4A6C-9367-293A066B77C2}"/>
              </a:ext>
            </a:extLst>
          </p:cNvPr>
          <p:cNvSpPr txBox="1"/>
          <p:nvPr/>
        </p:nvSpPr>
        <p:spPr>
          <a:xfrm>
            <a:off x="3721605" y="226679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66B760-19E5-4BD3-9F00-BE6310E52AB6}"/>
              </a:ext>
            </a:extLst>
          </p:cNvPr>
          <p:cNvSpPr txBox="1"/>
          <p:nvPr/>
        </p:nvSpPr>
        <p:spPr>
          <a:xfrm>
            <a:off x="5234144" y="14718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E2F7B4-F6C3-45B6-A2D5-9D552489CC69}"/>
              </a:ext>
            </a:extLst>
          </p:cNvPr>
          <p:cNvSpPr txBox="1"/>
          <p:nvPr/>
        </p:nvSpPr>
        <p:spPr>
          <a:xfrm>
            <a:off x="6105015" y="302925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C0BC95-3139-47F6-A759-D62C2D1F2B58}"/>
              </a:ext>
            </a:extLst>
          </p:cNvPr>
          <p:cNvSpPr txBox="1"/>
          <p:nvPr/>
        </p:nvSpPr>
        <p:spPr>
          <a:xfrm>
            <a:off x="8006484" y="226860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5A718D-8670-46A5-9523-94FEE7E20A6C}"/>
              </a:ext>
            </a:extLst>
          </p:cNvPr>
          <p:cNvSpPr txBox="1"/>
          <p:nvPr/>
        </p:nvSpPr>
        <p:spPr>
          <a:xfrm>
            <a:off x="6271643" y="151793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073E0E-C978-44BD-9F09-11912B1949F2}"/>
              </a:ext>
            </a:extLst>
          </p:cNvPr>
          <p:cNvSpPr txBox="1"/>
          <p:nvPr/>
        </p:nvSpPr>
        <p:spPr>
          <a:xfrm>
            <a:off x="8006484" y="136936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9F6E7-FC44-4203-AECB-259DE1806868}"/>
              </a:ext>
            </a:extLst>
          </p:cNvPr>
          <p:cNvSpPr txBox="1"/>
          <p:nvPr/>
        </p:nvSpPr>
        <p:spPr>
          <a:xfrm>
            <a:off x="4631501" y="149990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E1BDCA-B6C4-4504-BFF9-CF8037444B89}"/>
              </a:ext>
            </a:extLst>
          </p:cNvPr>
          <p:cNvSpPr txBox="1"/>
          <p:nvPr/>
        </p:nvSpPr>
        <p:spPr>
          <a:xfrm>
            <a:off x="4893986" y="226679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38339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B35EF05-D408-4346-81F3-52AF7817A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587" y="2143919"/>
            <a:ext cx="812482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85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DA5834-330E-4E89-8A25-35C0C5167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764704"/>
            <a:ext cx="6148981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890ADC-B1D0-4613-BD3F-5CF50B4D35B4}"/>
              </a:ext>
            </a:extLst>
          </p:cNvPr>
          <p:cNvSpPr/>
          <p:nvPr/>
        </p:nvSpPr>
        <p:spPr>
          <a:xfrm>
            <a:off x="323528" y="548680"/>
            <a:ext cx="8352928" cy="4422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GB" sz="26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city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GB" sz="2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Glasgow     my     live     city     don’t     rain     the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2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name is Dave. I ________ in Glasgow. I like ______________. I like ______ people. I like the ________ centre. I like the parks. I ________ like the rubbish. I don’t like the ________. I like ____ city.</a:t>
            </a:r>
          </a:p>
        </p:txBody>
      </p:sp>
    </p:spTree>
    <p:extLst>
      <p:ext uri="{BB962C8B-B14F-4D97-AF65-F5344CB8AC3E}">
        <p14:creationId xmlns:p14="http://schemas.microsoft.com/office/powerpoint/2010/main" val="236099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552" y="-2667000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7789c14a-a99d-49e3-b17f-cc0aeb526209"/>
    <ds:schemaRef ds:uri="http://schemas.microsoft.com/office/2006/documentManagement/types"/>
    <ds:schemaRef ds:uri="1d7f4318-fbaa-42fb-befc-90ab84d26bd1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169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My city</vt:lpstr>
      <vt:lpstr>My city</vt:lpstr>
      <vt:lpstr>My city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2023-12-22T10:48:56Z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