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60" r:id="rId6"/>
    <p:sldId id="261" r:id="rId7"/>
    <p:sldId id="277" r:id="rId8"/>
    <p:sldId id="262" r:id="rId9"/>
    <p:sldId id="263" r:id="rId10"/>
    <p:sldId id="264" r:id="rId11"/>
    <p:sldId id="265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3383D0E-3001-4182-A7CC-0B13801D9C95}" v="4" dt="2024-09-14T08:19:20.35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29" d="100"/>
          <a:sy n="29" d="100"/>
        </p:scale>
        <p:origin x="36" y="7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E3ECB896-234F-4620-A1D4-25E03DFA01D2}"/>
    <pc:docChg chg="undo custSel addSld delSld modSld">
      <pc:chgData name="David Butler" userId="1d4169bac4fa5473" providerId="LiveId" clId="{E3ECB896-234F-4620-A1D4-25E03DFA01D2}" dt="2023-12-22T10:58:06.230" v="127" actId="47"/>
      <pc:docMkLst>
        <pc:docMk/>
      </pc:docMkLst>
      <pc:sldChg chg="del">
        <pc:chgData name="David Butler" userId="1d4169bac4fa5473" providerId="LiveId" clId="{E3ECB896-234F-4620-A1D4-25E03DFA01D2}" dt="2023-12-22T10:52:38.252" v="5" actId="47"/>
        <pc:sldMkLst>
          <pc:docMk/>
          <pc:sldMk cId="4059780499" sldId="258"/>
        </pc:sldMkLst>
      </pc:sldChg>
      <pc:sldChg chg="del">
        <pc:chgData name="David Butler" userId="1d4169bac4fa5473" providerId="LiveId" clId="{E3ECB896-234F-4620-A1D4-25E03DFA01D2}" dt="2023-12-22T10:52:37.552" v="4" actId="47"/>
        <pc:sldMkLst>
          <pc:docMk/>
          <pc:sldMk cId="1442893318" sldId="259"/>
        </pc:sldMkLst>
      </pc:sldChg>
      <pc:sldChg chg="addSp delSp modSp mod setBg">
        <pc:chgData name="David Butler" userId="1d4169bac4fa5473" providerId="LiveId" clId="{E3ECB896-234F-4620-A1D4-25E03DFA01D2}" dt="2023-12-22T10:53:33.111" v="13" actId="1076"/>
        <pc:sldMkLst>
          <pc:docMk/>
          <pc:sldMk cId="1644128562" sldId="260"/>
        </pc:sldMkLst>
        <pc:spChg chg="add">
          <ac:chgData name="David Butler" userId="1d4169bac4fa5473" providerId="LiveId" clId="{E3ECB896-234F-4620-A1D4-25E03DFA01D2}" dt="2023-12-22T10:53:27.013" v="11" actId="26606"/>
          <ac:spMkLst>
            <pc:docMk/>
            <pc:sldMk cId="1644128562" sldId="260"/>
            <ac:spMk id="9" creationId="{42A4FC2C-047E-45A5-965D-8E1E3BF09BC6}"/>
          </ac:spMkLst>
        </pc:spChg>
        <pc:picChg chg="del mod">
          <ac:chgData name="David Butler" userId="1d4169bac4fa5473" providerId="LiveId" clId="{E3ECB896-234F-4620-A1D4-25E03DFA01D2}" dt="2023-12-22T10:52:35.401" v="3" actId="478"/>
          <ac:picMkLst>
            <pc:docMk/>
            <pc:sldMk cId="1644128562" sldId="260"/>
            <ac:picMk id="2" creationId="{FF89F7CF-5023-4C36-B388-D72FB216CDE2}"/>
          </ac:picMkLst>
        </pc:picChg>
        <pc:picChg chg="add mod">
          <ac:chgData name="David Butler" userId="1d4169bac4fa5473" providerId="LiveId" clId="{E3ECB896-234F-4620-A1D4-25E03DFA01D2}" dt="2023-12-22T10:53:33.111" v="13" actId="1076"/>
          <ac:picMkLst>
            <pc:docMk/>
            <pc:sldMk cId="1644128562" sldId="260"/>
            <ac:picMk id="4" creationId="{E6D38330-3125-2C66-695F-16806A35F6B1}"/>
          </ac:picMkLst>
        </pc:picChg>
      </pc:sldChg>
      <pc:sldChg chg="new del">
        <pc:chgData name="David Butler" userId="1d4169bac4fa5473" providerId="LiveId" clId="{E3ECB896-234F-4620-A1D4-25E03DFA01D2}" dt="2023-12-22T10:53:42.826" v="29" actId="680"/>
        <pc:sldMkLst>
          <pc:docMk/>
          <pc:sldMk cId="1523143855" sldId="261"/>
        </pc:sldMkLst>
      </pc:sldChg>
      <pc:sldChg chg="addSp modSp new mod setBg">
        <pc:chgData name="David Butler" userId="1d4169bac4fa5473" providerId="LiveId" clId="{E3ECB896-234F-4620-A1D4-25E03DFA01D2}" dt="2023-12-22T10:54:12.026" v="38" actId="26606"/>
        <pc:sldMkLst>
          <pc:docMk/>
          <pc:sldMk cId="2974854617" sldId="261"/>
        </pc:sldMkLst>
        <pc:picChg chg="add mod">
          <ac:chgData name="David Butler" userId="1d4169bac4fa5473" providerId="LiveId" clId="{E3ECB896-234F-4620-A1D4-25E03DFA01D2}" dt="2023-12-22T10:54:12.026" v="38" actId="26606"/>
          <ac:picMkLst>
            <pc:docMk/>
            <pc:sldMk cId="2974854617" sldId="261"/>
            <ac:picMk id="3" creationId="{783545B4-FDC3-EDB3-0783-82E72569C8EF}"/>
          </ac:picMkLst>
        </pc:picChg>
      </pc:sldChg>
      <pc:sldChg chg="del">
        <pc:chgData name="David Butler" userId="1d4169bac4fa5473" providerId="LiveId" clId="{E3ECB896-234F-4620-A1D4-25E03DFA01D2}" dt="2023-12-22T10:52:39.620" v="6" actId="47"/>
        <pc:sldMkLst>
          <pc:docMk/>
          <pc:sldMk cId="4051170851" sldId="261"/>
        </pc:sldMkLst>
      </pc:sldChg>
      <pc:sldChg chg="del">
        <pc:chgData name="David Butler" userId="1d4169bac4fa5473" providerId="LiveId" clId="{E3ECB896-234F-4620-A1D4-25E03DFA01D2}" dt="2023-12-22T10:52:41.354" v="7" actId="47"/>
        <pc:sldMkLst>
          <pc:docMk/>
          <pc:sldMk cId="1080680144" sldId="262"/>
        </pc:sldMkLst>
      </pc:sldChg>
      <pc:sldChg chg="new del">
        <pc:chgData name="David Butler" userId="1d4169bac4fa5473" providerId="LiveId" clId="{E3ECB896-234F-4620-A1D4-25E03DFA01D2}" dt="2023-12-22T10:53:41.793" v="28" actId="680"/>
        <pc:sldMkLst>
          <pc:docMk/>
          <pc:sldMk cId="2474389863" sldId="262"/>
        </pc:sldMkLst>
      </pc:sldChg>
      <pc:sldChg chg="addSp modSp new mod setBg">
        <pc:chgData name="David Butler" userId="1d4169bac4fa5473" providerId="LiveId" clId="{E3ECB896-234F-4620-A1D4-25E03DFA01D2}" dt="2023-12-22T10:54:48.119" v="43" actId="1076"/>
        <pc:sldMkLst>
          <pc:docMk/>
          <pc:sldMk cId="4166700049" sldId="262"/>
        </pc:sldMkLst>
        <pc:picChg chg="add mod">
          <ac:chgData name="David Butler" userId="1d4169bac4fa5473" providerId="LiveId" clId="{E3ECB896-234F-4620-A1D4-25E03DFA01D2}" dt="2023-12-22T10:54:48.119" v="43" actId="1076"/>
          <ac:picMkLst>
            <pc:docMk/>
            <pc:sldMk cId="4166700049" sldId="262"/>
            <ac:picMk id="3" creationId="{13105AB8-ABE4-1239-3DBB-A986A2095AEF}"/>
          </ac:picMkLst>
        </pc:picChg>
      </pc:sldChg>
      <pc:sldChg chg="new del">
        <pc:chgData name="David Butler" userId="1d4169bac4fa5473" providerId="LiveId" clId="{E3ECB896-234F-4620-A1D4-25E03DFA01D2}" dt="2023-12-22T10:53:41.158" v="27" actId="680"/>
        <pc:sldMkLst>
          <pc:docMk/>
          <pc:sldMk cId="275001145" sldId="263"/>
        </pc:sldMkLst>
      </pc:sldChg>
      <pc:sldChg chg="addSp modSp new mod setBg">
        <pc:chgData name="David Butler" userId="1d4169bac4fa5473" providerId="LiveId" clId="{E3ECB896-234F-4620-A1D4-25E03DFA01D2}" dt="2023-12-22T10:55:20.173" v="45" actId="26606"/>
        <pc:sldMkLst>
          <pc:docMk/>
          <pc:sldMk cId="1393342698" sldId="263"/>
        </pc:sldMkLst>
        <pc:picChg chg="add mod">
          <ac:chgData name="David Butler" userId="1d4169bac4fa5473" providerId="LiveId" clId="{E3ECB896-234F-4620-A1D4-25E03DFA01D2}" dt="2023-12-22T10:55:20.173" v="45" actId="26606"/>
          <ac:picMkLst>
            <pc:docMk/>
            <pc:sldMk cId="1393342698" sldId="263"/>
            <ac:picMk id="3" creationId="{39107C50-76C0-54CB-2788-B0E7BE81D389}"/>
          </ac:picMkLst>
        </pc:picChg>
      </pc:sldChg>
      <pc:sldChg chg="del">
        <pc:chgData name="David Butler" userId="1d4169bac4fa5473" providerId="LiveId" clId="{E3ECB896-234F-4620-A1D4-25E03DFA01D2}" dt="2023-12-22T10:52:42.488" v="8" actId="47"/>
        <pc:sldMkLst>
          <pc:docMk/>
          <pc:sldMk cId="1881398618" sldId="263"/>
        </pc:sldMkLst>
      </pc:sldChg>
      <pc:sldChg chg="new del">
        <pc:chgData name="David Butler" userId="1d4169bac4fa5473" providerId="LiveId" clId="{E3ECB896-234F-4620-A1D4-25E03DFA01D2}" dt="2023-12-22T10:53:40.893" v="26" actId="680"/>
        <pc:sldMkLst>
          <pc:docMk/>
          <pc:sldMk cId="343607365" sldId="264"/>
        </pc:sldMkLst>
      </pc:sldChg>
      <pc:sldChg chg="del">
        <pc:chgData name="David Butler" userId="1d4169bac4fa5473" providerId="LiveId" clId="{E3ECB896-234F-4620-A1D4-25E03DFA01D2}" dt="2023-12-22T10:52:43.113" v="9" actId="47"/>
        <pc:sldMkLst>
          <pc:docMk/>
          <pc:sldMk cId="1176566377" sldId="264"/>
        </pc:sldMkLst>
      </pc:sldChg>
      <pc:sldChg chg="addSp modSp new mod setBg">
        <pc:chgData name="David Butler" userId="1d4169bac4fa5473" providerId="LiveId" clId="{E3ECB896-234F-4620-A1D4-25E03DFA01D2}" dt="2023-12-22T10:55:36.598" v="47" actId="26606"/>
        <pc:sldMkLst>
          <pc:docMk/>
          <pc:sldMk cId="2380399838" sldId="264"/>
        </pc:sldMkLst>
        <pc:picChg chg="add mod">
          <ac:chgData name="David Butler" userId="1d4169bac4fa5473" providerId="LiveId" clId="{E3ECB896-234F-4620-A1D4-25E03DFA01D2}" dt="2023-12-22T10:55:36.598" v="47" actId="26606"/>
          <ac:picMkLst>
            <pc:docMk/>
            <pc:sldMk cId="2380399838" sldId="264"/>
            <ac:picMk id="3" creationId="{998751CB-601A-264E-4E73-9A85A0ACED26}"/>
          </ac:picMkLst>
        </pc:picChg>
      </pc:sldChg>
      <pc:sldChg chg="new del">
        <pc:chgData name="David Butler" userId="1d4169bac4fa5473" providerId="LiveId" clId="{E3ECB896-234F-4620-A1D4-25E03DFA01D2}" dt="2023-12-22T10:53:40.735" v="25" actId="680"/>
        <pc:sldMkLst>
          <pc:docMk/>
          <pc:sldMk cId="3674882445" sldId="265"/>
        </pc:sldMkLst>
      </pc:sldChg>
      <pc:sldChg chg="addSp modSp new mod setBg">
        <pc:chgData name="David Butler" userId="1d4169bac4fa5473" providerId="LiveId" clId="{E3ECB896-234F-4620-A1D4-25E03DFA01D2}" dt="2023-12-22T10:55:55.068" v="49" actId="26606"/>
        <pc:sldMkLst>
          <pc:docMk/>
          <pc:sldMk cId="4022219611" sldId="265"/>
        </pc:sldMkLst>
        <pc:picChg chg="add mod">
          <ac:chgData name="David Butler" userId="1d4169bac4fa5473" providerId="LiveId" clId="{E3ECB896-234F-4620-A1D4-25E03DFA01D2}" dt="2023-12-22T10:55:55.068" v="49" actId="26606"/>
          <ac:picMkLst>
            <pc:docMk/>
            <pc:sldMk cId="4022219611" sldId="265"/>
            <ac:picMk id="3" creationId="{DD247F69-8502-4D94-E0B3-CF476FDB8D53}"/>
          </ac:picMkLst>
        </pc:picChg>
      </pc:sldChg>
      <pc:sldChg chg="addSp modSp new mod">
        <pc:chgData name="David Butler" userId="1d4169bac4fa5473" providerId="LiveId" clId="{E3ECB896-234F-4620-A1D4-25E03DFA01D2}" dt="2023-12-22T10:56:41.883" v="76" actId="403"/>
        <pc:sldMkLst>
          <pc:docMk/>
          <pc:sldMk cId="89667768" sldId="266"/>
        </pc:sldMkLst>
        <pc:spChg chg="add mod">
          <ac:chgData name="David Butler" userId="1d4169bac4fa5473" providerId="LiveId" clId="{E3ECB896-234F-4620-A1D4-25E03DFA01D2}" dt="2023-12-22T10:56:41.883" v="76" actId="403"/>
          <ac:spMkLst>
            <pc:docMk/>
            <pc:sldMk cId="89667768" sldId="266"/>
            <ac:spMk id="2" creationId="{46FA2B43-B214-B481-E536-625680EBCA35}"/>
          </ac:spMkLst>
        </pc:spChg>
      </pc:sldChg>
      <pc:sldChg chg="new del">
        <pc:chgData name="David Butler" userId="1d4169bac4fa5473" providerId="LiveId" clId="{E3ECB896-234F-4620-A1D4-25E03DFA01D2}" dt="2023-12-22T10:53:40.486" v="24" actId="680"/>
        <pc:sldMkLst>
          <pc:docMk/>
          <pc:sldMk cId="1579811084" sldId="266"/>
        </pc:sldMkLst>
      </pc:sldChg>
      <pc:sldChg chg="new del">
        <pc:chgData name="David Butler" userId="1d4169bac4fa5473" providerId="LiveId" clId="{E3ECB896-234F-4620-A1D4-25E03DFA01D2}" dt="2023-12-22T10:58:04.668" v="124" actId="47"/>
        <pc:sldMkLst>
          <pc:docMk/>
          <pc:sldMk cId="22567112" sldId="267"/>
        </pc:sldMkLst>
      </pc:sldChg>
      <pc:sldChg chg="new del">
        <pc:chgData name="David Butler" userId="1d4169bac4fa5473" providerId="LiveId" clId="{E3ECB896-234F-4620-A1D4-25E03DFA01D2}" dt="2023-12-22T10:53:40.238" v="23" actId="680"/>
        <pc:sldMkLst>
          <pc:docMk/>
          <pc:sldMk cId="3783506067" sldId="267"/>
        </pc:sldMkLst>
      </pc:sldChg>
      <pc:sldChg chg="new del">
        <pc:chgData name="David Butler" userId="1d4169bac4fa5473" providerId="LiveId" clId="{E3ECB896-234F-4620-A1D4-25E03DFA01D2}" dt="2023-12-22T10:53:39.903" v="22" actId="680"/>
        <pc:sldMkLst>
          <pc:docMk/>
          <pc:sldMk cId="2030835966" sldId="268"/>
        </pc:sldMkLst>
      </pc:sldChg>
      <pc:sldChg chg="modSp add mod">
        <pc:chgData name="David Butler" userId="1d4169bac4fa5473" providerId="LiveId" clId="{E3ECB896-234F-4620-A1D4-25E03DFA01D2}" dt="2023-12-22T10:57:09.303" v="92" actId="20577"/>
        <pc:sldMkLst>
          <pc:docMk/>
          <pc:sldMk cId="4142310987" sldId="268"/>
        </pc:sldMkLst>
        <pc:spChg chg="mod">
          <ac:chgData name="David Butler" userId="1d4169bac4fa5473" providerId="LiveId" clId="{E3ECB896-234F-4620-A1D4-25E03DFA01D2}" dt="2023-12-22T10:57:09.303" v="92" actId="20577"/>
          <ac:spMkLst>
            <pc:docMk/>
            <pc:sldMk cId="4142310987" sldId="268"/>
            <ac:spMk id="2" creationId="{46FA2B43-B214-B481-E536-625680EBCA35}"/>
          </ac:spMkLst>
        </pc:spChg>
      </pc:sldChg>
      <pc:sldChg chg="modSp add mod">
        <pc:chgData name="David Butler" userId="1d4169bac4fa5473" providerId="LiveId" clId="{E3ECB896-234F-4620-A1D4-25E03DFA01D2}" dt="2023-12-22T10:57:14.093" v="99" actId="20577"/>
        <pc:sldMkLst>
          <pc:docMk/>
          <pc:sldMk cId="597826014" sldId="269"/>
        </pc:sldMkLst>
        <pc:spChg chg="mod">
          <ac:chgData name="David Butler" userId="1d4169bac4fa5473" providerId="LiveId" clId="{E3ECB896-234F-4620-A1D4-25E03DFA01D2}" dt="2023-12-22T10:57:14.093" v="99" actId="20577"/>
          <ac:spMkLst>
            <pc:docMk/>
            <pc:sldMk cId="597826014" sldId="269"/>
            <ac:spMk id="2" creationId="{46FA2B43-B214-B481-E536-625680EBCA35}"/>
          </ac:spMkLst>
        </pc:spChg>
      </pc:sldChg>
      <pc:sldChg chg="modSp add mod">
        <pc:chgData name="David Butler" userId="1d4169bac4fa5473" providerId="LiveId" clId="{E3ECB896-234F-4620-A1D4-25E03DFA01D2}" dt="2023-12-22T10:57:19.156" v="103" actId="20577"/>
        <pc:sldMkLst>
          <pc:docMk/>
          <pc:sldMk cId="3179045808" sldId="270"/>
        </pc:sldMkLst>
        <pc:spChg chg="mod">
          <ac:chgData name="David Butler" userId="1d4169bac4fa5473" providerId="LiveId" clId="{E3ECB896-234F-4620-A1D4-25E03DFA01D2}" dt="2023-12-22T10:57:19.156" v="103" actId="20577"/>
          <ac:spMkLst>
            <pc:docMk/>
            <pc:sldMk cId="3179045808" sldId="270"/>
            <ac:spMk id="2" creationId="{46FA2B43-B214-B481-E536-625680EBCA35}"/>
          </ac:spMkLst>
        </pc:spChg>
      </pc:sldChg>
      <pc:sldChg chg="modSp add mod">
        <pc:chgData name="David Butler" userId="1d4169bac4fa5473" providerId="LiveId" clId="{E3ECB896-234F-4620-A1D4-25E03DFA01D2}" dt="2023-12-22T10:57:23.773" v="107" actId="20577"/>
        <pc:sldMkLst>
          <pc:docMk/>
          <pc:sldMk cId="1315630287" sldId="271"/>
        </pc:sldMkLst>
        <pc:spChg chg="mod">
          <ac:chgData name="David Butler" userId="1d4169bac4fa5473" providerId="LiveId" clId="{E3ECB896-234F-4620-A1D4-25E03DFA01D2}" dt="2023-12-22T10:57:23.773" v="107" actId="20577"/>
          <ac:spMkLst>
            <pc:docMk/>
            <pc:sldMk cId="1315630287" sldId="271"/>
            <ac:spMk id="2" creationId="{46FA2B43-B214-B481-E536-625680EBCA35}"/>
          </ac:spMkLst>
        </pc:spChg>
      </pc:sldChg>
      <pc:sldChg chg="modSp add mod">
        <pc:chgData name="David Butler" userId="1d4169bac4fa5473" providerId="LiveId" clId="{E3ECB896-234F-4620-A1D4-25E03DFA01D2}" dt="2023-12-22T10:57:38.456" v="111" actId="20577"/>
        <pc:sldMkLst>
          <pc:docMk/>
          <pc:sldMk cId="3684347197" sldId="272"/>
        </pc:sldMkLst>
        <pc:spChg chg="mod">
          <ac:chgData name="David Butler" userId="1d4169bac4fa5473" providerId="LiveId" clId="{E3ECB896-234F-4620-A1D4-25E03DFA01D2}" dt="2023-12-22T10:57:38.456" v="111" actId="20577"/>
          <ac:spMkLst>
            <pc:docMk/>
            <pc:sldMk cId="3684347197" sldId="272"/>
            <ac:spMk id="2" creationId="{46FA2B43-B214-B481-E536-625680EBCA35}"/>
          </ac:spMkLst>
        </pc:spChg>
      </pc:sldChg>
      <pc:sldChg chg="modSp add mod">
        <pc:chgData name="David Butler" userId="1d4169bac4fa5473" providerId="LiveId" clId="{E3ECB896-234F-4620-A1D4-25E03DFA01D2}" dt="2023-12-22T10:57:43.992" v="117" actId="20577"/>
        <pc:sldMkLst>
          <pc:docMk/>
          <pc:sldMk cId="1612911979" sldId="273"/>
        </pc:sldMkLst>
        <pc:spChg chg="mod">
          <ac:chgData name="David Butler" userId="1d4169bac4fa5473" providerId="LiveId" clId="{E3ECB896-234F-4620-A1D4-25E03DFA01D2}" dt="2023-12-22T10:57:43.992" v="117" actId="20577"/>
          <ac:spMkLst>
            <pc:docMk/>
            <pc:sldMk cId="1612911979" sldId="273"/>
            <ac:spMk id="2" creationId="{46FA2B43-B214-B481-E536-625680EBCA35}"/>
          </ac:spMkLst>
        </pc:spChg>
      </pc:sldChg>
      <pc:sldChg chg="modSp add mod">
        <pc:chgData name="David Butler" userId="1d4169bac4fa5473" providerId="LiveId" clId="{E3ECB896-234F-4620-A1D4-25E03DFA01D2}" dt="2023-12-22T10:57:50.088" v="121" actId="20577"/>
        <pc:sldMkLst>
          <pc:docMk/>
          <pc:sldMk cId="3536769685" sldId="274"/>
        </pc:sldMkLst>
        <pc:spChg chg="mod">
          <ac:chgData name="David Butler" userId="1d4169bac4fa5473" providerId="LiveId" clId="{E3ECB896-234F-4620-A1D4-25E03DFA01D2}" dt="2023-12-22T10:57:50.088" v="121" actId="20577"/>
          <ac:spMkLst>
            <pc:docMk/>
            <pc:sldMk cId="3536769685" sldId="274"/>
            <ac:spMk id="2" creationId="{46FA2B43-B214-B481-E536-625680EBCA35}"/>
          </ac:spMkLst>
        </pc:spChg>
      </pc:sldChg>
      <pc:sldChg chg="modSp add mod">
        <pc:chgData name="David Butler" userId="1d4169bac4fa5473" providerId="LiveId" clId="{E3ECB896-234F-4620-A1D4-25E03DFA01D2}" dt="2023-12-22T10:57:59.546" v="123" actId="20577"/>
        <pc:sldMkLst>
          <pc:docMk/>
          <pc:sldMk cId="2682634542" sldId="275"/>
        </pc:sldMkLst>
        <pc:spChg chg="mod">
          <ac:chgData name="David Butler" userId="1d4169bac4fa5473" providerId="LiveId" clId="{E3ECB896-234F-4620-A1D4-25E03DFA01D2}" dt="2023-12-22T10:57:59.546" v="123" actId="20577"/>
          <ac:spMkLst>
            <pc:docMk/>
            <pc:sldMk cId="2682634542" sldId="275"/>
            <ac:spMk id="2" creationId="{46FA2B43-B214-B481-E536-625680EBCA35}"/>
          </ac:spMkLst>
        </pc:spChg>
      </pc:sldChg>
      <pc:sldChg chg="add">
        <pc:chgData name="David Butler" userId="1d4169bac4fa5473" providerId="LiveId" clId="{E3ECB896-234F-4620-A1D4-25E03DFA01D2}" dt="2023-12-22T10:56:52.948" v="85" actId="2890"/>
        <pc:sldMkLst>
          <pc:docMk/>
          <pc:sldMk cId="597642400" sldId="276"/>
        </pc:sldMkLst>
      </pc:sldChg>
      <pc:sldChg chg="add del">
        <pc:chgData name="David Butler" userId="1d4169bac4fa5473" providerId="LiveId" clId="{E3ECB896-234F-4620-A1D4-25E03DFA01D2}" dt="2023-12-22T10:58:06.230" v="127" actId="47"/>
        <pc:sldMkLst>
          <pc:docMk/>
          <pc:sldMk cId="3441637791" sldId="277"/>
        </pc:sldMkLst>
      </pc:sldChg>
      <pc:sldChg chg="add del">
        <pc:chgData name="David Butler" userId="1d4169bac4fa5473" providerId="LiveId" clId="{E3ECB896-234F-4620-A1D4-25E03DFA01D2}" dt="2023-12-22T10:58:05.743" v="126" actId="47"/>
        <pc:sldMkLst>
          <pc:docMk/>
          <pc:sldMk cId="3877381863" sldId="278"/>
        </pc:sldMkLst>
      </pc:sldChg>
      <pc:sldChg chg="add del">
        <pc:chgData name="David Butler" userId="1d4169bac4fa5473" providerId="LiveId" clId="{E3ECB896-234F-4620-A1D4-25E03DFA01D2}" dt="2023-12-22T10:58:05.239" v="125" actId="47"/>
        <pc:sldMkLst>
          <pc:docMk/>
          <pc:sldMk cId="70064932" sldId="279"/>
        </pc:sldMkLst>
      </pc:sldChg>
    </pc:docChg>
  </pc:docChgLst>
  <pc:docChgLst>
    <pc:chgData name="David Butler" userId="1d4169bac4fa5473" providerId="LiveId" clId="{B3383D0E-3001-4182-A7CC-0B13801D9C95}"/>
    <pc:docChg chg="custSel addSld modSld sldOrd">
      <pc:chgData name="David Butler" userId="1d4169bac4fa5473" providerId="LiveId" clId="{B3383D0E-3001-4182-A7CC-0B13801D9C95}" dt="2024-09-14T08:21:49.026" v="35" actId="26606"/>
      <pc:docMkLst>
        <pc:docMk/>
      </pc:docMkLst>
      <pc:sldChg chg="addSp delSp modSp mod">
        <pc:chgData name="David Butler" userId="1d4169bac4fa5473" providerId="LiveId" clId="{B3383D0E-3001-4182-A7CC-0B13801D9C95}" dt="2024-09-14T08:19:24.819" v="15" actId="14100"/>
        <pc:sldMkLst>
          <pc:docMk/>
          <pc:sldMk cId="3755815584" sldId="257"/>
        </pc:sldMkLst>
        <pc:picChg chg="add mod">
          <ac:chgData name="David Butler" userId="1d4169bac4fa5473" providerId="LiveId" clId="{B3383D0E-3001-4182-A7CC-0B13801D9C95}" dt="2024-09-14T08:18:41.645" v="3" actId="14100"/>
          <ac:picMkLst>
            <pc:docMk/>
            <pc:sldMk cId="3755815584" sldId="257"/>
            <ac:picMk id="2" creationId="{E498B835-30C6-D03F-750D-ABD1FA7EABAA}"/>
          </ac:picMkLst>
        </pc:picChg>
        <pc:picChg chg="add mod">
          <ac:chgData name="David Butler" userId="1d4169bac4fa5473" providerId="LiveId" clId="{B3383D0E-3001-4182-A7CC-0B13801D9C95}" dt="2024-09-14T08:18:55.602" v="7" actId="14100"/>
          <ac:picMkLst>
            <pc:docMk/>
            <pc:sldMk cId="3755815584" sldId="257"/>
            <ac:picMk id="3" creationId="{752C0347-8927-FF39-2949-3C741DF4E0B2}"/>
          </ac:picMkLst>
        </pc:picChg>
        <pc:picChg chg="add mod">
          <ac:chgData name="David Butler" userId="1d4169bac4fa5473" providerId="LiveId" clId="{B3383D0E-3001-4182-A7CC-0B13801D9C95}" dt="2024-09-14T08:19:09.931" v="11" actId="14100"/>
          <ac:picMkLst>
            <pc:docMk/>
            <pc:sldMk cId="3755815584" sldId="257"/>
            <ac:picMk id="4" creationId="{53964C9F-9C49-8CDA-453C-3695505798F2}"/>
          </ac:picMkLst>
        </pc:picChg>
        <pc:picChg chg="add mod">
          <ac:chgData name="David Butler" userId="1d4169bac4fa5473" providerId="LiveId" clId="{B3383D0E-3001-4182-A7CC-0B13801D9C95}" dt="2024-09-14T08:19:24.819" v="15" actId="14100"/>
          <ac:picMkLst>
            <pc:docMk/>
            <pc:sldMk cId="3755815584" sldId="257"/>
            <ac:picMk id="5" creationId="{6635BBCF-15DB-7CC8-2309-F7C9DA4CC99E}"/>
          </ac:picMkLst>
        </pc:picChg>
        <pc:picChg chg="del">
          <ac:chgData name="David Butler" userId="1d4169bac4fa5473" providerId="LiveId" clId="{B3383D0E-3001-4182-A7CC-0B13801D9C95}" dt="2024-09-14T08:18:10.886" v="0" actId="478"/>
          <ac:picMkLst>
            <pc:docMk/>
            <pc:sldMk cId="3755815584" sldId="257"/>
            <ac:picMk id="38" creationId="{D3F51011-4AB9-41BF-B937-29276ED6DCAE}"/>
          </ac:picMkLst>
        </pc:picChg>
        <pc:picChg chg="del">
          <ac:chgData name="David Butler" userId="1d4169bac4fa5473" providerId="LiveId" clId="{B3383D0E-3001-4182-A7CC-0B13801D9C95}" dt="2024-09-14T08:18:45.054" v="4" actId="478"/>
          <ac:picMkLst>
            <pc:docMk/>
            <pc:sldMk cId="3755815584" sldId="257"/>
            <ac:picMk id="41" creationId="{3688DB69-06CF-4CEF-9313-2D57F4688C9C}"/>
          </ac:picMkLst>
        </pc:picChg>
        <pc:picChg chg="del">
          <ac:chgData name="David Butler" userId="1d4169bac4fa5473" providerId="LiveId" clId="{B3383D0E-3001-4182-A7CC-0B13801D9C95}" dt="2024-09-14T08:19:00.904" v="8" actId="478"/>
          <ac:picMkLst>
            <pc:docMk/>
            <pc:sldMk cId="3755815584" sldId="257"/>
            <ac:picMk id="42" creationId="{339A64BE-E320-4E32-9642-E01E75676C21}"/>
          </ac:picMkLst>
        </pc:picChg>
        <pc:picChg chg="del">
          <ac:chgData name="David Butler" userId="1d4169bac4fa5473" providerId="LiveId" clId="{B3383D0E-3001-4182-A7CC-0B13801D9C95}" dt="2024-09-14T08:19:19.379" v="12" actId="478"/>
          <ac:picMkLst>
            <pc:docMk/>
            <pc:sldMk cId="3755815584" sldId="257"/>
            <ac:picMk id="46" creationId="{61531F58-2628-473E-BD99-A39C3303F5C4}"/>
          </ac:picMkLst>
        </pc:picChg>
      </pc:sldChg>
      <pc:sldChg chg="addSp delSp modSp mod ord">
        <pc:chgData name="David Butler" userId="1d4169bac4fa5473" providerId="LiveId" clId="{B3383D0E-3001-4182-A7CC-0B13801D9C95}" dt="2024-09-14T08:20:35.880" v="24"/>
        <pc:sldMkLst>
          <pc:docMk/>
          <pc:sldMk cId="2974854617" sldId="261"/>
        </pc:sldMkLst>
        <pc:picChg chg="del">
          <ac:chgData name="David Butler" userId="1d4169bac4fa5473" providerId="LiveId" clId="{B3383D0E-3001-4182-A7CC-0B13801D9C95}" dt="2024-09-14T08:19:50.080" v="18" actId="478"/>
          <ac:picMkLst>
            <pc:docMk/>
            <pc:sldMk cId="2974854617" sldId="261"/>
            <ac:picMk id="3" creationId="{783545B4-FDC3-EDB3-0783-82E72569C8EF}"/>
          </ac:picMkLst>
        </pc:picChg>
        <pc:picChg chg="add mod">
          <ac:chgData name="David Butler" userId="1d4169bac4fa5473" providerId="LiveId" clId="{B3383D0E-3001-4182-A7CC-0B13801D9C95}" dt="2024-09-14T08:20:12.665" v="20" actId="26606"/>
          <ac:picMkLst>
            <pc:docMk/>
            <pc:sldMk cId="2974854617" sldId="261"/>
            <ac:picMk id="4" creationId="{B5440D7C-2C70-E96B-5C98-71994E8903C8}"/>
          </ac:picMkLst>
        </pc:picChg>
      </pc:sldChg>
      <pc:sldChg chg="ord">
        <pc:chgData name="David Butler" userId="1d4169bac4fa5473" providerId="LiveId" clId="{B3383D0E-3001-4182-A7CC-0B13801D9C95}" dt="2024-09-14T08:21:15.054" v="30"/>
        <pc:sldMkLst>
          <pc:docMk/>
          <pc:sldMk cId="4166700049" sldId="262"/>
        </pc:sldMkLst>
      </pc:sldChg>
      <pc:sldChg chg="addSp delSp modSp mod">
        <pc:chgData name="David Butler" userId="1d4169bac4fa5473" providerId="LiveId" clId="{B3383D0E-3001-4182-A7CC-0B13801D9C95}" dt="2024-09-14T08:21:34.720" v="32" actId="26606"/>
        <pc:sldMkLst>
          <pc:docMk/>
          <pc:sldMk cId="2380399838" sldId="264"/>
        </pc:sldMkLst>
        <pc:picChg chg="del">
          <ac:chgData name="David Butler" userId="1d4169bac4fa5473" providerId="LiveId" clId="{B3383D0E-3001-4182-A7CC-0B13801D9C95}" dt="2024-09-14T08:21:06.144" v="28" actId="478"/>
          <ac:picMkLst>
            <pc:docMk/>
            <pc:sldMk cId="2380399838" sldId="264"/>
            <ac:picMk id="3" creationId="{998751CB-601A-264E-4E73-9A85A0ACED26}"/>
          </ac:picMkLst>
        </pc:picChg>
        <pc:picChg chg="add mod">
          <ac:chgData name="David Butler" userId="1d4169bac4fa5473" providerId="LiveId" clId="{B3383D0E-3001-4182-A7CC-0B13801D9C95}" dt="2024-09-14T08:21:34.720" v="32" actId="26606"/>
          <ac:picMkLst>
            <pc:docMk/>
            <pc:sldMk cId="2380399838" sldId="264"/>
            <ac:picMk id="4" creationId="{7DAC263C-FAD6-CCC9-18B4-D0DACE5BC741}"/>
          </ac:picMkLst>
        </pc:picChg>
      </pc:sldChg>
      <pc:sldChg chg="addSp delSp modSp mod">
        <pc:chgData name="David Butler" userId="1d4169bac4fa5473" providerId="LiveId" clId="{B3383D0E-3001-4182-A7CC-0B13801D9C95}" dt="2024-09-14T08:21:49.026" v="35" actId="26606"/>
        <pc:sldMkLst>
          <pc:docMk/>
          <pc:sldMk cId="4022219611" sldId="265"/>
        </pc:sldMkLst>
        <pc:picChg chg="del">
          <ac:chgData name="David Butler" userId="1d4169bac4fa5473" providerId="LiveId" clId="{B3383D0E-3001-4182-A7CC-0B13801D9C95}" dt="2024-09-14T08:21:38.257" v="33" actId="478"/>
          <ac:picMkLst>
            <pc:docMk/>
            <pc:sldMk cId="4022219611" sldId="265"/>
            <ac:picMk id="3" creationId="{DD247F69-8502-4D94-E0B3-CF476FDB8D53}"/>
          </ac:picMkLst>
        </pc:picChg>
        <pc:picChg chg="add mod">
          <ac:chgData name="David Butler" userId="1d4169bac4fa5473" providerId="LiveId" clId="{B3383D0E-3001-4182-A7CC-0B13801D9C95}" dt="2024-09-14T08:21:49.026" v="35" actId="26606"/>
          <ac:picMkLst>
            <pc:docMk/>
            <pc:sldMk cId="4022219611" sldId="265"/>
            <ac:picMk id="4" creationId="{E94F5D85-0A24-B159-07DE-7AF86DA4C0A7}"/>
          </ac:picMkLst>
        </pc:picChg>
      </pc:sldChg>
      <pc:sldChg chg="addSp modSp new mod setBg">
        <pc:chgData name="David Butler" userId="1d4169bac4fa5473" providerId="LiveId" clId="{B3383D0E-3001-4182-A7CC-0B13801D9C95}" dt="2024-09-14T08:20:59.192" v="27" actId="26606"/>
        <pc:sldMkLst>
          <pc:docMk/>
          <pc:sldMk cId="2845647400" sldId="277"/>
        </pc:sldMkLst>
        <pc:picChg chg="add mod">
          <ac:chgData name="David Butler" userId="1d4169bac4fa5473" providerId="LiveId" clId="{B3383D0E-3001-4182-A7CC-0B13801D9C95}" dt="2024-09-14T08:20:59.192" v="27" actId="26606"/>
          <ac:picMkLst>
            <pc:docMk/>
            <pc:sldMk cId="2845647400" sldId="277"/>
            <ac:picMk id="3" creationId="{20B79596-62E4-A234-50E0-D278FE550025}"/>
          </ac:picMkLst>
        </pc:picChg>
      </pc:sldChg>
    </pc:docChg>
  </pc:docChgLst>
  <pc:docChgLst>
    <pc:chgData name="David Butler" userId="5e725e48-0273-4087-b2eb-09e2acbbccf3" providerId="ADAL" clId="{8F8462C5-250C-4E37-BF40-74717393B363}"/>
    <pc:docChg chg="undo custSel addSld modSld">
      <pc:chgData name="David Butler" userId="5e725e48-0273-4087-b2eb-09e2acbbccf3" providerId="ADAL" clId="{8F8462C5-250C-4E37-BF40-74717393B363}" dt="2023-08-17T15:36:28.293" v="100" actId="14100"/>
      <pc:docMkLst>
        <pc:docMk/>
      </pc:docMkLst>
      <pc:sldChg chg="addSp delSp modSp">
        <pc:chgData name="David Butler" userId="5e725e48-0273-4087-b2eb-09e2acbbccf3" providerId="ADAL" clId="{8F8462C5-250C-4E37-BF40-74717393B363}" dt="2023-08-17T15:32:53.060" v="61" actId="14100"/>
        <pc:sldMkLst>
          <pc:docMk/>
          <pc:sldMk cId="3755815584" sldId="257"/>
        </pc:sldMkLst>
        <pc:spChg chg="mod">
          <ac:chgData name="David Butler" userId="5e725e48-0273-4087-b2eb-09e2acbbccf3" providerId="ADAL" clId="{8F8462C5-250C-4E37-BF40-74717393B363}" dt="2023-08-17T15:30:35.303" v="31" actId="1076"/>
          <ac:spMkLst>
            <pc:docMk/>
            <pc:sldMk cId="3755815584" sldId="257"/>
            <ac:spMk id="11" creationId="{6FC2F606-C203-B58B-60BD-25DD4EE6B3FD}"/>
          </ac:spMkLst>
        </pc:spChg>
        <pc:spChg chg="mod">
          <ac:chgData name="David Butler" userId="5e725e48-0273-4087-b2eb-09e2acbbccf3" providerId="ADAL" clId="{8F8462C5-250C-4E37-BF40-74717393B363}" dt="2023-08-17T15:32:08.376" v="44" actId="1076"/>
          <ac:spMkLst>
            <pc:docMk/>
            <pc:sldMk cId="3755815584" sldId="257"/>
            <ac:spMk id="20" creationId="{EC9C4F04-A1CB-E626-899F-FDA9B599CBEB}"/>
          </ac:spMkLst>
        </pc:spChg>
        <pc:spChg chg="mod">
          <ac:chgData name="David Butler" userId="5e725e48-0273-4087-b2eb-09e2acbbccf3" providerId="ADAL" clId="{8F8462C5-250C-4E37-BF40-74717393B363}" dt="2023-08-17T15:30:39.080" v="33" actId="1076"/>
          <ac:spMkLst>
            <pc:docMk/>
            <pc:sldMk cId="3755815584" sldId="257"/>
            <ac:spMk id="21" creationId="{7E03C533-118E-3964-5373-8CBB0D4065BD}"/>
          </ac:spMkLst>
        </pc:spChg>
        <pc:spChg chg="mod">
          <ac:chgData name="David Butler" userId="5e725e48-0273-4087-b2eb-09e2acbbccf3" providerId="ADAL" clId="{8F8462C5-250C-4E37-BF40-74717393B363}" dt="2023-08-17T15:32:12.970" v="47" actId="1076"/>
          <ac:spMkLst>
            <pc:docMk/>
            <pc:sldMk cId="3755815584" sldId="257"/>
            <ac:spMk id="22" creationId="{94BF686C-2875-E6A5-AFBE-432DC3CA2ECF}"/>
          </ac:spMkLst>
        </pc:spChg>
        <pc:spChg chg="mod">
          <ac:chgData name="David Butler" userId="5e725e48-0273-4087-b2eb-09e2acbbccf3" providerId="ADAL" clId="{8F8462C5-250C-4E37-BF40-74717393B363}" dt="2023-08-17T15:32:33.786" v="50" actId="1076"/>
          <ac:spMkLst>
            <pc:docMk/>
            <pc:sldMk cId="3755815584" sldId="257"/>
            <ac:spMk id="23" creationId="{24D18DED-EFCC-0347-952C-17D679E43DE6}"/>
          </ac:spMkLst>
        </pc:spChg>
        <pc:spChg chg="mod">
          <ac:chgData name="David Butler" userId="5e725e48-0273-4087-b2eb-09e2acbbccf3" providerId="ADAL" clId="{8F8462C5-250C-4E37-BF40-74717393B363}" dt="2023-08-17T15:32:40.154" v="53" actId="1076"/>
          <ac:spMkLst>
            <pc:docMk/>
            <pc:sldMk cId="3755815584" sldId="257"/>
            <ac:spMk id="24" creationId="{1F8A2E48-DB25-EE58-D0D0-FAC42CA1FD30}"/>
          </ac:spMkLst>
        </pc:spChg>
        <pc:spChg chg="mod">
          <ac:chgData name="David Butler" userId="5e725e48-0273-4087-b2eb-09e2acbbccf3" providerId="ADAL" clId="{8F8462C5-250C-4E37-BF40-74717393B363}" dt="2023-08-17T15:32:02.969" v="41" actId="1076"/>
          <ac:spMkLst>
            <pc:docMk/>
            <pc:sldMk cId="3755815584" sldId="257"/>
            <ac:spMk id="25" creationId="{8F140155-014C-E222-06CA-DCD61C750869}"/>
          </ac:spMkLst>
        </pc:spChg>
        <pc:spChg chg="mod">
          <ac:chgData name="David Butler" userId="5e725e48-0273-4087-b2eb-09e2acbbccf3" providerId="ADAL" clId="{8F8462C5-250C-4E37-BF40-74717393B363}" dt="2023-08-17T15:32:45.170" v="56" actId="1076"/>
          <ac:spMkLst>
            <pc:docMk/>
            <pc:sldMk cId="3755815584" sldId="257"/>
            <ac:spMk id="26" creationId="{08F24E84-225D-407E-48AD-1D706EDFD9ED}"/>
          </ac:spMkLst>
        </pc:spChg>
        <pc:spChg chg="mod">
          <ac:chgData name="David Butler" userId="5e725e48-0273-4087-b2eb-09e2acbbccf3" providerId="ADAL" clId="{8F8462C5-250C-4E37-BF40-74717393B363}" dt="2023-08-17T15:32:50.246" v="59" actId="1076"/>
          <ac:spMkLst>
            <pc:docMk/>
            <pc:sldMk cId="3755815584" sldId="257"/>
            <ac:spMk id="27" creationId="{D66CB6A2-0237-8C09-C813-D1C158E40B9F}"/>
          </ac:spMkLst>
        </pc:spChg>
        <pc:picChg chg="del">
          <ac:chgData name="David Butler" userId="5e725e48-0273-4087-b2eb-09e2acbbccf3" providerId="ADAL" clId="{8F8462C5-250C-4E37-BF40-74717393B363}" dt="2023-08-17T15:25:16.026" v="0" actId="478"/>
          <ac:picMkLst>
            <pc:docMk/>
            <pc:sldMk cId="3755815584" sldId="257"/>
            <ac:picMk id="28" creationId="{663889EB-59CF-4B80-8A37-09624E32A0A0}"/>
          </ac:picMkLst>
        </pc:picChg>
        <pc:picChg chg="del">
          <ac:chgData name="David Butler" userId="5e725e48-0273-4087-b2eb-09e2acbbccf3" providerId="ADAL" clId="{8F8462C5-250C-4E37-BF40-74717393B363}" dt="2023-08-17T15:25:16.871" v="1" actId="478"/>
          <ac:picMkLst>
            <pc:docMk/>
            <pc:sldMk cId="3755815584" sldId="257"/>
            <ac:picMk id="29" creationId="{4F4CAC49-E7A6-4A5C-A5A3-21AA5F3096A6}"/>
          </ac:picMkLst>
        </pc:picChg>
        <pc:picChg chg="del">
          <ac:chgData name="David Butler" userId="5e725e48-0273-4087-b2eb-09e2acbbccf3" providerId="ADAL" clId="{8F8462C5-250C-4E37-BF40-74717393B363}" dt="2023-08-17T15:25:17.590" v="2" actId="478"/>
          <ac:picMkLst>
            <pc:docMk/>
            <pc:sldMk cId="3755815584" sldId="257"/>
            <ac:picMk id="30" creationId="{4DCBE9A7-E0CA-40D7-AF76-A67DEAB35FD5}"/>
          </ac:picMkLst>
        </pc:picChg>
        <pc:picChg chg="del">
          <ac:chgData name="David Butler" userId="5e725e48-0273-4087-b2eb-09e2acbbccf3" providerId="ADAL" clId="{8F8462C5-250C-4E37-BF40-74717393B363}" dt="2023-08-17T15:25:20.854" v="7" actId="478"/>
          <ac:picMkLst>
            <pc:docMk/>
            <pc:sldMk cId="3755815584" sldId="257"/>
            <ac:picMk id="31" creationId="{30728355-4BE4-4559-AF71-DE1A09C83878}"/>
          </ac:picMkLst>
        </pc:picChg>
        <pc:picChg chg="del">
          <ac:chgData name="David Butler" userId="5e725e48-0273-4087-b2eb-09e2acbbccf3" providerId="ADAL" clId="{8F8462C5-250C-4E37-BF40-74717393B363}" dt="2023-08-17T15:25:20.158" v="6" actId="478"/>
          <ac:picMkLst>
            <pc:docMk/>
            <pc:sldMk cId="3755815584" sldId="257"/>
            <ac:picMk id="32" creationId="{A669C6E7-9708-43EF-A4DA-F90029CA127B}"/>
          </ac:picMkLst>
        </pc:picChg>
        <pc:picChg chg="del">
          <ac:chgData name="David Butler" userId="5e725e48-0273-4087-b2eb-09e2acbbccf3" providerId="ADAL" clId="{8F8462C5-250C-4E37-BF40-74717393B363}" dt="2023-08-17T15:25:18.165" v="3" actId="478"/>
          <ac:picMkLst>
            <pc:docMk/>
            <pc:sldMk cId="3755815584" sldId="257"/>
            <ac:picMk id="33" creationId="{432F282E-399C-4A66-A158-1F941872CE14}"/>
          </ac:picMkLst>
        </pc:picChg>
        <pc:picChg chg="del">
          <ac:chgData name="David Butler" userId="5e725e48-0273-4087-b2eb-09e2acbbccf3" providerId="ADAL" clId="{8F8462C5-250C-4E37-BF40-74717393B363}" dt="2023-08-17T15:25:21.406" v="8" actId="478"/>
          <ac:picMkLst>
            <pc:docMk/>
            <pc:sldMk cId="3755815584" sldId="257"/>
            <ac:picMk id="34" creationId="{E5083F7F-7F13-4668-89FE-E236D2F781A5}"/>
          </ac:picMkLst>
        </pc:picChg>
        <pc:picChg chg="del">
          <ac:chgData name="David Butler" userId="5e725e48-0273-4087-b2eb-09e2acbbccf3" providerId="ADAL" clId="{8F8462C5-250C-4E37-BF40-74717393B363}" dt="2023-08-17T15:25:19.623" v="5" actId="478"/>
          <ac:picMkLst>
            <pc:docMk/>
            <pc:sldMk cId="3755815584" sldId="257"/>
            <ac:picMk id="35" creationId="{6626DD4A-8072-4B1A-93F6-EAF7492C3BF4}"/>
          </ac:picMkLst>
        </pc:picChg>
        <pc:picChg chg="del">
          <ac:chgData name="David Butler" userId="5e725e48-0273-4087-b2eb-09e2acbbccf3" providerId="ADAL" clId="{8F8462C5-250C-4E37-BF40-74717393B363}" dt="2023-08-17T15:25:18.686" v="4" actId="478"/>
          <ac:picMkLst>
            <pc:docMk/>
            <pc:sldMk cId="3755815584" sldId="257"/>
            <ac:picMk id="36" creationId="{30D4106F-9C38-42DA-8AD6-922BCD8D5CAA}"/>
          </ac:picMkLst>
        </pc:picChg>
        <pc:picChg chg="add mod">
          <ac:chgData name="David Butler" userId="5e725e48-0273-4087-b2eb-09e2acbbccf3" providerId="ADAL" clId="{8F8462C5-250C-4E37-BF40-74717393B363}" dt="2023-08-17T15:31:57.234" v="37" actId="14100"/>
          <ac:picMkLst>
            <pc:docMk/>
            <pc:sldMk cId="3755815584" sldId="257"/>
            <ac:picMk id="37" creationId="{AFD25C17-2CDA-426D-88AC-8D8EFA69D125}"/>
          </ac:picMkLst>
        </pc:picChg>
        <pc:picChg chg="add mod">
          <ac:chgData name="David Butler" userId="5e725e48-0273-4087-b2eb-09e2acbbccf3" providerId="ADAL" clId="{8F8462C5-250C-4E37-BF40-74717393B363}" dt="2023-08-17T15:32:11.055" v="46" actId="14100"/>
          <ac:picMkLst>
            <pc:docMk/>
            <pc:sldMk cId="3755815584" sldId="257"/>
            <ac:picMk id="38" creationId="{D3F51011-4AB9-41BF-B937-29276ED6DCAE}"/>
          </ac:picMkLst>
        </pc:picChg>
        <pc:picChg chg="add mod">
          <ac:chgData name="David Butler" userId="5e725e48-0273-4087-b2eb-09e2acbbccf3" providerId="ADAL" clId="{8F8462C5-250C-4E37-BF40-74717393B363}" dt="2023-08-17T15:32:16.329" v="49" actId="14100"/>
          <ac:picMkLst>
            <pc:docMk/>
            <pc:sldMk cId="3755815584" sldId="257"/>
            <ac:picMk id="39" creationId="{E3467640-3482-4584-AD9F-81A4A73EB5B2}"/>
          </ac:picMkLst>
        </pc:picChg>
        <pc:picChg chg="add del mod">
          <ac:chgData name="David Butler" userId="5e725e48-0273-4087-b2eb-09e2acbbccf3" providerId="ADAL" clId="{8F8462C5-250C-4E37-BF40-74717393B363}" dt="2023-08-17T15:26:24.307" v="17" actId="478"/>
          <ac:picMkLst>
            <pc:docMk/>
            <pc:sldMk cId="3755815584" sldId="257"/>
            <ac:picMk id="40" creationId="{7FBDC065-BE60-44D5-81EA-3B15FFAE73C6}"/>
          </ac:picMkLst>
        </pc:picChg>
        <pc:picChg chg="add mod">
          <ac:chgData name="David Butler" userId="5e725e48-0273-4087-b2eb-09e2acbbccf3" providerId="ADAL" clId="{8F8462C5-250C-4E37-BF40-74717393B363}" dt="2023-08-17T15:32:00.241" v="39" actId="14100"/>
          <ac:picMkLst>
            <pc:docMk/>
            <pc:sldMk cId="3755815584" sldId="257"/>
            <ac:picMk id="41" creationId="{3688DB69-06CF-4CEF-9313-2D57F4688C9C}"/>
          </ac:picMkLst>
        </pc:picChg>
        <pc:picChg chg="add mod">
          <ac:chgData name="David Butler" userId="5e725e48-0273-4087-b2eb-09e2acbbccf3" providerId="ADAL" clId="{8F8462C5-250C-4E37-BF40-74717393B363}" dt="2023-08-17T15:32:42.699" v="55" actId="14100"/>
          <ac:picMkLst>
            <pc:docMk/>
            <pc:sldMk cId="3755815584" sldId="257"/>
            <ac:picMk id="42" creationId="{339A64BE-E320-4E32-9642-E01E75676C21}"/>
          </ac:picMkLst>
        </pc:picChg>
        <pc:picChg chg="add mod">
          <ac:chgData name="David Butler" userId="5e725e48-0273-4087-b2eb-09e2acbbccf3" providerId="ADAL" clId="{8F8462C5-250C-4E37-BF40-74717393B363}" dt="2023-08-17T15:32:37.914" v="52" actId="14100"/>
          <ac:picMkLst>
            <pc:docMk/>
            <pc:sldMk cId="3755815584" sldId="257"/>
            <ac:picMk id="43" creationId="{077636E2-CD13-41C5-92F8-0AF8F2CA1576}"/>
          </ac:picMkLst>
        </pc:picChg>
        <pc:picChg chg="add mod">
          <ac:chgData name="David Butler" userId="5e725e48-0273-4087-b2eb-09e2acbbccf3" providerId="ADAL" clId="{8F8462C5-250C-4E37-BF40-74717393B363}" dt="2023-08-17T15:32:05.586" v="43" actId="14100"/>
          <ac:picMkLst>
            <pc:docMk/>
            <pc:sldMk cId="3755815584" sldId="257"/>
            <ac:picMk id="44" creationId="{442438A7-605C-4E8F-A39D-075D61BF3036}"/>
          </ac:picMkLst>
        </pc:picChg>
        <pc:picChg chg="add mod">
          <ac:chgData name="David Butler" userId="5e725e48-0273-4087-b2eb-09e2acbbccf3" providerId="ADAL" clId="{8F8462C5-250C-4E37-BF40-74717393B363}" dt="2023-08-17T15:32:48.397" v="58" actId="14100"/>
          <ac:picMkLst>
            <pc:docMk/>
            <pc:sldMk cId="3755815584" sldId="257"/>
            <ac:picMk id="45" creationId="{9AA1DF31-788B-463F-A66F-30CE7DD28852}"/>
          </ac:picMkLst>
        </pc:picChg>
        <pc:picChg chg="add mod">
          <ac:chgData name="David Butler" userId="5e725e48-0273-4087-b2eb-09e2acbbccf3" providerId="ADAL" clId="{8F8462C5-250C-4E37-BF40-74717393B363}" dt="2023-08-17T15:32:53.060" v="61" actId="14100"/>
          <ac:picMkLst>
            <pc:docMk/>
            <pc:sldMk cId="3755815584" sldId="257"/>
            <ac:picMk id="46" creationId="{61531F58-2628-473E-BD99-A39C3303F5C4}"/>
          </ac:picMkLst>
        </pc:picChg>
      </pc:sldChg>
      <pc:sldChg chg="addSp delSp modSp">
        <pc:chgData name="David Butler" userId="5e725e48-0273-4087-b2eb-09e2acbbccf3" providerId="ADAL" clId="{8F8462C5-250C-4E37-BF40-74717393B363}" dt="2023-08-17T15:34:01.715" v="77" actId="14100"/>
        <pc:sldMkLst>
          <pc:docMk/>
          <pc:sldMk cId="4059780499" sldId="258"/>
        </pc:sldMkLst>
        <pc:picChg chg="add mod">
          <ac:chgData name="David Butler" userId="5e725e48-0273-4087-b2eb-09e2acbbccf3" providerId="ADAL" clId="{8F8462C5-250C-4E37-BF40-74717393B363}" dt="2023-08-17T15:34:01.715" v="77" actId="14100"/>
          <ac:picMkLst>
            <pc:docMk/>
            <pc:sldMk cId="4059780499" sldId="258"/>
            <ac:picMk id="2" creationId="{90944574-869F-49E2-A9FA-1D256E1C4C3E}"/>
          </ac:picMkLst>
        </pc:picChg>
        <pc:picChg chg="del">
          <ac:chgData name="David Butler" userId="5e725e48-0273-4087-b2eb-09e2acbbccf3" providerId="ADAL" clId="{8F8462C5-250C-4E37-BF40-74717393B363}" dt="2023-08-17T15:33:45.646" v="73" actId="478"/>
          <ac:picMkLst>
            <pc:docMk/>
            <pc:sldMk cId="4059780499" sldId="258"/>
            <ac:picMk id="5" creationId="{AFD14A0C-E2EB-43F1-A5AF-D106482F7352}"/>
          </ac:picMkLst>
        </pc:picChg>
      </pc:sldChg>
      <pc:sldChg chg="addSp delSp modSp">
        <pc:chgData name="David Butler" userId="5e725e48-0273-4087-b2eb-09e2acbbccf3" providerId="ADAL" clId="{8F8462C5-250C-4E37-BF40-74717393B363}" dt="2023-08-17T15:35:43.965" v="93" actId="1076"/>
        <pc:sldMkLst>
          <pc:docMk/>
          <pc:sldMk cId="1442893318" sldId="259"/>
        </pc:sldMkLst>
        <pc:picChg chg="add del mod">
          <ac:chgData name="David Butler" userId="5e725e48-0273-4087-b2eb-09e2acbbccf3" providerId="ADAL" clId="{8F8462C5-250C-4E37-BF40-74717393B363}" dt="2023-08-17T15:35:37.708" v="87" actId="478"/>
          <ac:picMkLst>
            <pc:docMk/>
            <pc:sldMk cId="1442893318" sldId="259"/>
            <ac:picMk id="2" creationId="{4FC09ADF-1D0F-438B-A88C-34530B6EA198}"/>
          </ac:picMkLst>
        </pc:picChg>
        <pc:picChg chg="add mod">
          <ac:chgData name="David Butler" userId="5e725e48-0273-4087-b2eb-09e2acbbccf3" providerId="ADAL" clId="{8F8462C5-250C-4E37-BF40-74717393B363}" dt="2023-08-17T15:35:43.965" v="93" actId="1076"/>
          <ac:picMkLst>
            <pc:docMk/>
            <pc:sldMk cId="1442893318" sldId="259"/>
            <ac:picMk id="3" creationId="{5D49CF14-305D-4A1A-AB2E-C01452184450}"/>
          </ac:picMkLst>
        </pc:picChg>
        <pc:picChg chg="del">
          <ac:chgData name="David Butler" userId="5e725e48-0273-4087-b2eb-09e2acbbccf3" providerId="ADAL" clId="{8F8462C5-250C-4E37-BF40-74717393B363}" dt="2023-08-17T15:33:29.026" v="69" actId="478"/>
          <ac:picMkLst>
            <pc:docMk/>
            <pc:sldMk cId="1442893318" sldId="259"/>
            <ac:picMk id="5" creationId="{03892601-0AA1-4735-8C3F-9C3D2AE9DE5C}"/>
          </ac:picMkLst>
        </pc:picChg>
      </pc:sldChg>
      <pc:sldChg chg="addSp delSp modSp">
        <pc:chgData name="David Butler" userId="5e725e48-0273-4087-b2eb-09e2acbbccf3" providerId="ADAL" clId="{8F8462C5-250C-4E37-BF40-74717393B363}" dt="2023-08-17T15:33:26.244" v="68" actId="1076"/>
        <pc:sldMkLst>
          <pc:docMk/>
          <pc:sldMk cId="1644128562" sldId="260"/>
        </pc:sldMkLst>
        <pc:picChg chg="add mod">
          <ac:chgData name="David Butler" userId="5e725e48-0273-4087-b2eb-09e2acbbccf3" providerId="ADAL" clId="{8F8462C5-250C-4E37-BF40-74717393B363}" dt="2023-08-17T15:33:26.244" v="68" actId="1076"/>
          <ac:picMkLst>
            <pc:docMk/>
            <pc:sldMk cId="1644128562" sldId="260"/>
            <ac:picMk id="2" creationId="{FF89F7CF-5023-4C36-B388-D72FB216CDE2}"/>
          </ac:picMkLst>
        </pc:picChg>
        <pc:picChg chg="del">
          <ac:chgData name="David Butler" userId="5e725e48-0273-4087-b2eb-09e2acbbccf3" providerId="ADAL" clId="{8F8462C5-250C-4E37-BF40-74717393B363}" dt="2023-08-17T15:32:58.199" v="62" actId="478"/>
          <ac:picMkLst>
            <pc:docMk/>
            <pc:sldMk cId="1644128562" sldId="260"/>
            <ac:picMk id="5" creationId="{9A644A44-B9CB-4D86-A717-438D6BD31686}"/>
          </ac:picMkLst>
        </pc:picChg>
      </pc:sldChg>
      <pc:sldChg chg="addSp modSp add">
        <pc:chgData name="David Butler" userId="5e725e48-0273-4087-b2eb-09e2acbbccf3" providerId="ADAL" clId="{8F8462C5-250C-4E37-BF40-74717393B363}" dt="2023-08-17T15:34:24.607" v="81" actId="14100"/>
        <pc:sldMkLst>
          <pc:docMk/>
          <pc:sldMk cId="4051170851" sldId="261"/>
        </pc:sldMkLst>
        <pc:picChg chg="add mod">
          <ac:chgData name="David Butler" userId="5e725e48-0273-4087-b2eb-09e2acbbccf3" providerId="ADAL" clId="{8F8462C5-250C-4E37-BF40-74717393B363}" dt="2023-08-17T15:34:24.607" v="81" actId="14100"/>
          <ac:picMkLst>
            <pc:docMk/>
            <pc:sldMk cId="4051170851" sldId="261"/>
            <ac:picMk id="2" creationId="{23F4FF3C-C1E8-4B96-8172-C89B24BA8500}"/>
          </ac:picMkLst>
        </pc:picChg>
      </pc:sldChg>
      <pc:sldChg chg="addSp modSp add">
        <pc:chgData name="David Butler" userId="5e725e48-0273-4087-b2eb-09e2acbbccf3" providerId="ADAL" clId="{8F8462C5-250C-4E37-BF40-74717393B363}" dt="2023-08-17T15:34:43.980" v="85" actId="14100"/>
        <pc:sldMkLst>
          <pc:docMk/>
          <pc:sldMk cId="1080680144" sldId="262"/>
        </pc:sldMkLst>
        <pc:picChg chg="add mod">
          <ac:chgData name="David Butler" userId="5e725e48-0273-4087-b2eb-09e2acbbccf3" providerId="ADAL" clId="{8F8462C5-250C-4E37-BF40-74717393B363}" dt="2023-08-17T15:34:43.980" v="85" actId="14100"/>
          <ac:picMkLst>
            <pc:docMk/>
            <pc:sldMk cId="1080680144" sldId="262"/>
            <ac:picMk id="2" creationId="{74CFB535-A67E-4FC6-9193-BE21D829C8B7}"/>
          </ac:picMkLst>
        </pc:picChg>
      </pc:sldChg>
      <pc:sldChg chg="addSp modSp add">
        <pc:chgData name="David Butler" userId="5e725e48-0273-4087-b2eb-09e2acbbccf3" providerId="ADAL" clId="{8F8462C5-250C-4E37-BF40-74717393B363}" dt="2023-08-17T15:36:10.358" v="96" actId="14100"/>
        <pc:sldMkLst>
          <pc:docMk/>
          <pc:sldMk cId="1881398618" sldId="263"/>
        </pc:sldMkLst>
        <pc:picChg chg="add mod">
          <ac:chgData name="David Butler" userId="5e725e48-0273-4087-b2eb-09e2acbbccf3" providerId="ADAL" clId="{8F8462C5-250C-4E37-BF40-74717393B363}" dt="2023-08-17T15:36:10.358" v="96" actId="14100"/>
          <ac:picMkLst>
            <pc:docMk/>
            <pc:sldMk cId="1881398618" sldId="263"/>
            <ac:picMk id="2" creationId="{964993D1-8655-435A-BA6B-A0DF0447D748}"/>
          </ac:picMkLst>
        </pc:picChg>
      </pc:sldChg>
      <pc:sldChg chg="addSp modSp add">
        <pc:chgData name="David Butler" userId="5e725e48-0273-4087-b2eb-09e2acbbccf3" providerId="ADAL" clId="{8F8462C5-250C-4E37-BF40-74717393B363}" dt="2023-08-17T15:36:28.293" v="100" actId="14100"/>
        <pc:sldMkLst>
          <pc:docMk/>
          <pc:sldMk cId="1176566377" sldId="264"/>
        </pc:sldMkLst>
        <pc:picChg chg="add mod">
          <ac:chgData name="David Butler" userId="5e725e48-0273-4087-b2eb-09e2acbbccf3" providerId="ADAL" clId="{8F8462C5-250C-4E37-BF40-74717393B363}" dt="2023-08-17T15:36:28.293" v="100" actId="14100"/>
          <ac:picMkLst>
            <pc:docMk/>
            <pc:sldMk cId="1176566377" sldId="264"/>
            <ac:picMk id="2" creationId="{A36DE940-F646-4FB5-89A4-10D6790B4B54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14/09/2024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14/09/2024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14/09/2024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14/09/2024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14/09/2024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14/09/2024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14/09/2024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14/09/2024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14/09/2024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14/09/2024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14/09/2024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14/09/2024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eg"/><Relationship Id="rId7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g"/><Relationship Id="rId4" Type="http://schemas.openxmlformats.org/officeDocument/2006/relationships/image" Target="../media/image3.jpeg"/><Relationship Id="rId9" Type="http://schemas.openxmlformats.org/officeDocument/2006/relationships/image" Target="../media/image8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6FC2F606-C203-B58B-60BD-25DD4EE6B3FD}"/>
              </a:ext>
            </a:extLst>
          </p:cNvPr>
          <p:cNvSpPr txBox="1"/>
          <p:nvPr/>
        </p:nvSpPr>
        <p:spPr>
          <a:xfrm>
            <a:off x="126101" y="0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C9C4F04-A1CB-E626-899F-FDA9B599CBEB}"/>
              </a:ext>
            </a:extLst>
          </p:cNvPr>
          <p:cNvSpPr txBox="1"/>
          <p:nvPr/>
        </p:nvSpPr>
        <p:spPr>
          <a:xfrm>
            <a:off x="3728149" y="26195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E03C533-118E-3964-5373-8CBB0D4065BD}"/>
              </a:ext>
            </a:extLst>
          </p:cNvPr>
          <p:cNvSpPr txBox="1"/>
          <p:nvPr/>
        </p:nvSpPr>
        <p:spPr>
          <a:xfrm>
            <a:off x="177235" y="2375807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4BF686C-2875-E6A5-AFBE-432DC3CA2ECF}"/>
              </a:ext>
            </a:extLst>
          </p:cNvPr>
          <p:cNvSpPr txBox="1"/>
          <p:nvPr/>
        </p:nvSpPr>
        <p:spPr>
          <a:xfrm>
            <a:off x="7487637" y="89883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4D18DED-EFCC-0347-952C-17D679E43DE6}"/>
              </a:ext>
            </a:extLst>
          </p:cNvPr>
          <p:cNvSpPr txBox="1"/>
          <p:nvPr/>
        </p:nvSpPr>
        <p:spPr>
          <a:xfrm>
            <a:off x="3700143" y="2375807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F8A2E48-DB25-EE58-D0D0-FAC42CA1FD30}"/>
              </a:ext>
            </a:extLst>
          </p:cNvPr>
          <p:cNvSpPr txBox="1"/>
          <p:nvPr/>
        </p:nvSpPr>
        <p:spPr>
          <a:xfrm>
            <a:off x="7487637" y="2316042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F140155-014C-E222-06CA-DCD61C750869}"/>
              </a:ext>
            </a:extLst>
          </p:cNvPr>
          <p:cNvSpPr txBox="1"/>
          <p:nvPr/>
        </p:nvSpPr>
        <p:spPr>
          <a:xfrm>
            <a:off x="59871" y="4519806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7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8F24E84-225D-407E-48AD-1D706EDFD9ED}"/>
              </a:ext>
            </a:extLst>
          </p:cNvPr>
          <p:cNvSpPr txBox="1"/>
          <p:nvPr/>
        </p:nvSpPr>
        <p:spPr>
          <a:xfrm>
            <a:off x="3700143" y="4381134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8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66CB6A2-0237-8C09-C813-D1C158E40B9F}"/>
              </a:ext>
            </a:extLst>
          </p:cNvPr>
          <p:cNvSpPr txBox="1"/>
          <p:nvPr/>
        </p:nvSpPr>
        <p:spPr>
          <a:xfrm>
            <a:off x="7485917" y="4381134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9</a:t>
            </a:r>
          </a:p>
        </p:txBody>
      </p:sp>
      <p:pic>
        <p:nvPicPr>
          <p:cNvPr id="37" name="Picture 36" descr="Free College Kleve photo and picture">
            <a:extLst>
              <a:ext uri="{FF2B5EF4-FFF2-40B4-BE49-F238E27FC236}">
                <a16:creationId xmlns:a16="http://schemas.microsoft.com/office/drawing/2014/main" id="{AFD25C17-2CDA-426D-88AC-8D8EFA69D125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339" y="148199"/>
            <a:ext cx="2572045" cy="1718308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Picture 38" descr="Coffee, Drinks, Roasted, Beans, Pitcher">
            <a:extLst>
              <a:ext uri="{FF2B5EF4-FFF2-40B4-BE49-F238E27FC236}">
                <a16:creationId xmlns:a16="http://schemas.microsoft.com/office/drawing/2014/main" id="{E3467640-3482-4584-AD9F-81A4A73EB5B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3506" y="261610"/>
            <a:ext cx="2257697" cy="150790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Picture 42" descr="Free Keys Metal photo and picture">
            <a:extLst>
              <a:ext uri="{FF2B5EF4-FFF2-40B4-BE49-F238E27FC236}">
                <a16:creationId xmlns:a16="http://schemas.microsoft.com/office/drawing/2014/main" id="{077636E2-CD13-41C5-92F8-0AF8F2CA1576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8706" y="2375807"/>
            <a:ext cx="2621068" cy="1743714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Picture 43" descr="person holding black frying pan">
            <a:extLst>
              <a:ext uri="{FF2B5EF4-FFF2-40B4-BE49-F238E27FC236}">
                <a16:creationId xmlns:a16="http://schemas.microsoft.com/office/drawing/2014/main" id="{442438A7-605C-4E8F-A39D-075D61BF3036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827" y="4653616"/>
            <a:ext cx="1518924" cy="2003236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image174.jpeg">
            <a:extLst>
              <a:ext uri="{FF2B5EF4-FFF2-40B4-BE49-F238E27FC236}">
                <a16:creationId xmlns:a16="http://schemas.microsoft.com/office/drawing/2014/main" id="{9AA1DF31-788B-463F-A66F-30CE7DD28852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238835" y="4533572"/>
            <a:ext cx="2275087" cy="1904237"/>
          </a:xfrm>
          <a:prstGeom prst="rect">
            <a:avLst/>
          </a:prstGeom>
        </p:spPr>
      </p:pic>
      <p:pic>
        <p:nvPicPr>
          <p:cNvPr id="2" name="Picture 1" descr="A path with benches and trees&#10;&#10;Description automatically generated">
            <a:extLst>
              <a:ext uri="{FF2B5EF4-FFF2-40B4-BE49-F238E27FC236}">
                <a16:creationId xmlns:a16="http://schemas.microsoft.com/office/drawing/2014/main" id="{E498B835-30C6-D03F-750D-ABD1FA7EABA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5900" t="8527" r="9238" b="26414"/>
          <a:stretch/>
        </p:blipFill>
        <p:spPr bwMode="auto">
          <a:xfrm flipH="1">
            <a:off x="4305934" y="118381"/>
            <a:ext cx="3011965" cy="174371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52C0347-8927-FF39-2949-3C741DF4E0B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7085" r="9677" b="10162"/>
          <a:stretch/>
        </p:blipFill>
        <p:spPr bwMode="auto">
          <a:xfrm>
            <a:off x="818258" y="2396300"/>
            <a:ext cx="2451018" cy="200323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3964C9F-9C49-8CDA-453C-3695505798F2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40255" t="34014" r="15742" b="25135"/>
          <a:stretch/>
        </p:blipFill>
        <p:spPr bwMode="auto">
          <a:xfrm>
            <a:off x="8083506" y="2268619"/>
            <a:ext cx="2950252" cy="18251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 descr="A close-up of a child and child&#10;&#10;Description automatically generated">
            <a:extLst>
              <a:ext uri="{FF2B5EF4-FFF2-40B4-BE49-F238E27FC236}">
                <a16:creationId xmlns:a16="http://schemas.microsoft.com/office/drawing/2014/main" id="{6635BBCF-15DB-7CC8-2309-F7C9DA4CC99E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28754" b="18272"/>
          <a:stretch/>
        </p:blipFill>
        <p:spPr bwMode="auto">
          <a:xfrm flipH="1">
            <a:off x="8149897" y="4463998"/>
            <a:ext cx="2597615" cy="198562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558155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FA2B43-B214-B481-E536-625680EBCA35}"/>
              </a:ext>
            </a:extLst>
          </p:cNvPr>
          <p:cNvSpPr txBox="1"/>
          <p:nvPr/>
        </p:nvSpPr>
        <p:spPr>
          <a:xfrm>
            <a:off x="91440" y="2052320"/>
            <a:ext cx="1180592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600" dirty="0">
                <a:latin typeface="Century Gothic" panose="020B0502020202020204" pitchFamily="34" charset="0"/>
              </a:rPr>
              <a:t>bank</a:t>
            </a:r>
          </a:p>
        </p:txBody>
      </p:sp>
    </p:spTree>
    <p:extLst>
      <p:ext uri="{BB962C8B-B14F-4D97-AF65-F5344CB8AC3E}">
        <p14:creationId xmlns:p14="http://schemas.microsoft.com/office/powerpoint/2010/main" val="41423109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FA2B43-B214-B481-E536-625680EBCA35}"/>
              </a:ext>
            </a:extLst>
          </p:cNvPr>
          <p:cNvSpPr txBox="1"/>
          <p:nvPr/>
        </p:nvSpPr>
        <p:spPr>
          <a:xfrm>
            <a:off x="91440" y="2052320"/>
            <a:ext cx="1180592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600" dirty="0">
                <a:latin typeface="Century Gothic" panose="020B0502020202020204" pitchFamily="34" charset="0"/>
              </a:rPr>
              <a:t>college</a:t>
            </a:r>
          </a:p>
        </p:txBody>
      </p:sp>
    </p:spTree>
    <p:extLst>
      <p:ext uri="{BB962C8B-B14F-4D97-AF65-F5344CB8AC3E}">
        <p14:creationId xmlns:p14="http://schemas.microsoft.com/office/powerpoint/2010/main" val="5978260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FA2B43-B214-B481-E536-625680EBCA35}"/>
              </a:ext>
            </a:extLst>
          </p:cNvPr>
          <p:cNvSpPr txBox="1"/>
          <p:nvPr/>
        </p:nvSpPr>
        <p:spPr>
          <a:xfrm>
            <a:off x="91440" y="2052320"/>
            <a:ext cx="1180592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600" dirty="0">
                <a:latin typeface="Century Gothic" panose="020B0502020202020204" pitchFamily="34" charset="0"/>
              </a:rPr>
              <a:t>keys</a:t>
            </a:r>
          </a:p>
        </p:txBody>
      </p:sp>
    </p:spTree>
    <p:extLst>
      <p:ext uri="{BB962C8B-B14F-4D97-AF65-F5344CB8AC3E}">
        <p14:creationId xmlns:p14="http://schemas.microsoft.com/office/powerpoint/2010/main" val="31790458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FA2B43-B214-B481-E536-625680EBCA35}"/>
              </a:ext>
            </a:extLst>
          </p:cNvPr>
          <p:cNvSpPr txBox="1"/>
          <p:nvPr/>
        </p:nvSpPr>
        <p:spPr>
          <a:xfrm>
            <a:off x="91440" y="2052320"/>
            <a:ext cx="1180592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600" dirty="0">
                <a:latin typeface="Century Gothic" panose="020B0502020202020204" pitchFamily="34" charset="0"/>
              </a:rPr>
              <a:t>park</a:t>
            </a:r>
          </a:p>
        </p:txBody>
      </p:sp>
    </p:spTree>
    <p:extLst>
      <p:ext uri="{BB962C8B-B14F-4D97-AF65-F5344CB8AC3E}">
        <p14:creationId xmlns:p14="http://schemas.microsoft.com/office/powerpoint/2010/main" val="13156302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FA2B43-B214-B481-E536-625680EBCA35}"/>
              </a:ext>
            </a:extLst>
          </p:cNvPr>
          <p:cNvSpPr txBox="1"/>
          <p:nvPr/>
        </p:nvSpPr>
        <p:spPr>
          <a:xfrm>
            <a:off x="91440" y="2052320"/>
            <a:ext cx="1180592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600" dirty="0">
                <a:latin typeface="Century Gothic" panose="020B0502020202020204" pitchFamily="34" charset="0"/>
              </a:rPr>
              <a:t>cook</a:t>
            </a:r>
          </a:p>
        </p:txBody>
      </p:sp>
    </p:spTree>
    <p:extLst>
      <p:ext uri="{BB962C8B-B14F-4D97-AF65-F5344CB8AC3E}">
        <p14:creationId xmlns:p14="http://schemas.microsoft.com/office/powerpoint/2010/main" val="36843471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FA2B43-B214-B481-E536-625680EBCA35}"/>
              </a:ext>
            </a:extLst>
          </p:cNvPr>
          <p:cNvSpPr txBox="1"/>
          <p:nvPr/>
        </p:nvSpPr>
        <p:spPr>
          <a:xfrm>
            <a:off x="91440" y="2052320"/>
            <a:ext cx="1180592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600" dirty="0">
                <a:latin typeface="Century Gothic" panose="020B0502020202020204" pitchFamily="34" charset="0"/>
              </a:rPr>
              <a:t>coffee</a:t>
            </a:r>
          </a:p>
        </p:txBody>
      </p:sp>
    </p:spTree>
    <p:extLst>
      <p:ext uri="{BB962C8B-B14F-4D97-AF65-F5344CB8AC3E}">
        <p14:creationId xmlns:p14="http://schemas.microsoft.com/office/powerpoint/2010/main" val="16129119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FA2B43-B214-B481-E536-625680EBCA35}"/>
              </a:ext>
            </a:extLst>
          </p:cNvPr>
          <p:cNvSpPr txBox="1"/>
          <p:nvPr/>
        </p:nvSpPr>
        <p:spPr>
          <a:xfrm>
            <a:off x="91440" y="2052320"/>
            <a:ext cx="1180592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600" dirty="0">
                <a:latin typeface="Century Gothic" panose="020B0502020202020204" pitchFamily="34" charset="0"/>
              </a:rPr>
              <a:t>kids</a:t>
            </a:r>
          </a:p>
        </p:txBody>
      </p:sp>
    </p:spTree>
    <p:extLst>
      <p:ext uri="{BB962C8B-B14F-4D97-AF65-F5344CB8AC3E}">
        <p14:creationId xmlns:p14="http://schemas.microsoft.com/office/powerpoint/2010/main" val="35367696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FA2B43-B214-B481-E536-625680EBCA35}"/>
              </a:ext>
            </a:extLst>
          </p:cNvPr>
          <p:cNvSpPr txBox="1"/>
          <p:nvPr/>
        </p:nvSpPr>
        <p:spPr>
          <a:xfrm>
            <a:off x="91440" y="2052320"/>
            <a:ext cx="1180592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600" dirty="0">
                <a:latin typeface="Century Gothic" panose="020B0502020202020204" pitchFamily="34" charset="0"/>
              </a:rPr>
              <a:t>car</a:t>
            </a:r>
          </a:p>
        </p:txBody>
      </p:sp>
    </p:spTree>
    <p:extLst>
      <p:ext uri="{BB962C8B-B14F-4D97-AF65-F5344CB8AC3E}">
        <p14:creationId xmlns:p14="http://schemas.microsoft.com/office/powerpoint/2010/main" val="26826345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FA2B43-B214-B481-E536-625680EBCA35}"/>
              </a:ext>
            </a:extLst>
          </p:cNvPr>
          <p:cNvSpPr txBox="1"/>
          <p:nvPr/>
        </p:nvSpPr>
        <p:spPr>
          <a:xfrm>
            <a:off x="91440" y="2052320"/>
            <a:ext cx="1180592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600" dirty="0">
                <a:latin typeface="Century Gothic" panose="020B0502020202020204" pitchFamily="34" charset="0"/>
              </a:rPr>
              <a:t>cat</a:t>
            </a:r>
          </a:p>
        </p:txBody>
      </p:sp>
    </p:spTree>
    <p:extLst>
      <p:ext uri="{BB962C8B-B14F-4D97-AF65-F5344CB8AC3E}">
        <p14:creationId xmlns:p14="http://schemas.microsoft.com/office/powerpoint/2010/main" val="597642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D38330-3125-2C66-695F-16806A35F6B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760"/>
          <a:stretch/>
        </p:blipFill>
        <p:spPr>
          <a:xfrm>
            <a:off x="599460" y="397522"/>
            <a:ext cx="10424140" cy="5862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1285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5440D7C-2C70-E96B-5C98-71994E8903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779610"/>
            <a:ext cx="10905066" cy="329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8546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0B79596-62E4-A234-50E0-D278FE5500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438825"/>
            <a:ext cx="10905066" cy="3980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6474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3105AB8-ABE4-1239-3DBB-A986A2095A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9568" y="179493"/>
            <a:ext cx="5832863" cy="649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7000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9107C50-76C0-54CB-2788-B0E7BE81D3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689101"/>
            <a:ext cx="10905066" cy="5479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3426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DAC263C-FAD6-CCC9-18B4-D0DACE5BC7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452457"/>
            <a:ext cx="10905066" cy="3953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3998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94F5D85-0A24-B159-07DE-7AF86DA4C0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452457"/>
            <a:ext cx="10905066" cy="3953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2196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FA2B43-B214-B481-E536-625680EBCA35}"/>
              </a:ext>
            </a:extLst>
          </p:cNvPr>
          <p:cNvSpPr txBox="1"/>
          <p:nvPr/>
        </p:nvSpPr>
        <p:spPr>
          <a:xfrm>
            <a:off x="91440" y="2052320"/>
            <a:ext cx="1180592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600" dirty="0">
                <a:latin typeface="Century Gothic" panose="020B0502020202020204" pitchFamily="34" charset="0"/>
              </a:rPr>
              <a:t>cat</a:t>
            </a:r>
          </a:p>
        </p:txBody>
      </p:sp>
    </p:spTree>
    <p:extLst>
      <p:ext uri="{BB962C8B-B14F-4D97-AF65-F5344CB8AC3E}">
        <p14:creationId xmlns:p14="http://schemas.microsoft.com/office/powerpoint/2010/main" val="896677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Props1.xml><?xml version="1.0" encoding="utf-8"?>
<ds:datastoreItem xmlns:ds="http://schemas.openxmlformats.org/officeDocument/2006/customXml" ds:itemID="{85675427-E3F8-496A-A1F3-2689F3914AF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C9774D3-8AEC-471E-86DE-A3DAE5C81B3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284C985-CBFA-4F56-A3E8-340954921C5A}">
  <ds:schemaRefs>
    <ds:schemaRef ds:uri="http://purl.org/dc/elements/1.1/"/>
    <ds:schemaRef ds:uri="http://www.w3.org/XML/1998/namespace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7789c14a-a99d-49e3-b17f-cc0aeb526209"/>
    <ds:schemaRef ds:uri="1d7f4318-fbaa-42fb-befc-90ab84d26bd1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19</Words>
  <Application>Microsoft Office PowerPoint</Application>
  <PresentationFormat>Widescreen</PresentationFormat>
  <Paragraphs>19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4</cp:revision>
  <dcterms:created xsi:type="dcterms:W3CDTF">2023-07-22T06:29:47Z</dcterms:created>
  <dcterms:modified xsi:type="dcterms:W3CDTF">2024-09-14T08:21:53Z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