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4E1E2F56-B4E9-4BB1-B5F5-55F70D52E00C}"/>
    <pc:docChg chg="delSld">
      <pc:chgData name="David Butler" userId="5e725e48-0273-4087-b2eb-09e2acbbccf3" providerId="ADAL" clId="{4E1E2F56-B4E9-4BB1-B5F5-55F70D52E00C}" dt="2023-08-17T15:11:07.808" v="1" actId="2696"/>
      <pc:docMkLst>
        <pc:docMk/>
      </pc:docMkLst>
      <pc:sldChg chg="del">
        <pc:chgData name="David Butler" userId="5e725e48-0273-4087-b2eb-09e2acbbccf3" providerId="ADAL" clId="{4E1E2F56-B4E9-4BB1-B5F5-55F70D52E00C}" dt="2023-08-17T15:11:06.970" v="0" actId="2696"/>
        <pc:sldMkLst>
          <pc:docMk/>
          <pc:sldMk cId="0" sldId="256"/>
        </pc:sldMkLst>
      </pc:sldChg>
      <pc:sldChg chg="del">
        <pc:chgData name="David Butler" userId="5e725e48-0273-4087-b2eb-09e2acbbccf3" providerId="ADAL" clId="{4E1E2F56-B4E9-4BB1-B5F5-55F70D52E00C}" dt="2023-08-17T15:11:07.808" v="1" actId="2696"/>
        <pc:sldMkLst>
          <pc:docMk/>
          <pc:sldMk cId="0" sldId="257"/>
        </pc:sldMkLst>
      </pc:sldChg>
    </pc:docChg>
  </pc:docChgLst>
  <pc:docChgLst>
    <pc:chgData name="David Butler" userId="1d4169bac4fa5473" providerId="LiveId" clId="{D4A89A3C-EE8A-40A0-980B-9239820AF9A7}"/>
    <pc:docChg chg="custSel modSld">
      <pc:chgData name="David Butler" userId="1d4169bac4fa5473" providerId="LiveId" clId="{D4A89A3C-EE8A-40A0-980B-9239820AF9A7}" dt="2023-12-22T19:10:43.416" v="0" actId="478"/>
      <pc:docMkLst>
        <pc:docMk/>
      </pc:docMkLst>
      <pc:sldChg chg="delSp mod">
        <pc:chgData name="David Butler" userId="1d4169bac4fa5473" providerId="LiveId" clId="{D4A89A3C-EE8A-40A0-980B-9239820AF9A7}" dt="2023-12-22T19:10:43.416" v="0" actId="478"/>
        <pc:sldMkLst>
          <pc:docMk/>
          <pc:sldMk cId="0" sldId="265"/>
        </pc:sldMkLst>
        <pc:spChg chg="del">
          <ac:chgData name="David Butler" userId="1d4169bac4fa5473" providerId="LiveId" clId="{D4A89A3C-EE8A-40A0-980B-9239820AF9A7}" dt="2023-12-22T19:10:43.416" v="0" actId="478"/>
          <ac:spMkLst>
            <pc:docMk/>
            <pc:sldMk cId="0" sldId="26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0ECC18-63EA-442C-9FB2-2F44C81C4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412776"/>
            <a:ext cx="901420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0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A845E71D-9C13-410B-886D-0237436ADA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70214-4DE6-4DF1-898D-9467899442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47DEF9-9591-438F-8B7D-3992D4E553F5}">
  <ds:schemaRefs>
    <ds:schemaRef ds:uri="7789c14a-a99d-49e3-b17f-cc0aeb526209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1d7f4318-fbaa-42fb-befc-90ab84d26bd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6</cp:revision>
  <dcterms:created xsi:type="dcterms:W3CDTF">2023-07-12T07:05:28Z</dcterms:created>
  <dcterms:modified xsi:type="dcterms:W3CDTF">2023-12-22T19:10:44Z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