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0" r:id="rId6"/>
    <p:sldId id="259" r:id="rId7"/>
    <p:sldId id="258" r:id="rId8"/>
    <p:sldId id="265" r:id="rId9"/>
    <p:sldId id="277" r:id="rId10"/>
    <p:sldId id="276" r:id="rId11"/>
    <p:sldId id="275" r:id="rId12"/>
    <p:sldId id="274" r:id="rId13"/>
    <p:sldId id="273" r:id="rId14"/>
    <p:sldId id="272" r:id="rId15"/>
    <p:sldId id="279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1334F3-561D-440D-9DC7-5117BC8266B5}" v="9" dt="2024-09-14T08:13:12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8" d="100"/>
          <a:sy n="48" d="100"/>
        </p:scale>
        <p:origin x="60" y="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E51334F3-561D-440D-9DC7-5117BC8266B5}"/>
    <pc:docChg chg="undo custSel delSld modSld">
      <pc:chgData name="David Butler" userId="1d4169bac4fa5473" providerId="LiveId" clId="{E51334F3-561D-440D-9DC7-5117BC8266B5}" dt="2024-09-14T08:16:59.536" v="44" actId="47"/>
      <pc:docMkLst>
        <pc:docMk/>
      </pc:docMkLst>
      <pc:sldChg chg="addSp delSp modSp mod">
        <pc:chgData name="David Butler" userId="1d4169bac4fa5473" providerId="LiveId" clId="{E51334F3-561D-440D-9DC7-5117BC8266B5}" dt="2024-09-14T08:13:17.614" v="35" actId="14100"/>
        <pc:sldMkLst>
          <pc:docMk/>
          <pc:sldMk cId="3755815584" sldId="257"/>
        </pc:sldMkLst>
        <pc:picChg chg="add mod">
          <ac:chgData name="David Butler" userId="1d4169bac4fa5473" providerId="LiveId" clId="{E51334F3-561D-440D-9DC7-5117BC8266B5}" dt="2024-09-14T08:11:38.502" v="4" actId="1076"/>
          <ac:picMkLst>
            <pc:docMk/>
            <pc:sldMk cId="3755815584" sldId="257"/>
            <ac:picMk id="2" creationId="{EC73D39F-CE3A-5F48-B49A-B7504C4F98C8}"/>
          </ac:picMkLst>
        </pc:picChg>
        <pc:picChg chg="add del mod">
          <ac:chgData name="David Butler" userId="1d4169bac4fa5473" providerId="LiveId" clId="{E51334F3-561D-440D-9DC7-5117BC8266B5}" dt="2024-09-14T08:12:01.004" v="12" actId="478"/>
          <ac:picMkLst>
            <pc:docMk/>
            <pc:sldMk cId="3755815584" sldId="257"/>
            <ac:picMk id="3" creationId="{ED763B7B-1892-28D2-C11E-A49DEA67A363}"/>
          </ac:picMkLst>
        </pc:picChg>
        <pc:picChg chg="add mod">
          <ac:chgData name="David Butler" userId="1d4169bac4fa5473" providerId="LiveId" clId="{E51334F3-561D-440D-9DC7-5117BC8266B5}" dt="2024-09-14T08:12:00.359" v="11"/>
          <ac:picMkLst>
            <pc:docMk/>
            <pc:sldMk cId="3755815584" sldId="257"/>
            <ac:picMk id="4" creationId="{AE8E55FA-D116-2A1F-C122-536704708A96}"/>
          </ac:picMkLst>
        </pc:picChg>
        <pc:picChg chg="add mod">
          <ac:chgData name="David Butler" userId="1d4169bac4fa5473" providerId="LiveId" clId="{E51334F3-561D-440D-9DC7-5117BC8266B5}" dt="2024-09-14T08:12:16.037" v="19" actId="1076"/>
          <ac:picMkLst>
            <pc:docMk/>
            <pc:sldMk cId="3755815584" sldId="257"/>
            <ac:picMk id="5" creationId="{588C839E-F600-78B6-F027-F96B87981EEE}"/>
          </ac:picMkLst>
        </pc:picChg>
        <pc:picChg chg="add del mod">
          <ac:chgData name="David Butler" userId="1d4169bac4fa5473" providerId="LiveId" clId="{E51334F3-561D-440D-9DC7-5117BC8266B5}" dt="2024-09-14T08:12:38.675" v="24" actId="478"/>
          <ac:picMkLst>
            <pc:docMk/>
            <pc:sldMk cId="3755815584" sldId="257"/>
            <ac:picMk id="6" creationId="{CE75DD8B-CAF8-04CE-6057-0B65800E165A}"/>
          </ac:picMkLst>
        </pc:picChg>
        <pc:picChg chg="add mod">
          <ac:chgData name="David Butler" userId="1d4169bac4fa5473" providerId="LiveId" clId="{E51334F3-561D-440D-9DC7-5117BC8266B5}" dt="2024-09-14T08:12:58.084" v="31" actId="1076"/>
          <ac:picMkLst>
            <pc:docMk/>
            <pc:sldMk cId="3755815584" sldId="257"/>
            <ac:picMk id="7" creationId="{079DB4E4-3552-A9D6-E858-60D072625647}"/>
          </ac:picMkLst>
        </pc:picChg>
        <pc:picChg chg="add mod">
          <ac:chgData name="David Butler" userId="1d4169bac4fa5473" providerId="LiveId" clId="{E51334F3-561D-440D-9DC7-5117BC8266B5}" dt="2024-09-14T08:12:53.423" v="29" actId="14100"/>
          <ac:picMkLst>
            <pc:docMk/>
            <pc:sldMk cId="3755815584" sldId="257"/>
            <ac:picMk id="8" creationId="{C25086E5-D660-1893-A88F-B953ABE35469}"/>
          </ac:picMkLst>
        </pc:picChg>
        <pc:picChg chg="add mod">
          <ac:chgData name="David Butler" userId="1d4169bac4fa5473" providerId="LiveId" clId="{E51334F3-561D-440D-9DC7-5117BC8266B5}" dt="2024-09-14T08:13:17.614" v="35" actId="14100"/>
          <ac:picMkLst>
            <pc:docMk/>
            <pc:sldMk cId="3755815584" sldId="257"/>
            <ac:picMk id="9" creationId="{26AA7EC7-32EB-21C4-B34B-F6037ECECE14}"/>
          </ac:picMkLst>
        </pc:picChg>
        <pc:picChg chg="del">
          <ac:chgData name="David Butler" userId="1d4169bac4fa5473" providerId="LiveId" clId="{E51334F3-561D-440D-9DC7-5117BC8266B5}" dt="2024-09-14T08:11:30.309" v="0" actId="478"/>
          <ac:picMkLst>
            <pc:docMk/>
            <pc:sldMk cId="3755815584" sldId="257"/>
            <ac:picMk id="38" creationId="{1E45E958-FFBD-4473-BAC9-230146E9CF2F}"/>
          </ac:picMkLst>
        </pc:picChg>
        <pc:picChg chg="del">
          <ac:chgData name="David Butler" userId="1d4169bac4fa5473" providerId="LiveId" clId="{E51334F3-561D-440D-9DC7-5117BC8266B5}" dt="2024-09-14T08:11:41.067" v="5" actId="478"/>
          <ac:picMkLst>
            <pc:docMk/>
            <pc:sldMk cId="3755815584" sldId="257"/>
            <ac:picMk id="40" creationId="{58127E3C-C971-43EE-80E5-FD4FC15487A7}"/>
          </ac:picMkLst>
        </pc:picChg>
        <pc:picChg chg="add del">
          <ac:chgData name="David Butler" userId="1d4169bac4fa5473" providerId="LiveId" clId="{E51334F3-561D-440D-9DC7-5117BC8266B5}" dt="2024-09-14T08:12:05.311" v="13" actId="478"/>
          <ac:picMkLst>
            <pc:docMk/>
            <pc:sldMk cId="3755815584" sldId="257"/>
            <ac:picMk id="41" creationId="{BF18F896-E789-4969-B018-5B7BB6011D38}"/>
          </ac:picMkLst>
        </pc:picChg>
        <pc:picChg chg="del">
          <ac:chgData name="David Butler" userId="1d4169bac4fa5473" providerId="LiveId" clId="{E51334F3-561D-440D-9DC7-5117BC8266B5}" dt="2024-09-14T08:12:25.942" v="20" actId="478"/>
          <ac:picMkLst>
            <pc:docMk/>
            <pc:sldMk cId="3755815584" sldId="257"/>
            <ac:picMk id="42" creationId="{8C113987-B571-4C3D-95DF-0FA94190AD90}"/>
          </ac:picMkLst>
        </pc:picChg>
        <pc:picChg chg="del">
          <ac:chgData name="David Butler" userId="1d4169bac4fa5473" providerId="LiveId" clId="{E51334F3-561D-440D-9DC7-5117BC8266B5}" dt="2024-09-14T08:12:38.675" v="24" actId="478"/>
          <ac:picMkLst>
            <pc:docMk/>
            <pc:sldMk cId="3755815584" sldId="257"/>
            <ac:picMk id="43" creationId="{0AA622C7-1AA2-4A9C-902A-A1AC911DA792}"/>
          </ac:picMkLst>
        </pc:picChg>
        <pc:picChg chg="del">
          <ac:chgData name="David Butler" userId="1d4169bac4fa5473" providerId="LiveId" clId="{E51334F3-561D-440D-9DC7-5117BC8266B5}" dt="2024-09-14T08:13:00.775" v="32" actId="478"/>
          <ac:picMkLst>
            <pc:docMk/>
            <pc:sldMk cId="3755815584" sldId="257"/>
            <ac:picMk id="45" creationId="{A8E38830-C461-4676-B9A9-FBA7B5FB75D0}"/>
          </ac:picMkLst>
        </pc:picChg>
      </pc:sldChg>
      <pc:sldChg chg="addSp delSp modSp mod setBg">
        <pc:chgData name="David Butler" userId="1d4169bac4fa5473" providerId="LiveId" clId="{E51334F3-561D-440D-9DC7-5117BC8266B5}" dt="2024-09-14T08:16:42.328" v="42" actId="26606"/>
        <pc:sldMkLst>
          <pc:docMk/>
          <pc:sldMk cId="4059780499" sldId="258"/>
        </pc:sldMkLst>
        <pc:picChg chg="del">
          <ac:chgData name="David Butler" userId="1d4169bac4fa5473" providerId="LiveId" clId="{E51334F3-561D-440D-9DC7-5117BC8266B5}" dt="2024-09-14T08:16:22.574" v="39" actId="478"/>
          <ac:picMkLst>
            <pc:docMk/>
            <pc:sldMk cId="4059780499" sldId="258"/>
            <ac:picMk id="2" creationId="{820A84A5-E0A2-4F42-B3DC-E007C0186315}"/>
          </ac:picMkLst>
        </pc:picChg>
        <pc:picChg chg="add mod">
          <ac:chgData name="David Butler" userId="1d4169bac4fa5473" providerId="LiveId" clId="{E51334F3-561D-440D-9DC7-5117BC8266B5}" dt="2024-09-14T08:16:42.328" v="42" actId="26606"/>
          <ac:picMkLst>
            <pc:docMk/>
            <pc:sldMk cId="4059780499" sldId="258"/>
            <ac:picMk id="4" creationId="{97FFEF7E-F583-4551-775C-409AD71DC3EE}"/>
          </ac:picMkLst>
        </pc:picChg>
      </pc:sldChg>
      <pc:sldChg chg="addSp delSp modSp mod setBg">
        <pc:chgData name="David Butler" userId="1d4169bac4fa5473" providerId="LiveId" clId="{E51334F3-561D-440D-9DC7-5117BC8266B5}" dt="2024-09-14T08:16:13.276" v="38" actId="26606"/>
        <pc:sldMkLst>
          <pc:docMk/>
          <pc:sldMk cId="1442893318" sldId="259"/>
        </pc:sldMkLst>
        <pc:picChg chg="del">
          <ac:chgData name="David Butler" userId="1d4169bac4fa5473" providerId="LiveId" clId="{E51334F3-561D-440D-9DC7-5117BC8266B5}" dt="2024-09-14T08:13:29.573" v="36" actId="478"/>
          <ac:picMkLst>
            <pc:docMk/>
            <pc:sldMk cId="1442893318" sldId="259"/>
            <ac:picMk id="2" creationId="{68C43D44-04E7-4530-A8F7-5E6606E701EE}"/>
          </ac:picMkLst>
        </pc:picChg>
        <pc:picChg chg="add mod">
          <ac:chgData name="David Butler" userId="1d4169bac4fa5473" providerId="LiveId" clId="{E51334F3-561D-440D-9DC7-5117BC8266B5}" dt="2024-09-14T08:16:13.276" v="38" actId="26606"/>
          <ac:picMkLst>
            <pc:docMk/>
            <pc:sldMk cId="1442893318" sldId="259"/>
            <ac:picMk id="4" creationId="{A097859C-3717-9ABC-C7EC-F6B89CEE64CD}"/>
          </ac:picMkLst>
        </pc:picChg>
      </pc:sldChg>
      <pc:sldChg chg="del">
        <pc:chgData name="David Butler" userId="1d4169bac4fa5473" providerId="LiveId" clId="{E51334F3-561D-440D-9DC7-5117BC8266B5}" dt="2024-09-14T08:16:58.586" v="43" actId="47"/>
        <pc:sldMkLst>
          <pc:docMk/>
          <pc:sldMk cId="411191229" sldId="263"/>
        </pc:sldMkLst>
      </pc:sldChg>
      <pc:sldChg chg="del">
        <pc:chgData name="David Butler" userId="1d4169bac4fa5473" providerId="LiveId" clId="{E51334F3-561D-440D-9DC7-5117BC8266B5}" dt="2024-09-14T08:16:59.536" v="44" actId="47"/>
        <pc:sldMkLst>
          <pc:docMk/>
          <pc:sldMk cId="2257323312" sldId="264"/>
        </pc:sldMkLst>
      </pc:sldChg>
    </pc:docChg>
  </pc:docChgLst>
  <pc:docChgLst>
    <pc:chgData name="David Butler" userId="1d4169bac4fa5473" providerId="LiveId" clId="{83992539-D0BB-4587-BFD0-84BE4519C2D1}"/>
    <pc:docChg chg="undo custSel addSld delSld modSld">
      <pc:chgData name="David Butler" userId="1d4169bac4fa5473" providerId="LiveId" clId="{83992539-D0BB-4587-BFD0-84BE4519C2D1}" dt="2023-12-22T10:47:38.089" v="99" actId="20577"/>
      <pc:docMkLst>
        <pc:docMk/>
      </pc:docMkLst>
      <pc:sldChg chg="addSp modSp new mod">
        <pc:chgData name="David Butler" userId="1d4169bac4fa5473" providerId="LiveId" clId="{83992539-D0BB-4587-BFD0-84BE4519C2D1}" dt="2023-12-22T10:46:00.189" v="48" actId="20577"/>
        <pc:sldMkLst>
          <pc:docMk/>
          <pc:sldMk cId="3202796680" sldId="265"/>
        </pc:sldMkLst>
        <pc:spChg chg="add mod">
          <ac:chgData name="David Butler" userId="1d4169bac4fa5473" providerId="LiveId" clId="{83992539-D0BB-4587-BFD0-84BE4519C2D1}" dt="2023-12-22T10:46:00.189" v="48" actId="20577"/>
          <ac:spMkLst>
            <pc:docMk/>
            <pc:sldMk cId="3202796680" sldId="265"/>
            <ac:spMk id="2" creationId="{F1216802-6709-91BB-B523-F2866787F7B6}"/>
          </ac:spMkLst>
        </pc:spChg>
      </pc:sldChg>
      <pc:sldChg chg="new del">
        <pc:chgData name="David Butler" userId="1d4169bac4fa5473" providerId="LiveId" clId="{83992539-D0BB-4587-BFD0-84BE4519C2D1}" dt="2023-12-22T10:46:52.974" v="81" actId="47"/>
        <pc:sldMkLst>
          <pc:docMk/>
          <pc:sldMk cId="2734224813" sldId="266"/>
        </pc:sldMkLst>
      </pc:sldChg>
      <pc:sldChg chg="new del">
        <pc:chgData name="David Butler" userId="1d4169bac4fa5473" providerId="LiveId" clId="{83992539-D0BB-4587-BFD0-84BE4519C2D1}" dt="2023-12-22T10:46:53.674" v="82" actId="47"/>
        <pc:sldMkLst>
          <pc:docMk/>
          <pc:sldMk cId="2696698556" sldId="267"/>
        </pc:sldMkLst>
      </pc:sldChg>
      <pc:sldChg chg="add del">
        <pc:chgData name="David Butler" userId="1d4169bac4fa5473" providerId="LiveId" clId="{83992539-D0BB-4587-BFD0-84BE4519C2D1}" dt="2023-12-22T10:46:52.455" v="80" actId="47"/>
        <pc:sldMkLst>
          <pc:docMk/>
          <pc:sldMk cId="3501684845" sldId="268"/>
        </pc:sldMkLst>
      </pc:sldChg>
      <pc:sldChg chg="add del">
        <pc:chgData name="David Butler" userId="1d4169bac4fa5473" providerId="LiveId" clId="{83992539-D0BB-4587-BFD0-84BE4519C2D1}" dt="2023-12-22T10:46:54.384" v="83" actId="47"/>
        <pc:sldMkLst>
          <pc:docMk/>
          <pc:sldMk cId="1327632072" sldId="269"/>
        </pc:sldMkLst>
      </pc:sldChg>
      <pc:sldChg chg="add del">
        <pc:chgData name="David Butler" userId="1d4169bac4fa5473" providerId="LiveId" clId="{83992539-D0BB-4587-BFD0-84BE4519C2D1}" dt="2023-12-22T10:46:55.105" v="84" actId="47"/>
        <pc:sldMkLst>
          <pc:docMk/>
          <pc:sldMk cId="1326342302" sldId="270"/>
        </pc:sldMkLst>
      </pc:sldChg>
      <pc:sldChg chg="add del">
        <pc:chgData name="David Butler" userId="1d4169bac4fa5473" providerId="LiveId" clId="{83992539-D0BB-4587-BFD0-84BE4519C2D1}" dt="2023-12-22T10:46:56.237" v="85" actId="47"/>
        <pc:sldMkLst>
          <pc:docMk/>
          <pc:sldMk cId="2279386983" sldId="271"/>
        </pc:sldMkLst>
      </pc:sldChg>
      <pc:sldChg chg="modSp add mod">
        <pc:chgData name="David Butler" userId="1d4169bac4fa5473" providerId="LiveId" clId="{83992539-D0BB-4587-BFD0-84BE4519C2D1}" dt="2023-12-22T10:46:45.376" v="79" actId="20577"/>
        <pc:sldMkLst>
          <pc:docMk/>
          <pc:sldMk cId="4139162132" sldId="272"/>
        </pc:sldMkLst>
        <pc:spChg chg="mod">
          <ac:chgData name="David Butler" userId="1d4169bac4fa5473" providerId="LiveId" clId="{83992539-D0BB-4587-BFD0-84BE4519C2D1}" dt="2023-12-22T10:46:45.376" v="79" actId="20577"/>
          <ac:spMkLst>
            <pc:docMk/>
            <pc:sldMk cId="4139162132" sldId="272"/>
            <ac:spMk id="2" creationId="{F1216802-6709-91BB-B523-F2866787F7B6}"/>
          </ac:spMkLst>
        </pc:spChg>
      </pc:sldChg>
      <pc:sldChg chg="modSp add mod">
        <pc:chgData name="David Butler" userId="1d4169bac4fa5473" providerId="LiveId" clId="{83992539-D0BB-4587-BFD0-84BE4519C2D1}" dt="2023-12-22T10:46:41.239" v="75" actId="20577"/>
        <pc:sldMkLst>
          <pc:docMk/>
          <pc:sldMk cId="342463777" sldId="273"/>
        </pc:sldMkLst>
        <pc:spChg chg="mod">
          <ac:chgData name="David Butler" userId="1d4169bac4fa5473" providerId="LiveId" clId="{83992539-D0BB-4587-BFD0-84BE4519C2D1}" dt="2023-12-22T10:46:41.239" v="75" actId="20577"/>
          <ac:spMkLst>
            <pc:docMk/>
            <pc:sldMk cId="342463777" sldId="273"/>
            <ac:spMk id="2" creationId="{F1216802-6709-91BB-B523-F2866787F7B6}"/>
          </ac:spMkLst>
        </pc:spChg>
      </pc:sldChg>
      <pc:sldChg chg="modSp add mod">
        <pc:chgData name="David Butler" userId="1d4169bac4fa5473" providerId="LiveId" clId="{83992539-D0BB-4587-BFD0-84BE4519C2D1}" dt="2023-12-22T10:46:35.992" v="70" actId="20577"/>
        <pc:sldMkLst>
          <pc:docMk/>
          <pc:sldMk cId="1423412222" sldId="274"/>
        </pc:sldMkLst>
        <pc:spChg chg="mod">
          <ac:chgData name="David Butler" userId="1d4169bac4fa5473" providerId="LiveId" clId="{83992539-D0BB-4587-BFD0-84BE4519C2D1}" dt="2023-12-22T10:46:35.992" v="70" actId="20577"/>
          <ac:spMkLst>
            <pc:docMk/>
            <pc:sldMk cId="1423412222" sldId="274"/>
            <ac:spMk id="2" creationId="{F1216802-6709-91BB-B523-F2866787F7B6}"/>
          </ac:spMkLst>
        </pc:spChg>
      </pc:sldChg>
      <pc:sldChg chg="modSp add mod">
        <pc:chgData name="David Butler" userId="1d4169bac4fa5473" providerId="LiveId" clId="{83992539-D0BB-4587-BFD0-84BE4519C2D1}" dt="2023-12-22T10:46:17.719" v="63" actId="20577"/>
        <pc:sldMkLst>
          <pc:docMk/>
          <pc:sldMk cId="615890494" sldId="275"/>
        </pc:sldMkLst>
        <pc:spChg chg="mod">
          <ac:chgData name="David Butler" userId="1d4169bac4fa5473" providerId="LiveId" clId="{83992539-D0BB-4587-BFD0-84BE4519C2D1}" dt="2023-12-22T10:46:17.719" v="63" actId="20577"/>
          <ac:spMkLst>
            <pc:docMk/>
            <pc:sldMk cId="615890494" sldId="275"/>
            <ac:spMk id="2" creationId="{F1216802-6709-91BB-B523-F2866787F7B6}"/>
          </ac:spMkLst>
        </pc:spChg>
      </pc:sldChg>
      <pc:sldChg chg="add">
        <pc:chgData name="David Butler" userId="1d4169bac4fa5473" providerId="LiveId" clId="{83992539-D0BB-4587-BFD0-84BE4519C2D1}" dt="2023-12-22T10:45:53.554" v="40" actId="2890"/>
        <pc:sldMkLst>
          <pc:docMk/>
          <pc:sldMk cId="1693316798" sldId="276"/>
        </pc:sldMkLst>
      </pc:sldChg>
      <pc:sldChg chg="modSp add mod">
        <pc:chgData name="David Butler" userId="1d4169bac4fa5473" providerId="LiveId" clId="{83992539-D0BB-4587-BFD0-84BE4519C2D1}" dt="2023-12-22T10:46:08.987" v="57" actId="20577"/>
        <pc:sldMkLst>
          <pc:docMk/>
          <pc:sldMk cId="482767656" sldId="277"/>
        </pc:sldMkLst>
        <pc:spChg chg="mod">
          <ac:chgData name="David Butler" userId="1d4169bac4fa5473" providerId="LiveId" clId="{83992539-D0BB-4587-BFD0-84BE4519C2D1}" dt="2023-12-22T10:46:08.987" v="57" actId="20577"/>
          <ac:spMkLst>
            <pc:docMk/>
            <pc:sldMk cId="482767656" sldId="277"/>
            <ac:spMk id="2" creationId="{F1216802-6709-91BB-B523-F2866787F7B6}"/>
          </ac:spMkLst>
        </pc:spChg>
      </pc:sldChg>
      <pc:sldChg chg="modSp add mod">
        <pc:chgData name="David Butler" userId="1d4169bac4fa5473" providerId="LiveId" clId="{83992539-D0BB-4587-BFD0-84BE4519C2D1}" dt="2023-12-22T10:47:38.089" v="99" actId="20577"/>
        <pc:sldMkLst>
          <pc:docMk/>
          <pc:sldMk cId="499707604" sldId="278"/>
        </pc:sldMkLst>
        <pc:spChg chg="mod">
          <ac:chgData name="David Butler" userId="1d4169bac4fa5473" providerId="LiveId" clId="{83992539-D0BB-4587-BFD0-84BE4519C2D1}" dt="2023-12-22T10:47:38.089" v="99" actId="20577"/>
          <ac:spMkLst>
            <pc:docMk/>
            <pc:sldMk cId="499707604" sldId="278"/>
            <ac:spMk id="2" creationId="{F1216802-6709-91BB-B523-F2866787F7B6}"/>
          </ac:spMkLst>
        </pc:spChg>
      </pc:sldChg>
      <pc:sldChg chg="modSp add mod">
        <pc:chgData name="David Butler" userId="1d4169bac4fa5473" providerId="LiveId" clId="{83992539-D0BB-4587-BFD0-84BE4519C2D1}" dt="2023-12-22T10:47:31.464" v="91" actId="20577"/>
        <pc:sldMkLst>
          <pc:docMk/>
          <pc:sldMk cId="675720300" sldId="279"/>
        </pc:sldMkLst>
        <pc:spChg chg="mod">
          <ac:chgData name="David Butler" userId="1d4169bac4fa5473" providerId="LiveId" clId="{83992539-D0BB-4587-BFD0-84BE4519C2D1}" dt="2023-12-22T10:47:31.464" v="91" actId="20577"/>
          <ac:spMkLst>
            <pc:docMk/>
            <pc:sldMk cId="675720300" sldId="279"/>
            <ac:spMk id="2" creationId="{F1216802-6709-91BB-B523-F2866787F7B6}"/>
          </ac:spMkLst>
        </pc:spChg>
      </pc:sldChg>
    </pc:docChg>
  </pc:docChgLst>
  <pc:docChgLst>
    <pc:chgData name="David Butler" userId="5e725e48-0273-4087-b2eb-09e2acbbccf3" providerId="ADAL" clId="{8F8462C5-250C-4E37-BF40-74717393B363}"/>
    <pc:docChg chg="undo custSel addSld delSld modSld">
      <pc:chgData name="David Butler" userId="5e725e48-0273-4087-b2eb-09e2acbbccf3" providerId="ADAL" clId="{8F8462C5-250C-4E37-BF40-74717393B363}" dt="2023-08-17T14:52:23.722" v="75" actId="1076"/>
      <pc:docMkLst>
        <pc:docMk/>
      </pc:docMkLst>
      <pc:sldChg chg="addSp delSp modSp">
        <pc:chgData name="David Butler" userId="5e725e48-0273-4087-b2eb-09e2acbbccf3" providerId="ADAL" clId="{8F8462C5-250C-4E37-BF40-74717393B363}" dt="2023-08-17T14:47:32.043" v="50" actId="14100"/>
        <pc:sldMkLst>
          <pc:docMk/>
          <pc:sldMk cId="3755815584" sldId="257"/>
        </pc:sldMkLst>
        <pc:picChg chg="del">
          <ac:chgData name="David Butler" userId="5e725e48-0273-4087-b2eb-09e2acbbccf3" providerId="ADAL" clId="{8F8462C5-250C-4E37-BF40-74717393B363}" dt="2023-08-17T14:45:02.563" v="0" actId="478"/>
          <ac:picMkLst>
            <pc:docMk/>
            <pc:sldMk cId="3755815584" sldId="257"/>
            <ac:picMk id="28" creationId="{663889EB-59CF-4B80-8A37-09624E32A0A0}"/>
          </ac:picMkLst>
        </pc:picChg>
        <pc:picChg chg="del">
          <ac:chgData name="David Butler" userId="5e725e48-0273-4087-b2eb-09e2acbbccf3" providerId="ADAL" clId="{8F8462C5-250C-4E37-BF40-74717393B363}" dt="2023-08-17T14:45:03.158" v="1" actId="478"/>
          <ac:picMkLst>
            <pc:docMk/>
            <pc:sldMk cId="3755815584" sldId="257"/>
            <ac:picMk id="29" creationId="{4F4CAC49-E7A6-4A5C-A5A3-21AA5F3096A6}"/>
          </ac:picMkLst>
        </pc:picChg>
        <pc:picChg chg="del">
          <ac:chgData name="David Butler" userId="5e725e48-0273-4087-b2eb-09e2acbbccf3" providerId="ADAL" clId="{8F8462C5-250C-4E37-BF40-74717393B363}" dt="2023-08-17T14:45:03.881" v="2" actId="478"/>
          <ac:picMkLst>
            <pc:docMk/>
            <pc:sldMk cId="3755815584" sldId="257"/>
            <ac:picMk id="30" creationId="{4DCBE9A7-E0CA-40D7-AF76-A67DEAB35FD5}"/>
          </ac:picMkLst>
        </pc:picChg>
        <pc:picChg chg="del">
          <ac:chgData name="David Butler" userId="5e725e48-0273-4087-b2eb-09e2acbbccf3" providerId="ADAL" clId="{8F8462C5-250C-4E37-BF40-74717393B363}" dt="2023-08-17T14:45:05.670" v="5" actId="478"/>
          <ac:picMkLst>
            <pc:docMk/>
            <pc:sldMk cId="3755815584" sldId="257"/>
            <ac:picMk id="31" creationId="{30728355-4BE4-4559-AF71-DE1A09C83878}"/>
          </ac:picMkLst>
        </pc:picChg>
        <pc:picChg chg="del">
          <ac:chgData name="David Butler" userId="5e725e48-0273-4087-b2eb-09e2acbbccf3" providerId="ADAL" clId="{8F8462C5-250C-4E37-BF40-74717393B363}" dt="2023-08-17T14:45:05.072" v="4" actId="478"/>
          <ac:picMkLst>
            <pc:docMk/>
            <pc:sldMk cId="3755815584" sldId="257"/>
            <ac:picMk id="32" creationId="{A669C6E7-9708-43EF-A4DA-F90029CA127B}"/>
          </ac:picMkLst>
        </pc:picChg>
        <pc:picChg chg="del">
          <ac:chgData name="David Butler" userId="5e725e48-0273-4087-b2eb-09e2acbbccf3" providerId="ADAL" clId="{8F8462C5-250C-4E37-BF40-74717393B363}" dt="2023-08-17T14:45:04.527" v="3" actId="478"/>
          <ac:picMkLst>
            <pc:docMk/>
            <pc:sldMk cId="3755815584" sldId="257"/>
            <ac:picMk id="33" creationId="{432F282E-399C-4A66-A158-1F941872CE14}"/>
          </ac:picMkLst>
        </pc:picChg>
        <pc:picChg chg="del">
          <ac:chgData name="David Butler" userId="5e725e48-0273-4087-b2eb-09e2acbbccf3" providerId="ADAL" clId="{8F8462C5-250C-4E37-BF40-74717393B363}" dt="2023-08-17T14:45:06.304" v="6" actId="478"/>
          <ac:picMkLst>
            <pc:docMk/>
            <pc:sldMk cId="3755815584" sldId="257"/>
            <ac:picMk id="34" creationId="{E5083F7F-7F13-4668-89FE-E236D2F781A5}"/>
          </ac:picMkLst>
        </pc:picChg>
        <pc:picChg chg="del">
          <ac:chgData name="David Butler" userId="5e725e48-0273-4087-b2eb-09e2acbbccf3" providerId="ADAL" clId="{8F8462C5-250C-4E37-BF40-74717393B363}" dt="2023-08-17T14:45:06.855" v="7" actId="478"/>
          <ac:picMkLst>
            <pc:docMk/>
            <pc:sldMk cId="3755815584" sldId="257"/>
            <ac:picMk id="35" creationId="{6626DD4A-8072-4B1A-93F6-EAF7492C3BF4}"/>
          </ac:picMkLst>
        </pc:picChg>
        <pc:picChg chg="del">
          <ac:chgData name="David Butler" userId="5e725e48-0273-4087-b2eb-09e2acbbccf3" providerId="ADAL" clId="{8F8462C5-250C-4E37-BF40-74717393B363}" dt="2023-08-17T14:45:07.459" v="8" actId="478"/>
          <ac:picMkLst>
            <pc:docMk/>
            <pc:sldMk cId="3755815584" sldId="257"/>
            <ac:picMk id="36" creationId="{30D4106F-9C38-42DA-8AD6-922BCD8D5CAA}"/>
          </ac:picMkLst>
        </pc:picChg>
        <pc:picChg chg="add mod">
          <ac:chgData name="David Butler" userId="5e725e48-0273-4087-b2eb-09e2acbbccf3" providerId="ADAL" clId="{8F8462C5-250C-4E37-BF40-74717393B363}" dt="2023-08-17T14:45:21.448" v="11" actId="14100"/>
          <ac:picMkLst>
            <pc:docMk/>
            <pc:sldMk cId="3755815584" sldId="257"/>
            <ac:picMk id="37" creationId="{0C4E72EC-CF5E-435F-9771-E585696CA134}"/>
          </ac:picMkLst>
        </pc:picChg>
        <pc:picChg chg="add mod">
          <ac:chgData name="David Butler" userId="5e725e48-0273-4087-b2eb-09e2acbbccf3" providerId="ADAL" clId="{8F8462C5-250C-4E37-BF40-74717393B363}" dt="2023-08-17T14:47:30.303" v="49" actId="14100"/>
          <ac:picMkLst>
            <pc:docMk/>
            <pc:sldMk cId="3755815584" sldId="257"/>
            <ac:picMk id="38" creationId="{1E45E958-FFBD-4473-BAC9-230146E9CF2F}"/>
          </ac:picMkLst>
        </pc:picChg>
        <pc:picChg chg="add mod">
          <ac:chgData name="David Butler" userId="5e725e48-0273-4087-b2eb-09e2acbbccf3" providerId="ADAL" clId="{8F8462C5-250C-4E37-BF40-74717393B363}" dt="2023-08-17T14:45:53.914" v="19" actId="14100"/>
          <ac:picMkLst>
            <pc:docMk/>
            <pc:sldMk cId="3755815584" sldId="257"/>
            <ac:picMk id="39" creationId="{E915CF48-7D1C-4D7B-8561-CE2E5592A319}"/>
          </ac:picMkLst>
        </pc:picChg>
        <pc:picChg chg="add mod">
          <ac:chgData name="David Butler" userId="5e725e48-0273-4087-b2eb-09e2acbbccf3" providerId="ADAL" clId="{8F8462C5-250C-4E37-BF40-74717393B363}" dt="2023-08-17T14:46:04.353" v="23" actId="1076"/>
          <ac:picMkLst>
            <pc:docMk/>
            <pc:sldMk cId="3755815584" sldId="257"/>
            <ac:picMk id="40" creationId="{58127E3C-C971-43EE-80E5-FD4FC15487A7}"/>
          </ac:picMkLst>
        </pc:picChg>
        <pc:picChg chg="add mod">
          <ac:chgData name="David Butler" userId="5e725e48-0273-4087-b2eb-09e2acbbccf3" providerId="ADAL" clId="{8F8462C5-250C-4E37-BF40-74717393B363}" dt="2023-08-17T14:47:32.043" v="50" actId="14100"/>
          <ac:picMkLst>
            <pc:docMk/>
            <pc:sldMk cId="3755815584" sldId="257"/>
            <ac:picMk id="41" creationId="{BF18F896-E789-4969-B018-5B7BB6011D38}"/>
          </ac:picMkLst>
        </pc:picChg>
        <pc:picChg chg="add mod">
          <ac:chgData name="David Butler" userId="5e725e48-0273-4087-b2eb-09e2acbbccf3" providerId="ADAL" clId="{8F8462C5-250C-4E37-BF40-74717393B363}" dt="2023-08-17T14:46:23.495" v="29" actId="14100"/>
          <ac:picMkLst>
            <pc:docMk/>
            <pc:sldMk cId="3755815584" sldId="257"/>
            <ac:picMk id="42" creationId="{8C113987-B571-4C3D-95DF-0FA94190AD90}"/>
          </ac:picMkLst>
        </pc:picChg>
        <pc:picChg chg="add mod">
          <ac:chgData name="David Butler" userId="5e725e48-0273-4087-b2eb-09e2acbbccf3" providerId="ADAL" clId="{8F8462C5-250C-4E37-BF40-74717393B363}" dt="2023-08-17T14:46:40.799" v="32" actId="14100"/>
          <ac:picMkLst>
            <pc:docMk/>
            <pc:sldMk cId="3755815584" sldId="257"/>
            <ac:picMk id="43" creationId="{0AA622C7-1AA2-4A9C-902A-A1AC911DA792}"/>
          </ac:picMkLst>
        </pc:picChg>
        <pc:picChg chg="add mod">
          <ac:chgData name="David Butler" userId="5e725e48-0273-4087-b2eb-09e2acbbccf3" providerId="ADAL" clId="{8F8462C5-250C-4E37-BF40-74717393B363}" dt="2023-08-17T14:47:19.202" v="42" actId="14100"/>
          <ac:picMkLst>
            <pc:docMk/>
            <pc:sldMk cId="3755815584" sldId="257"/>
            <ac:picMk id="44" creationId="{7D2BA112-2594-465D-A69D-928F0E4C93AC}"/>
          </ac:picMkLst>
        </pc:picChg>
        <pc:picChg chg="add mod">
          <ac:chgData name="David Butler" userId="5e725e48-0273-4087-b2eb-09e2acbbccf3" providerId="ADAL" clId="{8F8462C5-250C-4E37-BF40-74717393B363}" dt="2023-08-17T14:47:16.179" v="40" actId="14100"/>
          <ac:picMkLst>
            <pc:docMk/>
            <pc:sldMk cId="3755815584" sldId="257"/>
            <ac:picMk id="45" creationId="{A8E38830-C461-4676-B9A9-FBA7B5FB75D0}"/>
          </ac:picMkLst>
        </pc:picChg>
      </pc:sldChg>
      <pc:sldChg chg="addSp delSp modSp">
        <pc:chgData name="David Butler" userId="5e725e48-0273-4087-b2eb-09e2acbbccf3" providerId="ADAL" clId="{8F8462C5-250C-4E37-BF40-74717393B363}" dt="2023-08-17T14:51:03.801" v="62" actId="14100"/>
        <pc:sldMkLst>
          <pc:docMk/>
          <pc:sldMk cId="4059780499" sldId="258"/>
        </pc:sldMkLst>
        <pc:picChg chg="add mod">
          <ac:chgData name="David Butler" userId="5e725e48-0273-4087-b2eb-09e2acbbccf3" providerId="ADAL" clId="{8F8462C5-250C-4E37-BF40-74717393B363}" dt="2023-08-17T14:51:03.801" v="62" actId="14100"/>
          <ac:picMkLst>
            <pc:docMk/>
            <pc:sldMk cId="4059780499" sldId="258"/>
            <ac:picMk id="2" creationId="{820A84A5-E0A2-4F42-B3DC-E007C0186315}"/>
          </ac:picMkLst>
        </pc:picChg>
        <pc:picChg chg="del">
          <ac:chgData name="David Butler" userId="5e725e48-0273-4087-b2eb-09e2acbbccf3" providerId="ADAL" clId="{8F8462C5-250C-4E37-BF40-74717393B363}" dt="2023-08-17T14:50:49.248" v="59" actId="478"/>
          <ac:picMkLst>
            <pc:docMk/>
            <pc:sldMk cId="4059780499" sldId="258"/>
            <ac:picMk id="5" creationId="{AFD14A0C-E2EB-43F1-A5AF-D106482F7352}"/>
          </ac:picMkLst>
        </pc:picChg>
      </pc:sldChg>
      <pc:sldChg chg="addSp delSp modSp">
        <pc:chgData name="David Butler" userId="5e725e48-0273-4087-b2eb-09e2acbbccf3" providerId="ADAL" clId="{8F8462C5-250C-4E37-BF40-74717393B363}" dt="2023-08-17T14:50:46.345" v="58" actId="14100"/>
        <pc:sldMkLst>
          <pc:docMk/>
          <pc:sldMk cId="1442893318" sldId="259"/>
        </pc:sldMkLst>
        <pc:picChg chg="add mod">
          <ac:chgData name="David Butler" userId="5e725e48-0273-4087-b2eb-09e2acbbccf3" providerId="ADAL" clId="{8F8462C5-250C-4E37-BF40-74717393B363}" dt="2023-08-17T14:50:46.345" v="58" actId="14100"/>
          <ac:picMkLst>
            <pc:docMk/>
            <pc:sldMk cId="1442893318" sldId="259"/>
            <ac:picMk id="2" creationId="{68C43D44-04E7-4530-A8F7-5E6606E701EE}"/>
          </ac:picMkLst>
        </pc:picChg>
        <pc:picChg chg="del">
          <ac:chgData name="David Butler" userId="5e725e48-0273-4087-b2eb-09e2acbbccf3" providerId="ADAL" clId="{8F8462C5-250C-4E37-BF40-74717393B363}" dt="2023-08-17T14:50:15.250" v="55" actId="478"/>
          <ac:picMkLst>
            <pc:docMk/>
            <pc:sldMk cId="1442893318" sldId="259"/>
            <ac:picMk id="5" creationId="{03892601-0AA1-4735-8C3F-9C3D2AE9DE5C}"/>
          </ac:picMkLst>
        </pc:picChg>
      </pc:sldChg>
      <pc:sldChg chg="addSp delSp modSp">
        <pc:chgData name="David Butler" userId="5e725e48-0273-4087-b2eb-09e2acbbccf3" providerId="ADAL" clId="{8F8462C5-250C-4E37-BF40-74717393B363}" dt="2023-08-17T14:50:12.760" v="54" actId="14100"/>
        <pc:sldMkLst>
          <pc:docMk/>
          <pc:sldMk cId="1644128562" sldId="260"/>
        </pc:sldMkLst>
        <pc:picChg chg="add mod">
          <ac:chgData name="David Butler" userId="5e725e48-0273-4087-b2eb-09e2acbbccf3" providerId="ADAL" clId="{8F8462C5-250C-4E37-BF40-74717393B363}" dt="2023-08-17T14:50:12.760" v="54" actId="14100"/>
          <ac:picMkLst>
            <pc:docMk/>
            <pc:sldMk cId="1644128562" sldId="260"/>
            <ac:picMk id="2" creationId="{5917254F-F2BC-460B-9080-6D8480359B2B}"/>
          </ac:picMkLst>
        </pc:picChg>
        <pc:picChg chg="del">
          <ac:chgData name="David Butler" userId="5e725e48-0273-4087-b2eb-09e2acbbccf3" providerId="ADAL" clId="{8F8462C5-250C-4E37-BF40-74717393B363}" dt="2023-08-17T14:50:09.111" v="51" actId="478"/>
          <ac:picMkLst>
            <pc:docMk/>
            <pc:sldMk cId="1644128562" sldId="260"/>
            <ac:picMk id="5" creationId="{9A644A44-B9CB-4D86-A717-438D6BD31686}"/>
          </ac:picMkLst>
        </pc:picChg>
      </pc:sldChg>
      <pc:sldChg chg="add del">
        <pc:chgData name="David Butler" userId="5e725e48-0273-4087-b2eb-09e2acbbccf3" providerId="ADAL" clId="{8F8462C5-250C-4E37-BF40-74717393B363}" dt="2023-08-17T14:51:41.009" v="65" actId="2696"/>
        <pc:sldMkLst>
          <pc:docMk/>
          <pc:sldMk cId="3910688027" sldId="261"/>
        </pc:sldMkLst>
      </pc:sldChg>
      <pc:sldChg chg="add del">
        <pc:chgData name="David Butler" userId="5e725e48-0273-4087-b2eb-09e2acbbccf3" providerId="ADAL" clId="{8F8462C5-250C-4E37-BF40-74717393B363}" dt="2023-08-17T14:51:48.667" v="68" actId="2696"/>
        <pc:sldMkLst>
          <pc:docMk/>
          <pc:sldMk cId="3402557433" sldId="262"/>
        </pc:sldMkLst>
      </pc:sldChg>
      <pc:sldChg chg="addSp modSp add">
        <pc:chgData name="David Butler" userId="5e725e48-0273-4087-b2eb-09e2acbbccf3" providerId="ADAL" clId="{8F8462C5-250C-4E37-BF40-74717393B363}" dt="2023-08-17T14:52:23.722" v="75" actId="1076"/>
        <pc:sldMkLst>
          <pc:docMk/>
          <pc:sldMk cId="411191229" sldId="263"/>
        </pc:sldMkLst>
        <pc:picChg chg="add mod">
          <ac:chgData name="David Butler" userId="5e725e48-0273-4087-b2eb-09e2acbbccf3" providerId="ADAL" clId="{8F8462C5-250C-4E37-BF40-74717393B363}" dt="2023-08-17T14:52:23.722" v="75" actId="1076"/>
          <ac:picMkLst>
            <pc:docMk/>
            <pc:sldMk cId="411191229" sldId="263"/>
            <ac:picMk id="2" creationId="{03048D15-6324-4C2A-81BC-C117F894D307}"/>
          </ac:picMkLst>
        </pc:picChg>
      </pc:sldChg>
      <pc:sldChg chg="addSp modSp add">
        <pc:chgData name="David Butler" userId="5e725e48-0273-4087-b2eb-09e2acbbccf3" providerId="ADAL" clId="{8F8462C5-250C-4E37-BF40-74717393B363}" dt="2023-08-17T14:52:20.001" v="72" actId="14100"/>
        <pc:sldMkLst>
          <pc:docMk/>
          <pc:sldMk cId="2257323312" sldId="264"/>
        </pc:sldMkLst>
        <pc:picChg chg="add mod">
          <ac:chgData name="David Butler" userId="5e725e48-0273-4087-b2eb-09e2acbbccf3" providerId="ADAL" clId="{8F8462C5-250C-4E37-BF40-74717393B363}" dt="2023-08-17T14:52:20.001" v="72" actId="14100"/>
          <ac:picMkLst>
            <pc:docMk/>
            <pc:sldMk cId="2257323312" sldId="264"/>
            <ac:picMk id="2" creationId="{9C115233-9C15-46FD-8997-97AC15C2D3D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765913" y="13378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522708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578630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8128660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4406490" y="25164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8083507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427787" y="46427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4406490" y="467014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8128660" y="453041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37" name="Picture 36" descr="Free College Kleve photo and picture">
            <a:extLst>
              <a:ext uri="{FF2B5EF4-FFF2-40B4-BE49-F238E27FC236}">
                <a16:creationId xmlns:a16="http://schemas.microsoft.com/office/drawing/2014/main" id="{0C4E72EC-CF5E-435F-9771-E585696CA13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00" y="268598"/>
            <a:ext cx="2431380" cy="1748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image144.jpeg">
            <a:extLst>
              <a:ext uri="{FF2B5EF4-FFF2-40B4-BE49-F238E27FC236}">
                <a16:creationId xmlns:a16="http://schemas.microsoft.com/office/drawing/2014/main" id="{E915CF48-7D1C-4D7B-8561-CE2E5592A31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284" y="216784"/>
            <a:ext cx="2539246" cy="1819864"/>
          </a:xfrm>
          <a:prstGeom prst="rect">
            <a:avLst/>
          </a:prstGeom>
        </p:spPr>
      </p:pic>
      <p:pic>
        <p:nvPicPr>
          <p:cNvPr id="44" name="image140.jpeg">
            <a:extLst>
              <a:ext uri="{FF2B5EF4-FFF2-40B4-BE49-F238E27FC236}">
                <a16:creationId xmlns:a16="http://schemas.microsoft.com/office/drawing/2014/main" id="{7D2BA112-2594-465D-A69D-928F0E4C93A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853" y="4670145"/>
            <a:ext cx="2800543" cy="1864835"/>
          </a:xfrm>
          <a:prstGeom prst="rect">
            <a:avLst/>
          </a:prstGeom>
        </p:spPr>
      </p:pic>
      <p:pic>
        <p:nvPicPr>
          <p:cNvPr id="2" name="Picture 1" descr="A path with benches and trees&#10;&#10;Description automatically generated">
            <a:extLst>
              <a:ext uri="{FF2B5EF4-FFF2-40B4-BE49-F238E27FC236}">
                <a16:creationId xmlns:a16="http://schemas.microsoft.com/office/drawing/2014/main" id="{EC73D39F-CE3A-5F48-B49A-B7504C4F9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900" t="8527" r="9238" b="26414"/>
          <a:stretch/>
        </p:blipFill>
        <p:spPr bwMode="auto">
          <a:xfrm flipH="1">
            <a:off x="5068512" y="252347"/>
            <a:ext cx="3020172" cy="17487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763B7B-1892-28D2-C11E-A49DEA67A36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085" r="9677" b="10162"/>
          <a:stretch/>
        </p:blipFill>
        <p:spPr bwMode="auto">
          <a:xfrm>
            <a:off x="1281003" y="2516444"/>
            <a:ext cx="2327331" cy="19021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person looking at a book on a shelf&#10;&#10;Description automatically generated">
            <a:extLst>
              <a:ext uri="{FF2B5EF4-FFF2-40B4-BE49-F238E27FC236}">
                <a16:creationId xmlns:a16="http://schemas.microsoft.com/office/drawing/2014/main" id="{588C839E-F600-78B6-F027-F96B87981EE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2207" b="7593"/>
          <a:stretch/>
        </p:blipFill>
        <p:spPr bwMode="auto">
          <a:xfrm flipH="1">
            <a:off x="5413841" y="2325301"/>
            <a:ext cx="2097027" cy="22073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A group of people exercising in a gym&#10;&#10;Description automatically generated">
            <a:extLst>
              <a:ext uri="{FF2B5EF4-FFF2-40B4-BE49-F238E27FC236}">
                <a16:creationId xmlns:a16="http://schemas.microsoft.com/office/drawing/2014/main" id="{079DB4E4-3552-A9D6-E858-60D07262564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480" t="5296" r="15901" b="8911"/>
          <a:stretch/>
        </p:blipFill>
        <p:spPr bwMode="auto">
          <a:xfrm>
            <a:off x="1254500" y="4642744"/>
            <a:ext cx="2588631" cy="19602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street with shops on the side&#10;&#10;Description automatically generated">
            <a:extLst>
              <a:ext uri="{FF2B5EF4-FFF2-40B4-BE49-F238E27FC236}">
                <a16:creationId xmlns:a16="http://schemas.microsoft.com/office/drawing/2014/main" id="{C25086E5-D660-1893-A88F-B953ABE3546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523" t="36425" r="40939" b="13246"/>
          <a:stretch/>
        </p:blipFill>
        <p:spPr bwMode="auto">
          <a:xfrm>
            <a:off x="8576284" y="2361742"/>
            <a:ext cx="3105839" cy="20568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A room with beds in it&#10;&#10;Description automatically generated">
            <a:extLst>
              <a:ext uri="{FF2B5EF4-FFF2-40B4-BE49-F238E27FC236}">
                <a16:creationId xmlns:a16="http://schemas.microsoft.com/office/drawing/2014/main" id="{26AA7EC7-32EB-21C4-B34B-F6037ECECE1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228" t="20303" r="2989"/>
          <a:stretch/>
        </p:blipFill>
        <p:spPr bwMode="auto">
          <a:xfrm>
            <a:off x="8576283" y="4626214"/>
            <a:ext cx="3262867" cy="1908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shops</a:t>
            </a:r>
          </a:p>
        </p:txBody>
      </p:sp>
    </p:spTree>
    <p:extLst>
      <p:ext uri="{BB962C8B-B14F-4D97-AF65-F5344CB8AC3E}">
        <p14:creationId xmlns:p14="http://schemas.microsoft.com/office/powerpoint/2010/main" val="342463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cafe</a:t>
            </a:r>
          </a:p>
        </p:txBody>
      </p:sp>
    </p:spTree>
    <p:extLst>
      <p:ext uri="{BB962C8B-B14F-4D97-AF65-F5344CB8AC3E}">
        <p14:creationId xmlns:p14="http://schemas.microsoft.com/office/powerpoint/2010/main" val="4139162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park</a:t>
            </a:r>
          </a:p>
        </p:txBody>
      </p:sp>
    </p:spTree>
    <p:extLst>
      <p:ext uri="{BB962C8B-B14F-4D97-AF65-F5344CB8AC3E}">
        <p14:creationId xmlns:p14="http://schemas.microsoft.com/office/powerpoint/2010/main" val="675720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hospital</a:t>
            </a:r>
          </a:p>
        </p:txBody>
      </p:sp>
    </p:spTree>
    <p:extLst>
      <p:ext uri="{BB962C8B-B14F-4D97-AF65-F5344CB8AC3E}">
        <p14:creationId xmlns:p14="http://schemas.microsoft.com/office/powerpoint/2010/main" val="499707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17254F-F2BC-460B-9080-6D8480359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54" y="1215075"/>
            <a:ext cx="9899176" cy="429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97859C-3717-9ABC-C7EC-F6B89CEE6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70558"/>
            <a:ext cx="10905066" cy="351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93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FFEF7E-F583-4551-775C-409AD71DC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84300"/>
            <a:ext cx="10905066" cy="408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80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3202796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the gym</a:t>
            </a:r>
          </a:p>
        </p:txBody>
      </p:sp>
    </p:spTree>
    <p:extLst>
      <p:ext uri="{BB962C8B-B14F-4D97-AF65-F5344CB8AC3E}">
        <p14:creationId xmlns:p14="http://schemas.microsoft.com/office/powerpoint/2010/main" val="482767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bank</a:t>
            </a:r>
          </a:p>
        </p:txBody>
      </p:sp>
    </p:spTree>
    <p:extLst>
      <p:ext uri="{BB962C8B-B14F-4D97-AF65-F5344CB8AC3E}">
        <p14:creationId xmlns:p14="http://schemas.microsoft.com/office/powerpoint/2010/main" val="169331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cinema</a:t>
            </a:r>
          </a:p>
        </p:txBody>
      </p:sp>
    </p:spTree>
    <p:extLst>
      <p:ext uri="{BB962C8B-B14F-4D97-AF65-F5344CB8AC3E}">
        <p14:creationId xmlns:p14="http://schemas.microsoft.com/office/powerpoint/2010/main" val="615890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16802-6709-91BB-B523-F2866787F7B6}"/>
              </a:ext>
            </a:extLst>
          </p:cNvPr>
          <p:cNvSpPr txBox="1"/>
          <p:nvPr/>
        </p:nvSpPr>
        <p:spPr>
          <a:xfrm flipH="1">
            <a:off x="1005840" y="1361440"/>
            <a:ext cx="9469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library</a:t>
            </a:r>
          </a:p>
        </p:txBody>
      </p:sp>
    </p:spTree>
    <p:extLst>
      <p:ext uri="{BB962C8B-B14F-4D97-AF65-F5344CB8AC3E}">
        <p14:creationId xmlns:p14="http://schemas.microsoft.com/office/powerpoint/2010/main" val="1423412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84C985-CBFA-4F56-A3E8-340954921C5A}">
  <ds:schemaRefs>
    <ds:schemaRef ds:uri="1d7f4318-fbaa-42fb-befc-90ab84d26bd1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7789c14a-a99d-49e3-b17f-cc0aeb526209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19</Words>
  <Application>Microsoft Office PowerPoint</Application>
  <PresentationFormat>Widescreen</PresentationFormat>
  <Paragraphs>18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2024-09-14T08:17:05Z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