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6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C14A7F-410B-4CE1-9723-EA784A6FA1F5}" v="2" dt="2024-09-14T08:28:10.9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20" y="-8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D8C14A7F-410B-4CE1-9723-EA784A6FA1F5}"/>
    <pc:docChg chg="custSel addSld modSld">
      <pc:chgData name="David Butler" userId="1d4169bac4fa5473" providerId="LiveId" clId="{D8C14A7F-410B-4CE1-9723-EA784A6FA1F5}" dt="2024-09-14T08:29:44.272" v="115" actId="20577"/>
      <pc:docMkLst>
        <pc:docMk/>
      </pc:docMkLst>
      <pc:sldChg chg="addSp delSp modSp mod">
        <pc:chgData name="David Butler" userId="1d4169bac4fa5473" providerId="LiveId" clId="{D8C14A7F-410B-4CE1-9723-EA784A6FA1F5}" dt="2024-09-14T08:25:09.370" v="2" actId="26606"/>
        <pc:sldMkLst>
          <pc:docMk/>
          <pc:sldMk cId="2844404112" sldId="276"/>
        </pc:sldMkLst>
        <pc:picChg chg="del">
          <ac:chgData name="David Butler" userId="1d4169bac4fa5473" providerId="LiveId" clId="{D8C14A7F-410B-4CE1-9723-EA784A6FA1F5}" dt="2024-09-14T08:24:42.163" v="0" actId="478"/>
          <ac:picMkLst>
            <pc:docMk/>
            <pc:sldMk cId="2844404112" sldId="276"/>
            <ac:picMk id="3" creationId="{5E079055-0047-D2C8-CCEF-0312AB9AD02B}"/>
          </ac:picMkLst>
        </pc:picChg>
        <pc:picChg chg="add mod">
          <ac:chgData name="David Butler" userId="1d4169bac4fa5473" providerId="LiveId" clId="{D8C14A7F-410B-4CE1-9723-EA784A6FA1F5}" dt="2024-09-14T08:25:09.370" v="2" actId="26606"/>
          <ac:picMkLst>
            <pc:docMk/>
            <pc:sldMk cId="2844404112" sldId="276"/>
            <ac:picMk id="4" creationId="{43E594EA-50E4-07C5-D5F7-CE811D3A0F42}"/>
          </ac:picMkLst>
        </pc:picChg>
      </pc:sldChg>
      <pc:sldChg chg="addSp delSp modSp mod">
        <pc:chgData name="David Butler" userId="1d4169bac4fa5473" providerId="LiveId" clId="{D8C14A7F-410B-4CE1-9723-EA784A6FA1F5}" dt="2024-09-14T08:25:38.441" v="5" actId="26606"/>
        <pc:sldMkLst>
          <pc:docMk/>
          <pc:sldMk cId="1092091534" sldId="277"/>
        </pc:sldMkLst>
        <pc:picChg chg="del">
          <ac:chgData name="David Butler" userId="1d4169bac4fa5473" providerId="LiveId" clId="{D8C14A7F-410B-4CE1-9723-EA784A6FA1F5}" dt="2024-09-14T08:25:36.431" v="3" actId="478"/>
          <ac:picMkLst>
            <pc:docMk/>
            <pc:sldMk cId="1092091534" sldId="277"/>
            <ac:picMk id="3" creationId="{4A229511-4682-401E-A087-58C17CD7C44B}"/>
          </ac:picMkLst>
        </pc:picChg>
        <pc:picChg chg="add mod">
          <ac:chgData name="David Butler" userId="1d4169bac4fa5473" providerId="LiveId" clId="{D8C14A7F-410B-4CE1-9723-EA784A6FA1F5}" dt="2024-09-14T08:25:38.441" v="5" actId="26606"/>
          <ac:picMkLst>
            <pc:docMk/>
            <pc:sldMk cId="1092091534" sldId="277"/>
            <ac:picMk id="4" creationId="{5EF714CB-8E80-6CC7-D143-E8EFBFDC3631}"/>
          </ac:picMkLst>
        </pc:picChg>
      </pc:sldChg>
      <pc:sldChg chg="addSp delSp mod">
        <pc:chgData name="David Butler" userId="1d4169bac4fa5473" providerId="LiveId" clId="{D8C14A7F-410B-4CE1-9723-EA784A6FA1F5}" dt="2024-09-14T08:25:58.042" v="7" actId="22"/>
        <pc:sldMkLst>
          <pc:docMk/>
          <pc:sldMk cId="398294967" sldId="278"/>
        </pc:sldMkLst>
        <pc:picChg chg="del">
          <ac:chgData name="David Butler" userId="1d4169bac4fa5473" providerId="LiveId" clId="{D8C14A7F-410B-4CE1-9723-EA784A6FA1F5}" dt="2024-09-14T08:25:41.695" v="6" actId="478"/>
          <ac:picMkLst>
            <pc:docMk/>
            <pc:sldMk cId="398294967" sldId="278"/>
            <ac:picMk id="3" creationId="{80A1A449-4162-9E23-BCCC-70E3FB2A0A72}"/>
          </ac:picMkLst>
        </pc:picChg>
        <pc:picChg chg="add">
          <ac:chgData name="David Butler" userId="1d4169bac4fa5473" providerId="LiveId" clId="{D8C14A7F-410B-4CE1-9723-EA784A6FA1F5}" dt="2024-09-14T08:25:58.042" v="7" actId="22"/>
          <ac:picMkLst>
            <pc:docMk/>
            <pc:sldMk cId="398294967" sldId="278"/>
            <ac:picMk id="4" creationId="{16D2CCEE-EA00-0D12-1175-EEC26CE85674}"/>
          </ac:picMkLst>
        </pc:picChg>
      </pc:sldChg>
      <pc:sldChg chg="addSp delSp mod">
        <pc:chgData name="David Butler" userId="1d4169bac4fa5473" providerId="LiveId" clId="{D8C14A7F-410B-4CE1-9723-EA784A6FA1F5}" dt="2024-09-14T08:26:20.076" v="9" actId="22"/>
        <pc:sldMkLst>
          <pc:docMk/>
          <pc:sldMk cId="3262227022" sldId="279"/>
        </pc:sldMkLst>
        <pc:picChg chg="del">
          <ac:chgData name="David Butler" userId="1d4169bac4fa5473" providerId="LiveId" clId="{D8C14A7F-410B-4CE1-9723-EA784A6FA1F5}" dt="2024-09-14T08:26:19.386" v="8" actId="478"/>
          <ac:picMkLst>
            <pc:docMk/>
            <pc:sldMk cId="3262227022" sldId="279"/>
            <ac:picMk id="3" creationId="{00434B58-8D07-DC4E-75F9-1BBD259495CA}"/>
          </ac:picMkLst>
        </pc:picChg>
        <pc:picChg chg="add">
          <ac:chgData name="David Butler" userId="1d4169bac4fa5473" providerId="LiveId" clId="{D8C14A7F-410B-4CE1-9723-EA784A6FA1F5}" dt="2024-09-14T08:26:20.076" v="9" actId="22"/>
          <ac:picMkLst>
            <pc:docMk/>
            <pc:sldMk cId="3262227022" sldId="279"/>
            <ac:picMk id="4" creationId="{31EC3927-633F-BC56-BC23-DD43B31CF0BC}"/>
          </ac:picMkLst>
        </pc:picChg>
      </pc:sldChg>
      <pc:sldChg chg="addSp delSp modSp mod">
        <pc:chgData name="David Butler" userId="1d4169bac4fa5473" providerId="LiveId" clId="{D8C14A7F-410B-4CE1-9723-EA784A6FA1F5}" dt="2024-09-14T08:27:00.741" v="14" actId="14100"/>
        <pc:sldMkLst>
          <pc:docMk/>
          <pc:sldMk cId="1151462125" sldId="280"/>
        </pc:sldMkLst>
        <pc:picChg chg="del">
          <ac:chgData name="David Butler" userId="1d4169bac4fa5473" providerId="LiveId" clId="{D8C14A7F-410B-4CE1-9723-EA784A6FA1F5}" dt="2024-09-14T08:26:26.479" v="10" actId="478"/>
          <ac:picMkLst>
            <pc:docMk/>
            <pc:sldMk cId="1151462125" sldId="280"/>
            <ac:picMk id="3" creationId="{4F8638DB-9B79-BFDE-9AEA-63670E0765F8}"/>
          </ac:picMkLst>
        </pc:picChg>
        <pc:picChg chg="add mod">
          <ac:chgData name="David Butler" userId="1d4169bac4fa5473" providerId="LiveId" clId="{D8C14A7F-410B-4CE1-9723-EA784A6FA1F5}" dt="2024-09-14T08:27:00.741" v="14" actId="14100"/>
          <ac:picMkLst>
            <pc:docMk/>
            <pc:sldMk cId="1151462125" sldId="280"/>
            <ac:picMk id="4" creationId="{996B688C-56C5-B789-9422-4C41CDB4D77E}"/>
          </ac:picMkLst>
        </pc:picChg>
      </pc:sldChg>
      <pc:sldChg chg="addSp delSp modSp new mod">
        <pc:chgData name="David Butler" userId="1d4169bac4fa5473" providerId="LiveId" clId="{D8C14A7F-410B-4CE1-9723-EA784A6FA1F5}" dt="2024-09-14T08:28:15.151" v="42" actId="478"/>
        <pc:sldMkLst>
          <pc:docMk/>
          <pc:sldMk cId="3452100423" sldId="284"/>
        </pc:sldMkLst>
        <pc:spChg chg="add mod">
          <ac:chgData name="David Butler" userId="1d4169bac4fa5473" providerId="LiveId" clId="{D8C14A7F-410B-4CE1-9723-EA784A6FA1F5}" dt="2024-09-14T08:28:08.644" v="40" actId="1076"/>
          <ac:spMkLst>
            <pc:docMk/>
            <pc:sldMk cId="3452100423" sldId="284"/>
            <ac:spMk id="2" creationId="{FA48B38D-4BAA-82BB-7869-CCDC75DEECB4}"/>
          </ac:spMkLst>
        </pc:spChg>
        <pc:spChg chg="add del mod">
          <ac:chgData name="David Butler" userId="1d4169bac4fa5473" providerId="LiveId" clId="{D8C14A7F-410B-4CE1-9723-EA784A6FA1F5}" dt="2024-09-14T08:28:15.151" v="42" actId="478"/>
          <ac:spMkLst>
            <pc:docMk/>
            <pc:sldMk cId="3452100423" sldId="284"/>
            <ac:spMk id="3" creationId="{EAAFCF46-82C8-3BE6-FBEA-5F296F47AA0B}"/>
          </ac:spMkLst>
        </pc:spChg>
      </pc:sldChg>
      <pc:sldChg chg="modSp add mod">
        <pc:chgData name="David Butler" userId="1d4169bac4fa5473" providerId="LiveId" clId="{D8C14A7F-410B-4CE1-9723-EA784A6FA1F5}" dt="2024-09-14T08:28:33.689" v="61" actId="20577"/>
        <pc:sldMkLst>
          <pc:docMk/>
          <pc:sldMk cId="843927109" sldId="285"/>
        </pc:sldMkLst>
        <pc:spChg chg="mod">
          <ac:chgData name="David Butler" userId="1d4169bac4fa5473" providerId="LiveId" clId="{D8C14A7F-410B-4CE1-9723-EA784A6FA1F5}" dt="2024-09-14T08:28:33.689" v="61" actId="20577"/>
          <ac:spMkLst>
            <pc:docMk/>
            <pc:sldMk cId="843927109" sldId="285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8:42.349" v="69" actId="20577"/>
        <pc:sldMkLst>
          <pc:docMk/>
          <pc:sldMk cId="3007352816" sldId="286"/>
        </pc:sldMkLst>
        <pc:spChg chg="mod">
          <ac:chgData name="David Butler" userId="1d4169bac4fa5473" providerId="LiveId" clId="{D8C14A7F-410B-4CE1-9723-EA784A6FA1F5}" dt="2024-09-14T08:28:42.349" v="69" actId="20577"/>
          <ac:spMkLst>
            <pc:docMk/>
            <pc:sldMk cId="3007352816" sldId="286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8:46.998" v="73" actId="20577"/>
        <pc:sldMkLst>
          <pc:docMk/>
          <pc:sldMk cId="970087375" sldId="287"/>
        </pc:sldMkLst>
        <pc:spChg chg="mod">
          <ac:chgData name="David Butler" userId="1d4169bac4fa5473" providerId="LiveId" clId="{D8C14A7F-410B-4CE1-9723-EA784A6FA1F5}" dt="2024-09-14T08:28:46.998" v="73" actId="20577"/>
          <ac:spMkLst>
            <pc:docMk/>
            <pc:sldMk cId="970087375" sldId="287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8:51.871" v="77" actId="20577"/>
        <pc:sldMkLst>
          <pc:docMk/>
          <pc:sldMk cId="3900381290" sldId="288"/>
        </pc:sldMkLst>
        <pc:spChg chg="mod">
          <ac:chgData name="David Butler" userId="1d4169bac4fa5473" providerId="LiveId" clId="{D8C14A7F-410B-4CE1-9723-EA784A6FA1F5}" dt="2024-09-14T08:28:51.871" v="77" actId="20577"/>
          <ac:spMkLst>
            <pc:docMk/>
            <pc:sldMk cId="3900381290" sldId="288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8:56.460" v="81" actId="20577"/>
        <pc:sldMkLst>
          <pc:docMk/>
          <pc:sldMk cId="4266990606" sldId="289"/>
        </pc:sldMkLst>
        <pc:spChg chg="mod">
          <ac:chgData name="David Butler" userId="1d4169bac4fa5473" providerId="LiveId" clId="{D8C14A7F-410B-4CE1-9723-EA784A6FA1F5}" dt="2024-09-14T08:28:56.460" v="81" actId="20577"/>
          <ac:spMkLst>
            <pc:docMk/>
            <pc:sldMk cId="4266990606" sldId="289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9:12.486" v="93" actId="20577"/>
        <pc:sldMkLst>
          <pc:docMk/>
          <pc:sldMk cId="3379191197" sldId="290"/>
        </pc:sldMkLst>
        <pc:spChg chg="mod">
          <ac:chgData name="David Butler" userId="1d4169bac4fa5473" providerId="LiveId" clId="{D8C14A7F-410B-4CE1-9723-EA784A6FA1F5}" dt="2024-09-14T08:29:12.486" v="93" actId="20577"/>
          <ac:spMkLst>
            <pc:docMk/>
            <pc:sldMk cId="3379191197" sldId="290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9:07.517" v="89" actId="20577"/>
        <pc:sldMkLst>
          <pc:docMk/>
          <pc:sldMk cId="3725767091" sldId="291"/>
        </pc:sldMkLst>
        <pc:spChg chg="mod">
          <ac:chgData name="David Butler" userId="1d4169bac4fa5473" providerId="LiveId" clId="{D8C14A7F-410B-4CE1-9723-EA784A6FA1F5}" dt="2024-09-14T08:29:07.517" v="89" actId="20577"/>
          <ac:spMkLst>
            <pc:docMk/>
            <pc:sldMk cId="3725767091" sldId="291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9:16.916" v="97" actId="20577"/>
        <pc:sldMkLst>
          <pc:docMk/>
          <pc:sldMk cId="180236682" sldId="292"/>
        </pc:sldMkLst>
        <pc:spChg chg="mod">
          <ac:chgData name="David Butler" userId="1d4169bac4fa5473" providerId="LiveId" clId="{D8C14A7F-410B-4CE1-9723-EA784A6FA1F5}" dt="2024-09-14T08:29:16.916" v="97" actId="20577"/>
          <ac:spMkLst>
            <pc:docMk/>
            <pc:sldMk cId="180236682" sldId="292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9:33.331" v="107" actId="20577"/>
        <pc:sldMkLst>
          <pc:docMk/>
          <pc:sldMk cId="611090053" sldId="293"/>
        </pc:sldMkLst>
        <pc:spChg chg="mod">
          <ac:chgData name="David Butler" userId="1d4169bac4fa5473" providerId="LiveId" clId="{D8C14A7F-410B-4CE1-9723-EA784A6FA1F5}" dt="2024-09-14T08:29:33.331" v="107" actId="20577"/>
          <ac:spMkLst>
            <pc:docMk/>
            <pc:sldMk cId="611090053" sldId="293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9:38.433" v="111" actId="20577"/>
        <pc:sldMkLst>
          <pc:docMk/>
          <pc:sldMk cId="3621748120" sldId="294"/>
        </pc:sldMkLst>
        <pc:spChg chg="mod">
          <ac:chgData name="David Butler" userId="1d4169bac4fa5473" providerId="LiveId" clId="{D8C14A7F-410B-4CE1-9723-EA784A6FA1F5}" dt="2024-09-14T08:29:38.433" v="111" actId="20577"/>
          <ac:spMkLst>
            <pc:docMk/>
            <pc:sldMk cId="3621748120" sldId="294"/>
            <ac:spMk id="2" creationId="{FA48B38D-4BAA-82BB-7869-CCDC75DEECB4}"/>
          </ac:spMkLst>
        </pc:spChg>
      </pc:sldChg>
      <pc:sldChg chg="modSp add mod">
        <pc:chgData name="David Butler" userId="1d4169bac4fa5473" providerId="LiveId" clId="{D8C14A7F-410B-4CE1-9723-EA784A6FA1F5}" dt="2024-09-14T08:29:44.272" v="115" actId="20577"/>
        <pc:sldMkLst>
          <pc:docMk/>
          <pc:sldMk cId="1332318852" sldId="295"/>
        </pc:sldMkLst>
        <pc:spChg chg="mod">
          <ac:chgData name="David Butler" userId="1d4169bac4fa5473" providerId="LiveId" clId="{D8C14A7F-410B-4CE1-9723-EA784A6FA1F5}" dt="2024-09-14T08:29:44.272" v="115" actId="20577"/>
          <ac:spMkLst>
            <pc:docMk/>
            <pc:sldMk cId="1332318852" sldId="295"/>
            <ac:spMk id="2" creationId="{FA48B38D-4BAA-82BB-7869-CCDC75DEECB4}"/>
          </ac:spMkLst>
        </pc:spChg>
      </pc:sldChg>
    </pc:docChg>
  </pc:docChgLst>
  <pc:docChgLst>
    <pc:chgData name="David Butler" userId="1d4169bac4fa5473" providerId="LiveId" clId="{963CCB1E-CEE6-4A11-978C-2F5149983BF3}"/>
    <pc:docChg chg="custSel addSld delSld modSld sldOrd">
      <pc:chgData name="David Butler" userId="1d4169bac4fa5473" providerId="LiveId" clId="{963CCB1E-CEE6-4A11-978C-2F5149983BF3}" dt="2023-12-22T19:17:52.351" v="68" actId="47"/>
      <pc:docMkLst>
        <pc:docMk/>
      </pc:docMkLst>
      <pc:sldChg chg="del">
        <pc:chgData name="David Butler" userId="1d4169bac4fa5473" providerId="LiveId" clId="{963CCB1E-CEE6-4A11-978C-2F5149983BF3}" dt="2023-12-22T19:12:11.827" v="0" actId="47"/>
        <pc:sldMkLst>
          <pc:docMk/>
          <pc:sldMk cId="0" sldId="256"/>
        </pc:sldMkLst>
      </pc:sldChg>
      <pc:sldChg chg="del">
        <pc:chgData name="David Butler" userId="1d4169bac4fa5473" providerId="LiveId" clId="{963CCB1E-CEE6-4A11-978C-2F5149983BF3}" dt="2023-12-22T19:12:38.310" v="7" actId="47"/>
        <pc:sldMkLst>
          <pc:docMk/>
          <pc:sldMk cId="0" sldId="257"/>
        </pc:sldMkLst>
      </pc:sldChg>
      <pc:sldChg chg="del">
        <pc:chgData name="David Butler" userId="1d4169bac4fa5473" providerId="LiveId" clId="{963CCB1E-CEE6-4A11-978C-2F5149983BF3}" dt="2023-12-22T19:15:14.636" v="41" actId="47"/>
        <pc:sldMkLst>
          <pc:docMk/>
          <pc:sldMk cId="0" sldId="260"/>
        </pc:sldMkLst>
      </pc:sldChg>
      <pc:sldChg chg="delSp mod">
        <pc:chgData name="David Butler" userId="1d4169bac4fa5473" providerId="LiveId" clId="{963CCB1E-CEE6-4A11-978C-2F5149983BF3}" dt="2023-12-22T19:15:23.865" v="47" actId="478"/>
        <pc:sldMkLst>
          <pc:docMk/>
          <pc:sldMk cId="0" sldId="265"/>
        </pc:sldMkLst>
        <pc:spChg chg="del">
          <ac:chgData name="David Butler" userId="1d4169bac4fa5473" providerId="LiveId" clId="{963CCB1E-CEE6-4A11-978C-2F5149983BF3}" dt="2023-12-22T19:15:23.865" v="47" actId="478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David Butler" userId="1d4169bac4fa5473" providerId="LiveId" clId="{963CCB1E-CEE6-4A11-978C-2F5149983BF3}" dt="2023-12-22T19:15:14.083" v="40" actId="47"/>
        <pc:sldMkLst>
          <pc:docMk/>
          <pc:sldMk cId="891526119" sldId="269"/>
        </pc:sldMkLst>
      </pc:sldChg>
      <pc:sldChg chg="del">
        <pc:chgData name="David Butler" userId="1d4169bac4fa5473" providerId="LiveId" clId="{963CCB1E-CEE6-4A11-978C-2F5149983BF3}" dt="2023-12-22T19:15:15.552" v="42" actId="47"/>
        <pc:sldMkLst>
          <pc:docMk/>
          <pc:sldMk cId="4032428745" sldId="270"/>
        </pc:sldMkLst>
      </pc:sldChg>
      <pc:sldChg chg="del">
        <pc:chgData name="David Butler" userId="1d4169bac4fa5473" providerId="LiveId" clId="{963CCB1E-CEE6-4A11-978C-2F5149983BF3}" dt="2023-12-22T19:12:51.274" v="20" actId="47"/>
        <pc:sldMkLst>
          <pc:docMk/>
          <pc:sldMk cId="575614392" sldId="271"/>
        </pc:sldMkLst>
      </pc:sldChg>
      <pc:sldChg chg="del">
        <pc:chgData name="David Butler" userId="1d4169bac4fa5473" providerId="LiveId" clId="{963CCB1E-CEE6-4A11-978C-2F5149983BF3}" dt="2023-12-22T19:15:19.635" v="46" actId="47"/>
        <pc:sldMkLst>
          <pc:docMk/>
          <pc:sldMk cId="1145609033" sldId="272"/>
        </pc:sldMkLst>
      </pc:sldChg>
      <pc:sldChg chg="del">
        <pc:chgData name="David Butler" userId="1d4169bac4fa5473" providerId="LiveId" clId="{963CCB1E-CEE6-4A11-978C-2F5149983BF3}" dt="2023-12-22T19:15:15.869" v="43" actId="47"/>
        <pc:sldMkLst>
          <pc:docMk/>
          <pc:sldMk cId="1176203625" sldId="273"/>
        </pc:sldMkLst>
      </pc:sldChg>
      <pc:sldChg chg="del">
        <pc:chgData name="David Butler" userId="1d4169bac4fa5473" providerId="LiveId" clId="{963CCB1E-CEE6-4A11-978C-2F5149983BF3}" dt="2023-12-22T19:15:16.519" v="44" actId="47"/>
        <pc:sldMkLst>
          <pc:docMk/>
          <pc:sldMk cId="3463237556" sldId="274"/>
        </pc:sldMkLst>
      </pc:sldChg>
      <pc:sldChg chg="del">
        <pc:chgData name="David Butler" userId="1d4169bac4fa5473" providerId="LiveId" clId="{963CCB1E-CEE6-4A11-978C-2F5149983BF3}" dt="2023-12-22T19:15:18.850" v="45" actId="47"/>
        <pc:sldMkLst>
          <pc:docMk/>
          <pc:sldMk cId="464903745" sldId="275"/>
        </pc:sldMkLst>
      </pc:sldChg>
      <pc:sldChg chg="addSp modSp new mod setBg">
        <pc:chgData name="David Butler" userId="1d4169bac4fa5473" providerId="LiveId" clId="{963CCB1E-CEE6-4A11-978C-2F5149983BF3}" dt="2023-12-22T19:12:59.898" v="24" actId="14100"/>
        <pc:sldMkLst>
          <pc:docMk/>
          <pc:sldMk cId="2844404112" sldId="276"/>
        </pc:sldMkLst>
        <pc:picChg chg="add mod">
          <ac:chgData name="David Butler" userId="1d4169bac4fa5473" providerId="LiveId" clId="{963CCB1E-CEE6-4A11-978C-2F5149983BF3}" dt="2023-12-22T19:12:59.898" v="24" actId="14100"/>
          <ac:picMkLst>
            <pc:docMk/>
            <pc:sldMk cId="2844404112" sldId="276"/>
            <ac:picMk id="3" creationId="{5E079055-0047-D2C8-CCEF-0312AB9AD02B}"/>
          </ac:picMkLst>
        </pc:picChg>
      </pc:sldChg>
      <pc:sldChg chg="new del ord">
        <pc:chgData name="David Butler" userId="1d4169bac4fa5473" providerId="LiveId" clId="{963CCB1E-CEE6-4A11-978C-2F5149983BF3}" dt="2023-12-22T19:12:36.967" v="6" actId="47"/>
        <pc:sldMkLst>
          <pc:docMk/>
          <pc:sldMk cId="2857678931" sldId="276"/>
        </pc:sldMkLst>
      </pc:sldChg>
      <pc:sldChg chg="addSp modSp new mod setBg">
        <pc:chgData name="David Butler" userId="1d4169bac4fa5473" providerId="LiveId" clId="{963CCB1E-CEE6-4A11-978C-2F5149983BF3}" dt="2023-12-22T19:13:32.182" v="28" actId="14100"/>
        <pc:sldMkLst>
          <pc:docMk/>
          <pc:sldMk cId="1092091534" sldId="277"/>
        </pc:sldMkLst>
        <pc:picChg chg="add mod">
          <ac:chgData name="David Butler" userId="1d4169bac4fa5473" providerId="LiveId" clId="{963CCB1E-CEE6-4A11-978C-2F5149983BF3}" dt="2023-12-22T19:13:32.182" v="28" actId="14100"/>
          <ac:picMkLst>
            <pc:docMk/>
            <pc:sldMk cId="1092091534" sldId="277"/>
            <ac:picMk id="3" creationId="{4A229511-4682-401E-A087-58C17CD7C44B}"/>
          </ac:picMkLst>
        </pc:picChg>
      </pc:sldChg>
      <pc:sldChg chg="new del">
        <pc:chgData name="David Butler" userId="1d4169bac4fa5473" providerId="LiveId" clId="{963CCB1E-CEE6-4A11-978C-2F5149983BF3}" dt="2023-12-22T19:12:41.038" v="8" actId="47"/>
        <pc:sldMkLst>
          <pc:docMk/>
          <pc:sldMk cId="1812749944" sldId="277"/>
        </pc:sldMkLst>
      </pc:sldChg>
      <pc:sldChg chg="new del">
        <pc:chgData name="David Butler" userId="1d4169bac4fa5473" providerId="LiveId" clId="{963CCB1E-CEE6-4A11-978C-2F5149983BF3}" dt="2023-12-22T19:12:41.349" v="9" actId="47"/>
        <pc:sldMkLst>
          <pc:docMk/>
          <pc:sldMk cId="66270704" sldId="278"/>
        </pc:sldMkLst>
      </pc:sldChg>
      <pc:sldChg chg="addSp modSp new mod">
        <pc:chgData name="David Butler" userId="1d4169bac4fa5473" providerId="LiveId" clId="{963CCB1E-CEE6-4A11-978C-2F5149983BF3}" dt="2023-12-22T19:13:59.384" v="31" actId="14100"/>
        <pc:sldMkLst>
          <pc:docMk/>
          <pc:sldMk cId="398294967" sldId="278"/>
        </pc:sldMkLst>
        <pc:picChg chg="add mod">
          <ac:chgData name="David Butler" userId="1d4169bac4fa5473" providerId="LiveId" clId="{963CCB1E-CEE6-4A11-978C-2F5149983BF3}" dt="2023-12-22T19:13:59.384" v="31" actId="14100"/>
          <ac:picMkLst>
            <pc:docMk/>
            <pc:sldMk cId="398294967" sldId="278"/>
            <ac:picMk id="3" creationId="{80A1A449-4162-9E23-BCCC-70E3FB2A0A72}"/>
          </ac:picMkLst>
        </pc:picChg>
      </pc:sldChg>
      <pc:sldChg chg="addSp modSp new mod setBg">
        <pc:chgData name="David Butler" userId="1d4169bac4fa5473" providerId="LiveId" clId="{963CCB1E-CEE6-4A11-978C-2F5149983BF3}" dt="2023-12-22T19:14:26.852" v="33" actId="26606"/>
        <pc:sldMkLst>
          <pc:docMk/>
          <pc:sldMk cId="3262227022" sldId="279"/>
        </pc:sldMkLst>
        <pc:picChg chg="add mod">
          <ac:chgData name="David Butler" userId="1d4169bac4fa5473" providerId="LiveId" clId="{963CCB1E-CEE6-4A11-978C-2F5149983BF3}" dt="2023-12-22T19:14:26.852" v="33" actId="26606"/>
          <ac:picMkLst>
            <pc:docMk/>
            <pc:sldMk cId="3262227022" sldId="279"/>
            <ac:picMk id="3" creationId="{00434B58-8D07-DC4E-75F9-1BBD259495CA}"/>
          </ac:picMkLst>
        </pc:picChg>
      </pc:sldChg>
      <pc:sldChg chg="addSp modSp new mod setBg">
        <pc:chgData name="David Butler" userId="1d4169bac4fa5473" providerId="LiveId" clId="{963CCB1E-CEE6-4A11-978C-2F5149983BF3}" dt="2023-12-22T19:16:37.519" v="60" actId="1076"/>
        <pc:sldMkLst>
          <pc:docMk/>
          <pc:sldMk cId="1151462125" sldId="280"/>
        </pc:sldMkLst>
        <pc:picChg chg="add mod modCrop">
          <ac:chgData name="David Butler" userId="1d4169bac4fa5473" providerId="LiveId" clId="{963CCB1E-CEE6-4A11-978C-2F5149983BF3}" dt="2023-12-22T19:16:37.519" v="60" actId="1076"/>
          <ac:picMkLst>
            <pc:docMk/>
            <pc:sldMk cId="1151462125" sldId="280"/>
            <ac:picMk id="3" creationId="{4F8638DB-9B79-BFDE-9AEA-63670E0765F8}"/>
          </ac:picMkLst>
        </pc:picChg>
      </pc:sldChg>
      <pc:sldChg chg="new del">
        <pc:chgData name="David Butler" userId="1d4169bac4fa5473" providerId="LiveId" clId="{963CCB1E-CEE6-4A11-978C-2F5149983BF3}" dt="2023-12-22T19:15:10.458" v="34" actId="47"/>
        <pc:sldMkLst>
          <pc:docMk/>
          <pc:sldMk cId="1583311834" sldId="280"/>
        </pc:sldMkLst>
      </pc:sldChg>
      <pc:sldChg chg="new del">
        <pc:chgData name="David Butler" userId="1d4169bac4fa5473" providerId="LiveId" clId="{963CCB1E-CEE6-4A11-978C-2F5149983BF3}" dt="2023-12-22T19:15:11.062" v="35" actId="47"/>
        <pc:sldMkLst>
          <pc:docMk/>
          <pc:sldMk cId="3757732926" sldId="281"/>
        </pc:sldMkLst>
      </pc:sldChg>
      <pc:sldChg chg="addSp modSp new mod setBg">
        <pc:chgData name="David Butler" userId="1d4169bac4fa5473" providerId="LiveId" clId="{963CCB1E-CEE6-4A11-978C-2F5149983BF3}" dt="2023-12-22T19:17:02.711" v="62" actId="26606"/>
        <pc:sldMkLst>
          <pc:docMk/>
          <pc:sldMk cId="4246344565" sldId="281"/>
        </pc:sldMkLst>
        <pc:picChg chg="add mod">
          <ac:chgData name="David Butler" userId="1d4169bac4fa5473" providerId="LiveId" clId="{963CCB1E-CEE6-4A11-978C-2F5149983BF3}" dt="2023-12-22T19:17:02.711" v="62" actId="26606"/>
          <ac:picMkLst>
            <pc:docMk/>
            <pc:sldMk cId="4246344565" sldId="281"/>
            <ac:picMk id="3" creationId="{6E0E4097-9CC4-DD23-986C-B819B19098AB}"/>
          </ac:picMkLst>
        </pc:picChg>
      </pc:sldChg>
      <pc:sldChg chg="new del">
        <pc:chgData name="David Butler" userId="1d4169bac4fa5473" providerId="LiveId" clId="{963CCB1E-CEE6-4A11-978C-2F5149983BF3}" dt="2023-12-22T19:15:11.572" v="36" actId="47"/>
        <pc:sldMkLst>
          <pc:docMk/>
          <pc:sldMk cId="3436484489" sldId="282"/>
        </pc:sldMkLst>
      </pc:sldChg>
      <pc:sldChg chg="addSp modSp new mod setBg">
        <pc:chgData name="David Butler" userId="1d4169bac4fa5473" providerId="LiveId" clId="{963CCB1E-CEE6-4A11-978C-2F5149983BF3}" dt="2023-12-22T19:17:21.286" v="64" actId="26606"/>
        <pc:sldMkLst>
          <pc:docMk/>
          <pc:sldMk cId="3688014726" sldId="282"/>
        </pc:sldMkLst>
        <pc:picChg chg="add mod">
          <ac:chgData name="David Butler" userId="1d4169bac4fa5473" providerId="LiveId" clId="{963CCB1E-CEE6-4A11-978C-2F5149983BF3}" dt="2023-12-22T19:17:21.286" v="64" actId="26606"/>
          <ac:picMkLst>
            <pc:docMk/>
            <pc:sldMk cId="3688014726" sldId="282"/>
            <ac:picMk id="3" creationId="{1ED11B13-9930-4E9E-69CA-2BA7DFA9BAB9}"/>
          </ac:picMkLst>
        </pc:picChg>
      </pc:sldChg>
      <pc:sldChg chg="new del">
        <pc:chgData name="David Butler" userId="1d4169bac4fa5473" providerId="LiveId" clId="{963CCB1E-CEE6-4A11-978C-2F5149983BF3}" dt="2023-12-22T19:15:12.181" v="37" actId="47"/>
        <pc:sldMkLst>
          <pc:docMk/>
          <pc:sldMk cId="1749369969" sldId="283"/>
        </pc:sldMkLst>
      </pc:sldChg>
      <pc:sldChg chg="addSp modSp new mod setBg">
        <pc:chgData name="David Butler" userId="1d4169bac4fa5473" providerId="LiveId" clId="{963CCB1E-CEE6-4A11-978C-2F5149983BF3}" dt="2023-12-22T19:17:38.924" v="66" actId="26606"/>
        <pc:sldMkLst>
          <pc:docMk/>
          <pc:sldMk cId="1924877364" sldId="283"/>
        </pc:sldMkLst>
        <pc:picChg chg="add mod">
          <ac:chgData name="David Butler" userId="1d4169bac4fa5473" providerId="LiveId" clId="{963CCB1E-CEE6-4A11-978C-2F5149983BF3}" dt="2023-12-22T19:17:38.924" v="66" actId="26606"/>
          <ac:picMkLst>
            <pc:docMk/>
            <pc:sldMk cId="1924877364" sldId="283"/>
            <ac:picMk id="3" creationId="{F029E04C-9CAA-8EAB-C4C3-AE6EE98897B1}"/>
          </ac:picMkLst>
        </pc:picChg>
      </pc:sldChg>
      <pc:sldChg chg="new del">
        <pc:chgData name="David Butler" userId="1d4169bac4fa5473" providerId="LiveId" clId="{963CCB1E-CEE6-4A11-978C-2F5149983BF3}" dt="2023-12-22T19:17:51.732" v="67" actId="47"/>
        <pc:sldMkLst>
          <pc:docMk/>
          <pc:sldMk cId="3342345452" sldId="284"/>
        </pc:sldMkLst>
      </pc:sldChg>
      <pc:sldChg chg="new del">
        <pc:chgData name="David Butler" userId="1d4169bac4fa5473" providerId="LiveId" clId="{963CCB1E-CEE6-4A11-978C-2F5149983BF3}" dt="2023-12-22T19:15:12.749" v="38" actId="47"/>
        <pc:sldMkLst>
          <pc:docMk/>
          <pc:sldMk cId="3884266328" sldId="284"/>
        </pc:sldMkLst>
      </pc:sldChg>
      <pc:sldChg chg="new del">
        <pc:chgData name="David Butler" userId="1d4169bac4fa5473" providerId="LiveId" clId="{963CCB1E-CEE6-4A11-978C-2F5149983BF3}" dt="2023-12-22T19:17:52.351" v="68" actId="47"/>
        <pc:sldMkLst>
          <pc:docMk/>
          <pc:sldMk cId="576565253" sldId="285"/>
        </pc:sldMkLst>
      </pc:sldChg>
      <pc:sldChg chg="new del">
        <pc:chgData name="David Butler" userId="1d4169bac4fa5473" providerId="LiveId" clId="{963CCB1E-CEE6-4A11-978C-2F5149983BF3}" dt="2023-12-22T19:15:13.298" v="39" actId="47"/>
        <pc:sldMkLst>
          <pc:docMk/>
          <pc:sldMk cId="2625855589" sldId="28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3E594EA-50E4-07C5-D5F7-CE811D3A0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95475"/>
            <a:ext cx="8178799" cy="306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404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2001</a:t>
            </a:r>
          </a:p>
        </p:txBody>
      </p:sp>
    </p:spTree>
    <p:extLst>
      <p:ext uri="{BB962C8B-B14F-4D97-AF65-F5344CB8AC3E}">
        <p14:creationId xmlns:p14="http://schemas.microsoft.com/office/powerpoint/2010/main" val="843927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1965</a:t>
            </a:r>
          </a:p>
        </p:txBody>
      </p:sp>
    </p:spTree>
    <p:extLst>
      <p:ext uri="{BB962C8B-B14F-4D97-AF65-F5344CB8AC3E}">
        <p14:creationId xmlns:p14="http://schemas.microsoft.com/office/powerpoint/2010/main" val="3007352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1975</a:t>
            </a:r>
          </a:p>
        </p:txBody>
      </p:sp>
    </p:spTree>
    <p:extLst>
      <p:ext uri="{BB962C8B-B14F-4D97-AF65-F5344CB8AC3E}">
        <p14:creationId xmlns:p14="http://schemas.microsoft.com/office/powerpoint/2010/main" val="970087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900381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266990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2006</a:t>
            </a:r>
          </a:p>
        </p:txBody>
      </p:sp>
    </p:spTree>
    <p:extLst>
      <p:ext uri="{BB962C8B-B14F-4D97-AF65-F5344CB8AC3E}">
        <p14:creationId xmlns:p14="http://schemas.microsoft.com/office/powerpoint/2010/main" val="3379191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1983</a:t>
            </a:r>
          </a:p>
        </p:txBody>
      </p:sp>
    </p:spTree>
    <p:extLst>
      <p:ext uri="{BB962C8B-B14F-4D97-AF65-F5344CB8AC3E}">
        <p14:creationId xmlns:p14="http://schemas.microsoft.com/office/powerpoint/2010/main" val="3725767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1995</a:t>
            </a:r>
          </a:p>
        </p:txBody>
      </p:sp>
    </p:spTree>
    <p:extLst>
      <p:ext uri="{BB962C8B-B14F-4D97-AF65-F5344CB8AC3E}">
        <p14:creationId xmlns:p14="http://schemas.microsoft.com/office/powerpoint/2010/main" val="180236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611090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621748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F714CB-8E80-6CC7-D143-E8EFBFDC3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68324"/>
            <a:ext cx="8178799" cy="372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091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1997</a:t>
            </a:r>
          </a:p>
        </p:txBody>
      </p:sp>
    </p:spTree>
    <p:extLst>
      <p:ext uri="{BB962C8B-B14F-4D97-AF65-F5344CB8AC3E}">
        <p14:creationId xmlns:p14="http://schemas.microsoft.com/office/powerpoint/2010/main" val="1332318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D2CCEE-EA00-0D12-1175-EEC26CE85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0623"/>
            <a:ext cx="9144000" cy="449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4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EC3927-633F-BC56-BC23-DD43B31CF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9981"/>
            <a:ext cx="9144000" cy="413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227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6B688C-56C5-B789-9422-4C41CDB4D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0"/>
            <a:ext cx="4032448" cy="683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46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0E4097-9CC4-DD23-986C-B819B1909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061" y="643466"/>
            <a:ext cx="615587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44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D11B13-9930-4E9E-69CA-2BA7DFA9B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750443"/>
            <a:ext cx="8178799" cy="535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14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29E04C-9CAA-8EAB-C4C3-AE6EE9889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699326"/>
            <a:ext cx="8178799" cy="545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877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48B38D-4BAA-82BB-7869-CCDC75DEECB4}"/>
              </a:ext>
            </a:extLst>
          </p:cNvPr>
          <p:cNvSpPr txBox="1"/>
          <p:nvPr/>
        </p:nvSpPr>
        <p:spPr>
          <a:xfrm>
            <a:off x="1892420" y="1700808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/>
              <a:t>1980</a:t>
            </a:r>
          </a:p>
        </p:txBody>
      </p:sp>
    </p:spTree>
    <p:extLst>
      <p:ext uri="{BB962C8B-B14F-4D97-AF65-F5344CB8AC3E}">
        <p14:creationId xmlns:p14="http://schemas.microsoft.com/office/powerpoint/2010/main" val="3452100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566E8D-0852-4730-8614-98E05555A0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0E7688-C706-4FC6-A65F-B1703D46B080}">
  <ds:schemaRefs>
    <ds:schemaRef ds:uri="http://schemas.microsoft.com/office/infopath/2007/PartnerControls"/>
    <ds:schemaRef ds:uri="http://www.w3.org/XML/1998/namespace"/>
    <ds:schemaRef ds:uri="http://purl.org/dc/terms/"/>
    <ds:schemaRef ds:uri="http://purl.org/dc/dcmitype/"/>
    <ds:schemaRef ds:uri="1d7f4318-fbaa-42fb-befc-90ab84d26bd1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5DF3C49-0534-4C14-BA10-014AE974EF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2364</TotalTime>
  <Words>12</Words>
  <Application>Microsoft Office PowerPoint</Application>
  <PresentationFormat>On-screen Show (4:3)</PresentationFormat>
  <Paragraphs>12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2024-09-14T08:29:47Z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