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71" r:id="rId7"/>
    <p:sldId id="269" r:id="rId8"/>
    <p:sldId id="260" r:id="rId9"/>
    <p:sldId id="270" r:id="rId10"/>
    <p:sldId id="273" r:id="rId11"/>
    <p:sldId id="274" r:id="rId12"/>
    <p:sldId id="275" r:id="rId13"/>
    <p:sldId id="272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D7C655-9CCE-4FB1-9B4C-37DD38F2AC2F}" v="1" dt="2024-09-14T08:22:27.0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228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6BCCAC9A-C78C-402A-B7B6-9344FAD8E8CC}"/>
    <pc:docChg chg="custSel addSld delSld modSld sldOrd">
      <pc:chgData name="David Butler" userId="5e725e48-0273-4087-b2eb-09e2acbbccf3" providerId="ADAL" clId="{6BCCAC9A-C78C-402A-B7B6-9344FAD8E8CC}" dt="2023-08-17T15:24:01.718" v="155" actId="403"/>
      <pc:docMkLst>
        <pc:docMk/>
      </pc:docMkLst>
      <pc:sldChg chg="addSp delSp modSp">
        <pc:chgData name="David Butler" userId="5e725e48-0273-4087-b2eb-09e2acbbccf3" providerId="ADAL" clId="{6BCCAC9A-C78C-402A-B7B6-9344FAD8E8CC}" dt="2023-08-17T15:16:59.974" v="22" actId="14100"/>
        <pc:sldMkLst>
          <pc:docMk/>
          <pc:sldMk cId="0" sldId="256"/>
        </pc:sldMkLst>
        <pc:spChg chg="mod">
          <ac:chgData name="David Butler" userId="5e725e48-0273-4087-b2eb-09e2acbbccf3" providerId="ADAL" clId="{6BCCAC9A-C78C-402A-B7B6-9344FAD8E8CC}" dt="2023-08-17T15:12:12.557" v="4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David Butler" userId="5e725e48-0273-4087-b2eb-09e2acbbccf3" providerId="ADAL" clId="{6BCCAC9A-C78C-402A-B7B6-9344FAD8E8CC}" dt="2023-08-17T15:12:40.204" v="10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6BCCAC9A-C78C-402A-B7B6-9344FAD8E8CC}" dt="2023-08-17T15:15:22.733" v="16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6BCCAC9A-C78C-402A-B7B6-9344FAD8E8CC}" dt="2023-08-17T15:15:29.020" v="18" actId="1076"/>
          <ac:spMkLst>
            <pc:docMk/>
            <pc:sldMk cId="0" sldId="256"/>
            <ac:spMk id="11" creationId="{00000000-0000-0000-0000-000000000000}"/>
          </ac:spMkLst>
        </pc:spChg>
        <pc:picChg chg="mod">
          <ac:chgData name="David Butler" userId="5e725e48-0273-4087-b2eb-09e2acbbccf3" providerId="ADAL" clId="{6BCCAC9A-C78C-402A-B7B6-9344FAD8E8CC}" dt="2023-08-17T15:12:14.078" v="5" actId="1076"/>
          <ac:picMkLst>
            <pc:docMk/>
            <pc:sldMk cId="0" sldId="256"/>
            <ac:picMk id="12" creationId="{2E343FF6-108B-4E02-B7BE-761588252ABA}"/>
          </ac:picMkLst>
        </pc:picChg>
        <pc:picChg chg="del">
          <ac:chgData name="David Butler" userId="5e725e48-0273-4087-b2eb-09e2acbbccf3" providerId="ADAL" clId="{6BCCAC9A-C78C-402A-B7B6-9344FAD8E8CC}" dt="2023-08-17T15:12:07.622" v="0" actId="478"/>
          <ac:picMkLst>
            <pc:docMk/>
            <pc:sldMk cId="0" sldId="256"/>
            <ac:picMk id="13" creationId="{5A5DF745-E5B3-4754-A201-B858F921428B}"/>
          </ac:picMkLst>
        </pc:picChg>
        <pc:picChg chg="del mod">
          <ac:chgData name="David Butler" userId="5e725e48-0273-4087-b2eb-09e2acbbccf3" providerId="ADAL" clId="{6BCCAC9A-C78C-402A-B7B6-9344FAD8E8CC}" dt="2023-08-17T15:12:08.343" v="2" actId="478"/>
          <ac:picMkLst>
            <pc:docMk/>
            <pc:sldMk cId="0" sldId="256"/>
            <ac:picMk id="14" creationId="{3549496B-FE76-4DCF-B96E-2042C8C631E3}"/>
          </ac:picMkLst>
        </pc:picChg>
        <pc:picChg chg="add mod">
          <ac:chgData name="David Butler" userId="5e725e48-0273-4087-b2eb-09e2acbbccf3" providerId="ADAL" clId="{6BCCAC9A-C78C-402A-B7B6-9344FAD8E8CC}" dt="2023-08-17T15:12:46.627" v="13" actId="14100"/>
          <ac:picMkLst>
            <pc:docMk/>
            <pc:sldMk cId="0" sldId="256"/>
            <ac:picMk id="1026" creationId="{5FC109FB-9D94-4CE4-A522-BDC08DE85603}"/>
          </ac:picMkLst>
        </pc:picChg>
        <pc:picChg chg="add mod">
          <ac:chgData name="David Butler" userId="5e725e48-0273-4087-b2eb-09e2acbbccf3" providerId="ADAL" clId="{6BCCAC9A-C78C-402A-B7B6-9344FAD8E8CC}" dt="2023-08-17T15:15:24.499" v="17" actId="1076"/>
          <ac:picMkLst>
            <pc:docMk/>
            <pc:sldMk cId="0" sldId="256"/>
            <ac:picMk id="1028" creationId="{6A9E3DC0-7084-4ED4-A614-E4782CB7DA1B}"/>
          </ac:picMkLst>
        </pc:picChg>
        <pc:picChg chg="add mod">
          <ac:chgData name="David Butler" userId="5e725e48-0273-4087-b2eb-09e2acbbccf3" providerId="ADAL" clId="{6BCCAC9A-C78C-402A-B7B6-9344FAD8E8CC}" dt="2023-08-17T15:16:59.974" v="22" actId="14100"/>
          <ac:picMkLst>
            <pc:docMk/>
            <pc:sldMk cId="0" sldId="256"/>
            <ac:picMk id="1030" creationId="{2DD66B92-DD61-48E3-BB73-80A98157735A}"/>
          </ac:picMkLst>
        </pc:picChg>
        <pc:picChg chg="del">
          <ac:chgData name="David Butler" userId="5e725e48-0273-4087-b2eb-09e2acbbccf3" providerId="ADAL" clId="{6BCCAC9A-C78C-402A-B7B6-9344FAD8E8CC}" dt="2023-08-17T15:12:08.943" v="3" actId="478"/>
          <ac:picMkLst>
            <pc:docMk/>
            <pc:sldMk cId="0" sldId="256"/>
            <ac:picMk id="11270" creationId="{00000000-0000-0000-0000-000000000000}"/>
          </ac:picMkLst>
        </pc:picChg>
      </pc:sldChg>
      <pc:sldChg chg="modSp">
        <pc:chgData name="David Butler" userId="5e725e48-0273-4087-b2eb-09e2acbbccf3" providerId="ADAL" clId="{6BCCAC9A-C78C-402A-B7B6-9344FAD8E8CC}" dt="2023-08-17T15:17:41.252" v="37" actId="404"/>
        <pc:sldMkLst>
          <pc:docMk/>
          <pc:sldMk cId="0" sldId="257"/>
        </pc:sldMkLst>
        <pc:spChg chg="mod">
          <ac:chgData name="David Butler" userId="5e725e48-0273-4087-b2eb-09e2acbbccf3" providerId="ADAL" clId="{6BCCAC9A-C78C-402A-B7B6-9344FAD8E8CC}" dt="2023-08-17T15:17:06.287" v="31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6BCCAC9A-C78C-402A-B7B6-9344FAD8E8CC}" dt="2023-08-17T15:17:41.252" v="37" actId="404"/>
          <ac:spMkLst>
            <pc:docMk/>
            <pc:sldMk cId="0" sldId="257"/>
            <ac:spMk id="3" creationId="{00000000-0000-0000-0000-000000000000}"/>
          </ac:spMkLst>
        </pc:spChg>
      </pc:sldChg>
      <pc:sldChg chg="modSp">
        <pc:chgData name="David Butler" userId="5e725e48-0273-4087-b2eb-09e2acbbccf3" providerId="ADAL" clId="{6BCCAC9A-C78C-402A-B7B6-9344FAD8E8CC}" dt="2023-08-17T15:20:40.960" v="100" actId="404"/>
        <pc:sldMkLst>
          <pc:docMk/>
          <pc:sldMk cId="0" sldId="260"/>
        </pc:sldMkLst>
        <pc:spChg chg="mod">
          <ac:chgData name="David Butler" userId="5e725e48-0273-4087-b2eb-09e2acbbccf3" providerId="ADAL" clId="{6BCCAC9A-C78C-402A-B7B6-9344FAD8E8CC}" dt="2023-08-17T15:20:40.960" v="100" actId="404"/>
          <ac:spMkLst>
            <pc:docMk/>
            <pc:sldMk cId="0" sldId="260"/>
            <ac:spMk id="5" creationId="{431775DC-30AB-4C99-B0BF-E27EDB26473A}"/>
          </ac:spMkLst>
        </pc:spChg>
      </pc:sldChg>
      <pc:sldChg chg="del">
        <pc:chgData name="David Butler" userId="5e725e48-0273-4087-b2eb-09e2acbbccf3" providerId="ADAL" clId="{6BCCAC9A-C78C-402A-B7B6-9344FAD8E8CC}" dt="2023-08-17T15:17:59.979" v="39" actId="2696"/>
        <pc:sldMkLst>
          <pc:docMk/>
          <pc:sldMk cId="2709151073" sldId="268"/>
        </pc:sldMkLst>
      </pc:sldChg>
      <pc:sldChg chg="addSp delSp modSp">
        <pc:chgData name="David Butler" userId="5e725e48-0273-4087-b2eb-09e2acbbccf3" providerId="ADAL" clId="{6BCCAC9A-C78C-402A-B7B6-9344FAD8E8CC}" dt="2023-08-17T15:20:16.247" v="92"/>
        <pc:sldMkLst>
          <pc:docMk/>
          <pc:sldMk cId="891526119" sldId="269"/>
        </pc:sldMkLst>
        <pc:spChg chg="mod">
          <ac:chgData name="David Butler" userId="5e725e48-0273-4087-b2eb-09e2acbbccf3" providerId="ADAL" clId="{6BCCAC9A-C78C-402A-B7B6-9344FAD8E8CC}" dt="2023-08-17T15:20:00.082" v="90" actId="20577"/>
          <ac:spMkLst>
            <pc:docMk/>
            <pc:sldMk cId="891526119" sldId="269"/>
            <ac:spMk id="2" creationId="{00000000-0000-0000-0000-000000000000}"/>
          </ac:spMkLst>
        </pc:spChg>
        <pc:picChg chg="add">
          <ac:chgData name="David Butler" userId="5e725e48-0273-4087-b2eb-09e2acbbccf3" providerId="ADAL" clId="{6BCCAC9A-C78C-402A-B7B6-9344FAD8E8CC}" dt="2023-08-17T15:20:16.247" v="92"/>
          <ac:picMkLst>
            <pc:docMk/>
            <pc:sldMk cId="891526119" sldId="269"/>
            <ac:picMk id="3" creationId="{18A652BE-5DB8-4C75-9DF4-39EF358057BE}"/>
          </ac:picMkLst>
        </pc:picChg>
        <pc:picChg chg="del">
          <ac:chgData name="David Butler" userId="5e725e48-0273-4087-b2eb-09e2acbbccf3" providerId="ADAL" clId="{6BCCAC9A-C78C-402A-B7B6-9344FAD8E8CC}" dt="2023-08-17T15:20:15.089" v="91" actId="478"/>
          <ac:picMkLst>
            <pc:docMk/>
            <pc:sldMk cId="891526119" sldId="269"/>
            <ac:picMk id="16" creationId="{B22E7EAA-7BD0-4945-8CF4-3D92FC450D1E}"/>
          </ac:picMkLst>
        </pc:picChg>
      </pc:sldChg>
      <pc:sldChg chg="modSp">
        <pc:chgData name="David Butler" userId="5e725e48-0273-4087-b2eb-09e2acbbccf3" providerId="ADAL" clId="{6BCCAC9A-C78C-402A-B7B6-9344FAD8E8CC}" dt="2023-08-17T15:21:43.633" v="129" actId="255"/>
        <pc:sldMkLst>
          <pc:docMk/>
          <pc:sldMk cId="4032428745" sldId="270"/>
        </pc:sldMkLst>
        <pc:spChg chg="mod">
          <ac:chgData name="David Butler" userId="5e725e48-0273-4087-b2eb-09e2acbbccf3" providerId="ADAL" clId="{6BCCAC9A-C78C-402A-B7B6-9344FAD8E8CC}" dt="2023-08-17T15:21:11.282" v="117" actId="20577"/>
          <ac:spMkLst>
            <pc:docMk/>
            <pc:sldMk cId="4032428745" sldId="270"/>
            <ac:spMk id="2" creationId="{00000000-0000-0000-0000-000000000000}"/>
          </ac:spMkLst>
        </pc:spChg>
        <pc:spChg chg="mod">
          <ac:chgData name="David Butler" userId="5e725e48-0273-4087-b2eb-09e2acbbccf3" providerId="ADAL" clId="{6BCCAC9A-C78C-402A-B7B6-9344FAD8E8CC}" dt="2023-08-17T15:21:43.633" v="129" actId="255"/>
          <ac:spMkLst>
            <pc:docMk/>
            <pc:sldMk cId="4032428745" sldId="270"/>
            <ac:spMk id="5" creationId="{431775DC-30AB-4C99-B0BF-E27EDB26473A}"/>
          </ac:spMkLst>
        </pc:spChg>
      </pc:sldChg>
      <pc:sldChg chg="addSp delSp modSp add">
        <pc:chgData name="David Butler" userId="5e725e48-0273-4087-b2eb-09e2acbbccf3" providerId="ADAL" clId="{6BCCAC9A-C78C-402A-B7B6-9344FAD8E8CC}" dt="2023-08-17T15:19:55.575" v="86"/>
        <pc:sldMkLst>
          <pc:docMk/>
          <pc:sldMk cId="575614392" sldId="271"/>
        </pc:sldMkLst>
        <pc:spChg chg="add mod">
          <ac:chgData name="David Butler" userId="5e725e48-0273-4087-b2eb-09e2acbbccf3" providerId="ADAL" clId="{6BCCAC9A-C78C-402A-B7B6-9344FAD8E8CC}" dt="2023-08-17T15:18:22.042" v="45" actId="1076"/>
          <ac:spMkLst>
            <pc:docMk/>
            <pc:sldMk cId="575614392" sldId="271"/>
            <ac:spMk id="4" creationId="{5E7E6FCC-C2FA-4230-BFC5-9ACE66499FAC}"/>
          </ac:spMkLst>
        </pc:spChg>
        <pc:spChg chg="add mod">
          <ac:chgData name="David Butler" userId="5e725e48-0273-4087-b2eb-09e2acbbccf3" providerId="ADAL" clId="{6BCCAC9A-C78C-402A-B7B6-9344FAD8E8CC}" dt="2023-08-17T15:19:54.098" v="84" actId="14100"/>
          <ac:spMkLst>
            <pc:docMk/>
            <pc:sldMk cId="575614392" sldId="271"/>
            <ac:spMk id="5" creationId="{EDC13A16-620E-4A27-8B24-CF7AF5B32CF0}"/>
          </ac:spMkLst>
        </pc:spChg>
        <pc:spChg chg="add mod">
          <ac:chgData name="David Butler" userId="5e725e48-0273-4087-b2eb-09e2acbbccf3" providerId="ADAL" clId="{6BCCAC9A-C78C-402A-B7B6-9344FAD8E8CC}" dt="2023-08-17T15:19:22.219" v="71" actId="20577"/>
          <ac:spMkLst>
            <pc:docMk/>
            <pc:sldMk cId="575614392" sldId="271"/>
            <ac:spMk id="6" creationId="{7F224F00-C7CE-47B6-A978-B9798F1FF0DF}"/>
          </ac:spMkLst>
        </pc:spChg>
        <pc:spChg chg="add del mod">
          <ac:chgData name="David Butler" userId="5e725e48-0273-4087-b2eb-09e2acbbccf3" providerId="ADAL" clId="{6BCCAC9A-C78C-402A-B7B6-9344FAD8E8CC}" dt="2023-08-17T15:19:55.575" v="86"/>
          <ac:spMkLst>
            <pc:docMk/>
            <pc:sldMk cId="575614392" sldId="271"/>
            <ac:spMk id="7" creationId="{C12062A5-162A-46F5-AD77-EDF7E1E83604}"/>
          </ac:spMkLst>
        </pc:spChg>
        <pc:spChg chg="add mod">
          <ac:chgData name="David Butler" userId="5e725e48-0273-4087-b2eb-09e2acbbccf3" providerId="ADAL" clId="{6BCCAC9A-C78C-402A-B7B6-9344FAD8E8CC}" dt="2023-08-17T15:19:34.735" v="76" actId="20577"/>
          <ac:spMkLst>
            <pc:docMk/>
            <pc:sldMk cId="575614392" sldId="271"/>
            <ac:spMk id="8" creationId="{991D9364-A1AC-46CE-A8F3-919ADD63A05D}"/>
          </ac:spMkLst>
        </pc:spChg>
        <pc:spChg chg="add mod">
          <ac:chgData name="David Butler" userId="5e725e48-0273-4087-b2eb-09e2acbbccf3" providerId="ADAL" clId="{6BCCAC9A-C78C-402A-B7B6-9344FAD8E8CC}" dt="2023-08-17T15:19:30.067" v="75" actId="20577"/>
          <ac:spMkLst>
            <pc:docMk/>
            <pc:sldMk cId="575614392" sldId="271"/>
            <ac:spMk id="9" creationId="{976CA6E9-56B4-4E47-967B-566AEF2DFDBD}"/>
          </ac:spMkLst>
        </pc:spChg>
        <pc:spChg chg="add mod">
          <ac:chgData name="David Butler" userId="5e725e48-0273-4087-b2eb-09e2acbbccf3" providerId="ADAL" clId="{6BCCAC9A-C78C-402A-B7B6-9344FAD8E8CC}" dt="2023-08-17T15:19:27.201" v="73" actId="20577"/>
          <ac:spMkLst>
            <pc:docMk/>
            <pc:sldMk cId="575614392" sldId="271"/>
            <ac:spMk id="10" creationId="{9B7BA7D0-3A25-47EE-8171-AE3F33EF3863}"/>
          </ac:spMkLst>
        </pc:spChg>
        <pc:spChg chg="add mod">
          <ac:chgData name="David Butler" userId="5e725e48-0273-4087-b2eb-09e2acbbccf3" providerId="ADAL" clId="{6BCCAC9A-C78C-402A-B7B6-9344FAD8E8CC}" dt="2023-08-17T15:19:41.083" v="79" actId="20577"/>
          <ac:spMkLst>
            <pc:docMk/>
            <pc:sldMk cId="575614392" sldId="271"/>
            <ac:spMk id="11" creationId="{7455DC2C-BE76-45C0-AAD4-513ADF3507CF}"/>
          </ac:spMkLst>
        </pc:spChg>
        <pc:spChg chg="add mod">
          <ac:chgData name="David Butler" userId="5e725e48-0273-4087-b2eb-09e2acbbccf3" providerId="ADAL" clId="{6BCCAC9A-C78C-402A-B7B6-9344FAD8E8CC}" dt="2023-08-17T15:19:39.067" v="78" actId="20577"/>
          <ac:spMkLst>
            <pc:docMk/>
            <pc:sldMk cId="575614392" sldId="271"/>
            <ac:spMk id="12" creationId="{4D281543-64B7-4224-BC39-DC25735C3A29}"/>
          </ac:spMkLst>
        </pc:spChg>
        <pc:spChg chg="add mod">
          <ac:chgData name="David Butler" userId="5e725e48-0273-4087-b2eb-09e2acbbccf3" providerId="ADAL" clId="{6BCCAC9A-C78C-402A-B7B6-9344FAD8E8CC}" dt="2023-08-17T15:19:36.761" v="77" actId="20577"/>
          <ac:spMkLst>
            <pc:docMk/>
            <pc:sldMk cId="575614392" sldId="271"/>
            <ac:spMk id="13" creationId="{56293BB7-5F0F-4E5C-8266-BC487095D53D}"/>
          </ac:spMkLst>
        </pc:spChg>
        <pc:spChg chg="add mod">
          <ac:chgData name="David Butler" userId="5e725e48-0273-4087-b2eb-09e2acbbccf3" providerId="ADAL" clId="{6BCCAC9A-C78C-402A-B7B6-9344FAD8E8CC}" dt="2023-08-17T15:19:47.537" v="81" actId="14100"/>
          <ac:spMkLst>
            <pc:docMk/>
            <pc:sldMk cId="575614392" sldId="271"/>
            <ac:spMk id="14" creationId="{EB9645FB-CC33-4518-8648-069A5043F085}"/>
          </ac:spMkLst>
        </pc:spChg>
        <pc:spChg chg="add mod">
          <ac:chgData name="David Butler" userId="5e725e48-0273-4087-b2eb-09e2acbbccf3" providerId="ADAL" clId="{6BCCAC9A-C78C-402A-B7B6-9344FAD8E8CC}" dt="2023-08-17T15:19:24.599" v="72" actId="20577"/>
          <ac:spMkLst>
            <pc:docMk/>
            <pc:sldMk cId="575614392" sldId="271"/>
            <ac:spMk id="15" creationId="{E8890713-A196-4BD8-BFBB-A0625A06693F}"/>
          </ac:spMkLst>
        </pc:spChg>
      </pc:sldChg>
      <pc:sldChg chg="addSp delSp add ord">
        <pc:chgData name="David Butler" userId="5e725e48-0273-4087-b2eb-09e2acbbccf3" providerId="ADAL" clId="{6BCCAC9A-C78C-402A-B7B6-9344FAD8E8CC}" dt="2023-08-17T15:23:08.722" v="143"/>
        <pc:sldMkLst>
          <pc:docMk/>
          <pc:sldMk cId="1145609033" sldId="272"/>
        </pc:sldMkLst>
        <pc:picChg chg="add del">
          <ac:chgData name="David Butler" userId="5e725e48-0273-4087-b2eb-09e2acbbccf3" providerId="ADAL" clId="{6BCCAC9A-C78C-402A-B7B6-9344FAD8E8CC}" dt="2023-08-17T15:22:35.081" v="135" actId="478"/>
          <ac:picMkLst>
            <pc:docMk/>
            <pc:sldMk cId="1145609033" sldId="272"/>
            <ac:picMk id="2" creationId="{E8868F22-58E2-4EAF-BA30-EA105B1C18C2}"/>
          </ac:picMkLst>
        </pc:picChg>
      </pc:sldChg>
      <pc:sldChg chg="addSp delSp modSp add">
        <pc:chgData name="David Butler" userId="5e725e48-0273-4087-b2eb-09e2acbbccf3" providerId="ADAL" clId="{6BCCAC9A-C78C-402A-B7B6-9344FAD8E8CC}" dt="2023-08-17T15:23:14.600" v="145" actId="1076"/>
        <pc:sldMkLst>
          <pc:docMk/>
          <pc:sldMk cId="1176203625" sldId="273"/>
        </pc:sldMkLst>
        <pc:spChg chg="add mod">
          <ac:chgData name="David Butler" userId="5e725e48-0273-4087-b2eb-09e2acbbccf3" providerId="ADAL" clId="{6BCCAC9A-C78C-402A-B7B6-9344FAD8E8CC}" dt="2023-08-17T15:23:14.600" v="145" actId="1076"/>
          <ac:spMkLst>
            <pc:docMk/>
            <pc:sldMk cId="1176203625" sldId="273"/>
            <ac:spMk id="3" creationId="{9B044448-4D49-4AC9-82CD-446E46B8ED3B}"/>
          </ac:spMkLst>
        </pc:spChg>
        <pc:spChg chg="add">
          <ac:chgData name="David Butler" userId="5e725e48-0273-4087-b2eb-09e2acbbccf3" providerId="ADAL" clId="{6BCCAC9A-C78C-402A-B7B6-9344FAD8E8CC}" dt="2023-08-17T15:23:10.724" v="144"/>
          <ac:spMkLst>
            <pc:docMk/>
            <pc:sldMk cId="1176203625" sldId="273"/>
            <ac:spMk id="4" creationId="{F9A074FF-3A1F-438B-9451-AFF5377418CD}"/>
          </ac:spMkLst>
        </pc:spChg>
        <pc:picChg chg="add del mod">
          <ac:chgData name="David Butler" userId="5e725e48-0273-4087-b2eb-09e2acbbccf3" providerId="ADAL" clId="{6BCCAC9A-C78C-402A-B7B6-9344FAD8E8CC}" dt="2023-08-17T15:22:37.157" v="136" actId="478"/>
          <ac:picMkLst>
            <pc:docMk/>
            <pc:sldMk cId="1176203625" sldId="273"/>
            <ac:picMk id="2" creationId="{0F6E0E06-F462-4145-A3E0-8169BA2A76FE}"/>
          </ac:picMkLst>
        </pc:picChg>
      </pc:sldChg>
      <pc:sldChg chg="modSp add">
        <pc:chgData name="David Butler" userId="5e725e48-0273-4087-b2eb-09e2acbbccf3" providerId="ADAL" clId="{6BCCAC9A-C78C-402A-B7B6-9344FAD8E8CC}" dt="2023-08-17T15:23:38.031" v="150" actId="403"/>
        <pc:sldMkLst>
          <pc:docMk/>
          <pc:sldMk cId="3463237556" sldId="274"/>
        </pc:sldMkLst>
        <pc:spChg chg="mod">
          <ac:chgData name="David Butler" userId="5e725e48-0273-4087-b2eb-09e2acbbccf3" providerId="ADAL" clId="{6BCCAC9A-C78C-402A-B7B6-9344FAD8E8CC}" dt="2023-08-17T15:23:38.031" v="150" actId="403"/>
          <ac:spMkLst>
            <pc:docMk/>
            <pc:sldMk cId="3463237556" sldId="274"/>
            <ac:spMk id="3" creationId="{9B044448-4D49-4AC9-82CD-446E46B8ED3B}"/>
          </ac:spMkLst>
        </pc:spChg>
      </pc:sldChg>
      <pc:sldChg chg="modSp add">
        <pc:chgData name="David Butler" userId="5e725e48-0273-4087-b2eb-09e2acbbccf3" providerId="ADAL" clId="{6BCCAC9A-C78C-402A-B7B6-9344FAD8E8CC}" dt="2023-08-17T15:24:01.718" v="155" actId="403"/>
        <pc:sldMkLst>
          <pc:docMk/>
          <pc:sldMk cId="464903745" sldId="275"/>
        </pc:sldMkLst>
        <pc:spChg chg="mod">
          <ac:chgData name="David Butler" userId="5e725e48-0273-4087-b2eb-09e2acbbccf3" providerId="ADAL" clId="{6BCCAC9A-C78C-402A-B7B6-9344FAD8E8CC}" dt="2023-08-17T15:24:01.718" v="155" actId="403"/>
          <ac:spMkLst>
            <pc:docMk/>
            <pc:sldMk cId="464903745" sldId="275"/>
            <ac:spMk id="3" creationId="{9B044448-4D49-4AC9-82CD-446E46B8ED3B}"/>
          </ac:spMkLst>
        </pc:spChg>
      </pc:sldChg>
    </pc:docChg>
  </pc:docChgLst>
  <pc:docChgLst>
    <pc:chgData name="David Butler" userId="1d4169bac4fa5473" providerId="LiveId" clId="{AFD7C655-9CCE-4FB1-9B4C-37DD38F2AC2F}"/>
    <pc:docChg chg="custSel modSld">
      <pc:chgData name="David Butler" userId="1d4169bac4fa5473" providerId="LiveId" clId="{AFD7C655-9CCE-4FB1-9B4C-37DD38F2AC2F}" dt="2024-09-14T08:22:34.396" v="5" actId="14100"/>
      <pc:docMkLst>
        <pc:docMk/>
      </pc:docMkLst>
      <pc:sldChg chg="addSp delSp modSp mod">
        <pc:chgData name="David Butler" userId="1d4169bac4fa5473" providerId="LiveId" clId="{AFD7C655-9CCE-4FB1-9B4C-37DD38F2AC2F}" dt="2024-09-14T08:22:34.396" v="5" actId="14100"/>
        <pc:sldMkLst>
          <pc:docMk/>
          <pc:sldMk cId="0" sldId="256"/>
        </pc:sldMkLst>
        <pc:picChg chg="add mod">
          <ac:chgData name="David Butler" userId="1d4169bac4fa5473" providerId="LiveId" clId="{AFD7C655-9CCE-4FB1-9B4C-37DD38F2AC2F}" dt="2024-09-14T08:22:34.396" v="5" actId="14100"/>
          <ac:picMkLst>
            <pc:docMk/>
            <pc:sldMk cId="0" sldId="256"/>
            <ac:picMk id="2" creationId="{4EB576BE-F2A9-170A-9D85-6E0A4D8E9C49}"/>
          </ac:picMkLst>
        </pc:picChg>
        <pc:picChg chg="del">
          <ac:chgData name="David Butler" userId="1d4169bac4fa5473" providerId="LiveId" clId="{AFD7C655-9CCE-4FB1-9B4C-37DD38F2AC2F}" dt="2024-09-14T08:22:10.639" v="0" actId="478"/>
          <ac:picMkLst>
            <pc:docMk/>
            <pc:sldMk cId="0" sldId="256"/>
            <ac:picMk id="12" creationId="{2E343FF6-108B-4E02-B7BE-761588252AB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9/14/2024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504" y="1886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75198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6746" y="3429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70810" y="35010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026" name="Picture 2" descr="Free Appartment Building Block photo and picture">
            <a:extLst>
              <a:ext uri="{FF2B5EF4-FFF2-40B4-BE49-F238E27FC236}">
                <a16:creationId xmlns:a16="http://schemas.microsoft.com/office/drawing/2014/main" id="{5FC109FB-9D94-4CE4-A522-BDC08DE85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084" y="384210"/>
            <a:ext cx="4515138" cy="254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 red door and a blue door on a white building">
            <a:extLst>
              <a:ext uri="{FF2B5EF4-FFF2-40B4-BE49-F238E27FC236}">
                <a16:creationId xmlns:a16="http://schemas.microsoft.com/office/drawing/2014/main" id="{6A9E3DC0-7084-4ED4-A614-E4782CB7D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32" y="3501008"/>
            <a:ext cx="3707904" cy="240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oman in white long sleeve shirt and black pants standing on sidewalk during daytime">
            <a:extLst>
              <a:ext uri="{FF2B5EF4-FFF2-40B4-BE49-F238E27FC236}">
                <a16:creationId xmlns:a16="http://schemas.microsoft.com/office/drawing/2014/main" id="{2DD66B92-DD61-48E3-BB73-80A981577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980" y="3501007"/>
            <a:ext cx="2852452" cy="250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Medium shot of a person smiling&#10;&#10;Description automatically generated">
            <a:extLst>
              <a:ext uri="{FF2B5EF4-FFF2-40B4-BE49-F238E27FC236}">
                <a16:creationId xmlns:a16="http://schemas.microsoft.com/office/drawing/2014/main" id="{4EB576BE-F2A9-170A-9D85-6E0A4D8E9C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860" r="3386"/>
          <a:stretch/>
        </p:blipFill>
        <p:spPr bwMode="auto">
          <a:xfrm>
            <a:off x="409190" y="373306"/>
            <a:ext cx="2052142" cy="25436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5609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150017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Century Gothic" pitchFamily="34" charset="0"/>
              </a:rPr>
              <a:t>My name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flat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Asma. I live in a flat. I like my flat. I live with my friend. I like my neighbours. My neighbours are from Scotland. I speak to my neighbours every day. I have good neighbours.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flat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Asma. I live in a flat. I like my flat. I live with my friend. I like my neighbours. My neighbours are from Scotland. I speak to my neighbours every day. I have good neighbours.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7E6FCC-C2FA-4230-BFC5-9ACE66499FAC}"/>
              </a:ext>
            </a:extLst>
          </p:cNvPr>
          <p:cNvSpPr txBox="1"/>
          <p:nvPr/>
        </p:nvSpPr>
        <p:spPr>
          <a:xfrm>
            <a:off x="1619672" y="1417638"/>
            <a:ext cx="313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C13A16-620E-4A27-8B24-CF7AF5B32CF0}"/>
              </a:ext>
            </a:extLst>
          </p:cNvPr>
          <p:cNvSpPr txBox="1"/>
          <p:nvPr/>
        </p:nvSpPr>
        <p:spPr>
          <a:xfrm>
            <a:off x="4427984" y="4422602"/>
            <a:ext cx="626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224F00-C7CE-47B6-A978-B9798F1FF0DF}"/>
              </a:ext>
            </a:extLst>
          </p:cNvPr>
          <p:cNvSpPr txBox="1"/>
          <p:nvPr/>
        </p:nvSpPr>
        <p:spPr>
          <a:xfrm>
            <a:off x="4609716" y="1540491"/>
            <a:ext cx="313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D9364-A1AC-46CE-A8F3-919ADD63A05D}"/>
              </a:ext>
            </a:extLst>
          </p:cNvPr>
          <p:cNvSpPr txBox="1"/>
          <p:nvPr/>
        </p:nvSpPr>
        <p:spPr>
          <a:xfrm>
            <a:off x="6084168" y="2946103"/>
            <a:ext cx="313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6CA6E9-56B4-4E47-967B-566AEF2DFDBD}"/>
              </a:ext>
            </a:extLst>
          </p:cNvPr>
          <p:cNvSpPr txBox="1"/>
          <p:nvPr/>
        </p:nvSpPr>
        <p:spPr>
          <a:xfrm>
            <a:off x="4319308" y="2204565"/>
            <a:ext cx="313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7BA7D0-3A25-47EE-8171-AE3F33EF3863}"/>
              </a:ext>
            </a:extLst>
          </p:cNvPr>
          <p:cNvSpPr txBox="1"/>
          <p:nvPr/>
        </p:nvSpPr>
        <p:spPr>
          <a:xfrm>
            <a:off x="2538264" y="2280623"/>
            <a:ext cx="313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55DC2C-BE76-45C0-AAD4-513ADF3507CF}"/>
              </a:ext>
            </a:extLst>
          </p:cNvPr>
          <p:cNvSpPr txBox="1"/>
          <p:nvPr/>
        </p:nvSpPr>
        <p:spPr>
          <a:xfrm>
            <a:off x="3203848" y="3632348"/>
            <a:ext cx="313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281543-64B7-4224-BC39-DC25735C3A29}"/>
              </a:ext>
            </a:extLst>
          </p:cNvPr>
          <p:cNvSpPr txBox="1"/>
          <p:nvPr/>
        </p:nvSpPr>
        <p:spPr>
          <a:xfrm>
            <a:off x="1453300" y="3617267"/>
            <a:ext cx="313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293BB7-5F0F-4E5C-8266-BC487095D53D}"/>
              </a:ext>
            </a:extLst>
          </p:cNvPr>
          <p:cNvSpPr txBox="1"/>
          <p:nvPr/>
        </p:nvSpPr>
        <p:spPr>
          <a:xfrm>
            <a:off x="7072300" y="2918004"/>
            <a:ext cx="313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9645FB-CC33-4518-8648-069A5043F085}"/>
              </a:ext>
            </a:extLst>
          </p:cNvPr>
          <p:cNvSpPr txBox="1"/>
          <p:nvPr/>
        </p:nvSpPr>
        <p:spPr>
          <a:xfrm>
            <a:off x="1140116" y="4393034"/>
            <a:ext cx="626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890713-A196-4BD8-BFBB-A0625A06693F}"/>
              </a:ext>
            </a:extLst>
          </p:cNvPr>
          <p:cNvSpPr txBox="1"/>
          <p:nvPr/>
        </p:nvSpPr>
        <p:spPr>
          <a:xfrm>
            <a:off x="6156176" y="1540491"/>
            <a:ext cx="313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75614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flat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16B04B-A040-4990-9AEE-95D2CC4269ED}"/>
              </a:ext>
            </a:extLst>
          </p:cNvPr>
          <p:cNvSpPr txBox="1"/>
          <p:nvPr/>
        </p:nvSpPr>
        <p:spPr>
          <a:xfrm>
            <a:off x="1619672" y="2961640"/>
            <a:ext cx="37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8C5EA9-1740-4468-A674-CFA4F5FA293A}"/>
              </a:ext>
            </a:extLst>
          </p:cNvPr>
          <p:cNvSpPr txBox="1"/>
          <p:nvPr/>
        </p:nvSpPr>
        <p:spPr>
          <a:xfrm>
            <a:off x="3707904" y="2961640"/>
            <a:ext cx="37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A652BE-5DB8-4C75-9DF4-39EF35805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7" y="1514475"/>
            <a:ext cx="7743825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526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class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1775DC-30AB-4C99-B0BF-E27EDB26473A}"/>
              </a:ext>
            </a:extLst>
          </p:cNvPr>
          <p:cNvSpPr/>
          <p:nvPr/>
        </p:nvSpPr>
        <p:spPr>
          <a:xfrm>
            <a:off x="457200" y="1569864"/>
            <a:ext cx="8229600" cy="4534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>
                <a:latin typeface="Century Gothic" panose="020B0502020202020204" pitchFamily="34" charset="0"/>
              </a:rPr>
              <a:t>Circle.</a:t>
            </a:r>
            <a:endParaRPr lang="en-GB" sz="28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My name is Asma. I live in a </a:t>
            </a:r>
            <a:r>
              <a:rPr lang="en-GB" sz="2800" b="1" u="sng" dirty="0">
                <a:latin typeface="Century Gothic" panose="020B0502020202020204" pitchFamily="34" charset="0"/>
              </a:rPr>
              <a:t>flat / house</a:t>
            </a:r>
            <a:r>
              <a:rPr lang="en-GB" sz="2800" dirty="0">
                <a:latin typeface="Century Gothic" panose="020B0502020202020204" pitchFamily="34" charset="0"/>
              </a:rPr>
              <a:t>. I </a:t>
            </a:r>
            <a:r>
              <a:rPr lang="en-GB" sz="2800" b="1" u="sng" dirty="0">
                <a:latin typeface="Century Gothic" panose="020B0502020202020204" pitchFamily="34" charset="0"/>
              </a:rPr>
              <a:t>like / don’t like</a:t>
            </a:r>
            <a:r>
              <a:rPr lang="en-GB" sz="2800" dirty="0">
                <a:latin typeface="Century Gothic" panose="020B0502020202020204" pitchFamily="34" charset="0"/>
              </a:rPr>
              <a:t> my flat. I live </a:t>
            </a:r>
            <a:r>
              <a:rPr lang="en-GB" sz="2800" b="1" u="sng" dirty="0">
                <a:latin typeface="Century Gothic" panose="020B0502020202020204" pitchFamily="34" charset="0"/>
              </a:rPr>
              <a:t>with my friend / alone</a:t>
            </a:r>
            <a:r>
              <a:rPr lang="en-GB" sz="2800" dirty="0">
                <a:latin typeface="Century Gothic" panose="020B0502020202020204" pitchFamily="34" charset="0"/>
              </a:rPr>
              <a:t>. I </a:t>
            </a:r>
            <a:r>
              <a:rPr lang="en-GB" sz="2800" b="1" u="sng" dirty="0">
                <a:latin typeface="Century Gothic" panose="020B0502020202020204" pitchFamily="34" charset="0"/>
              </a:rPr>
              <a:t>like / don’t like</a:t>
            </a:r>
            <a:r>
              <a:rPr lang="en-GB" sz="2800" dirty="0">
                <a:latin typeface="Century Gothic" panose="020B0502020202020204" pitchFamily="34" charset="0"/>
              </a:rPr>
              <a:t> my neighbours. My neighbours are from </a:t>
            </a:r>
            <a:r>
              <a:rPr lang="en-GB" sz="2800" b="1" u="sng" dirty="0">
                <a:latin typeface="Century Gothic" panose="020B0502020202020204" pitchFamily="34" charset="0"/>
              </a:rPr>
              <a:t>Sudan / Scotland</a:t>
            </a:r>
            <a:r>
              <a:rPr lang="en-GB" sz="2800" dirty="0">
                <a:latin typeface="Century Gothic" panose="020B0502020202020204" pitchFamily="34" charset="0"/>
              </a:rPr>
              <a:t>. I speak to my neighbours every day. I have </a:t>
            </a:r>
            <a:r>
              <a:rPr lang="en-GB" sz="2800" b="1" u="sng" dirty="0">
                <a:latin typeface="Century Gothic" panose="020B0502020202020204" pitchFamily="34" charset="0"/>
              </a:rPr>
              <a:t>good / bad</a:t>
            </a:r>
            <a:r>
              <a:rPr lang="en-GB" sz="2800" dirty="0">
                <a:latin typeface="Century Gothic" panose="020B0502020202020204" pitchFamily="34" charset="0"/>
              </a:rPr>
              <a:t> neighbours. </a:t>
            </a:r>
            <a:endParaRPr lang="en-GB" sz="4000" dirty="0"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flat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1775DC-30AB-4C99-B0BF-E27EDB26473A}"/>
              </a:ext>
            </a:extLst>
          </p:cNvPr>
          <p:cNvSpPr/>
          <p:nvPr/>
        </p:nvSpPr>
        <p:spPr>
          <a:xfrm>
            <a:off x="457200" y="1268760"/>
            <a:ext cx="8229600" cy="5180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600" dirty="0">
                <a:latin typeface="Century Gothic" panose="020B0502020202020204" pitchFamily="34" charset="0"/>
              </a:rPr>
              <a:t>have     in    day     is     my     to     live     like     are   </a:t>
            </a:r>
          </a:p>
          <a:p>
            <a:pPr>
              <a:lnSpc>
                <a:spcPct val="150000"/>
              </a:lnSpc>
            </a:pPr>
            <a:r>
              <a:rPr lang="en-GB" sz="2600" dirty="0">
                <a:latin typeface="Century Gothic" panose="020B0502020202020204" pitchFamily="34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GB" sz="2600" dirty="0">
                <a:latin typeface="Century Gothic" panose="020B0502020202020204" pitchFamily="34" charset="0"/>
              </a:rPr>
              <a:t>My name ____ Asma. I live ____ a flat. I like ____ flat. I ________ with my friend. I ________ my neighbours. My neighbours ______ from Scotland. I speak ____ my neighbours every ______. I ________ good neighbours.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n-GB" sz="4400" dirty="0"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428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B044448-4D49-4AC9-82CD-446E46B8ED3B}"/>
              </a:ext>
            </a:extLst>
          </p:cNvPr>
          <p:cNvSpPr txBox="1"/>
          <p:nvPr/>
        </p:nvSpPr>
        <p:spPr>
          <a:xfrm>
            <a:off x="457200" y="1700808"/>
            <a:ext cx="79640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400" dirty="0">
                <a:latin typeface="Century Gothic" panose="020B0502020202020204" pitchFamily="34" charset="0"/>
              </a:rPr>
              <a:t> live     flat / house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__________________________________________________ 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 </a:t>
            </a:r>
          </a:p>
          <a:p>
            <a:pPr lvl="0"/>
            <a:r>
              <a:rPr lang="en-GB" sz="2400" dirty="0">
                <a:latin typeface="Century Gothic" panose="020B0502020202020204" pitchFamily="34" charset="0"/>
              </a:rPr>
              <a:t> like / don’t like      flat / house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__________________________________________________</a:t>
            </a:r>
          </a:p>
          <a:p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9A074FF-3A1F-438B-9451-AFF5377418CD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>
                <a:latin typeface="Century Gothic" pitchFamily="34" charset="0"/>
              </a:rPr>
              <a:t>My flat</a:t>
            </a:r>
            <a:endParaRPr lang="en-GB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203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B044448-4D49-4AC9-82CD-446E46B8ED3B}"/>
              </a:ext>
            </a:extLst>
          </p:cNvPr>
          <p:cNvSpPr txBox="1"/>
          <p:nvPr/>
        </p:nvSpPr>
        <p:spPr>
          <a:xfrm>
            <a:off x="457200" y="1700808"/>
            <a:ext cx="7964040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400" dirty="0">
                <a:latin typeface="Century Gothic" panose="020B0502020202020204" pitchFamily="34" charset="0"/>
              </a:rPr>
              <a:t> live     with my friends / alone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__________________________________________________ 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 </a:t>
            </a:r>
          </a:p>
          <a:p>
            <a:pPr lvl="0"/>
            <a:r>
              <a:rPr lang="en-GB" sz="2400" dirty="0">
                <a:latin typeface="Century Gothic" panose="020B0502020202020204" pitchFamily="34" charset="0"/>
              </a:rPr>
              <a:t> like / don’t like     neighbours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__________________________________________________ </a:t>
            </a:r>
          </a:p>
          <a:p>
            <a:endParaRPr lang="en-GB" sz="3200" dirty="0">
              <a:latin typeface="Century Gothic" panose="020B0502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9A074FF-3A1F-438B-9451-AFF5377418CD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>
                <a:latin typeface="Century Gothic" pitchFamily="34" charset="0"/>
              </a:rPr>
              <a:t>My flat</a:t>
            </a:r>
            <a:endParaRPr lang="en-GB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237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B044448-4D49-4AC9-82CD-446E46B8ED3B}"/>
              </a:ext>
            </a:extLst>
          </p:cNvPr>
          <p:cNvSpPr txBox="1"/>
          <p:nvPr/>
        </p:nvSpPr>
        <p:spPr>
          <a:xfrm>
            <a:off x="457200" y="1700808"/>
            <a:ext cx="796404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400" dirty="0">
                <a:latin typeface="Century Gothic" panose="020B0502020202020204" pitchFamily="34" charset="0"/>
              </a:rPr>
              <a:t> speak / don’t speak     neighbours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__________________________________________________ 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 </a:t>
            </a:r>
          </a:p>
          <a:p>
            <a:pPr lvl="0"/>
            <a:r>
              <a:rPr lang="en-GB" sz="2400" dirty="0">
                <a:latin typeface="Century Gothic" panose="020B0502020202020204" pitchFamily="34" charset="0"/>
              </a:rPr>
              <a:t> good / bad neighbours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__________________________________________________</a:t>
            </a:r>
          </a:p>
          <a:p>
            <a:endParaRPr lang="en-GB" sz="4000" dirty="0">
              <a:latin typeface="Century Gothic" panose="020B0502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9A074FF-3A1F-438B-9451-AFF5377418CD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>
                <a:latin typeface="Century Gothic" pitchFamily="34" charset="0"/>
              </a:rPr>
              <a:t>My flat</a:t>
            </a:r>
            <a:endParaRPr lang="en-GB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903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566E8D-0852-4730-8614-98E05555A0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0E7688-C706-4FC6-A65F-B1703D46B080}">
  <ds:schemaRefs>
    <ds:schemaRef ds:uri="http://schemas.microsoft.com/office/infopath/2007/PartnerControls"/>
    <ds:schemaRef ds:uri="http://www.w3.org/XML/1998/namespace"/>
    <ds:schemaRef ds:uri="http://purl.org/dc/terms/"/>
    <ds:schemaRef ds:uri="http://purl.org/dc/dcmitype/"/>
    <ds:schemaRef ds:uri="1d7f4318-fbaa-42fb-befc-90ab84d26bd1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5DF3C49-0534-4C14-BA10-014AE974EF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2353</TotalTime>
  <Words>290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Century Gothic</vt:lpstr>
      <vt:lpstr>Office Theme</vt:lpstr>
      <vt:lpstr>PowerPoint Presentation</vt:lpstr>
      <vt:lpstr>My flat</vt:lpstr>
      <vt:lpstr>My flat</vt:lpstr>
      <vt:lpstr>My flat</vt:lpstr>
      <vt:lpstr>My class</vt:lpstr>
      <vt:lpstr>My flat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9</cp:revision>
  <dcterms:created xsi:type="dcterms:W3CDTF">2023-07-12T07:05:28Z</dcterms:created>
  <dcterms:modified xsi:type="dcterms:W3CDTF">2024-09-14T08:22:36Z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