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6" r:id="rId5"/>
    <p:sldId id="267" r:id="rId6"/>
    <p:sldId id="268" r:id="rId7"/>
    <p:sldId id="269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52" y="4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8BDD7CA7-C910-442C-A17C-521F405B47EF}"/>
    <pc:docChg chg="undo custSel addSld delSld modSld sldOrd">
      <pc:chgData name="David Butler" userId="1d4169bac4fa5473" providerId="LiveId" clId="{8BDD7CA7-C910-442C-A17C-521F405B47EF}" dt="2023-12-22T19:21:32.657" v="45" actId="47"/>
      <pc:docMkLst>
        <pc:docMk/>
      </pc:docMkLst>
      <pc:sldChg chg="ord">
        <pc:chgData name="David Butler" userId="1d4169bac4fa5473" providerId="LiveId" clId="{8BDD7CA7-C910-442C-A17C-521F405B47EF}" dt="2023-12-22T19:19:06.120" v="15"/>
        <pc:sldMkLst>
          <pc:docMk/>
          <pc:sldMk cId="0" sldId="265"/>
        </pc:sldMkLst>
      </pc:sldChg>
      <pc:sldChg chg="new del">
        <pc:chgData name="David Butler" userId="1d4169bac4fa5473" providerId="LiveId" clId="{8BDD7CA7-C910-442C-A17C-521F405B47EF}" dt="2023-12-22T19:19:11.403" v="16" actId="47"/>
        <pc:sldMkLst>
          <pc:docMk/>
          <pc:sldMk cId="1471460262" sldId="266"/>
        </pc:sldMkLst>
      </pc:sldChg>
      <pc:sldChg chg="addSp delSp modSp new mod ord setBg">
        <pc:chgData name="David Butler" userId="1d4169bac4fa5473" providerId="LiveId" clId="{8BDD7CA7-C910-442C-A17C-521F405B47EF}" dt="2023-12-22T19:20:14.712" v="37" actId="14100"/>
        <pc:sldMkLst>
          <pc:docMk/>
          <pc:sldMk cId="3381866829" sldId="266"/>
        </pc:sldMkLst>
        <pc:picChg chg="add del mod">
          <ac:chgData name="David Butler" userId="1d4169bac4fa5473" providerId="LiveId" clId="{8BDD7CA7-C910-442C-A17C-521F405B47EF}" dt="2023-12-22T19:19:33.867" v="33" actId="22"/>
          <ac:picMkLst>
            <pc:docMk/>
            <pc:sldMk cId="3381866829" sldId="266"/>
            <ac:picMk id="3" creationId="{6BECC5D5-8D69-28A8-F346-1179D4E58FB3}"/>
          </ac:picMkLst>
        </pc:picChg>
        <pc:picChg chg="add mod">
          <ac:chgData name="David Butler" userId="1d4169bac4fa5473" providerId="LiveId" clId="{8BDD7CA7-C910-442C-A17C-521F405B47EF}" dt="2023-12-22T19:20:14.712" v="37" actId="14100"/>
          <ac:picMkLst>
            <pc:docMk/>
            <pc:sldMk cId="3381866829" sldId="266"/>
            <ac:picMk id="5" creationId="{772407FB-ECC8-F9E8-76F2-2064E945A739}"/>
          </ac:picMkLst>
        </pc:picChg>
      </pc:sldChg>
      <pc:sldChg chg="new del">
        <pc:chgData name="David Butler" userId="1d4169bac4fa5473" providerId="LiveId" clId="{8BDD7CA7-C910-442C-A17C-521F405B47EF}" dt="2023-12-22T19:19:12.401" v="17" actId="47"/>
        <pc:sldMkLst>
          <pc:docMk/>
          <pc:sldMk cId="1904678150" sldId="267"/>
        </pc:sldMkLst>
      </pc:sldChg>
      <pc:sldChg chg="addSp modSp new mod setBg">
        <pc:chgData name="David Butler" userId="1d4169bac4fa5473" providerId="LiveId" clId="{8BDD7CA7-C910-442C-A17C-521F405B47EF}" dt="2023-12-22T19:20:37.812" v="39" actId="26606"/>
        <pc:sldMkLst>
          <pc:docMk/>
          <pc:sldMk cId="2243073074" sldId="267"/>
        </pc:sldMkLst>
        <pc:picChg chg="add mod">
          <ac:chgData name="David Butler" userId="1d4169bac4fa5473" providerId="LiveId" clId="{8BDD7CA7-C910-442C-A17C-521F405B47EF}" dt="2023-12-22T19:20:37.812" v="39" actId="26606"/>
          <ac:picMkLst>
            <pc:docMk/>
            <pc:sldMk cId="2243073074" sldId="267"/>
            <ac:picMk id="3" creationId="{B9EF36AF-2819-B4CF-DABC-5436F8896CB8}"/>
          </ac:picMkLst>
        </pc:picChg>
      </pc:sldChg>
      <pc:sldChg chg="new del">
        <pc:chgData name="David Butler" userId="1d4169bac4fa5473" providerId="LiveId" clId="{8BDD7CA7-C910-442C-A17C-521F405B47EF}" dt="2023-12-22T19:19:13.198" v="18" actId="47"/>
        <pc:sldMkLst>
          <pc:docMk/>
          <pc:sldMk cId="814951044" sldId="268"/>
        </pc:sldMkLst>
      </pc:sldChg>
      <pc:sldChg chg="addSp modSp new mod setBg">
        <pc:chgData name="David Butler" userId="1d4169bac4fa5473" providerId="LiveId" clId="{8BDD7CA7-C910-442C-A17C-521F405B47EF}" dt="2023-12-22T19:20:56.885" v="41" actId="26606"/>
        <pc:sldMkLst>
          <pc:docMk/>
          <pc:sldMk cId="4000822119" sldId="268"/>
        </pc:sldMkLst>
        <pc:picChg chg="add mod">
          <ac:chgData name="David Butler" userId="1d4169bac4fa5473" providerId="LiveId" clId="{8BDD7CA7-C910-442C-A17C-521F405B47EF}" dt="2023-12-22T19:20:56.885" v="41" actId="26606"/>
          <ac:picMkLst>
            <pc:docMk/>
            <pc:sldMk cId="4000822119" sldId="268"/>
            <ac:picMk id="3" creationId="{86E3C6E9-25BE-3432-61F8-275076138663}"/>
          </ac:picMkLst>
        </pc:picChg>
      </pc:sldChg>
      <pc:sldChg chg="new del">
        <pc:chgData name="David Butler" userId="1d4169bac4fa5473" providerId="LiveId" clId="{8BDD7CA7-C910-442C-A17C-521F405B47EF}" dt="2023-12-22T19:19:13.799" v="19" actId="47"/>
        <pc:sldMkLst>
          <pc:docMk/>
          <pc:sldMk cId="673810312" sldId="269"/>
        </pc:sldMkLst>
      </pc:sldChg>
      <pc:sldChg chg="addSp modSp new mod setBg">
        <pc:chgData name="David Butler" userId="1d4169bac4fa5473" providerId="LiveId" clId="{8BDD7CA7-C910-442C-A17C-521F405B47EF}" dt="2023-12-22T19:21:28.878" v="43" actId="26606"/>
        <pc:sldMkLst>
          <pc:docMk/>
          <pc:sldMk cId="761427203" sldId="269"/>
        </pc:sldMkLst>
        <pc:picChg chg="add mod">
          <ac:chgData name="David Butler" userId="1d4169bac4fa5473" providerId="LiveId" clId="{8BDD7CA7-C910-442C-A17C-521F405B47EF}" dt="2023-12-22T19:21:28.878" v="43" actId="26606"/>
          <ac:picMkLst>
            <pc:docMk/>
            <pc:sldMk cId="761427203" sldId="269"/>
            <ac:picMk id="3" creationId="{3CFC7120-F7A3-1817-2255-C834FAD14036}"/>
          </ac:picMkLst>
        </pc:picChg>
      </pc:sldChg>
      <pc:sldChg chg="new del">
        <pc:chgData name="David Butler" userId="1d4169bac4fa5473" providerId="LiveId" clId="{8BDD7CA7-C910-442C-A17C-521F405B47EF}" dt="2023-12-22T19:21:32.129" v="44" actId="47"/>
        <pc:sldMkLst>
          <pc:docMk/>
          <pc:sldMk cId="74148675" sldId="270"/>
        </pc:sldMkLst>
      </pc:sldChg>
      <pc:sldChg chg="new del">
        <pc:chgData name="David Butler" userId="1d4169bac4fa5473" providerId="LiveId" clId="{8BDD7CA7-C910-442C-A17C-521F405B47EF}" dt="2023-12-22T19:19:16.092" v="20" actId="47"/>
        <pc:sldMkLst>
          <pc:docMk/>
          <pc:sldMk cId="2569432803" sldId="270"/>
        </pc:sldMkLst>
      </pc:sldChg>
      <pc:sldChg chg="new del">
        <pc:chgData name="David Butler" userId="1d4169bac4fa5473" providerId="LiveId" clId="{8BDD7CA7-C910-442C-A17C-521F405B47EF}" dt="2023-12-22T19:19:16.600" v="21" actId="47"/>
        <pc:sldMkLst>
          <pc:docMk/>
          <pc:sldMk cId="1550434481" sldId="271"/>
        </pc:sldMkLst>
      </pc:sldChg>
      <pc:sldChg chg="new del">
        <pc:chgData name="David Butler" userId="1d4169bac4fa5473" providerId="LiveId" clId="{8BDD7CA7-C910-442C-A17C-521F405B47EF}" dt="2023-12-22T19:21:32.657" v="45" actId="47"/>
        <pc:sldMkLst>
          <pc:docMk/>
          <pc:sldMk cId="3477912745" sldId="271"/>
        </pc:sldMkLst>
      </pc:sldChg>
      <pc:sldChg chg="del">
        <pc:chgData name="David Butler" userId="1d4169bac4fa5473" providerId="LiveId" clId="{8BDD7CA7-C910-442C-A17C-521F405B47EF}" dt="2023-12-22T19:18:34.624" v="0" actId="47"/>
        <pc:sldMkLst>
          <pc:docMk/>
          <pc:sldMk cId="2844404112" sldId="276"/>
        </pc:sldMkLst>
      </pc:sldChg>
      <pc:sldChg chg="del">
        <pc:chgData name="David Butler" userId="1d4169bac4fa5473" providerId="LiveId" clId="{8BDD7CA7-C910-442C-A17C-521F405B47EF}" dt="2023-12-22T19:18:35.001" v="1" actId="47"/>
        <pc:sldMkLst>
          <pc:docMk/>
          <pc:sldMk cId="1092091534" sldId="277"/>
        </pc:sldMkLst>
      </pc:sldChg>
      <pc:sldChg chg="del">
        <pc:chgData name="David Butler" userId="1d4169bac4fa5473" providerId="LiveId" clId="{8BDD7CA7-C910-442C-A17C-521F405B47EF}" dt="2023-12-22T19:18:35.388" v="2" actId="47"/>
        <pc:sldMkLst>
          <pc:docMk/>
          <pc:sldMk cId="398294967" sldId="278"/>
        </pc:sldMkLst>
      </pc:sldChg>
      <pc:sldChg chg="del">
        <pc:chgData name="David Butler" userId="1d4169bac4fa5473" providerId="LiveId" clId="{8BDD7CA7-C910-442C-A17C-521F405B47EF}" dt="2023-12-22T19:18:35.795" v="3" actId="47"/>
        <pc:sldMkLst>
          <pc:docMk/>
          <pc:sldMk cId="3262227022" sldId="279"/>
        </pc:sldMkLst>
      </pc:sldChg>
      <pc:sldChg chg="del">
        <pc:chgData name="David Butler" userId="1d4169bac4fa5473" providerId="LiveId" clId="{8BDD7CA7-C910-442C-A17C-521F405B47EF}" dt="2023-12-22T19:18:36.220" v="4" actId="47"/>
        <pc:sldMkLst>
          <pc:docMk/>
          <pc:sldMk cId="1151462125" sldId="280"/>
        </pc:sldMkLst>
      </pc:sldChg>
      <pc:sldChg chg="del">
        <pc:chgData name="David Butler" userId="1d4169bac4fa5473" providerId="LiveId" clId="{8BDD7CA7-C910-442C-A17C-521F405B47EF}" dt="2023-12-22T19:18:36.870" v="5" actId="47"/>
        <pc:sldMkLst>
          <pc:docMk/>
          <pc:sldMk cId="4246344565" sldId="281"/>
        </pc:sldMkLst>
      </pc:sldChg>
      <pc:sldChg chg="del">
        <pc:chgData name="David Butler" userId="1d4169bac4fa5473" providerId="LiveId" clId="{8BDD7CA7-C910-442C-A17C-521F405B47EF}" dt="2023-12-22T19:18:37.388" v="6" actId="47"/>
        <pc:sldMkLst>
          <pc:docMk/>
          <pc:sldMk cId="3688014726" sldId="282"/>
        </pc:sldMkLst>
      </pc:sldChg>
      <pc:sldChg chg="del">
        <pc:chgData name="David Butler" userId="1d4169bac4fa5473" providerId="LiveId" clId="{8BDD7CA7-C910-442C-A17C-521F405B47EF}" dt="2023-12-22T19:18:38.591" v="7" actId="47"/>
        <pc:sldMkLst>
          <pc:docMk/>
          <pc:sldMk cId="1924877364" sldId="283"/>
        </pc:sldMkLst>
      </pc:sldChg>
    </pc:docChg>
  </pc:docChgLst>
  <pc:docChgLst>
    <pc:chgData name="David Butler" userId="1d4169bac4fa5473" providerId="LiveId" clId="{A0322979-8A10-45A6-BAB3-73E6F40E75B7}"/>
    <pc:docChg chg="custSel modSld">
      <pc:chgData name="David Butler" userId="1d4169bac4fa5473" providerId="LiveId" clId="{A0322979-8A10-45A6-BAB3-73E6F40E75B7}" dt="2024-09-14T08:31:53.882" v="16" actId="26606"/>
      <pc:docMkLst>
        <pc:docMk/>
      </pc:docMkLst>
      <pc:sldChg chg="addSp delSp modSp mod">
        <pc:chgData name="David Butler" userId="1d4169bac4fa5473" providerId="LiveId" clId="{A0322979-8A10-45A6-BAB3-73E6F40E75B7}" dt="2024-09-14T08:30:48.708" v="6" actId="14100"/>
        <pc:sldMkLst>
          <pc:docMk/>
          <pc:sldMk cId="3381866829" sldId="266"/>
        </pc:sldMkLst>
        <pc:picChg chg="add mod">
          <ac:chgData name="David Butler" userId="1d4169bac4fa5473" providerId="LiveId" clId="{A0322979-8A10-45A6-BAB3-73E6F40E75B7}" dt="2024-09-14T08:30:48.708" v="6" actId="14100"/>
          <ac:picMkLst>
            <pc:docMk/>
            <pc:sldMk cId="3381866829" sldId="266"/>
            <ac:picMk id="3" creationId="{2DFBF770-567B-FC1B-7F87-3564E025F5CD}"/>
          </ac:picMkLst>
        </pc:picChg>
        <pc:picChg chg="del">
          <ac:chgData name="David Butler" userId="1d4169bac4fa5473" providerId="LiveId" clId="{A0322979-8A10-45A6-BAB3-73E6F40E75B7}" dt="2024-09-14T08:30:12.284" v="0" actId="478"/>
          <ac:picMkLst>
            <pc:docMk/>
            <pc:sldMk cId="3381866829" sldId="266"/>
            <ac:picMk id="5" creationId="{772407FB-ECC8-F9E8-76F2-2064E945A739}"/>
          </ac:picMkLst>
        </pc:picChg>
      </pc:sldChg>
      <pc:sldChg chg="addSp delSp modSp mod">
        <pc:chgData name="David Butler" userId="1d4169bac4fa5473" providerId="LiveId" clId="{A0322979-8A10-45A6-BAB3-73E6F40E75B7}" dt="2024-09-14T08:31:29.980" v="13" actId="14100"/>
        <pc:sldMkLst>
          <pc:docMk/>
          <pc:sldMk cId="2243073074" sldId="267"/>
        </pc:sldMkLst>
        <pc:picChg chg="del">
          <ac:chgData name="David Butler" userId="1d4169bac4fa5473" providerId="LiveId" clId="{A0322979-8A10-45A6-BAB3-73E6F40E75B7}" dt="2024-09-14T08:31:22.220" v="7" actId="478"/>
          <ac:picMkLst>
            <pc:docMk/>
            <pc:sldMk cId="2243073074" sldId="267"/>
            <ac:picMk id="3" creationId="{B9EF36AF-2819-B4CF-DABC-5436F8896CB8}"/>
          </ac:picMkLst>
        </pc:picChg>
        <pc:picChg chg="add mod">
          <ac:chgData name="David Butler" userId="1d4169bac4fa5473" providerId="LiveId" clId="{A0322979-8A10-45A6-BAB3-73E6F40E75B7}" dt="2024-09-14T08:31:29.980" v="13" actId="14100"/>
          <ac:picMkLst>
            <pc:docMk/>
            <pc:sldMk cId="2243073074" sldId="267"/>
            <ac:picMk id="4" creationId="{1C8831F5-A430-B4F0-881F-B4CBD6386A7E}"/>
          </ac:picMkLst>
        </pc:picChg>
      </pc:sldChg>
      <pc:sldChg chg="addSp delSp modSp mod">
        <pc:chgData name="David Butler" userId="1d4169bac4fa5473" providerId="LiveId" clId="{A0322979-8A10-45A6-BAB3-73E6F40E75B7}" dt="2024-09-14T08:31:53.882" v="16" actId="26606"/>
        <pc:sldMkLst>
          <pc:docMk/>
          <pc:sldMk cId="4000822119" sldId="268"/>
        </pc:sldMkLst>
        <pc:picChg chg="del">
          <ac:chgData name="David Butler" userId="1d4169bac4fa5473" providerId="LiveId" clId="{A0322979-8A10-45A6-BAB3-73E6F40E75B7}" dt="2024-09-14T08:31:32.774" v="14" actId="478"/>
          <ac:picMkLst>
            <pc:docMk/>
            <pc:sldMk cId="4000822119" sldId="268"/>
            <ac:picMk id="3" creationId="{86E3C6E9-25BE-3432-61F8-275076138663}"/>
          </ac:picMkLst>
        </pc:picChg>
        <pc:picChg chg="add mod">
          <ac:chgData name="David Butler" userId="1d4169bac4fa5473" providerId="LiveId" clId="{A0322979-8A10-45A6-BAB3-73E6F40E75B7}" dt="2024-09-14T08:31:53.882" v="16" actId="26606"/>
          <ac:picMkLst>
            <pc:docMk/>
            <pc:sldMk cId="4000822119" sldId="268"/>
            <ac:picMk id="4" creationId="{D6BC8C7C-11F2-1299-349D-1026BB07733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9/14/2024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9/14/2024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9/14/2024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9/14/2024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9/14/2024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9/14/2024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9/14/2024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9/14/2024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9/14/2024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9/14/2024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9/14/2024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9/14/2024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DFBF770-567B-FC1B-7F87-3564E025F5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27586"/>
            <a:ext cx="5472608" cy="6883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18668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C8831F5-A430-B4F0-881F-B4CBD6386A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88640"/>
            <a:ext cx="8109639" cy="626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073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6BC8C7C-11F2-1299-349D-1026BB0773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312735"/>
            <a:ext cx="8178799" cy="4232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822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CFC7120-F7A3-1817-2255-C834FAD140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149159"/>
            <a:ext cx="8178799" cy="4559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427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-2714668"/>
            <a:ext cx="102108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F566E8D-0852-4730-8614-98E05555A08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C0E7688-C706-4FC6-A65F-B1703D46B080}">
  <ds:schemaRefs>
    <ds:schemaRef ds:uri="http://schemas.microsoft.com/office/infopath/2007/PartnerControls"/>
    <ds:schemaRef ds:uri="http://www.w3.org/XML/1998/namespace"/>
    <ds:schemaRef ds:uri="http://purl.org/dc/terms/"/>
    <ds:schemaRef ds:uri="http://purl.org/dc/dcmitype/"/>
    <ds:schemaRef ds:uri="1d7f4318-fbaa-42fb-befc-90ab84d26bd1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7789c14a-a99d-49e3-b17f-cc0aeb526209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C5DF3C49-0534-4C14-BA10-014AE974EF9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2363</TotalTime>
  <Words>0</Words>
  <Application>Microsoft Office PowerPoint</Application>
  <PresentationFormat>On-screen Show (4:3)</PresentationFormat>
  <Paragraphs>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11</cp:revision>
  <dcterms:created xsi:type="dcterms:W3CDTF">2023-07-12T07:05:28Z</dcterms:created>
  <dcterms:modified xsi:type="dcterms:W3CDTF">2024-09-14T08:32:03Z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