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9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6333BE-C4F8-4818-A482-77C8A5CF44F6}" v="1" dt="2024-09-20T08:45:17.1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60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846333BE-C4F8-4818-A482-77C8A5CF44F6}"/>
    <pc:docChg chg="custSel delSld modSld">
      <pc:chgData name="David Butler" userId="1d4169bac4fa5473" providerId="LiveId" clId="{846333BE-C4F8-4818-A482-77C8A5CF44F6}" dt="2024-09-20T08:46:38.524" v="13" actId="478"/>
      <pc:docMkLst>
        <pc:docMk/>
      </pc:docMkLst>
      <pc:sldChg chg="addSp delSp modSp mod">
        <pc:chgData name="David Butler" userId="1d4169bac4fa5473" providerId="LiveId" clId="{846333BE-C4F8-4818-A482-77C8A5CF44F6}" dt="2024-09-20T08:45:22.039" v="2" actId="1076"/>
        <pc:sldMkLst>
          <pc:docMk/>
          <pc:sldMk cId="0" sldId="256"/>
        </pc:sldMkLst>
        <pc:picChg chg="del">
          <ac:chgData name="David Butler" userId="1d4169bac4fa5473" providerId="LiveId" clId="{846333BE-C4F8-4818-A482-77C8A5CF44F6}" dt="2024-09-20T08:44:16.097" v="0" actId="478"/>
          <ac:picMkLst>
            <pc:docMk/>
            <pc:sldMk cId="0" sldId="256"/>
            <ac:picMk id="3" creationId="{0C298D40-2C31-BEFB-BFF7-65F482A898B0}"/>
          </ac:picMkLst>
        </pc:picChg>
        <pc:picChg chg="add mod">
          <ac:chgData name="David Butler" userId="1d4169bac4fa5473" providerId="LiveId" clId="{846333BE-C4F8-4818-A482-77C8A5CF44F6}" dt="2024-09-20T08:45:22.039" v="2" actId="1076"/>
          <ac:picMkLst>
            <pc:docMk/>
            <pc:sldMk cId="0" sldId="256"/>
            <ac:picMk id="4" creationId="{AF318765-9B39-AB06-58F2-93A7111EF688}"/>
          </ac:picMkLst>
        </pc:picChg>
      </pc:sldChg>
      <pc:sldChg chg="modSp mod">
        <pc:chgData name="David Butler" userId="1d4169bac4fa5473" providerId="LiveId" clId="{846333BE-C4F8-4818-A482-77C8A5CF44F6}" dt="2024-09-20T08:45:41.269" v="5" actId="20577"/>
        <pc:sldMkLst>
          <pc:docMk/>
          <pc:sldMk cId="0" sldId="257"/>
        </pc:sldMkLst>
        <pc:spChg chg="mod">
          <ac:chgData name="David Butler" userId="1d4169bac4fa5473" providerId="LiveId" clId="{846333BE-C4F8-4818-A482-77C8A5CF44F6}" dt="2024-09-20T08:45:41.269" v="5" actId="20577"/>
          <ac:spMkLst>
            <pc:docMk/>
            <pc:sldMk cId="0" sldId="257"/>
            <ac:spMk id="3" creationId="{00000000-0000-0000-0000-000000000000}"/>
          </ac:spMkLst>
        </pc:spChg>
      </pc:sldChg>
      <pc:sldChg chg="delSp mod">
        <pc:chgData name="David Butler" userId="1d4169bac4fa5473" providerId="LiveId" clId="{846333BE-C4F8-4818-A482-77C8A5CF44F6}" dt="2024-09-20T08:46:38.524" v="13" actId="478"/>
        <pc:sldMkLst>
          <pc:docMk/>
          <pc:sldMk cId="0" sldId="265"/>
        </pc:sldMkLst>
        <pc:inkChg chg="del">
          <ac:chgData name="David Butler" userId="1d4169bac4fa5473" providerId="LiveId" clId="{846333BE-C4F8-4818-A482-77C8A5CF44F6}" dt="2024-09-20T08:46:38.524" v="13" actId="478"/>
          <ac:inkMkLst>
            <pc:docMk/>
            <pc:sldMk cId="0" sldId="265"/>
            <ac:inkMk id="4" creationId="{BB0723C4-C2C0-DDD5-1A49-5AAD32FDE65D}"/>
          </ac:inkMkLst>
        </pc:inkChg>
      </pc:sldChg>
      <pc:sldChg chg="modSp mod">
        <pc:chgData name="David Butler" userId="1d4169bac4fa5473" providerId="LiveId" clId="{846333BE-C4F8-4818-A482-77C8A5CF44F6}" dt="2024-09-20T08:46:05.327" v="10" actId="1076"/>
        <pc:sldMkLst>
          <pc:docMk/>
          <pc:sldMk cId="617797291" sldId="269"/>
        </pc:sldMkLst>
        <pc:spChg chg="mod">
          <ac:chgData name="David Butler" userId="1d4169bac4fa5473" providerId="LiveId" clId="{846333BE-C4F8-4818-A482-77C8A5CF44F6}" dt="2024-09-20T08:45:49.156" v="7" actId="20577"/>
          <ac:spMkLst>
            <pc:docMk/>
            <pc:sldMk cId="617797291" sldId="269"/>
            <ac:spMk id="3" creationId="{00000000-0000-0000-0000-000000000000}"/>
          </ac:spMkLst>
        </pc:spChg>
        <pc:spChg chg="mod">
          <ac:chgData name="David Butler" userId="1d4169bac4fa5473" providerId="LiveId" clId="{846333BE-C4F8-4818-A482-77C8A5CF44F6}" dt="2024-09-20T08:45:53.308" v="8" actId="1076"/>
          <ac:spMkLst>
            <pc:docMk/>
            <pc:sldMk cId="617797291" sldId="269"/>
            <ac:spMk id="8" creationId="{BD7C9C7F-0FBA-41DF-AF26-9B18DEAE843A}"/>
          </ac:spMkLst>
        </pc:spChg>
        <pc:spChg chg="mod">
          <ac:chgData name="David Butler" userId="1d4169bac4fa5473" providerId="LiveId" clId="{846333BE-C4F8-4818-A482-77C8A5CF44F6}" dt="2024-09-20T08:45:57.135" v="9" actId="1076"/>
          <ac:spMkLst>
            <pc:docMk/>
            <pc:sldMk cId="617797291" sldId="269"/>
            <ac:spMk id="9" creationId="{5CCBF75A-D8D1-4BC2-9015-38CAC0DCBD03}"/>
          </ac:spMkLst>
        </pc:spChg>
        <pc:spChg chg="mod">
          <ac:chgData name="David Butler" userId="1d4169bac4fa5473" providerId="LiveId" clId="{846333BE-C4F8-4818-A482-77C8A5CF44F6}" dt="2024-09-20T08:46:05.327" v="10" actId="1076"/>
          <ac:spMkLst>
            <pc:docMk/>
            <pc:sldMk cId="617797291" sldId="269"/>
            <ac:spMk id="12" creationId="{FAF7A77C-A615-4E2A-880A-6FA4B8086984}"/>
          </ac:spMkLst>
        </pc:spChg>
      </pc:sldChg>
      <pc:sldChg chg="del">
        <pc:chgData name="David Butler" userId="1d4169bac4fa5473" providerId="LiveId" clId="{846333BE-C4F8-4818-A482-77C8A5CF44F6}" dt="2024-09-20T08:46:21.198" v="12" actId="47"/>
        <pc:sldMkLst>
          <pc:docMk/>
          <pc:sldMk cId="888806900" sldId="271"/>
        </pc:sldMkLst>
      </pc:sldChg>
      <pc:sldChg chg="del">
        <pc:chgData name="David Butler" userId="1d4169bac4fa5473" providerId="LiveId" clId="{846333BE-C4F8-4818-A482-77C8A5CF44F6}" dt="2024-09-20T08:46:19.114" v="11" actId="47"/>
        <pc:sldMkLst>
          <pc:docMk/>
          <pc:sldMk cId="1375145429" sldId="272"/>
        </pc:sldMkLst>
      </pc:sldChg>
    </pc:docChg>
  </pc:docChgLst>
  <pc:docChgLst>
    <pc:chgData name="David Butler" userId="1d4169bac4fa5473" providerId="LiveId" clId="{64015A61-5155-4CA9-B134-FCAB5A6FFC2B}"/>
    <pc:docChg chg="custSel modSld">
      <pc:chgData name="David Butler" userId="1d4169bac4fa5473" providerId="LiveId" clId="{64015A61-5155-4CA9-B134-FCAB5A6FFC2B}" dt="2023-12-22T20:48:42.754" v="0" actId="478"/>
      <pc:docMkLst>
        <pc:docMk/>
      </pc:docMkLst>
      <pc:sldChg chg="delSp mod">
        <pc:chgData name="David Butler" userId="1d4169bac4fa5473" providerId="LiveId" clId="{64015A61-5155-4CA9-B134-FCAB5A6FFC2B}" dt="2023-12-22T20:48:42.754" v="0" actId="478"/>
        <pc:sldMkLst>
          <pc:docMk/>
          <pc:sldMk cId="0" sldId="265"/>
        </pc:sldMkLst>
        <pc:spChg chg="del">
          <ac:chgData name="David Butler" userId="1d4169bac4fa5473" providerId="LiveId" clId="{64015A61-5155-4CA9-B134-FCAB5A6FFC2B}" dt="2023-12-22T20:48:42.754" v="0" actId="478"/>
          <ac:spMkLst>
            <pc:docMk/>
            <pc:sldMk cId="0" sldId="265"/>
            <ac:spMk id="3" creationId="{00000000-0000-0000-0000-000000000000}"/>
          </ac:spMkLst>
        </pc:spChg>
      </pc:sldChg>
    </pc:docChg>
  </pc:docChgLst>
  <pc:docChgLst>
    <pc:chgData name="David Butler" userId="1d4169bac4fa5473" providerId="LiveId" clId="{DE093D26-C051-4D5F-9037-1B0CEAEAD5B5}"/>
    <pc:docChg chg="custSel addSld delSld modSld">
      <pc:chgData name="David Butler" userId="1d4169bac4fa5473" providerId="LiveId" clId="{DE093D26-C051-4D5F-9037-1B0CEAEAD5B5}" dt="2024-04-25T18:56:22.099" v="1363"/>
      <pc:docMkLst>
        <pc:docMk/>
      </pc:docMkLst>
      <pc:sldChg chg="addSp delSp modSp mod">
        <pc:chgData name="David Butler" userId="1d4169bac4fa5473" providerId="LiveId" clId="{DE093D26-C051-4D5F-9037-1B0CEAEAD5B5}" dt="2024-04-25T18:56:22.099" v="1363"/>
        <pc:sldMkLst>
          <pc:docMk/>
          <pc:sldMk cId="0" sldId="265"/>
        </pc:sldMkLst>
        <pc:spChg chg="add del mod">
          <ac:chgData name="David Butler" userId="1d4169bac4fa5473" providerId="LiveId" clId="{DE093D26-C051-4D5F-9037-1B0CEAEAD5B5}" dt="2024-04-25T12:18:54.432" v="1358" actId="478"/>
          <ac:spMkLst>
            <pc:docMk/>
            <pc:sldMk cId="0" sldId="265"/>
            <ac:spMk id="2" creationId="{F3130F23-0E94-C911-942D-8A7C35FD50C4}"/>
          </ac:spMkLst>
        </pc:spChg>
        <pc:inkChg chg="add del">
          <ac:chgData name="David Butler" userId="1d4169bac4fa5473" providerId="LiveId" clId="{DE093D26-C051-4D5F-9037-1B0CEAEAD5B5}" dt="2024-04-25T12:18:56.152" v="1359" actId="478"/>
          <ac:inkMkLst>
            <pc:docMk/>
            <pc:sldMk cId="0" sldId="265"/>
            <ac:inkMk id="3" creationId="{9EA668B5-4431-74CC-3014-B4073324E7BC}"/>
          </ac:inkMkLst>
        </pc:inkChg>
        <pc:inkChg chg="add">
          <ac:chgData name="David Butler" userId="1d4169bac4fa5473" providerId="LiveId" clId="{DE093D26-C051-4D5F-9037-1B0CEAEAD5B5}" dt="2024-04-25T18:56:22.099" v="1363"/>
          <ac:inkMkLst>
            <pc:docMk/>
            <pc:sldMk cId="0" sldId="265"/>
            <ac:inkMk id="4" creationId="{BB0723C4-C2C0-DDD5-1A49-5AAD32FDE65D}"/>
          </ac:inkMkLst>
        </pc:inkChg>
      </pc:sldChg>
      <pc:sldChg chg="del">
        <pc:chgData name="David Butler" userId="1d4169bac4fa5473" providerId="LiveId" clId="{DE093D26-C051-4D5F-9037-1B0CEAEAD5B5}" dt="2024-04-25T12:19:05.372" v="1362" actId="47"/>
        <pc:sldMkLst>
          <pc:docMk/>
          <pc:sldMk cId="0" sldId="266"/>
        </pc:sldMkLst>
      </pc:sldChg>
      <pc:sldChg chg="del">
        <pc:chgData name="David Butler" userId="1d4169bac4fa5473" providerId="LiveId" clId="{DE093D26-C051-4D5F-9037-1B0CEAEAD5B5}" dt="2024-04-25T12:19:03.788" v="1361" actId="47"/>
        <pc:sldMkLst>
          <pc:docMk/>
          <pc:sldMk cId="3710726885" sldId="267"/>
        </pc:sldMkLst>
      </pc:sldChg>
      <pc:sldChg chg="del">
        <pc:chgData name="David Butler" userId="1d4169bac4fa5473" providerId="LiveId" clId="{DE093D26-C051-4D5F-9037-1B0CEAEAD5B5}" dt="2024-04-25T12:19:01.724" v="1360" actId="47"/>
        <pc:sldMkLst>
          <pc:docMk/>
          <pc:sldMk cId="3471106804" sldId="268"/>
        </pc:sldMkLst>
      </pc:sldChg>
      <pc:sldChg chg="delSp modSp mod">
        <pc:chgData name="David Butler" userId="1d4169bac4fa5473" providerId="LiveId" clId="{DE093D26-C051-4D5F-9037-1B0CEAEAD5B5}" dt="2024-04-25T11:33:31.184" v="866"/>
        <pc:sldMkLst>
          <pc:docMk/>
          <pc:sldMk cId="617797291" sldId="269"/>
        </pc:sldMkLst>
        <pc:spChg chg="mod">
          <ac:chgData name="David Butler" userId="1d4169bac4fa5473" providerId="LiveId" clId="{DE093D26-C051-4D5F-9037-1B0CEAEAD5B5}" dt="2024-04-25T11:29:58.298" v="858" actId="1076"/>
          <ac:spMkLst>
            <pc:docMk/>
            <pc:sldMk cId="617797291" sldId="269"/>
            <ac:spMk id="9" creationId="{5CCBF75A-D8D1-4BC2-9015-38CAC0DCBD03}"/>
          </ac:spMkLst>
        </pc:spChg>
        <pc:spChg chg="mod">
          <ac:chgData name="David Butler" userId="1d4169bac4fa5473" providerId="LiveId" clId="{DE093D26-C051-4D5F-9037-1B0CEAEAD5B5}" dt="2024-04-25T11:30:03.095" v="859" actId="1076"/>
          <ac:spMkLst>
            <pc:docMk/>
            <pc:sldMk cId="617797291" sldId="269"/>
            <ac:spMk id="10" creationId="{2F504856-0580-4DB6-A534-00ACD4ED6D15}"/>
          </ac:spMkLst>
        </pc:spChg>
        <pc:spChg chg="mod">
          <ac:chgData name="David Butler" userId="1d4169bac4fa5473" providerId="LiveId" clId="{DE093D26-C051-4D5F-9037-1B0CEAEAD5B5}" dt="2024-04-25T11:30:07.605" v="860" actId="1076"/>
          <ac:spMkLst>
            <pc:docMk/>
            <pc:sldMk cId="617797291" sldId="269"/>
            <ac:spMk id="11" creationId="{D4AE8A10-BDC1-4364-B505-82F63EE2CD03}"/>
          </ac:spMkLst>
        </pc:spChg>
        <pc:spChg chg="mod">
          <ac:chgData name="David Butler" userId="1d4169bac4fa5473" providerId="LiveId" clId="{DE093D26-C051-4D5F-9037-1B0CEAEAD5B5}" dt="2024-04-25T11:30:16.912" v="861" actId="1076"/>
          <ac:spMkLst>
            <pc:docMk/>
            <pc:sldMk cId="617797291" sldId="269"/>
            <ac:spMk id="12" creationId="{FAF7A77C-A615-4E2A-880A-6FA4B8086984}"/>
          </ac:spMkLst>
        </pc:spChg>
        <pc:spChg chg="mod">
          <ac:chgData name="David Butler" userId="1d4169bac4fa5473" providerId="LiveId" clId="{DE093D26-C051-4D5F-9037-1B0CEAEAD5B5}" dt="2024-04-25T11:30:21.792" v="862" actId="1076"/>
          <ac:spMkLst>
            <pc:docMk/>
            <pc:sldMk cId="617797291" sldId="269"/>
            <ac:spMk id="14" creationId="{5A347A7A-1CA3-490F-ADCA-55EF70875FE5}"/>
          </ac:spMkLst>
        </pc:spChg>
        <pc:spChg chg="del mod">
          <ac:chgData name="David Butler" userId="1d4169bac4fa5473" providerId="LiveId" clId="{DE093D26-C051-4D5F-9037-1B0CEAEAD5B5}" dt="2024-04-25T11:33:31.184" v="866"/>
          <ac:spMkLst>
            <pc:docMk/>
            <pc:sldMk cId="617797291" sldId="269"/>
            <ac:spMk id="15" creationId="{469A4674-94B3-4097-9337-75A5202CFAF5}"/>
          </ac:spMkLst>
        </pc:spChg>
      </pc:sldChg>
      <pc:sldChg chg="addSp modSp new del mod">
        <pc:chgData name="David Butler" userId="1d4169bac4fa5473" providerId="LiveId" clId="{DE093D26-C051-4D5F-9037-1B0CEAEAD5B5}" dt="2024-04-25T12:17:04.702" v="1189" actId="47"/>
        <pc:sldMkLst>
          <pc:docMk/>
          <pc:sldMk cId="2629243354" sldId="270"/>
        </pc:sldMkLst>
        <pc:spChg chg="add mod">
          <ac:chgData name="David Butler" userId="1d4169bac4fa5473" providerId="LiveId" clId="{DE093D26-C051-4D5F-9037-1B0CEAEAD5B5}" dt="2024-04-21T10:01:06.252" v="318" actId="20577"/>
          <ac:spMkLst>
            <pc:docMk/>
            <pc:sldMk cId="2629243354" sldId="270"/>
            <ac:spMk id="2" creationId="{DB27332A-2E08-DDBC-76C5-127BCB560007}"/>
          </ac:spMkLst>
        </pc:spChg>
      </pc:sldChg>
      <pc:sldChg chg="addSp modSp new mod">
        <pc:chgData name="David Butler" userId="1d4169bac4fa5473" providerId="LiveId" clId="{DE093D26-C051-4D5F-9037-1B0CEAEAD5B5}" dt="2024-04-25T12:18:47.228" v="1357" actId="20577"/>
        <pc:sldMkLst>
          <pc:docMk/>
          <pc:sldMk cId="888806900" sldId="271"/>
        </pc:sldMkLst>
        <pc:spChg chg="add mod">
          <ac:chgData name="David Butler" userId="1d4169bac4fa5473" providerId="LiveId" clId="{DE093D26-C051-4D5F-9037-1B0CEAEAD5B5}" dt="2024-04-25T12:18:47.228" v="1357" actId="20577"/>
          <ac:spMkLst>
            <pc:docMk/>
            <pc:sldMk cId="888806900" sldId="271"/>
            <ac:spMk id="2" creationId="{66923C06-78BB-EA54-8397-4C52685F084C}"/>
          </ac:spMkLst>
        </pc:spChg>
      </pc:sldChg>
      <pc:sldChg chg="addSp modSp new mod">
        <pc:chgData name="David Butler" userId="1d4169bac4fa5473" providerId="LiveId" clId="{DE093D26-C051-4D5F-9037-1B0CEAEAD5B5}" dt="2024-04-25T12:16:57.189" v="1188" actId="113"/>
        <pc:sldMkLst>
          <pc:docMk/>
          <pc:sldMk cId="1375145429" sldId="272"/>
        </pc:sldMkLst>
        <pc:spChg chg="add mod">
          <ac:chgData name="David Butler" userId="1d4169bac4fa5473" providerId="LiveId" clId="{DE093D26-C051-4D5F-9037-1B0CEAEAD5B5}" dt="2024-04-25T12:16:57.189" v="1188" actId="113"/>
          <ac:spMkLst>
            <pc:docMk/>
            <pc:sldMk cId="1375145429" sldId="272"/>
            <ac:spMk id="2" creationId="{98D0BB48-7428-6B6B-B73B-66BC3309CFE5}"/>
          </ac:spMkLst>
        </pc:spChg>
      </pc:sldChg>
      <pc:sldChg chg="addSp modSp new del mod">
        <pc:chgData name="David Butler" userId="1d4169bac4fa5473" providerId="LiveId" clId="{DE093D26-C051-4D5F-9037-1B0CEAEAD5B5}" dt="2024-04-25T12:17:09.944" v="1190" actId="47"/>
        <pc:sldMkLst>
          <pc:docMk/>
          <pc:sldMk cId="1269053804" sldId="273"/>
        </pc:sldMkLst>
        <pc:spChg chg="add mod">
          <ac:chgData name="David Butler" userId="1d4169bac4fa5473" providerId="LiveId" clId="{DE093D26-C051-4D5F-9037-1B0CEAEAD5B5}" dt="2024-04-21T13:18:23.547" v="857" actId="5793"/>
          <ac:spMkLst>
            <pc:docMk/>
            <pc:sldMk cId="1269053804" sldId="273"/>
            <ac:spMk id="2" creationId="{953B59F2-CD15-4DBB-909C-1F4C0086CDA6}"/>
          </ac:spMkLst>
        </pc:spChg>
      </pc:sldChg>
    </pc:docChg>
  </pc:docChgLst>
  <pc:docChgLst>
    <pc:chgData name="David Butler" userId="5e725e48-0273-4087-b2eb-09e2acbbccf3" providerId="ADAL" clId="{BE9717CA-4583-4E7F-93F3-3EC2F70E276D}"/>
    <pc:docChg chg="undo custSel modSld">
      <pc:chgData name="David Butler" userId="5e725e48-0273-4087-b2eb-09e2acbbccf3" providerId="ADAL" clId="{BE9717CA-4583-4E7F-93F3-3EC2F70E276D}" dt="2023-08-23T15:18:29.494" v="99"/>
      <pc:docMkLst>
        <pc:docMk/>
      </pc:docMkLst>
      <pc:sldChg chg="addSp delSp modSp">
        <pc:chgData name="David Butler" userId="5e725e48-0273-4087-b2eb-09e2acbbccf3" providerId="ADAL" clId="{BE9717CA-4583-4E7F-93F3-3EC2F70E276D}" dt="2023-08-23T15:15:12.152" v="53" actId="20577"/>
        <pc:sldMkLst>
          <pc:docMk/>
          <pc:sldMk cId="0" sldId="256"/>
        </pc:sldMkLst>
        <pc:spChg chg="add mod">
          <ac:chgData name="David Butler" userId="5e725e48-0273-4087-b2eb-09e2acbbccf3" providerId="ADAL" clId="{BE9717CA-4583-4E7F-93F3-3EC2F70E276D}" dt="2023-08-23T15:14:58.780" v="46" actId="403"/>
          <ac:spMkLst>
            <pc:docMk/>
            <pc:sldMk cId="0" sldId="256"/>
            <ac:spMk id="2" creationId="{04414B98-8F85-4EC7-89D7-E318CD0CBD72}"/>
          </ac:spMkLst>
        </pc:spChg>
        <pc:spChg chg="mod">
          <ac:chgData name="David Butler" userId="5e725e48-0273-4087-b2eb-09e2acbbccf3" providerId="ADAL" clId="{BE9717CA-4583-4E7F-93F3-3EC2F70E276D}" dt="2023-08-23T15:09:18.174" v="12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5:10:27.961" v="28" actId="1076"/>
          <ac:spMkLst>
            <pc:docMk/>
            <pc:sldMk cId="0" sldId="256"/>
            <ac:spMk id="10" creationId="{00000000-0000-0000-0000-000000000000}"/>
          </ac:spMkLst>
        </pc:spChg>
        <pc:spChg chg="del mod">
          <ac:chgData name="David Butler" userId="5e725e48-0273-4087-b2eb-09e2acbbccf3" providerId="ADAL" clId="{BE9717CA-4583-4E7F-93F3-3EC2F70E276D}" dt="2023-08-23T15:14:26.721" v="33" actId="478"/>
          <ac:spMkLst>
            <pc:docMk/>
            <pc:sldMk cId="0" sldId="256"/>
            <ac:spMk id="11" creationId="{00000000-0000-0000-0000-000000000000}"/>
          </ac:spMkLst>
        </pc:spChg>
        <pc:spChg chg="del mod">
          <ac:chgData name="David Butler" userId="5e725e48-0273-4087-b2eb-09e2acbbccf3" providerId="ADAL" clId="{BE9717CA-4583-4E7F-93F3-3EC2F70E276D}" dt="2023-08-23T15:14:27.973" v="34" actId="478"/>
          <ac:spMkLst>
            <pc:docMk/>
            <pc:sldMk cId="0" sldId="256"/>
            <ac:spMk id="15" creationId="{41C56D11-F9AD-48EF-A00F-36B88B4D3943}"/>
          </ac:spMkLst>
        </pc:spChg>
        <pc:spChg chg="del mod">
          <ac:chgData name="David Butler" userId="5e725e48-0273-4087-b2eb-09e2acbbccf3" providerId="ADAL" clId="{BE9717CA-4583-4E7F-93F3-3EC2F70E276D}" dt="2023-08-23T15:14:29.968" v="36" actId="478"/>
          <ac:spMkLst>
            <pc:docMk/>
            <pc:sldMk cId="0" sldId="256"/>
            <ac:spMk id="16" creationId="{0E217F9C-D3FD-4E18-8284-8BBAC2819492}"/>
          </ac:spMkLst>
        </pc:spChg>
        <pc:spChg chg="add mod">
          <ac:chgData name="David Butler" userId="5e725e48-0273-4087-b2eb-09e2acbbccf3" providerId="ADAL" clId="{BE9717CA-4583-4E7F-93F3-3EC2F70E276D}" dt="2023-08-23T15:15:12.152" v="53" actId="20577"/>
          <ac:spMkLst>
            <pc:docMk/>
            <pc:sldMk cId="0" sldId="256"/>
            <ac:spMk id="22" creationId="{B2220466-0D82-4490-A3BF-A430322C5F36}"/>
          </ac:spMkLst>
        </pc:spChg>
        <pc:picChg chg="add del">
          <ac:chgData name="David Butler" userId="5e725e48-0273-4087-b2eb-09e2acbbccf3" providerId="ADAL" clId="{BE9717CA-4583-4E7F-93F3-3EC2F70E276D}" dt="2023-08-23T15:09:13.583" v="10" actId="478"/>
          <ac:picMkLst>
            <pc:docMk/>
            <pc:sldMk cId="0" sldId="256"/>
            <ac:picMk id="14" creationId="{BF39A843-B919-4B3C-902A-0587E9567C57}"/>
          </ac:picMkLst>
        </pc:picChg>
        <pc:picChg chg="add mod">
          <ac:chgData name="David Butler" userId="5e725e48-0273-4087-b2eb-09e2acbbccf3" providerId="ADAL" clId="{BE9717CA-4583-4E7F-93F3-3EC2F70E276D}" dt="2023-08-23T15:08:54.966" v="2" actId="1076"/>
          <ac:picMkLst>
            <pc:docMk/>
            <pc:sldMk cId="0" sldId="256"/>
            <ac:picMk id="18" creationId="{1A83D8A6-0DD7-49F8-A4B9-2CBD29FC797C}"/>
          </ac:picMkLst>
        </pc:picChg>
        <pc:picChg chg="del">
          <ac:chgData name="David Butler" userId="5e725e48-0273-4087-b2eb-09e2acbbccf3" providerId="ADAL" clId="{BE9717CA-4583-4E7F-93F3-3EC2F70E276D}" dt="2023-08-23T15:08:51.926" v="0" actId="478"/>
          <ac:picMkLst>
            <pc:docMk/>
            <pc:sldMk cId="0" sldId="256"/>
            <ac:picMk id="1026" creationId="{44A8D8B7-983E-4420-AEBA-FAE62A11A065}"/>
          </ac:picMkLst>
        </pc:picChg>
        <pc:picChg chg="del">
          <ac:chgData name="David Butler" userId="5e725e48-0273-4087-b2eb-09e2acbbccf3" providerId="ADAL" clId="{BE9717CA-4583-4E7F-93F3-3EC2F70E276D}" dt="2023-08-23T15:08:56.439" v="3" actId="478"/>
          <ac:picMkLst>
            <pc:docMk/>
            <pc:sldMk cId="0" sldId="256"/>
            <ac:picMk id="1028" creationId="{22DB41FA-AF3E-4B3B-AFB1-D85655195169}"/>
          </ac:picMkLst>
        </pc:picChg>
        <pc:picChg chg="del">
          <ac:chgData name="David Butler" userId="5e725e48-0273-4087-b2eb-09e2acbbccf3" providerId="ADAL" clId="{BE9717CA-4583-4E7F-93F3-3EC2F70E276D}" dt="2023-08-23T15:08:57.796" v="5" actId="478"/>
          <ac:picMkLst>
            <pc:docMk/>
            <pc:sldMk cId="0" sldId="256"/>
            <ac:picMk id="1030" creationId="{C6CF445A-1E4C-4929-B1E1-E22A6D6C27CE}"/>
          </ac:picMkLst>
        </pc:picChg>
        <pc:picChg chg="del">
          <ac:chgData name="David Butler" userId="5e725e48-0273-4087-b2eb-09e2acbbccf3" providerId="ADAL" clId="{BE9717CA-4583-4E7F-93F3-3EC2F70E276D}" dt="2023-08-23T15:08:57.287" v="4" actId="478"/>
          <ac:picMkLst>
            <pc:docMk/>
            <pc:sldMk cId="0" sldId="256"/>
            <ac:picMk id="1032" creationId="{E0AD8FF3-0BE3-44BA-B59F-97D5C262AB32}"/>
          </ac:picMkLst>
        </pc:picChg>
        <pc:picChg chg="add del mod">
          <ac:chgData name="David Butler" userId="5e725e48-0273-4087-b2eb-09e2acbbccf3" providerId="ADAL" clId="{BE9717CA-4583-4E7F-93F3-3EC2F70E276D}" dt="2023-08-23T15:10:07.943" v="27" actId="1076"/>
          <ac:picMkLst>
            <pc:docMk/>
            <pc:sldMk cId="0" sldId="256"/>
            <ac:picMk id="1034" creationId="{0EDA7EC2-C26C-482F-AB15-ACA1EC298309}"/>
          </ac:picMkLst>
        </pc:picChg>
        <pc:picChg chg="add mod">
          <ac:chgData name="David Butler" userId="5e725e48-0273-4087-b2eb-09e2acbbccf3" providerId="ADAL" clId="{BE9717CA-4583-4E7F-93F3-3EC2F70E276D}" dt="2023-08-23T15:10:06.967" v="26" actId="1076"/>
          <ac:picMkLst>
            <pc:docMk/>
            <pc:sldMk cId="0" sldId="256"/>
            <ac:picMk id="1036" creationId="{A4329081-E1A0-4220-A35A-12E6FE03CB1B}"/>
          </ac:picMkLst>
        </pc:picChg>
        <pc:picChg chg="add mod">
          <ac:chgData name="David Butler" userId="5e725e48-0273-4087-b2eb-09e2acbbccf3" providerId="ADAL" clId="{BE9717CA-4583-4E7F-93F3-3EC2F70E276D}" dt="2023-08-23T15:14:32.280" v="37" actId="1076"/>
          <ac:picMkLst>
            <pc:docMk/>
            <pc:sldMk cId="0" sldId="256"/>
            <ac:picMk id="1038" creationId="{3B052479-5E8F-45D3-B2EA-F5A3D3FBAC1B}"/>
          </ac:picMkLst>
        </pc:picChg>
      </pc:sldChg>
      <pc:sldChg chg="modSp">
        <pc:chgData name="David Butler" userId="5e725e48-0273-4087-b2eb-09e2acbbccf3" providerId="ADAL" clId="{BE9717CA-4583-4E7F-93F3-3EC2F70E276D}" dt="2023-08-23T15:15:39.817" v="58" actId="20577"/>
        <pc:sldMkLst>
          <pc:docMk/>
          <pc:sldMk cId="0" sldId="257"/>
        </pc:sldMkLst>
        <pc:spChg chg="mod">
          <ac:chgData name="David Butler" userId="5e725e48-0273-4087-b2eb-09e2acbbccf3" providerId="ADAL" clId="{BE9717CA-4583-4E7F-93F3-3EC2F70E276D}" dt="2023-08-23T15:15:39.817" v="58" actId="20577"/>
          <ac:spMkLst>
            <pc:docMk/>
            <pc:sldMk cId="0" sldId="257"/>
            <ac:spMk id="3" creationId="{00000000-0000-0000-0000-000000000000}"/>
          </ac:spMkLst>
        </pc:spChg>
      </pc:sldChg>
      <pc:sldChg chg="modSp">
        <pc:chgData name="David Butler" userId="5e725e48-0273-4087-b2eb-09e2acbbccf3" providerId="ADAL" clId="{BE9717CA-4583-4E7F-93F3-3EC2F70E276D}" dt="2023-08-23T15:16:11.345" v="71" actId="403"/>
        <pc:sldMkLst>
          <pc:docMk/>
          <pc:sldMk cId="0" sldId="260"/>
        </pc:sldMkLst>
        <pc:spChg chg="mod">
          <ac:chgData name="David Butler" userId="5e725e48-0273-4087-b2eb-09e2acbbccf3" providerId="ADAL" clId="{BE9717CA-4583-4E7F-93F3-3EC2F70E276D}" dt="2023-08-23T15:16:11.345" v="71" actId="403"/>
          <ac:spMkLst>
            <pc:docMk/>
            <pc:sldMk cId="0" sldId="260"/>
            <ac:spMk id="7" creationId="{A13ABEB4-B99E-43A8-B516-B4F3025B3008}"/>
          </ac:spMkLst>
        </pc:spChg>
      </pc:sldChg>
      <pc:sldChg chg="modSp">
        <pc:chgData name="David Butler" userId="5e725e48-0273-4087-b2eb-09e2acbbccf3" providerId="ADAL" clId="{BE9717CA-4583-4E7F-93F3-3EC2F70E276D}" dt="2023-08-23T15:16:45.552" v="83" actId="404"/>
        <pc:sldMkLst>
          <pc:docMk/>
          <pc:sldMk cId="0" sldId="263"/>
        </pc:sldMkLst>
        <pc:spChg chg="mod">
          <ac:chgData name="David Butler" userId="5e725e48-0273-4087-b2eb-09e2acbbccf3" providerId="ADAL" clId="{BE9717CA-4583-4E7F-93F3-3EC2F70E276D}" dt="2023-08-23T15:16:45.552" v="83" actId="404"/>
          <ac:spMkLst>
            <pc:docMk/>
            <pc:sldMk cId="0" sldId="263"/>
            <ac:spMk id="5" creationId="{F45917A7-42A3-4A88-9CDD-35B1A070173D}"/>
          </ac:spMkLst>
        </pc:spChg>
      </pc:sldChg>
      <pc:sldChg chg="modSp">
        <pc:chgData name="David Butler" userId="5e725e48-0273-4087-b2eb-09e2acbbccf3" providerId="ADAL" clId="{BE9717CA-4583-4E7F-93F3-3EC2F70E276D}" dt="2023-08-23T15:17:22.259" v="93" actId="404"/>
        <pc:sldMkLst>
          <pc:docMk/>
          <pc:sldMk cId="0" sldId="264"/>
        </pc:sldMkLst>
        <pc:spChg chg="mod">
          <ac:chgData name="David Butler" userId="5e725e48-0273-4087-b2eb-09e2acbbccf3" providerId="ADAL" clId="{BE9717CA-4583-4E7F-93F3-3EC2F70E276D}" dt="2023-08-23T15:17:22.259" v="93" actId="404"/>
          <ac:spMkLst>
            <pc:docMk/>
            <pc:sldMk cId="0" sldId="264"/>
            <ac:spMk id="2" creationId="{04A62A9A-7231-4977-BD7B-D099360DC3CC}"/>
          </ac:spMkLst>
        </pc:spChg>
      </pc:sldChg>
      <pc:sldChg chg="addSp delSp">
        <pc:chgData name="David Butler" userId="5e725e48-0273-4087-b2eb-09e2acbbccf3" providerId="ADAL" clId="{BE9717CA-4583-4E7F-93F3-3EC2F70E276D}" dt="2023-08-23T15:17:50.862" v="95"/>
        <pc:sldMkLst>
          <pc:docMk/>
          <pc:sldMk cId="0" sldId="266"/>
        </pc:sldMkLst>
        <pc:picChg chg="del">
          <ac:chgData name="David Butler" userId="5e725e48-0273-4087-b2eb-09e2acbbccf3" providerId="ADAL" clId="{BE9717CA-4583-4E7F-93F3-3EC2F70E276D}" dt="2023-08-23T15:17:49.066" v="94" actId="478"/>
          <ac:picMkLst>
            <pc:docMk/>
            <pc:sldMk cId="0" sldId="266"/>
            <ac:picMk id="3" creationId="{EFE07A08-E0F1-46E2-9FE4-E55D3B2E4831}"/>
          </ac:picMkLst>
        </pc:picChg>
        <pc:picChg chg="add">
          <ac:chgData name="David Butler" userId="5e725e48-0273-4087-b2eb-09e2acbbccf3" providerId="ADAL" clId="{BE9717CA-4583-4E7F-93F3-3EC2F70E276D}" dt="2023-08-23T15:17:50.862" v="95"/>
          <ac:picMkLst>
            <pc:docMk/>
            <pc:sldMk cId="0" sldId="266"/>
            <ac:picMk id="4" creationId="{C90D7107-93B2-4BE6-9A3A-1F6EF6B25A4F}"/>
          </ac:picMkLst>
        </pc:picChg>
      </pc:sldChg>
      <pc:sldChg chg="addSp delSp">
        <pc:chgData name="David Butler" userId="5e725e48-0273-4087-b2eb-09e2acbbccf3" providerId="ADAL" clId="{BE9717CA-4583-4E7F-93F3-3EC2F70E276D}" dt="2023-08-23T15:18:12.804" v="97"/>
        <pc:sldMkLst>
          <pc:docMk/>
          <pc:sldMk cId="3710726885" sldId="267"/>
        </pc:sldMkLst>
        <pc:picChg chg="del">
          <ac:chgData name="David Butler" userId="5e725e48-0273-4087-b2eb-09e2acbbccf3" providerId="ADAL" clId="{BE9717CA-4583-4E7F-93F3-3EC2F70E276D}" dt="2023-08-23T15:17:53.361" v="96" actId="478"/>
          <ac:picMkLst>
            <pc:docMk/>
            <pc:sldMk cId="3710726885" sldId="267"/>
            <ac:picMk id="2" creationId="{09D813C4-F54C-43B1-BC11-43E853665948}"/>
          </ac:picMkLst>
        </pc:picChg>
        <pc:picChg chg="add">
          <ac:chgData name="David Butler" userId="5e725e48-0273-4087-b2eb-09e2acbbccf3" providerId="ADAL" clId="{BE9717CA-4583-4E7F-93F3-3EC2F70E276D}" dt="2023-08-23T15:18:12.804" v="97"/>
          <ac:picMkLst>
            <pc:docMk/>
            <pc:sldMk cId="3710726885" sldId="267"/>
            <ac:picMk id="3" creationId="{FD288948-847B-4E9E-85A6-0D38B4BDC2AD}"/>
          </ac:picMkLst>
        </pc:picChg>
      </pc:sldChg>
      <pc:sldChg chg="addSp delSp">
        <pc:chgData name="David Butler" userId="5e725e48-0273-4087-b2eb-09e2acbbccf3" providerId="ADAL" clId="{BE9717CA-4583-4E7F-93F3-3EC2F70E276D}" dt="2023-08-23T15:18:29.494" v="99"/>
        <pc:sldMkLst>
          <pc:docMk/>
          <pc:sldMk cId="3471106804" sldId="268"/>
        </pc:sldMkLst>
        <pc:picChg chg="del">
          <ac:chgData name="David Butler" userId="5e725e48-0273-4087-b2eb-09e2acbbccf3" providerId="ADAL" clId="{BE9717CA-4583-4E7F-93F3-3EC2F70E276D}" dt="2023-08-23T15:18:15.613" v="98" actId="478"/>
          <ac:picMkLst>
            <pc:docMk/>
            <pc:sldMk cId="3471106804" sldId="268"/>
            <ac:picMk id="2" creationId="{3E5C713C-5867-4AF1-B82F-3BBE686D7B0E}"/>
          </ac:picMkLst>
        </pc:picChg>
        <pc:picChg chg="add">
          <ac:chgData name="David Butler" userId="5e725e48-0273-4087-b2eb-09e2acbbccf3" providerId="ADAL" clId="{BE9717CA-4583-4E7F-93F3-3EC2F70E276D}" dt="2023-08-23T15:18:29.494" v="99"/>
          <ac:picMkLst>
            <pc:docMk/>
            <pc:sldMk cId="3471106804" sldId="268"/>
            <ac:picMk id="3" creationId="{960F9811-E809-4B3F-9373-99712E7C5C27}"/>
          </ac:picMkLst>
        </pc:picChg>
      </pc:sldChg>
    </pc:docChg>
  </pc:docChgLst>
  <pc:docChgLst>
    <pc:chgData name="David Butler" userId="1d4169bac4fa5473" providerId="LiveId" clId="{93A0E77E-0363-4F54-A786-A4398C1756B0}"/>
    <pc:docChg chg="custSel modSld">
      <pc:chgData name="David Butler" userId="1d4169bac4fa5473" providerId="LiveId" clId="{93A0E77E-0363-4F54-A786-A4398C1756B0}" dt="2024-05-18T08:26:17.083" v="10" actId="1076"/>
      <pc:docMkLst>
        <pc:docMk/>
      </pc:docMkLst>
      <pc:sldChg chg="addSp delSp modSp mod">
        <pc:chgData name="David Butler" userId="1d4169bac4fa5473" providerId="LiveId" clId="{93A0E77E-0363-4F54-A786-A4398C1756B0}" dt="2024-05-18T07:55:47.694" v="4" actId="1076"/>
        <pc:sldMkLst>
          <pc:docMk/>
          <pc:sldMk cId="0" sldId="256"/>
        </pc:sldMkLst>
        <pc:picChg chg="add mod">
          <ac:chgData name="David Butler" userId="1d4169bac4fa5473" providerId="LiveId" clId="{93A0E77E-0363-4F54-A786-A4398C1756B0}" dt="2024-05-18T07:55:47.694" v="4" actId="1076"/>
          <ac:picMkLst>
            <pc:docMk/>
            <pc:sldMk cId="0" sldId="256"/>
            <ac:picMk id="3" creationId="{0C298D40-2C31-BEFB-BFF7-65F482A898B0}"/>
          </ac:picMkLst>
        </pc:picChg>
        <pc:picChg chg="del">
          <ac:chgData name="David Butler" userId="1d4169bac4fa5473" providerId="LiveId" clId="{93A0E77E-0363-4F54-A786-A4398C1756B0}" dt="2024-05-18T07:55:35.967" v="0" actId="478"/>
          <ac:picMkLst>
            <pc:docMk/>
            <pc:sldMk cId="0" sldId="256"/>
            <ac:picMk id="18" creationId="{1A83D8A6-0DD7-49F8-A4B9-2CBD29FC797C}"/>
          </ac:picMkLst>
        </pc:picChg>
      </pc:sldChg>
      <pc:sldChg chg="modSp mod">
        <pc:chgData name="David Butler" userId="1d4169bac4fa5473" providerId="LiveId" clId="{93A0E77E-0363-4F54-A786-A4398C1756B0}" dt="2024-05-18T08:26:17.083" v="10" actId="1076"/>
        <pc:sldMkLst>
          <pc:docMk/>
          <pc:sldMk cId="617797291" sldId="269"/>
        </pc:sldMkLst>
        <pc:spChg chg="mod">
          <ac:chgData name="David Butler" userId="1d4169bac4fa5473" providerId="LiveId" clId="{93A0E77E-0363-4F54-A786-A4398C1756B0}" dt="2024-05-18T08:25:47.267" v="5" actId="1076"/>
          <ac:spMkLst>
            <pc:docMk/>
            <pc:sldMk cId="617797291" sldId="269"/>
            <ac:spMk id="4" creationId="{83556C33-3BEC-4B01-B4A4-94A1B75EBC7E}"/>
          </ac:spMkLst>
        </pc:spChg>
        <pc:spChg chg="mod">
          <ac:chgData name="David Butler" userId="1d4169bac4fa5473" providerId="LiveId" clId="{93A0E77E-0363-4F54-A786-A4398C1756B0}" dt="2024-05-18T08:25:54.483" v="6" actId="1076"/>
          <ac:spMkLst>
            <pc:docMk/>
            <pc:sldMk cId="617797291" sldId="269"/>
            <ac:spMk id="5" creationId="{27140458-7010-4B60-B574-54CB4FF5590C}"/>
          </ac:spMkLst>
        </pc:spChg>
        <pc:spChg chg="mod">
          <ac:chgData name="David Butler" userId="1d4169bac4fa5473" providerId="LiveId" clId="{93A0E77E-0363-4F54-A786-A4398C1756B0}" dt="2024-05-18T08:25:59.227" v="7" actId="1076"/>
          <ac:spMkLst>
            <pc:docMk/>
            <pc:sldMk cId="617797291" sldId="269"/>
            <ac:spMk id="6" creationId="{72AE20D3-C6C9-45D4-84C8-E35A9A7B6EE8}"/>
          </ac:spMkLst>
        </pc:spChg>
        <pc:spChg chg="mod">
          <ac:chgData name="David Butler" userId="1d4169bac4fa5473" providerId="LiveId" clId="{93A0E77E-0363-4F54-A786-A4398C1756B0}" dt="2024-05-18T08:26:05.442" v="8" actId="1076"/>
          <ac:spMkLst>
            <pc:docMk/>
            <pc:sldMk cId="617797291" sldId="269"/>
            <ac:spMk id="7" creationId="{42C46007-AA4C-46AC-8DEB-22303B799C0D}"/>
          </ac:spMkLst>
        </pc:spChg>
        <pc:spChg chg="mod">
          <ac:chgData name="David Butler" userId="1d4169bac4fa5473" providerId="LiveId" clId="{93A0E77E-0363-4F54-A786-A4398C1756B0}" dt="2024-05-18T08:26:12.900" v="9" actId="1076"/>
          <ac:spMkLst>
            <pc:docMk/>
            <pc:sldMk cId="617797291" sldId="269"/>
            <ac:spMk id="8" creationId="{BD7C9C7F-0FBA-41DF-AF26-9B18DEAE843A}"/>
          </ac:spMkLst>
        </pc:spChg>
        <pc:spChg chg="mod">
          <ac:chgData name="David Butler" userId="1d4169bac4fa5473" providerId="LiveId" clId="{93A0E77E-0363-4F54-A786-A4398C1756B0}" dt="2024-05-18T08:26:17.083" v="10" actId="1076"/>
          <ac:spMkLst>
            <pc:docMk/>
            <pc:sldMk cId="617797291" sldId="269"/>
            <ac:spMk id="9" creationId="{5CCBF75A-D8D1-4BC2-9015-38CAC0DCBD03}"/>
          </ac:spMkLst>
        </pc:spChg>
      </pc:sldChg>
    </pc:docChg>
  </pc:docChgLst>
  <pc:docChgLst>
    <pc:chgData name="David Butler" userId="5e725e48-0273-4087-b2eb-09e2acbbccf3" providerId="ADAL" clId="{21AAA22A-3D23-4597-87B0-05D959EB0089}"/>
    <pc:docChg chg="custSel addSld modSld">
      <pc:chgData name="David Butler" userId="5e725e48-0273-4087-b2eb-09e2acbbccf3" providerId="ADAL" clId="{21AAA22A-3D23-4597-87B0-05D959EB0089}" dt="2023-08-24T15:08:54.516" v="64" actId="20577"/>
      <pc:docMkLst>
        <pc:docMk/>
      </pc:docMkLst>
      <pc:sldChg chg="addSp modSp">
        <pc:chgData name="David Butler" userId="5e725e48-0273-4087-b2eb-09e2acbbccf3" providerId="ADAL" clId="{21AAA22A-3D23-4597-87B0-05D959EB0089}" dt="2023-08-24T15:00:55.109" v="19" actId="20577"/>
        <pc:sldMkLst>
          <pc:docMk/>
          <pc:sldMk cId="0" sldId="256"/>
        </pc:sldMkLst>
        <pc:spChg chg="mod">
          <ac:chgData name="David Butler" userId="5e725e48-0273-4087-b2eb-09e2acbbccf3" providerId="ADAL" clId="{21AAA22A-3D23-4597-87B0-05D959EB0089}" dt="2023-08-24T14:59:37.180" v="4" actId="1076"/>
          <ac:spMkLst>
            <pc:docMk/>
            <pc:sldMk cId="0" sldId="256"/>
            <ac:spMk id="10" creationId="{00000000-0000-0000-0000-000000000000}"/>
          </ac:spMkLst>
        </pc:spChg>
        <pc:spChg chg="add mod">
          <ac:chgData name="David Butler" userId="5e725e48-0273-4087-b2eb-09e2acbbccf3" providerId="ADAL" clId="{21AAA22A-3D23-4597-87B0-05D959EB0089}" dt="2023-08-24T15:00:55.109" v="19" actId="20577"/>
          <ac:spMkLst>
            <pc:docMk/>
            <pc:sldMk cId="0" sldId="256"/>
            <ac:spMk id="13" creationId="{7F9F6E99-0483-4E1F-8362-F53CD1FC6659}"/>
          </ac:spMkLst>
        </pc:spChg>
        <pc:spChg chg="mod">
          <ac:chgData name="David Butler" userId="5e725e48-0273-4087-b2eb-09e2acbbccf3" providerId="ADAL" clId="{21AAA22A-3D23-4597-87B0-05D959EB0089}" dt="2023-08-24T14:59:30.987" v="1" actId="1076"/>
          <ac:spMkLst>
            <pc:docMk/>
            <pc:sldMk cId="0" sldId="256"/>
            <ac:spMk id="22" creationId="{B2220466-0D82-4490-A3BF-A430322C5F36}"/>
          </ac:spMkLst>
        </pc:spChg>
        <pc:picChg chg="add mod modCrop">
          <ac:chgData name="David Butler" userId="5e725e48-0273-4087-b2eb-09e2acbbccf3" providerId="ADAL" clId="{21AAA22A-3D23-4597-87B0-05D959EB0089}" dt="2023-08-24T15:00:45.812" v="14" actId="1076"/>
          <ac:picMkLst>
            <pc:docMk/>
            <pc:sldMk cId="0" sldId="256"/>
            <ac:picMk id="1026" creationId="{F59A4CDE-64A8-469B-B1DF-674A5794FB34}"/>
          </ac:picMkLst>
        </pc:picChg>
        <pc:picChg chg="add mod modCrop">
          <ac:chgData name="David Butler" userId="5e725e48-0273-4087-b2eb-09e2acbbccf3" providerId="ADAL" clId="{21AAA22A-3D23-4597-87B0-05D959EB0089}" dt="2023-08-24T15:00:47.359" v="15" actId="1076"/>
          <ac:picMkLst>
            <pc:docMk/>
            <pc:sldMk cId="0" sldId="256"/>
            <ac:picMk id="1028" creationId="{361D7E17-1CD7-4A33-8967-A9F9969A26B9}"/>
          </ac:picMkLst>
        </pc:picChg>
        <pc:picChg chg="mod">
          <ac:chgData name="David Butler" userId="5e725e48-0273-4087-b2eb-09e2acbbccf3" providerId="ADAL" clId="{21AAA22A-3D23-4597-87B0-05D959EB0089}" dt="2023-08-24T14:59:34.512" v="3" actId="1076"/>
          <ac:picMkLst>
            <pc:docMk/>
            <pc:sldMk cId="0" sldId="256"/>
            <ac:picMk id="1038" creationId="{3B052479-5E8F-45D3-B2EA-F5A3D3FBAC1B}"/>
          </ac:picMkLst>
        </pc:picChg>
      </pc:sldChg>
      <pc:sldChg chg="addSp delSp modSp add">
        <pc:chgData name="David Butler" userId="5e725e48-0273-4087-b2eb-09e2acbbccf3" providerId="ADAL" clId="{21AAA22A-3D23-4597-87B0-05D959EB0089}" dt="2023-08-24T15:08:54.516" v="64" actId="20577"/>
        <pc:sldMkLst>
          <pc:docMk/>
          <pc:sldMk cId="617797291" sldId="269"/>
        </pc:sldMkLst>
        <pc:spChg chg="add mod">
          <ac:chgData name="David Butler" userId="5e725e48-0273-4087-b2eb-09e2acbbccf3" providerId="ADAL" clId="{21AAA22A-3D23-4597-87B0-05D959EB0089}" dt="2023-08-24T15:07:37.923" v="26" actId="1076"/>
          <ac:spMkLst>
            <pc:docMk/>
            <pc:sldMk cId="617797291" sldId="269"/>
            <ac:spMk id="4" creationId="{83556C33-3BEC-4B01-B4A4-94A1B75EBC7E}"/>
          </ac:spMkLst>
        </pc:spChg>
        <pc:spChg chg="add mod">
          <ac:chgData name="David Butler" userId="5e725e48-0273-4087-b2eb-09e2acbbccf3" providerId="ADAL" clId="{21AAA22A-3D23-4597-87B0-05D959EB0089}" dt="2023-08-24T15:08:28.950" v="49" actId="20577"/>
          <ac:spMkLst>
            <pc:docMk/>
            <pc:sldMk cId="617797291" sldId="269"/>
            <ac:spMk id="5" creationId="{27140458-7010-4B60-B574-54CB4FF5590C}"/>
          </ac:spMkLst>
        </pc:spChg>
        <pc:spChg chg="add mod">
          <ac:chgData name="David Butler" userId="5e725e48-0273-4087-b2eb-09e2acbbccf3" providerId="ADAL" clId="{21AAA22A-3D23-4597-87B0-05D959EB0089}" dt="2023-08-24T15:08:31.478" v="51" actId="20577"/>
          <ac:spMkLst>
            <pc:docMk/>
            <pc:sldMk cId="617797291" sldId="269"/>
            <ac:spMk id="6" creationId="{72AE20D3-C6C9-45D4-84C8-E35A9A7B6EE8}"/>
          </ac:spMkLst>
        </pc:spChg>
        <pc:spChg chg="add mod">
          <ac:chgData name="David Butler" userId="5e725e48-0273-4087-b2eb-09e2acbbccf3" providerId="ADAL" clId="{21AAA22A-3D23-4597-87B0-05D959EB0089}" dt="2023-08-24T15:08:34.048" v="53" actId="20577"/>
          <ac:spMkLst>
            <pc:docMk/>
            <pc:sldMk cId="617797291" sldId="269"/>
            <ac:spMk id="7" creationId="{42C46007-AA4C-46AC-8DEB-22303B799C0D}"/>
          </ac:spMkLst>
        </pc:spChg>
        <pc:spChg chg="add mod">
          <ac:chgData name="David Butler" userId="5e725e48-0273-4087-b2eb-09e2acbbccf3" providerId="ADAL" clId="{21AAA22A-3D23-4597-87B0-05D959EB0089}" dt="2023-08-24T15:08:37.173" v="55" actId="20577"/>
          <ac:spMkLst>
            <pc:docMk/>
            <pc:sldMk cId="617797291" sldId="269"/>
            <ac:spMk id="8" creationId="{BD7C9C7F-0FBA-41DF-AF26-9B18DEAE843A}"/>
          </ac:spMkLst>
        </pc:spChg>
        <pc:spChg chg="add mod">
          <ac:chgData name="David Butler" userId="5e725e48-0273-4087-b2eb-09e2acbbccf3" providerId="ADAL" clId="{21AAA22A-3D23-4597-87B0-05D959EB0089}" dt="2023-08-24T15:08:40.662" v="57" actId="20577"/>
          <ac:spMkLst>
            <pc:docMk/>
            <pc:sldMk cId="617797291" sldId="269"/>
            <ac:spMk id="9" creationId="{5CCBF75A-D8D1-4BC2-9015-38CAC0DCBD03}"/>
          </ac:spMkLst>
        </pc:spChg>
        <pc:spChg chg="add mod">
          <ac:chgData name="David Butler" userId="5e725e48-0273-4087-b2eb-09e2acbbccf3" providerId="ADAL" clId="{21AAA22A-3D23-4597-87B0-05D959EB0089}" dt="2023-08-24T15:08:44.057" v="58" actId="20577"/>
          <ac:spMkLst>
            <pc:docMk/>
            <pc:sldMk cId="617797291" sldId="269"/>
            <ac:spMk id="10" creationId="{2F504856-0580-4DB6-A534-00ACD4ED6D15}"/>
          </ac:spMkLst>
        </pc:spChg>
        <pc:spChg chg="add mod">
          <ac:chgData name="David Butler" userId="5e725e48-0273-4087-b2eb-09e2acbbccf3" providerId="ADAL" clId="{21AAA22A-3D23-4597-87B0-05D959EB0089}" dt="2023-08-24T15:08:46.888" v="60" actId="20577"/>
          <ac:spMkLst>
            <pc:docMk/>
            <pc:sldMk cId="617797291" sldId="269"/>
            <ac:spMk id="11" creationId="{D4AE8A10-BDC1-4364-B505-82F63EE2CD03}"/>
          </ac:spMkLst>
        </pc:spChg>
        <pc:spChg chg="add mod">
          <ac:chgData name="David Butler" userId="5e725e48-0273-4087-b2eb-09e2acbbccf3" providerId="ADAL" clId="{21AAA22A-3D23-4597-87B0-05D959EB0089}" dt="2023-08-24T15:08:49.898" v="62" actId="20577"/>
          <ac:spMkLst>
            <pc:docMk/>
            <pc:sldMk cId="617797291" sldId="269"/>
            <ac:spMk id="12" creationId="{FAF7A77C-A615-4E2A-880A-6FA4B8086984}"/>
          </ac:spMkLst>
        </pc:spChg>
        <pc:spChg chg="add del">
          <ac:chgData name="David Butler" userId="5e725e48-0273-4087-b2eb-09e2acbbccf3" providerId="ADAL" clId="{21AAA22A-3D23-4597-87B0-05D959EB0089}" dt="2023-08-24T15:08:26.552" v="47" actId="478"/>
          <ac:spMkLst>
            <pc:docMk/>
            <pc:sldMk cId="617797291" sldId="269"/>
            <ac:spMk id="13" creationId="{F2DA4085-2A6A-4FF9-B3CA-D6E32C422FC5}"/>
          </ac:spMkLst>
        </pc:spChg>
        <pc:spChg chg="add mod">
          <ac:chgData name="David Butler" userId="5e725e48-0273-4087-b2eb-09e2acbbccf3" providerId="ADAL" clId="{21AAA22A-3D23-4597-87B0-05D959EB0089}" dt="2023-08-24T15:08:52.448" v="63" actId="20577"/>
          <ac:spMkLst>
            <pc:docMk/>
            <pc:sldMk cId="617797291" sldId="269"/>
            <ac:spMk id="14" creationId="{5A347A7A-1CA3-490F-ADCA-55EF70875FE5}"/>
          </ac:spMkLst>
        </pc:spChg>
        <pc:spChg chg="add mod">
          <ac:chgData name="David Butler" userId="5e725e48-0273-4087-b2eb-09e2acbbccf3" providerId="ADAL" clId="{21AAA22A-3D23-4597-87B0-05D959EB0089}" dt="2023-08-24T15:08:54.516" v="64" actId="20577"/>
          <ac:spMkLst>
            <pc:docMk/>
            <pc:sldMk cId="617797291" sldId="269"/>
            <ac:spMk id="15" creationId="{469A4674-94B3-4097-9337-75A5202CFAF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9/20/2024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441" y="2395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33570" y="256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3973" y="34548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pic>
        <p:nvPicPr>
          <p:cNvPr id="1034" name="Picture 10" descr="Free Coffee Beans photo and picture">
            <a:extLst>
              <a:ext uri="{FF2B5EF4-FFF2-40B4-BE49-F238E27FC236}">
                <a16:creationId xmlns:a16="http://schemas.microsoft.com/office/drawing/2014/main" id="{0EDA7EC2-C26C-482F-AB15-ACA1EC298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403" y="1346274"/>
            <a:ext cx="2524470" cy="168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ree Bread Toaster photo and picture">
            <a:extLst>
              <a:ext uri="{FF2B5EF4-FFF2-40B4-BE49-F238E27FC236}">
                <a16:creationId xmlns:a16="http://schemas.microsoft.com/office/drawing/2014/main" id="{A4329081-E1A0-4220-A35A-12E6FE03C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39564"/>
            <a:ext cx="2922732" cy="1947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pasta with meat on white ceramic plate">
            <a:extLst>
              <a:ext uri="{FF2B5EF4-FFF2-40B4-BE49-F238E27FC236}">
                <a16:creationId xmlns:a16="http://schemas.microsoft.com/office/drawing/2014/main" id="{3B052479-5E8F-45D3-B2EA-F5A3D3FBA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66148"/>
            <a:ext cx="3780085" cy="212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414B98-8F85-4EC7-89D7-E318CD0CBD72}"/>
              </a:ext>
            </a:extLst>
          </p:cNvPr>
          <p:cNvSpPr txBox="1"/>
          <p:nvPr/>
        </p:nvSpPr>
        <p:spPr>
          <a:xfrm>
            <a:off x="7250638" y="608896"/>
            <a:ext cx="1137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9:00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20466-0D82-4490-A3BF-A430322C5F36}"/>
              </a:ext>
            </a:extLst>
          </p:cNvPr>
          <p:cNvSpPr txBox="1"/>
          <p:nvPr/>
        </p:nvSpPr>
        <p:spPr>
          <a:xfrm>
            <a:off x="7596336" y="5373216"/>
            <a:ext cx="1137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6:00</a:t>
            </a:r>
            <a:endParaRPr lang="en-GB" dirty="0"/>
          </a:p>
        </p:txBody>
      </p:sp>
      <p:pic>
        <p:nvPicPr>
          <p:cNvPr id="1026" name="Picture 2" descr="Free Fresh Fruits Bowls photo and picture">
            <a:extLst>
              <a:ext uri="{FF2B5EF4-FFF2-40B4-BE49-F238E27FC236}">
                <a16:creationId xmlns:a16="http://schemas.microsoft.com/office/drawing/2014/main" id="{F59A4CDE-64A8-469B-B1DF-674A5794FB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/>
          <a:stretch/>
        </p:blipFill>
        <p:spPr bwMode="auto">
          <a:xfrm>
            <a:off x="643067" y="3054705"/>
            <a:ext cx="1979712" cy="212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Chocolate Sweet photo and picture">
            <a:extLst>
              <a:ext uri="{FF2B5EF4-FFF2-40B4-BE49-F238E27FC236}">
                <a16:creationId xmlns:a16="http://schemas.microsoft.com/office/drawing/2014/main" id="{361D7E17-1CD7-4A33-8967-A9F9969A26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6" t="35825" b="30669"/>
          <a:stretch/>
        </p:blipFill>
        <p:spPr bwMode="auto">
          <a:xfrm>
            <a:off x="1643583" y="4351958"/>
            <a:ext cx="2681660" cy="2042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F9F6E99-0483-4E1F-8362-F53CD1FC6659}"/>
              </a:ext>
            </a:extLst>
          </p:cNvPr>
          <p:cNvSpPr txBox="1"/>
          <p:nvPr/>
        </p:nvSpPr>
        <p:spPr>
          <a:xfrm>
            <a:off x="2668939" y="3388012"/>
            <a:ext cx="1137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2:00</a:t>
            </a:r>
            <a:endParaRPr lang="en-GB" dirty="0"/>
          </a:p>
        </p:txBody>
      </p:sp>
      <p:pic>
        <p:nvPicPr>
          <p:cNvPr id="4" name="Picture 3" descr="A person eating spaghetti on a plate&#10;&#10;Description automatically generated">
            <a:extLst>
              <a:ext uri="{FF2B5EF4-FFF2-40B4-BE49-F238E27FC236}">
                <a16:creationId xmlns:a16="http://schemas.microsoft.com/office/drawing/2014/main" id="{AF318765-9B39-AB06-58F2-93A7111EF68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4916" r="29349"/>
          <a:stretch/>
        </p:blipFill>
        <p:spPr bwMode="auto">
          <a:xfrm>
            <a:off x="615659" y="239564"/>
            <a:ext cx="1854835" cy="27051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Food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Jo. I have breakfast at 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dirty="0">
                <a:latin typeface="Century Gothic" panose="020B0502020202020204" pitchFamily="34" charset="0"/>
              </a:rPr>
              <a:t>9 o’clock. I have coffee and toast. 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dirty="0">
                <a:latin typeface="Century Gothic" panose="020B0502020202020204" pitchFamily="34" charset="0"/>
              </a:rPr>
              <a:t>I have a snack at 2 o’clock. I like fruit and chocolate. I have dinner at 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dirty="0">
                <a:latin typeface="Century Gothic" panose="020B0502020202020204" pitchFamily="34" charset="0"/>
              </a:rPr>
              <a:t>6 o’clock. I like chicken and rice.</a:t>
            </a:r>
            <a:endParaRPr lang="en-GB" sz="24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Food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Jo. I have breakfast at 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dirty="0">
                <a:latin typeface="Century Gothic" panose="020B0502020202020204" pitchFamily="34" charset="0"/>
              </a:rPr>
              <a:t>9 o’clock. I have coffee and toast. 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dirty="0">
                <a:latin typeface="Century Gothic" panose="020B0502020202020204" pitchFamily="34" charset="0"/>
              </a:rPr>
              <a:t>I have a snack at 2 o’clock. I like fruit and chocolate. I have dinner at 6 o’clock. I like chicken and rice.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556C33-3BEC-4B01-B4A4-94A1B75EBC7E}"/>
              </a:ext>
            </a:extLst>
          </p:cNvPr>
          <p:cNvSpPr txBox="1"/>
          <p:nvPr/>
        </p:nvSpPr>
        <p:spPr>
          <a:xfrm>
            <a:off x="740840" y="143359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140458-7010-4B60-B574-54CB4FF5590C}"/>
              </a:ext>
            </a:extLst>
          </p:cNvPr>
          <p:cNvSpPr txBox="1"/>
          <p:nvPr/>
        </p:nvSpPr>
        <p:spPr>
          <a:xfrm>
            <a:off x="4778352" y="141763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AE20D3-C6C9-45D4-84C8-E35A9A7B6EE8}"/>
              </a:ext>
            </a:extLst>
          </p:cNvPr>
          <p:cNvSpPr txBox="1"/>
          <p:nvPr/>
        </p:nvSpPr>
        <p:spPr>
          <a:xfrm>
            <a:off x="6365168" y="13942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C46007-AA4C-46AC-8DEB-22303B799C0D}"/>
              </a:ext>
            </a:extLst>
          </p:cNvPr>
          <p:cNvSpPr txBox="1"/>
          <p:nvPr/>
        </p:nvSpPr>
        <p:spPr>
          <a:xfrm>
            <a:off x="1255168" y="216855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7C9C7F-0FBA-41DF-AF26-9B18DEAE843A}"/>
              </a:ext>
            </a:extLst>
          </p:cNvPr>
          <p:cNvSpPr txBox="1"/>
          <p:nvPr/>
        </p:nvSpPr>
        <p:spPr>
          <a:xfrm>
            <a:off x="1140443" y="300815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CBF75A-D8D1-4BC2-9015-38CAC0DCBD03}"/>
              </a:ext>
            </a:extLst>
          </p:cNvPr>
          <p:cNvSpPr txBox="1"/>
          <p:nvPr/>
        </p:nvSpPr>
        <p:spPr>
          <a:xfrm>
            <a:off x="7164288" y="301787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504856-0580-4DB6-A534-00ACD4ED6D15}"/>
              </a:ext>
            </a:extLst>
          </p:cNvPr>
          <p:cNvSpPr txBox="1"/>
          <p:nvPr/>
        </p:nvSpPr>
        <p:spPr>
          <a:xfrm>
            <a:off x="1075928" y="3849841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AE8A10-BDC1-4364-B505-82F63EE2CD03}"/>
              </a:ext>
            </a:extLst>
          </p:cNvPr>
          <p:cNvSpPr txBox="1"/>
          <p:nvPr/>
        </p:nvSpPr>
        <p:spPr>
          <a:xfrm>
            <a:off x="4594648" y="383121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F7A77C-A615-4E2A-880A-6FA4B8086984}"/>
              </a:ext>
            </a:extLst>
          </p:cNvPr>
          <p:cNvSpPr txBox="1"/>
          <p:nvPr/>
        </p:nvSpPr>
        <p:spPr>
          <a:xfrm>
            <a:off x="8313378" y="37170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347A7A-1CA3-490F-ADCA-55EF70875FE5}"/>
              </a:ext>
            </a:extLst>
          </p:cNvPr>
          <p:cNvSpPr txBox="1"/>
          <p:nvPr/>
        </p:nvSpPr>
        <p:spPr>
          <a:xfrm>
            <a:off x="3856005" y="4512268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617797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13ABEB4-B99E-43A8-B516-B4F3025B3008}"/>
              </a:ext>
            </a:extLst>
          </p:cNvPr>
          <p:cNvSpPr txBox="1"/>
          <p:nvPr/>
        </p:nvSpPr>
        <p:spPr>
          <a:xfrm>
            <a:off x="611560" y="476672"/>
            <a:ext cx="7704856" cy="4892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I have breakfast at ___ o’clock.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I have ____________ and bread.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I have a snack at ___ o’clock.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I have dinner at ___ o’clock.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I like chicken and ________.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Food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45917A7-42A3-4A88-9CDD-35B1A07017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500" b="1" dirty="0">
                <a:latin typeface="Century Gothic" panose="020B0502020202020204" pitchFamily="34" charset="0"/>
              </a:rPr>
              <a:t>Yes or no?</a:t>
            </a:r>
            <a:endParaRPr lang="en-GB" sz="3500" dirty="0">
              <a:latin typeface="Century Gothic" panose="020B0502020202020204" pitchFamily="34" charset="0"/>
            </a:endParaRP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500" dirty="0">
                <a:latin typeface="Century Gothic" panose="020B0502020202020204" pitchFamily="34" charset="0"/>
              </a:rPr>
              <a:t>I have breakfast at 8 o’clock.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500" dirty="0">
                <a:latin typeface="Century Gothic" panose="020B0502020202020204" pitchFamily="34" charset="0"/>
              </a:rPr>
              <a:t>I don’t like coffee.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500" dirty="0">
                <a:latin typeface="Century Gothic" panose="020B0502020202020204" pitchFamily="34" charset="0"/>
              </a:rPr>
              <a:t>I eat fruit.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500" dirty="0">
                <a:latin typeface="Century Gothic" panose="020B0502020202020204" pitchFamily="34" charset="0"/>
              </a:rPr>
              <a:t>I don’t eat meat.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500" dirty="0">
                <a:latin typeface="Century Gothic" panose="020B0502020202020204" pitchFamily="34" charset="0"/>
              </a:rPr>
              <a:t>I like rice.</a:t>
            </a:r>
          </a:p>
          <a:p>
            <a:pPr>
              <a:lnSpc>
                <a:spcPct val="150000"/>
              </a:lnSpc>
            </a:pPr>
            <a:endParaRPr lang="en-GB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A62A9A-7231-4977-BD7B-D099360DC3CC}"/>
              </a:ext>
            </a:extLst>
          </p:cNvPr>
          <p:cNvSpPr txBox="1"/>
          <p:nvPr/>
        </p:nvSpPr>
        <p:spPr>
          <a:xfrm>
            <a:off x="251520" y="692696"/>
            <a:ext cx="8640960" cy="453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800" b="1" dirty="0">
                <a:latin typeface="Century Gothic" panose="020B0502020202020204" pitchFamily="34" charset="0"/>
              </a:rPr>
              <a:t>Food</a:t>
            </a:r>
          </a:p>
          <a:p>
            <a:pPr algn="ctr"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have     My     o’clock     at     and     rice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____ name is Jo. I have breakfast at 9 o’clock. I ________ coffee ______ toast. I have a snack at 2 ____________. I like fruit and chocolate. I have dinner ____ 6 o’clock. I like chicken and ________.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5254</TotalTime>
  <Words>227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PowerPoint Presentation</vt:lpstr>
      <vt:lpstr>Food</vt:lpstr>
      <vt:lpstr>Food</vt:lpstr>
      <vt:lpstr>PowerPoint Presentation</vt:lpstr>
      <vt:lpstr>Food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10</cp:revision>
  <dcterms:created xsi:type="dcterms:W3CDTF">2023-07-12T07:05:28Z</dcterms:created>
  <dcterms:modified xsi:type="dcterms:W3CDTF">2024-09-20T08:46:40Z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