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8" r:id="rId5"/>
    <p:sldId id="266" r:id="rId6"/>
    <p:sldId id="267" r:id="rId7"/>
    <p:sldId id="269" r:id="rId8"/>
    <p:sldId id="272" r:id="rId9"/>
    <p:sldId id="270" r:id="rId10"/>
    <p:sldId id="271" r:id="rId11"/>
    <p:sldId id="273" r:id="rId12"/>
    <p:sldId id="274" r:id="rId13"/>
    <p:sldId id="275" r:id="rId14"/>
    <p:sldId id="276" r:id="rId15"/>
    <p:sldId id="277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3D6A25CC-6384-43E3-BE83-11F0CFA3DBDE}"/>
    <pc:docChg chg="custSel modSld">
      <pc:chgData name="David Butler" userId="1d4169bac4fa5473" providerId="LiveId" clId="{3D6A25CC-6384-43E3-BE83-11F0CFA3DBDE}" dt="2024-11-10T19:59:58.366" v="3" actId="26606"/>
      <pc:docMkLst>
        <pc:docMk/>
      </pc:docMkLst>
      <pc:sldChg chg="addSp delSp modSp mod setBg">
        <pc:chgData name="David Butler" userId="1d4169bac4fa5473" providerId="LiveId" clId="{3D6A25CC-6384-43E3-BE83-11F0CFA3DBDE}" dt="2024-11-10T19:59:58.366" v="3" actId="26606"/>
        <pc:sldMkLst>
          <pc:docMk/>
          <pc:sldMk cId="4250038612" sldId="272"/>
        </pc:sldMkLst>
        <pc:picChg chg="add mod">
          <ac:chgData name="David Butler" userId="1d4169bac4fa5473" providerId="LiveId" clId="{3D6A25CC-6384-43E3-BE83-11F0CFA3DBDE}" dt="2024-11-10T19:59:58.366" v="3" actId="26606"/>
          <ac:picMkLst>
            <pc:docMk/>
            <pc:sldMk cId="4250038612" sldId="272"/>
            <ac:picMk id="3" creationId="{107072EE-10DA-5458-B369-33879DAC2C29}"/>
          </ac:picMkLst>
        </pc:picChg>
        <pc:picChg chg="del mod">
          <ac:chgData name="David Butler" userId="1d4169bac4fa5473" providerId="LiveId" clId="{3D6A25CC-6384-43E3-BE83-11F0CFA3DBDE}" dt="2024-11-10T19:59:40.035" v="1" actId="478"/>
          <ac:picMkLst>
            <pc:docMk/>
            <pc:sldMk cId="4250038612" sldId="272"/>
            <ac:picMk id="5" creationId="{887E2EDC-9A70-AC47-08D2-980309E53BB1}"/>
          </ac:picMkLst>
        </pc:picChg>
      </pc:sldChg>
    </pc:docChg>
  </pc:docChgLst>
  <pc:docChgLst>
    <pc:chgData name="David Butler" userId="1d4169bac4fa5473" providerId="LiveId" clId="{073818F0-DFC7-4BF6-B1B6-B8335F045211}"/>
    <pc:docChg chg="undo custSel addSld modSld">
      <pc:chgData name="David Butler" userId="1d4169bac4fa5473" providerId="LiveId" clId="{073818F0-DFC7-4BF6-B1B6-B8335F045211}" dt="2024-08-24T16:38:36.796" v="64" actId="26606"/>
      <pc:docMkLst>
        <pc:docMk/>
      </pc:docMkLst>
      <pc:sldChg chg="addSp delSp modSp mod">
        <pc:chgData name="David Butler" userId="1d4169bac4fa5473" providerId="LiveId" clId="{073818F0-DFC7-4BF6-B1B6-B8335F045211}" dt="2024-08-24T16:12:38.632" v="4" actId="26606"/>
        <pc:sldMkLst>
          <pc:docMk/>
          <pc:sldMk cId="1780957192" sldId="263"/>
        </pc:sldMkLst>
        <pc:picChg chg="del">
          <ac:chgData name="David Butler" userId="1d4169bac4fa5473" providerId="LiveId" clId="{073818F0-DFC7-4BF6-B1B6-B8335F045211}" dt="2024-08-24T16:10:22.053" v="0" actId="478"/>
          <ac:picMkLst>
            <pc:docMk/>
            <pc:sldMk cId="1780957192" sldId="263"/>
            <ac:picMk id="4" creationId="{5D70EBBE-BDB4-06EC-FF0F-C18A0B8F3C65}"/>
          </ac:picMkLst>
        </pc:picChg>
        <pc:picChg chg="add del">
          <ac:chgData name="David Butler" userId="1d4169bac4fa5473" providerId="LiveId" clId="{073818F0-DFC7-4BF6-B1B6-B8335F045211}" dt="2024-08-24T16:10:24.363" v="2" actId="22"/>
          <ac:picMkLst>
            <pc:docMk/>
            <pc:sldMk cId="1780957192" sldId="263"/>
            <ac:picMk id="6" creationId="{AFF2F950-5A4A-FE9C-7103-299AA79ED282}"/>
          </ac:picMkLst>
        </pc:picChg>
        <pc:picChg chg="add mod">
          <ac:chgData name="David Butler" userId="1d4169bac4fa5473" providerId="LiveId" clId="{073818F0-DFC7-4BF6-B1B6-B8335F045211}" dt="2024-08-24T16:12:38.632" v="4" actId="26606"/>
          <ac:picMkLst>
            <pc:docMk/>
            <pc:sldMk cId="1780957192" sldId="263"/>
            <ac:picMk id="8" creationId="{C3D0B059-A81E-AF07-EB43-FCC267E5589E}"/>
          </ac:picMkLst>
        </pc:picChg>
      </pc:sldChg>
      <pc:sldChg chg="addSp delSp modSp mod">
        <pc:chgData name="David Butler" userId="1d4169bac4fa5473" providerId="LiveId" clId="{073818F0-DFC7-4BF6-B1B6-B8335F045211}" dt="2024-08-24T16:13:05.389" v="8" actId="732"/>
        <pc:sldMkLst>
          <pc:docMk/>
          <pc:sldMk cId="2763988378" sldId="264"/>
        </pc:sldMkLst>
        <pc:picChg chg="del">
          <ac:chgData name="David Butler" userId="1d4169bac4fa5473" providerId="LiveId" clId="{073818F0-DFC7-4BF6-B1B6-B8335F045211}" dt="2024-08-24T16:12:41.378" v="5" actId="478"/>
          <ac:picMkLst>
            <pc:docMk/>
            <pc:sldMk cId="2763988378" sldId="264"/>
            <ac:picMk id="4" creationId="{3654C17D-8DE2-6577-45CD-32173E28F48F}"/>
          </ac:picMkLst>
        </pc:picChg>
        <pc:picChg chg="add mod modCrop">
          <ac:chgData name="David Butler" userId="1d4169bac4fa5473" providerId="LiveId" clId="{073818F0-DFC7-4BF6-B1B6-B8335F045211}" dt="2024-08-24T16:13:05.389" v="8" actId="732"/>
          <ac:picMkLst>
            <pc:docMk/>
            <pc:sldMk cId="2763988378" sldId="264"/>
            <ac:picMk id="6" creationId="{44E963C1-0AB8-3AD4-EBD7-6848175A0403}"/>
          </ac:picMkLst>
        </pc:picChg>
      </pc:sldChg>
      <pc:sldChg chg="addSp delSp modSp mod">
        <pc:chgData name="David Butler" userId="1d4169bac4fa5473" providerId="LiveId" clId="{073818F0-DFC7-4BF6-B1B6-B8335F045211}" dt="2024-08-24T16:32:47.270" v="13" actId="732"/>
        <pc:sldMkLst>
          <pc:docMk/>
          <pc:sldMk cId="3495688335" sldId="265"/>
        </pc:sldMkLst>
        <pc:picChg chg="del">
          <ac:chgData name="David Butler" userId="1d4169bac4fa5473" providerId="LiveId" clId="{073818F0-DFC7-4BF6-B1B6-B8335F045211}" dt="2024-08-24T16:13:31.014" v="9" actId="478"/>
          <ac:picMkLst>
            <pc:docMk/>
            <pc:sldMk cId="3495688335" sldId="265"/>
            <ac:picMk id="4" creationId="{9482C0D7-04E9-C455-090C-7983DF784B5B}"/>
          </ac:picMkLst>
        </pc:picChg>
        <pc:picChg chg="add mod modCrop">
          <ac:chgData name="David Butler" userId="1d4169bac4fa5473" providerId="LiveId" clId="{073818F0-DFC7-4BF6-B1B6-B8335F045211}" dt="2024-08-24T16:32:47.270" v="13" actId="732"/>
          <ac:picMkLst>
            <pc:docMk/>
            <pc:sldMk cId="3495688335" sldId="265"/>
            <ac:picMk id="6" creationId="{222D8805-91F1-41B6-7A83-9036B2978AAD}"/>
          </ac:picMkLst>
        </pc:picChg>
      </pc:sldChg>
      <pc:sldChg chg="addSp delSp modSp mod">
        <pc:chgData name="David Butler" userId="1d4169bac4fa5473" providerId="LiveId" clId="{073818F0-DFC7-4BF6-B1B6-B8335F045211}" dt="2024-08-24T16:33:54.970" v="21" actId="26606"/>
        <pc:sldMkLst>
          <pc:docMk/>
          <pc:sldMk cId="3133725656" sldId="266"/>
        </pc:sldMkLst>
        <pc:picChg chg="del">
          <ac:chgData name="David Butler" userId="1d4169bac4fa5473" providerId="LiveId" clId="{073818F0-DFC7-4BF6-B1B6-B8335F045211}" dt="2024-08-24T16:33:42.556" v="19" actId="478"/>
          <ac:picMkLst>
            <pc:docMk/>
            <pc:sldMk cId="3133725656" sldId="266"/>
            <ac:picMk id="4" creationId="{25466604-F0CD-537E-810D-269D082822C6}"/>
          </ac:picMkLst>
        </pc:picChg>
        <pc:picChg chg="add mod">
          <ac:chgData name="David Butler" userId="1d4169bac4fa5473" providerId="LiveId" clId="{073818F0-DFC7-4BF6-B1B6-B8335F045211}" dt="2024-08-24T16:33:54.970" v="21" actId="26606"/>
          <ac:picMkLst>
            <pc:docMk/>
            <pc:sldMk cId="3133725656" sldId="266"/>
            <ac:picMk id="6" creationId="{09AB8C3F-B6D2-FE9E-787D-1AA876BB44DD}"/>
          </ac:picMkLst>
        </pc:picChg>
      </pc:sldChg>
      <pc:sldChg chg="addSp delSp modSp mod">
        <pc:chgData name="David Butler" userId="1d4169bac4fa5473" providerId="LiveId" clId="{073818F0-DFC7-4BF6-B1B6-B8335F045211}" dt="2024-08-24T16:34:34.081" v="29" actId="208"/>
        <pc:sldMkLst>
          <pc:docMk/>
          <pc:sldMk cId="1180872043" sldId="267"/>
        </pc:sldMkLst>
        <pc:spChg chg="add mod">
          <ac:chgData name="David Butler" userId="1d4169bac4fa5473" providerId="LiveId" clId="{073818F0-DFC7-4BF6-B1B6-B8335F045211}" dt="2024-08-24T16:34:34.081" v="29" actId="208"/>
          <ac:spMkLst>
            <pc:docMk/>
            <pc:sldMk cId="1180872043" sldId="267"/>
            <ac:spMk id="7" creationId="{078367ED-6A41-BC6B-2041-2B1FF24F4945}"/>
          </ac:spMkLst>
        </pc:spChg>
        <pc:picChg chg="del">
          <ac:chgData name="David Butler" userId="1d4169bac4fa5473" providerId="LiveId" clId="{073818F0-DFC7-4BF6-B1B6-B8335F045211}" dt="2024-08-24T16:33:58.359" v="22" actId="478"/>
          <ac:picMkLst>
            <pc:docMk/>
            <pc:sldMk cId="1180872043" sldId="267"/>
            <ac:picMk id="4" creationId="{8D503E6D-F2C2-8A3E-FEBC-8D6988A20F40}"/>
          </ac:picMkLst>
        </pc:picChg>
        <pc:picChg chg="add mod">
          <ac:chgData name="David Butler" userId="1d4169bac4fa5473" providerId="LiveId" clId="{073818F0-DFC7-4BF6-B1B6-B8335F045211}" dt="2024-08-24T16:34:27.206" v="26" actId="27614"/>
          <ac:picMkLst>
            <pc:docMk/>
            <pc:sldMk cId="1180872043" sldId="267"/>
            <ac:picMk id="6" creationId="{E332D5D0-77B0-20B8-873A-2BFFC1E0A9AF}"/>
          </ac:picMkLst>
        </pc:picChg>
      </pc:sldChg>
      <pc:sldChg chg="modSp add mod">
        <pc:chgData name="David Butler" userId="1d4169bac4fa5473" providerId="LiveId" clId="{073818F0-DFC7-4BF6-B1B6-B8335F045211}" dt="2024-08-24T16:33:10.562" v="18" actId="14100"/>
        <pc:sldMkLst>
          <pc:docMk/>
          <pc:sldMk cId="1763298654" sldId="268"/>
        </pc:sldMkLst>
        <pc:picChg chg="mod modCrop">
          <ac:chgData name="David Butler" userId="1d4169bac4fa5473" providerId="LiveId" clId="{073818F0-DFC7-4BF6-B1B6-B8335F045211}" dt="2024-08-24T16:33:10.562" v="18" actId="14100"/>
          <ac:picMkLst>
            <pc:docMk/>
            <pc:sldMk cId="1763298654" sldId="268"/>
            <ac:picMk id="6" creationId="{222D8805-91F1-41B6-7A83-9036B2978AAD}"/>
          </ac:picMkLst>
        </pc:picChg>
      </pc:sldChg>
      <pc:sldChg chg="addSp modSp new mod">
        <pc:chgData name="David Butler" userId="1d4169bac4fa5473" providerId="LiveId" clId="{073818F0-DFC7-4BF6-B1B6-B8335F045211}" dt="2024-08-24T16:35:45.134" v="41" actId="14100"/>
        <pc:sldMkLst>
          <pc:docMk/>
          <pc:sldMk cId="880885464" sldId="269"/>
        </pc:sldMkLst>
        <pc:picChg chg="add mod">
          <ac:chgData name="David Butler" userId="1d4169bac4fa5473" providerId="LiveId" clId="{073818F0-DFC7-4BF6-B1B6-B8335F045211}" dt="2024-08-24T16:35:07.492" v="36" actId="1076"/>
          <ac:picMkLst>
            <pc:docMk/>
            <pc:sldMk cId="880885464" sldId="269"/>
            <ac:picMk id="3" creationId="{11816F1D-C858-8125-48C5-4CB13128C94A}"/>
          </ac:picMkLst>
        </pc:picChg>
        <pc:picChg chg="add mod modCrop">
          <ac:chgData name="David Butler" userId="1d4169bac4fa5473" providerId="LiveId" clId="{073818F0-DFC7-4BF6-B1B6-B8335F045211}" dt="2024-08-24T16:35:45.134" v="41" actId="14100"/>
          <ac:picMkLst>
            <pc:docMk/>
            <pc:sldMk cId="880885464" sldId="269"/>
            <ac:picMk id="5" creationId="{887E2EDC-9A70-AC47-08D2-980309E53BB1}"/>
          </ac:picMkLst>
        </pc:picChg>
      </pc:sldChg>
      <pc:sldChg chg="addSp modSp add mod setBg">
        <pc:chgData name="David Butler" userId="1d4169bac4fa5473" providerId="LiveId" clId="{073818F0-DFC7-4BF6-B1B6-B8335F045211}" dt="2024-08-24T16:36:37.834" v="48" actId="26606"/>
        <pc:sldMkLst>
          <pc:docMk/>
          <pc:sldMk cId="579147947" sldId="270"/>
        </pc:sldMkLst>
        <pc:picChg chg="add mod">
          <ac:chgData name="David Butler" userId="1d4169bac4fa5473" providerId="LiveId" clId="{073818F0-DFC7-4BF6-B1B6-B8335F045211}" dt="2024-08-24T16:36:37.834" v="48" actId="26606"/>
          <ac:picMkLst>
            <pc:docMk/>
            <pc:sldMk cId="579147947" sldId="270"/>
            <ac:picMk id="3" creationId="{210863B4-18E5-FC8F-BE77-8B93DA2D7FB1}"/>
          </ac:picMkLst>
        </pc:picChg>
      </pc:sldChg>
      <pc:sldChg chg="addSp modSp add mod setBg">
        <pc:chgData name="David Butler" userId="1d4169bac4fa5473" providerId="LiveId" clId="{073818F0-DFC7-4BF6-B1B6-B8335F045211}" dt="2024-08-24T16:37:00.125" v="50" actId="26606"/>
        <pc:sldMkLst>
          <pc:docMk/>
          <pc:sldMk cId="1838020890" sldId="271"/>
        </pc:sldMkLst>
        <pc:picChg chg="add mod">
          <ac:chgData name="David Butler" userId="1d4169bac4fa5473" providerId="LiveId" clId="{073818F0-DFC7-4BF6-B1B6-B8335F045211}" dt="2024-08-24T16:37:00.125" v="50" actId="26606"/>
          <ac:picMkLst>
            <pc:docMk/>
            <pc:sldMk cId="1838020890" sldId="271"/>
            <ac:picMk id="3" creationId="{336681E5-1CC0-52F0-383E-D5456CAE9633}"/>
          </ac:picMkLst>
        </pc:picChg>
      </pc:sldChg>
      <pc:sldChg chg="delSp modSp add mod">
        <pc:chgData name="David Butler" userId="1d4169bac4fa5473" providerId="LiveId" clId="{073818F0-DFC7-4BF6-B1B6-B8335F045211}" dt="2024-08-24T16:36:04.205" v="46" actId="14100"/>
        <pc:sldMkLst>
          <pc:docMk/>
          <pc:sldMk cId="4250038612" sldId="272"/>
        </pc:sldMkLst>
        <pc:picChg chg="del">
          <ac:chgData name="David Butler" userId="1d4169bac4fa5473" providerId="LiveId" clId="{073818F0-DFC7-4BF6-B1B6-B8335F045211}" dt="2024-08-24T16:35:51.172" v="42" actId="478"/>
          <ac:picMkLst>
            <pc:docMk/>
            <pc:sldMk cId="4250038612" sldId="272"/>
            <ac:picMk id="3" creationId="{11816F1D-C858-8125-48C5-4CB13128C94A}"/>
          </ac:picMkLst>
        </pc:picChg>
        <pc:picChg chg="mod modCrop">
          <ac:chgData name="David Butler" userId="1d4169bac4fa5473" providerId="LiveId" clId="{073818F0-DFC7-4BF6-B1B6-B8335F045211}" dt="2024-08-24T16:36:04.205" v="46" actId="14100"/>
          <ac:picMkLst>
            <pc:docMk/>
            <pc:sldMk cId="4250038612" sldId="272"/>
            <ac:picMk id="5" creationId="{887E2EDC-9A70-AC47-08D2-980309E53BB1}"/>
          </ac:picMkLst>
        </pc:picChg>
      </pc:sldChg>
      <pc:sldChg chg="addSp modSp new mod setBg">
        <pc:chgData name="David Butler" userId="1d4169bac4fa5473" providerId="LiveId" clId="{073818F0-DFC7-4BF6-B1B6-B8335F045211}" dt="2024-08-24T16:37:22.667" v="53" actId="26606"/>
        <pc:sldMkLst>
          <pc:docMk/>
          <pc:sldMk cId="3406665879" sldId="273"/>
        </pc:sldMkLst>
        <pc:picChg chg="add mod">
          <ac:chgData name="David Butler" userId="1d4169bac4fa5473" providerId="LiveId" clId="{073818F0-DFC7-4BF6-B1B6-B8335F045211}" dt="2024-08-24T16:37:22.667" v="53" actId="26606"/>
          <ac:picMkLst>
            <pc:docMk/>
            <pc:sldMk cId="3406665879" sldId="273"/>
            <ac:picMk id="3" creationId="{58D8FF24-7B0D-50FE-4C36-FEDE87667B7B}"/>
          </ac:picMkLst>
        </pc:picChg>
      </pc:sldChg>
      <pc:sldChg chg="addSp modSp new mod setBg">
        <pc:chgData name="David Butler" userId="1d4169bac4fa5473" providerId="LiveId" clId="{073818F0-DFC7-4BF6-B1B6-B8335F045211}" dt="2024-08-24T16:37:48.079" v="56" actId="26606"/>
        <pc:sldMkLst>
          <pc:docMk/>
          <pc:sldMk cId="2436262770" sldId="274"/>
        </pc:sldMkLst>
        <pc:picChg chg="add mod">
          <ac:chgData name="David Butler" userId="1d4169bac4fa5473" providerId="LiveId" clId="{073818F0-DFC7-4BF6-B1B6-B8335F045211}" dt="2024-08-24T16:37:48.079" v="56" actId="26606"/>
          <ac:picMkLst>
            <pc:docMk/>
            <pc:sldMk cId="2436262770" sldId="274"/>
            <ac:picMk id="3" creationId="{3C9ECE0E-EF9B-1353-FF2F-73A348133459}"/>
          </ac:picMkLst>
        </pc:picChg>
      </pc:sldChg>
      <pc:sldChg chg="addSp modSp new mod setBg">
        <pc:chgData name="David Butler" userId="1d4169bac4fa5473" providerId="LiveId" clId="{073818F0-DFC7-4BF6-B1B6-B8335F045211}" dt="2024-08-24T16:38:20.797" v="62" actId="26606"/>
        <pc:sldMkLst>
          <pc:docMk/>
          <pc:sldMk cId="2434530611" sldId="275"/>
        </pc:sldMkLst>
        <pc:picChg chg="add mod">
          <ac:chgData name="David Butler" userId="1d4169bac4fa5473" providerId="LiveId" clId="{073818F0-DFC7-4BF6-B1B6-B8335F045211}" dt="2024-08-24T16:38:20.797" v="62" actId="26606"/>
          <ac:picMkLst>
            <pc:docMk/>
            <pc:sldMk cId="2434530611" sldId="275"/>
            <ac:picMk id="3" creationId="{B01CADA6-6DBB-3201-7A7E-8758203D20DD}"/>
          </ac:picMkLst>
        </pc:picChg>
      </pc:sldChg>
      <pc:sldChg chg="addSp modSp add mod setBg">
        <pc:chgData name="David Butler" userId="1d4169bac4fa5473" providerId="LiveId" clId="{073818F0-DFC7-4BF6-B1B6-B8335F045211}" dt="2024-08-24T16:38:36.796" v="64" actId="26606"/>
        <pc:sldMkLst>
          <pc:docMk/>
          <pc:sldMk cId="3667483936" sldId="276"/>
        </pc:sldMkLst>
        <pc:picChg chg="add mod">
          <ac:chgData name="David Butler" userId="1d4169bac4fa5473" providerId="LiveId" clId="{073818F0-DFC7-4BF6-B1B6-B8335F045211}" dt="2024-08-24T16:38:36.796" v="64" actId="26606"/>
          <ac:picMkLst>
            <pc:docMk/>
            <pc:sldMk cId="3667483936" sldId="276"/>
            <ac:picMk id="3" creationId="{6FD07F73-AD15-D25F-5973-266DF170CBE5}"/>
          </ac:picMkLst>
        </pc:picChg>
      </pc:sldChg>
      <pc:sldChg chg="add">
        <pc:chgData name="David Butler" userId="1d4169bac4fa5473" providerId="LiveId" clId="{073818F0-DFC7-4BF6-B1B6-B8335F045211}" dt="2024-08-24T16:37:56.735" v="59" actId="2890"/>
        <pc:sldMkLst>
          <pc:docMk/>
          <pc:sldMk cId="338255238" sldId="277"/>
        </pc:sldMkLst>
      </pc:sldChg>
      <pc:sldChg chg="add">
        <pc:chgData name="David Butler" userId="1d4169bac4fa5473" providerId="LiveId" clId="{073818F0-DFC7-4BF6-B1B6-B8335F045211}" dt="2024-08-24T16:37:57.157" v="60" actId="2890"/>
        <pc:sldMkLst>
          <pc:docMk/>
          <pc:sldMk cId="4159812674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3D0B059-A81E-AF07-EB43-FCC267E55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676" y="643466"/>
            <a:ext cx="905864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6681E5-1CC0-52F0-383E-D5456CAE9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38936"/>
            <a:ext cx="10905066" cy="458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2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D8FF24-7B0D-50FE-4C36-FEDE87667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29886"/>
            <a:ext cx="10905066" cy="479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6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9ECE0E-EF9B-1353-FF2F-73A348133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278" y="643466"/>
            <a:ext cx="850544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62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1CADA6-6DBB-3201-7A7E-8758203D2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93240"/>
            <a:ext cx="10905066" cy="327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30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D07F73-AD15-D25F-5973-266DF170C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38493"/>
            <a:ext cx="10905066" cy="218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83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55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81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4E963C1-0AB8-3AD4-EBD7-6848175A04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98"/>
          <a:stretch/>
        </p:blipFill>
        <p:spPr>
          <a:xfrm>
            <a:off x="643467" y="934466"/>
            <a:ext cx="10905066" cy="464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2D8805-91F1-41B6-7A83-9036B2978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625"/>
          <a:stretch/>
        </p:blipFill>
        <p:spPr>
          <a:xfrm>
            <a:off x="643467" y="2011341"/>
            <a:ext cx="10905066" cy="157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2D8805-91F1-41B6-7A83-9036B2978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8453"/>
          <a:stretch/>
        </p:blipFill>
        <p:spPr>
          <a:xfrm>
            <a:off x="99181" y="609599"/>
            <a:ext cx="12035287" cy="170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AB8C3F-B6D2-FE9E-787D-1AA876BB4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84522"/>
            <a:ext cx="10905066" cy="528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hat&#10;&#10;Description automatically generated">
            <a:extLst>
              <a:ext uri="{FF2B5EF4-FFF2-40B4-BE49-F238E27FC236}">
                <a16:creationId xmlns:a16="http://schemas.microsoft.com/office/drawing/2014/main" id="{E332D5D0-77B0-20B8-873A-2BFFC1E0A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4"/>
            <a:ext cx="10905066" cy="40076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78367ED-6A41-BC6B-2041-2B1FF24F4945}"/>
              </a:ext>
            </a:extLst>
          </p:cNvPr>
          <p:cNvSpPr/>
          <p:nvPr/>
        </p:nvSpPr>
        <p:spPr>
          <a:xfrm>
            <a:off x="381000" y="3842657"/>
            <a:ext cx="4332514" cy="26778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816F1D-C858-8125-48C5-4CB13128C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235" y="0"/>
            <a:ext cx="4501145" cy="15925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7E2EDC-9A70-AC47-08D2-980309E53B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342"/>
          <a:stretch/>
        </p:blipFill>
        <p:spPr>
          <a:xfrm>
            <a:off x="1879383" y="1592509"/>
            <a:ext cx="8992232" cy="407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7072EE-10DA-5458-B369-33879DAC2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02733"/>
            <a:ext cx="10905066" cy="545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38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0863B4-18E5-FC8F-BE77-8B93DA2D7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95" y="643466"/>
            <a:ext cx="1081760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4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12</cp:revision>
  <dcterms:created xsi:type="dcterms:W3CDTF">2024-08-22T07:10:36Z</dcterms:created>
  <dcterms:modified xsi:type="dcterms:W3CDTF">2024-11-10T20:00:00Z</dcterms:modified>
</cp:coreProperties>
</file>