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9" r:id="rId4"/>
    <p:sldId id="280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E707D02-9761-49D9-9864-E00B074E7675}"/>
    <pc:docChg chg="custSel delSld modSld">
      <pc:chgData name="David Butler" userId="1d4169bac4fa5473" providerId="LiveId" clId="{9E707D02-9761-49D9-9864-E00B074E7675}" dt="2024-11-10T20:12:45.760" v="27" actId="47"/>
      <pc:docMkLst>
        <pc:docMk/>
      </pc:docMkLst>
      <pc:sldChg chg="addSp delSp modSp mod">
        <pc:chgData name="David Butler" userId="1d4169bac4fa5473" providerId="LiveId" clId="{9E707D02-9761-49D9-9864-E00B074E7675}" dt="2024-11-10T20:11:02.382" v="3" actId="14100"/>
        <pc:sldMkLst>
          <pc:docMk/>
          <pc:sldMk cId="1780957192" sldId="263"/>
        </pc:sldMkLst>
        <pc:picChg chg="add mod">
          <ac:chgData name="David Butler" userId="1d4169bac4fa5473" providerId="LiveId" clId="{9E707D02-9761-49D9-9864-E00B074E7675}" dt="2024-11-10T20:11:02.382" v="3" actId="14100"/>
          <ac:picMkLst>
            <pc:docMk/>
            <pc:sldMk cId="1780957192" sldId="263"/>
            <ac:picMk id="3" creationId="{08854666-98A1-F8B2-C30C-8FF4BC5930A4}"/>
          </ac:picMkLst>
        </pc:picChg>
        <pc:picChg chg="del">
          <ac:chgData name="David Butler" userId="1d4169bac4fa5473" providerId="LiveId" clId="{9E707D02-9761-49D9-9864-E00B074E7675}" dt="2024-11-10T20:10:36.967" v="0" actId="478"/>
          <ac:picMkLst>
            <pc:docMk/>
            <pc:sldMk cId="1780957192" sldId="263"/>
            <ac:picMk id="16" creationId="{FED2B9D0-7C8D-4061-9F85-B64AAC2CB6EB}"/>
          </ac:picMkLst>
        </pc:picChg>
      </pc:sldChg>
      <pc:sldChg chg="addSp delSp modSp mod">
        <pc:chgData name="David Butler" userId="1d4169bac4fa5473" providerId="LiveId" clId="{9E707D02-9761-49D9-9864-E00B074E7675}" dt="2024-11-10T20:11:27.055" v="7" actId="14100"/>
        <pc:sldMkLst>
          <pc:docMk/>
          <pc:sldMk cId="2763988378" sldId="264"/>
        </pc:sldMkLst>
        <pc:picChg chg="add mod">
          <ac:chgData name="David Butler" userId="1d4169bac4fa5473" providerId="LiveId" clId="{9E707D02-9761-49D9-9864-E00B074E7675}" dt="2024-11-10T20:11:27.055" v="7" actId="14100"/>
          <ac:picMkLst>
            <pc:docMk/>
            <pc:sldMk cId="2763988378" sldId="264"/>
            <ac:picMk id="3" creationId="{D9403E28-D363-B48F-2A50-A19DE5B3316F}"/>
          </ac:picMkLst>
        </pc:picChg>
        <pc:picChg chg="del">
          <ac:chgData name="David Butler" userId="1d4169bac4fa5473" providerId="LiveId" clId="{9E707D02-9761-49D9-9864-E00B074E7675}" dt="2024-11-10T20:11:09.158" v="4" actId="478"/>
          <ac:picMkLst>
            <pc:docMk/>
            <pc:sldMk cId="2763988378" sldId="264"/>
            <ac:picMk id="17" creationId="{A6494E31-E2A5-D020-F984-F139AF5F4B47}"/>
          </ac:picMkLst>
        </pc:picChg>
      </pc:sldChg>
      <pc:sldChg chg="addSp delSp modSp mod">
        <pc:chgData name="David Butler" userId="1d4169bac4fa5473" providerId="LiveId" clId="{9E707D02-9761-49D9-9864-E00B074E7675}" dt="2024-11-10T20:12:34.283" v="19" actId="26606"/>
        <pc:sldMkLst>
          <pc:docMk/>
          <pc:sldMk cId="3495688335" sldId="265"/>
        </pc:sldMkLst>
        <pc:spChg chg="del">
          <ac:chgData name="David Butler" userId="1d4169bac4fa5473" providerId="LiveId" clId="{9E707D02-9761-49D9-9864-E00B074E7675}" dt="2024-11-10T20:12:34.283" v="19" actId="26606"/>
          <ac:spMkLst>
            <pc:docMk/>
            <pc:sldMk cId="3495688335" sldId="265"/>
            <ac:spMk id="19" creationId="{42A4FC2C-047E-45A5-965D-8E1E3BF09BC6}"/>
          </ac:spMkLst>
        </pc:spChg>
        <pc:picChg chg="add mod">
          <ac:chgData name="David Butler" userId="1d4169bac4fa5473" providerId="LiveId" clId="{9E707D02-9761-49D9-9864-E00B074E7675}" dt="2024-11-10T20:12:34.283" v="19" actId="26606"/>
          <ac:picMkLst>
            <pc:docMk/>
            <pc:sldMk cId="3495688335" sldId="265"/>
            <ac:picMk id="3" creationId="{5BAEC609-1495-414B-145C-F5840FD24F1C}"/>
          </ac:picMkLst>
        </pc:picChg>
        <pc:picChg chg="del">
          <ac:chgData name="David Butler" userId="1d4169bac4fa5473" providerId="LiveId" clId="{9E707D02-9761-49D9-9864-E00B074E7675}" dt="2024-11-10T20:12:19.489" v="17" actId="478"/>
          <ac:picMkLst>
            <pc:docMk/>
            <pc:sldMk cId="3495688335" sldId="265"/>
            <ac:picMk id="14" creationId="{B5AA4614-87E5-FD8C-F8BE-B4DA9C3C0FEA}"/>
          </ac:picMkLst>
        </pc:picChg>
      </pc:sldChg>
      <pc:sldChg chg="del">
        <pc:chgData name="David Butler" userId="1d4169bac4fa5473" providerId="LiveId" clId="{9E707D02-9761-49D9-9864-E00B074E7675}" dt="2024-11-10T20:12:37.742" v="20" actId="47"/>
        <pc:sldMkLst>
          <pc:docMk/>
          <pc:sldMk cId="3133725656" sldId="266"/>
        </pc:sldMkLst>
      </pc:sldChg>
      <pc:sldChg chg="del">
        <pc:chgData name="David Butler" userId="1d4169bac4fa5473" providerId="LiveId" clId="{9E707D02-9761-49D9-9864-E00B074E7675}" dt="2024-11-10T20:12:38.081" v="21" actId="47"/>
        <pc:sldMkLst>
          <pc:docMk/>
          <pc:sldMk cId="1180872043" sldId="267"/>
        </pc:sldMkLst>
      </pc:sldChg>
      <pc:sldChg chg="del">
        <pc:chgData name="David Butler" userId="1d4169bac4fa5473" providerId="LiveId" clId="{9E707D02-9761-49D9-9864-E00B074E7675}" dt="2024-11-10T20:12:38.386" v="22" actId="47"/>
        <pc:sldMkLst>
          <pc:docMk/>
          <pc:sldMk cId="880885464" sldId="269"/>
        </pc:sldMkLst>
      </pc:sldChg>
      <pc:sldChg chg="del">
        <pc:chgData name="David Butler" userId="1d4169bac4fa5473" providerId="LiveId" clId="{9E707D02-9761-49D9-9864-E00B074E7675}" dt="2024-11-10T20:12:39.095" v="24" actId="47"/>
        <pc:sldMkLst>
          <pc:docMk/>
          <pc:sldMk cId="579147947" sldId="270"/>
        </pc:sldMkLst>
      </pc:sldChg>
      <pc:sldChg chg="del">
        <pc:chgData name="David Butler" userId="1d4169bac4fa5473" providerId="LiveId" clId="{9E707D02-9761-49D9-9864-E00B074E7675}" dt="2024-11-10T20:12:39.079" v="23" actId="47"/>
        <pc:sldMkLst>
          <pc:docMk/>
          <pc:sldMk cId="4250038612" sldId="272"/>
        </pc:sldMkLst>
      </pc:sldChg>
      <pc:sldChg chg="del">
        <pc:chgData name="David Butler" userId="1d4169bac4fa5473" providerId="LiveId" clId="{9E707D02-9761-49D9-9864-E00B074E7675}" dt="2024-11-10T20:12:39.693" v="25" actId="47"/>
        <pc:sldMkLst>
          <pc:docMk/>
          <pc:sldMk cId="338255238" sldId="277"/>
        </pc:sldMkLst>
      </pc:sldChg>
      <pc:sldChg chg="del">
        <pc:chgData name="David Butler" userId="1d4169bac4fa5473" providerId="LiveId" clId="{9E707D02-9761-49D9-9864-E00B074E7675}" dt="2024-11-10T20:12:40.285" v="26" actId="47"/>
        <pc:sldMkLst>
          <pc:docMk/>
          <pc:sldMk cId="4159812674" sldId="278"/>
        </pc:sldMkLst>
      </pc:sldChg>
      <pc:sldChg chg="addSp delSp modSp mod">
        <pc:chgData name="David Butler" userId="1d4169bac4fa5473" providerId="LiveId" clId="{9E707D02-9761-49D9-9864-E00B074E7675}" dt="2024-11-10T20:11:47.115" v="11" actId="14100"/>
        <pc:sldMkLst>
          <pc:docMk/>
          <pc:sldMk cId="2254692284" sldId="279"/>
        </pc:sldMkLst>
        <pc:picChg chg="add mod">
          <ac:chgData name="David Butler" userId="1d4169bac4fa5473" providerId="LiveId" clId="{9E707D02-9761-49D9-9864-E00B074E7675}" dt="2024-11-10T20:11:47.115" v="11" actId="14100"/>
          <ac:picMkLst>
            <pc:docMk/>
            <pc:sldMk cId="2254692284" sldId="279"/>
            <ac:picMk id="3" creationId="{A041670D-5C36-6418-037A-F3D48E9AA4D6}"/>
          </ac:picMkLst>
        </pc:picChg>
        <pc:picChg chg="del">
          <ac:chgData name="David Butler" userId="1d4169bac4fa5473" providerId="LiveId" clId="{9E707D02-9761-49D9-9864-E00B074E7675}" dt="2024-11-10T20:11:29.999" v="8" actId="478"/>
          <ac:picMkLst>
            <pc:docMk/>
            <pc:sldMk cId="2254692284" sldId="279"/>
            <ac:picMk id="6" creationId="{8DCD73B9-9514-31BD-473C-3BBBBAFA72B8}"/>
          </ac:picMkLst>
        </pc:picChg>
      </pc:sldChg>
      <pc:sldChg chg="addSp delSp modSp mod">
        <pc:chgData name="David Butler" userId="1d4169bac4fa5473" providerId="LiveId" clId="{9E707D02-9761-49D9-9864-E00B074E7675}" dt="2024-11-10T20:12:16.126" v="16" actId="1076"/>
        <pc:sldMkLst>
          <pc:docMk/>
          <pc:sldMk cId="1306493505" sldId="280"/>
        </pc:sldMkLst>
        <pc:picChg chg="add mod">
          <ac:chgData name="David Butler" userId="1d4169bac4fa5473" providerId="LiveId" clId="{9E707D02-9761-49D9-9864-E00B074E7675}" dt="2024-11-10T20:12:16.126" v="16" actId="1076"/>
          <ac:picMkLst>
            <pc:docMk/>
            <pc:sldMk cId="1306493505" sldId="280"/>
            <ac:picMk id="3" creationId="{20BF2914-CC90-59AE-F529-B8F1D5E5F11E}"/>
          </ac:picMkLst>
        </pc:picChg>
        <pc:picChg chg="del">
          <ac:chgData name="David Butler" userId="1d4169bac4fa5473" providerId="LiveId" clId="{9E707D02-9761-49D9-9864-E00B074E7675}" dt="2024-11-10T20:11:49.914" v="12" actId="478"/>
          <ac:picMkLst>
            <pc:docMk/>
            <pc:sldMk cId="1306493505" sldId="280"/>
            <ac:picMk id="5" creationId="{F3A7E9AF-5348-6FC3-C05D-C91A1B004DBA}"/>
          </ac:picMkLst>
        </pc:picChg>
      </pc:sldChg>
      <pc:sldChg chg="del">
        <pc:chgData name="David Butler" userId="1d4169bac4fa5473" providerId="LiveId" clId="{9E707D02-9761-49D9-9864-E00B074E7675}" dt="2024-11-10T20:12:45.760" v="27" actId="47"/>
        <pc:sldMkLst>
          <pc:docMk/>
          <pc:sldMk cId="2243287904" sldId="281"/>
        </pc:sldMkLst>
      </pc:sldChg>
    </pc:docChg>
  </pc:docChgLst>
  <pc:docChgLst>
    <pc:chgData name="David Butler" userId="1d4169bac4fa5473" providerId="LiveId" clId="{2F56A1A0-B1E2-4D47-957A-3D33561F4E00}"/>
    <pc:docChg chg="custSel addSld modSld">
      <pc:chgData name="David Butler" userId="1d4169bac4fa5473" providerId="LiveId" clId="{2F56A1A0-B1E2-4D47-957A-3D33561F4E00}" dt="2024-08-24T17:09:16.973" v="8" actId="26606"/>
      <pc:docMkLst>
        <pc:docMk/>
      </pc:docMkLst>
      <pc:sldChg chg="addSp modSp mod">
        <pc:chgData name="David Butler" userId="1d4169bac4fa5473" providerId="LiveId" clId="{2F56A1A0-B1E2-4D47-957A-3D33561F4E00}" dt="2024-08-24T17:08:08.370" v="1" actId="26606"/>
        <pc:sldMkLst>
          <pc:docMk/>
          <pc:sldMk cId="579147947" sldId="270"/>
        </pc:sldMkLst>
        <pc:picChg chg="add mod">
          <ac:chgData name="David Butler" userId="1d4169bac4fa5473" providerId="LiveId" clId="{2F56A1A0-B1E2-4D47-957A-3D33561F4E00}" dt="2024-08-24T17:08:08.370" v="1" actId="26606"/>
          <ac:picMkLst>
            <pc:docMk/>
            <pc:sldMk cId="579147947" sldId="270"/>
            <ac:picMk id="9" creationId="{326B0A5D-AAC5-2B71-C23F-3ECAE120BD87}"/>
          </ac:picMkLst>
        </pc:picChg>
      </pc:sldChg>
      <pc:sldChg chg="addSp modSp mod setBg">
        <pc:chgData name="David Butler" userId="1d4169bac4fa5473" providerId="LiveId" clId="{2F56A1A0-B1E2-4D47-957A-3D33561F4E00}" dt="2024-08-24T17:08:33.807" v="3" actId="26606"/>
        <pc:sldMkLst>
          <pc:docMk/>
          <pc:sldMk cId="338255238" sldId="277"/>
        </pc:sldMkLst>
        <pc:picChg chg="add mod">
          <ac:chgData name="David Butler" userId="1d4169bac4fa5473" providerId="LiveId" clId="{2F56A1A0-B1E2-4D47-957A-3D33561F4E00}" dt="2024-08-24T17:08:33.807" v="3" actId="26606"/>
          <ac:picMkLst>
            <pc:docMk/>
            <pc:sldMk cId="338255238" sldId="277"/>
            <ac:picMk id="3" creationId="{9CF1E0B2-B4B6-A283-5795-4F76105C9B34}"/>
          </ac:picMkLst>
        </pc:picChg>
      </pc:sldChg>
      <pc:sldChg chg="addSp modSp mod setBg">
        <pc:chgData name="David Butler" userId="1d4169bac4fa5473" providerId="LiveId" clId="{2F56A1A0-B1E2-4D47-957A-3D33561F4E00}" dt="2024-08-24T17:08:53.906" v="5" actId="26606"/>
        <pc:sldMkLst>
          <pc:docMk/>
          <pc:sldMk cId="4159812674" sldId="278"/>
        </pc:sldMkLst>
        <pc:picChg chg="add mod">
          <ac:chgData name="David Butler" userId="1d4169bac4fa5473" providerId="LiveId" clId="{2F56A1A0-B1E2-4D47-957A-3D33561F4E00}" dt="2024-08-24T17:08:53.906" v="5" actId="26606"/>
          <ac:picMkLst>
            <pc:docMk/>
            <pc:sldMk cId="4159812674" sldId="278"/>
            <ac:picMk id="3" creationId="{70B63D31-4092-293D-8466-D4B87861A928}"/>
          </ac:picMkLst>
        </pc:picChg>
      </pc:sldChg>
      <pc:sldChg chg="addSp modSp new mod setBg">
        <pc:chgData name="David Butler" userId="1d4169bac4fa5473" providerId="LiveId" clId="{2F56A1A0-B1E2-4D47-957A-3D33561F4E00}" dt="2024-08-24T17:09:16.973" v="8" actId="26606"/>
        <pc:sldMkLst>
          <pc:docMk/>
          <pc:sldMk cId="2243287904" sldId="281"/>
        </pc:sldMkLst>
        <pc:picChg chg="add mod">
          <ac:chgData name="David Butler" userId="1d4169bac4fa5473" providerId="LiveId" clId="{2F56A1A0-B1E2-4D47-957A-3D33561F4E00}" dt="2024-08-24T17:09:16.973" v="8" actId="26606"/>
          <ac:picMkLst>
            <pc:docMk/>
            <pc:sldMk cId="2243287904" sldId="281"/>
            <ac:picMk id="3" creationId="{857397E9-D77A-FC52-4C74-F5B2FDBBAC4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854666-98A1-F8B2-C30C-8FF4BC593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21" y="338341"/>
            <a:ext cx="11844550" cy="441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403E28-D363-B48F-2A50-A19DE5B33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13" y="1382472"/>
            <a:ext cx="6786799" cy="166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41670D-5C36-6418-037A-F3D48E9AA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087" y="1144345"/>
            <a:ext cx="11186618" cy="262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9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BF2914-CC90-59AE-F529-B8F1D5E5F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881" y="1084848"/>
            <a:ext cx="8861239" cy="333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9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AEC609-1495-414B-145C-F5840FD24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97600"/>
            <a:ext cx="10905066" cy="226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17</cp:revision>
  <dcterms:created xsi:type="dcterms:W3CDTF">2024-08-22T07:10:36Z</dcterms:created>
  <dcterms:modified xsi:type="dcterms:W3CDTF">2024-11-10T20:12:48Z</dcterms:modified>
</cp:coreProperties>
</file>