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80" r:id="rId4"/>
    <p:sldId id="265" r:id="rId5"/>
    <p:sldId id="281" r:id="rId6"/>
    <p:sldId id="268" r:id="rId7"/>
    <p:sldId id="266" r:id="rId8"/>
    <p:sldId id="267" r:id="rId9"/>
    <p:sldId id="269" r:id="rId10"/>
    <p:sldId id="272" r:id="rId11"/>
    <p:sldId id="270" r:id="rId12"/>
    <p:sldId id="277" r:id="rId13"/>
    <p:sldId id="2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3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326FA72-5CC0-4132-AF1E-40611B06A297}"/>
    <pc:docChg chg="custSel addSld delSld modSld sldOrd">
      <pc:chgData name="David Butler" userId="1d4169bac4fa5473" providerId="LiveId" clId="{A326FA72-5CC0-4132-AF1E-40611B06A297}" dt="2024-08-24T16:57:30.082" v="95" actId="47"/>
      <pc:docMkLst>
        <pc:docMk/>
      </pc:docMkLst>
      <pc:sldChg chg="addSp delSp modSp mod">
        <pc:chgData name="David Butler" userId="1d4169bac4fa5473" providerId="LiveId" clId="{A326FA72-5CC0-4132-AF1E-40611B06A297}" dt="2024-08-24T16:51:17.445" v="2" actId="26606"/>
        <pc:sldMkLst>
          <pc:docMk/>
          <pc:sldMk cId="1780957192" sldId="263"/>
        </pc:sldMkLst>
        <pc:picChg chg="del">
          <ac:chgData name="David Butler" userId="1d4169bac4fa5473" providerId="LiveId" clId="{A326FA72-5CC0-4132-AF1E-40611B06A297}" dt="2024-08-24T16:51:15.173" v="0" actId="478"/>
          <ac:picMkLst>
            <pc:docMk/>
            <pc:sldMk cId="1780957192" sldId="263"/>
            <ac:picMk id="12" creationId="{39623267-9480-095F-3B0A-48721D009D81}"/>
          </ac:picMkLst>
        </pc:picChg>
        <pc:picChg chg="add mod">
          <ac:chgData name="David Butler" userId="1d4169bac4fa5473" providerId="LiveId" clId="{A326FA72-5CC0-4132-AF1E-40611B06A297}" dt="2024-08-24T16:51:17.445" v="2" actId="26606"/>
          <ac:picMkLst>
            <pc:docMk/>
            <pc:sldMk cId="1780957192" sldId="263"/>
            <ac:picMk id="14" creationId="{5146F9A1-1F5B-C0DB-5C11-83A30F03C5A6}"/>
          </ac:picMkLst>
        </pc:picChg>
      </pc:sldChg>
      <pc:sldChg chg="addSp delSp modSp mod">
        <pc:chgData name="David Butler" userId="1d4169bac4fa5473" providerId="LiveId" clId="{A326FA72-5CC0-4132-AF1E-40611B06A297}" dt="2024-08-24T16:52:13.371" v="9" actId="14100"/>
        <pc:sldMkLst>
          <pc:docMk/>
          <pc:sldMk cId="2763988378" sldId="264"/>
        </pc:sldMkLst>
        <pc:grpChg chg="del">
          <ac:chgData name="David Butler" userId="1d4169bac4fa5473" providerId="LiveId" clId="{A326FA72-5CC0-4132-AF1E-40611B06A297}" dt="2024-08-24T16:51:20.093" v="3" actId="478"/>
          <ac:grpSpMkLst>
            <pc:docMk/>
            <pc:sldMk cId="2763988378" sldId="264"/>
            <ac:grpSpMk id="13" creationId="{CA908B95-99BD-0DEF-732F-7ED8E5D78727}"/>
          </ac:grpSpMkLst>
        </pc:grpChg>
        <pc:picChg chg="add mod">
          <ac:chgData name="David Butler" userId="1d4169bac4fa5473" providerId="LiveId" clId="{A326FA72-5CC0-4132-AF1E-40611B06A297}" dt="2024-08-24T16:52:13.371" v="9" actId="14100"/>
          <ac:picMkLst>
            <pc:docMk/>
            <pc:sldMk cId="2763988378" sldId="264"/>
            <ac:picMk id="15" creationId="{2DFD4885-4C69-531B-A867-A33C7DCC9BC7}"/>
          </ac:picMkLst>
        </pc:picChg>
      </pc:sldChg>
      <pc:sldChg chg="addSp delSp modSp mod">
        <pc:chgData name="David Butler" userId="1d4169bac4fa5473" providerId="LiveId" clId="{A326FA72-5CC0-4132-AF1E-40611B06A297}" dt="2024-08-24T16:55:42.623" v="72" actId="14100"/>
        <pc:sldMkLst>
          <pc:docMk/>
          <pc:sldMk cId="3495688335" sldId="265"/>
        </pc:sldMkLst>
        <pc:picChg chg="del">
          <ac:chgData name="David Butler" userId="1d4169bac4fa5473" providerId="LiveId" clId="{A326FA72-5CC0-4132-AF1E-40611B06A297}" dt="2024-08-24T16:55:16.630" v="68" actId="478"/>
          <ac:picMkLst>
            <pc:docMk/>
            <pc:sldMk cId="3495688335" sldId="265"/>
            <ac:picMk id="10" creationId="{ED4F9FDA-6762-64EB-4BBE-1160D8771839}"/>
          </ac:picMkLst>
        </pc:picChg>
        <pc:picChg chg="add mod">
          <ac:chgData name="David Butler" userId="1d4169bac4fa5473" providerId="LiveId" clId="{A326FA72-5CC0-4132-AF1E-40611B06A297}" dt="2024-08-24T16:55:42.623" v="72" actId="14100"/>
          <ac:picMkLst>
            <pc:docMk/>
            <pc:sldMk cId="3495688335" sldId="265"/>
            <ac:picMk id="12" creationId="{0317A991-DB1F-E7F6-D82D-83010E8F7E87}"/>
          </ac:picMkLst>
        </pc:picChg>
      </pc:sldChg>
      <pc:sldChg chg="addSp delSp modSp mod">
        <pc:chgData name="David Butler" userId="1d4169bac4fa5473" providerId="LiveId" clId="{A326FA72-5CC0-4132-AF1E-40611B06A297}" dt="2024-08-24T16:56:31.034" v="81" actId="14100"/>
        <pc:sldMkLst>
          <pc:docMk/>
          <pc:sldMk cId="3133725656" sldId="266"/>
        </pc:sldMkLst>
        <pc:picChg chg="del">
          <ac:chgData name="David Butler" userId="1d4169bac4fa5473" providerId="LiveId" clId="{A326FA72-5CC0-4132-AF1E-40611B06A297}" dt="2024-08-24T16:56:10.887" v="78" actId="478"/>
          <ac:picMkLst>
            <pc:docMk/>
            <pc:sldMk cId="3133725656" sldId="266"/>
            <ac:picMk id="10" creationId="{AD5DBD0A-8712-260E-570C-3A46E030D357}"/>
          </ac:picMkLst>
        </pc:picChg>
        <pc:picChg chg="add mod">
          <ac:chgData name="David Butler" userId="1d4169bac4fa5473" providerId="LiveId" clId="{A326FA72-5CC0-4132-AF1E-40611B06A297}" dt="2024-08-24T16:56:31.034" v="81" actId="14100"/>
          <ac:picMkLst>
            <pc:docMk/>
            <pc:sldMk cId="3133725656" sldId="266"/>
            <ac:picMk id="12" creationId="{294C5D39-E852-2B3D-4B14-138B106C7661}"/>
          </ac:picMkLst>
        </pc:picChg>
      </pc:sldChg>
      <pc:sldChg chg="addSp delSp modSp mod">
        <pc:chgData name="David Butler" userId="1d4169bac4fa5473" providerId="LiveId" clId="{A326FA72-5CC0-4132-AF1E-40611B06A297}" dt="2024-08-24T16:56:56.861" v="86" actId="1076"/>
        <pc:sldMkLst>
          <pc:docMk/>
          <pc:sldMk cId="1180872043" sldId="267"/>
        </pc:sldMkLst>
        <pc:picChg chg="del">
          <ac:chgData name="David Butler" userId="1d4169bac4fa5473" providerId="LiveId" clId="{A326FA72-5CC0-4132-AF1E-40611B06A297}" dt="2024-08-24T16:56:36.582" v="82" actId="478"/>
          <ac:picMkLst>
            <pc:docMk/>
            <pc:sldMk cId="1180872043" sldId="267"/>
            <ac:picMk id="11" creationId="{3494ACCF-E315-0638-5158-70598BBC3EB4}"/>
          </ac:picMkLst>
        </pc:picChg>
        <pc:picChg chg="add mod">
          <ac:chgData name="David Butler" userId="1d4169bac4fa5473" providerId="LiveId" clId="{A326FA72-5CC0-4132-AF1E-40611B06A297}" dt="2024-08-24T16:56:56.861" v="86" actId="1076"/>
          <ac:picMkLst>
            <pc:docMk/>
            <pc:sldMk cId="1180872043" sldId="267"/>
            <ac:picMk id="13" creationId="{8154B637-EF6E-8713-27F3-7676CB91DA94}"/>
          </ac:picMkLst>
        </pc:picChg>
      </pc:sldChg>
      <pc:sldChg chg="addSp delSp modSp mod">
        <pc:chgData name="David Butler" userId="1d4169bac4fa5473" providerId="LiveId" clId="{A326FA72-5CC0-4132-AF1E-40611B06A297}" dt="2024-08-24T16:56:07.865" v="77" actId="14100"/>
        <pc:sldMkLst>
          <pc:docMk/>
          <pc:sldMk cId="1763298654" sldId="268"/>
        </pc:sldMkLst>
        <pc:picChg chg="del">
          <ac:chgData name="David Butler" userId="1d4169bac4fa5473" providerId="LiveId" clId="{A326FA72-5CC0-4132-AF1E-40611B06A297}" dt="2024-08-24T16:55:45.939" v="73" actId="478"/>
          <ac:picMkLst>
            <pc:docMk/>
            <pc:sldMk cId="1763298654" sldId="268"/>
            <ac:picMk id="5" creationId="{8E2334DC-638E-8F70-1DFC-E76B3EBF8B1F}"/>
          </ac:picMkLst>
        </pc:picChg>
        <pc:picChg chg="add mod">
          <ac:chgData name="David Butler" userId="1d4169bac4fa5473" providerId="LiveId" clId="{A326FA72-5CC0-4132-AF1E-40611B06A297}" dt="2024-08-24T16:56:07.865" v="77" actId="14100"/>
          <ac:picMkLst>
            <pc:docMk/>
            <pc:sldMk cId="1763298654" sldId="268"/>
            <ac:picMk id="8" creationId="{42DC697A-6B4B-79A1-ADA9-031B7CEAB91A}"/>
          </ac:picMkLst>
        </pc:picChg>
      </pc:sldChg>
      <pc:sldChg chg="addSp delSp modSp mod">
        <pc:chgData name="David Butler" userId="1d4169bac4fa5473" providerId="LiveId" clId="{A326FA72-5CC0-4132-AF1E-40611B06A297}" dt="2024-08-24T16:57:18.992" v="91" actId="14100"/>
        <pc:sldMkLst>
          <pc:docMk/>
          <pc:sldMk cId="880885464" sldId="269"/>
        </pc:sldMkLst>
        <pc:picChg chg="del">
          <ac:chgData name="David Butler" userId="1d4169bac4fa5473" providerId="LiveId" clId="{A326FA72-5CC0-4132-AF1E-40611B06A297}" dt="2024-08-24T16:56:59.048" v="87" actId="478"/>
          <ac:picMkLst>
            <pc:docMk/>
            <pc:sldMk cId="880885464" sldId="269"/>
            <ac:picMk id="9" creationId="{7DAE9CC4-7A8A-FBE4-643F-18D72A7A46F5}"/>
          </ac:picMkLst>
        </pc:picChg>
        <pc:picChg chg="add mod">
          <ac:chgData name="David Butler" userId="1d4169bac4fa5473" providerId="LiveId" clId="{A326FA72-5CC0-4132-AF1E-40611B06A297}" dt="2024-08-24T16:57:18.992" v="91" actId="14100"/>
          <ac:picMkLst>
            <pc:docMk/>
            <pc:sldMk cId="880885464" sldId="269"/>
            <ac:picMk id="11" creationId="{9D51904B-D85F-620D-2ABC-DAAFBA07D1B1}"/>
          </ac:picMkLst>
        </pc:picChg>
      </pc:sldChg>
      <pc:sldChg chg="delSp mod">
        <pc:chgData name="David Butler" userId="1d4169bac4fa5473" providerId="LiveId" clId="{A326FA72-5CC0-4132-AF1E-40611B06A297}" dt="2024-08-24T16:57:25.563" v="93" actId="478"/>
        <pc:sldMkLst>
          <pc:docMk/>
          <pc:sldMk cId="579147947" sldId="270"/>
        </pc:sldMkLst>
        <pc:picChg chg="del">
          <ac:chgData name="David Butler" userId="1d4169bac4fa5473" providerId="LiveId" clId="{A326FA72-5CC0-4132-AF1E-40611B06A297}" dt="2024-08-24T16:57:25.563" v="93" actId="478"/>
          <ac:picMkLst>
            <pc:docMk/>
            <pc:sldMk cId="579147947" sldId="270"/>
            <ac:picMk id="7" creationId="{EA51CB31-33AB-06D3-34FD-0D37CEA90BC4}"/>
          </ac:picMkLst>
        </pc:picChg>
      </pc:sldChg>
      <pc:sldChg chg="del">
        <pc:chgData name="David Butler" userId="1d4169bac4fa5473" providerId="LiveId" clId="{A326FA72-5CC0-4132-AF1E-40611B06A297}" dt="2024-08-24T16:57:28.419" v="94" actId="47"/>
        <pc:sldMkLst>
          <pc:docMk/>
          <pc:sldMk cId="1838020890" sldId="271"/>
        </pc:sldMkLst>
      </pc:sldChg>
      <pc:sldChg chg="delSp mod">
        <pc:chgData name="David Butler" userId="1d4169bac4fa5473" providerId="LiveId" clId="{A326FA72-5CC0-4132-AF1E-40611B06A297}" dt="2024-08-24T16:57:23.121" v="92" actId="478"/>
        <pc:sldMkLst>
          <pc:docMk/>
          <pc:sldMk cId="4250038612" sldId="272"/>
        </pc:sldMkLst>
        <pc:picChg chg="del">
          <ac:chgData name="David Butler" userId="1d4169bac4fa5473" providerId="LiveId" clId="{A326FA72-5CC0-4132-AF1E-40611B06A297}" dt="2024-08-24T16:57:23.121" v="92" actId="478"/>
          <ac:picMkLst>
            <pc:docMk/>
            <pc:sldMk cId="4250038612" sldId="272"/>
            <ac:picMk id="7" creationId="{88C5C3B0-B043-85AE-F0D0-BB6ABBE8B11D}"/>
          </ac:picMkLst>
        </pc:picChg>
      </pc:sldChg>
      <pc:sldChg chg="del">
        <pc:chgData name="David Butler" userId="1d4169bac4fa5473" providerId="LiveId" clId="{A326FA72-5CC0-4132-AF1E-40611B06A297}" dt="2024-08-24T16:57:30.082" v="95" actId="47"/>
        <pc:sldMkLst>
          <pc:docMk/>
          <pc:sldMk cId="3406665879" sldId="273"/>
        </pc:sldMkLst>
      </pc:sldChg>
      <pc:sldChg chg="addSp modSp add mod">
        <pc:chgData name="David Butler" userId="1d4169bac4fa5473" providerId="LiveId" clId="{A326FA72-5CC0-4132-AF1E-40611B06A297}" dt="2024-08-24T16:53:43.140" v="31" actId="164"/>
        <pc:sldMkLst>
          <pc:docMk/>
          <pc:sldMk cId="2254692284" sldId="279"/>
        </pc:sldMkLst>
        <pc:spChg chg="add mod">
          <ac:chgData name="David Butler" userId="1d4169bac4fa5473" providerId="LiveId" clId="{A326FA72-5CC0-4132-AF1E-40611B06A297}" dt="2024-08-24T16:53:43.140" v="31" actId="164"/>
          <ac:spMkLst>
            <pc:docMk/>
            <pc:sldMk cId="2254692284" sldId="279"/>
            <ac:spMk id="3" creationId="{3ECF2DC6-5891-EA97-9EB3-DB5AAAA56E30}"/>
          </ac:spMkLst>
        </pc:spChg>
        <pc:grpChg chg="add mod">
          <ac:chgData name="David Butler" userId="1d4169bac4fa5473" providerId="LiveId" clId="{A326FA72-5CC0-4132-AF1E-40611B06A297}" dt="2024-08-24T16:53:43.140" v="31" actId="164"/>
          <ac:grpSpMkLst>
            <pc:docMk/>
            <pc:sldMk cId="2254692284" sldId="279"/>
            <ac:grpSpMk id="4" creationId="{7D9BA0ED-640B-9A30-7CAD-1100DED14A1B}"/>
          </ac:grpSpMkLst>
        </pc:grpChg>
        <pc:picChg chg="add mod modCrop">
          <ac:chgData name="David Butler" userId="1d4169bac4fa5473" providerId="LiveId" clId="{A326FA72-5CC0-4132-AF1E-40611B06A297}" dt="2024-08-24T16:53:43.140" v="31" actId="164"/>
          <ac:picMkLst>
            <pc:docMk/>
            <pc:sldMk cId="2254692284" sldId="279"/>
            <ac:picMk id="2" creationId="{C1A8D65C-AFED-E4D7-B811-FC4C6AA46FC8}"/>
          </ac:picMkLst>
        </pc:picChg>
        <pc:picChg chg="mod modCrop">
          <ac:chgData name="David Butler" userId="1d4169bac4fa5473" providerId="LiveId" clId="{A326FA72-5CC0-4132-AF1E-40611B06A297}" dt="2024-08-24T16:53:43.140" v="31" actId="164"/>
          <ac:picMkLst>
            <pc:docMk/>
            <pc:sldMk cId="2254692284" sldId="279"/>
            <ac:picMk id="15" creationId="{2DFD4885-4C69-531B-A867-A33C7DCC9BC7}"/>
          </ac:picMkLst>
        </pc:picChg>
      </pc:sldChg>
      <pc:sldChg chg="addSp modSp add mod ord">
        <pc:chgData name="David Butler" userId="1d4169bac4fa5473" providerId="LiveId" clId="{A326FA72-5CC0-4132-AF1E-40611B06A297}" dt="2024-08-24T16:55:08.634" v="66" actId="1076"/>
        <pc:sldMkLst>
          <pc:docMk/>
          <pc:sldMk cId="1306493505" sldId="280"/>
        </pc:sldMkLst>
        <pc:picChg chg="add mod modCrop">
          <ac:chgData name="David Butler" userId="1d4169bac4fa5473" providerId="LiveId" clId="{A326FA72-5CC0-4132-AF1E-40611B06A297}" dt="2024-08-24T16:54:40.309" v="54" actId="1076"/>
          <ac:picMkLst>
            <pc:docMk/>
            <pc:sldMk cId="1306493505" sldId="280"/>
            <ac:picMk id="2" creationId="{8EAA4A43-2631-86C0-3E34-67CC63B1002C}"/>
          </ac:picMkLst>
        </pc:picChg>
        <pc:picChg chg="add mod modCrop">
          <ac:chgData name="David Butler" userId="1d4169bac4fa5473" providerId="LiveId" clId="{A326FA72-5CC0-4132-AF1E-40611B06A297}" dt="2024-08-24T16:55:08.634" v="66" actId="1076"/>
          <ac:picMkLst>
            <pc:docMk/>
            <pc:sldMk cId="1306493505" sldId="280"/>
            <ac:picMk id="3" creationId="{EF6D0460-8631-EF55-9245-E12FE818C128}"/>
          </ac:picMkLst>
        </pc:picChg>
        <pc:picChg chg="mod modCrop">
          <ac:chgData name="David Butler" userId="1d4169bac4fa5473" providerId="LiveId" clId="{A326FA72-5CC0-4132-AF1E-40611B06A297}" dt="2024-08-24T16:54:41.961" v="55" actId="1076"/>
          <ac:picMkLst>
            <pc:docMk/>
            <pc:sldMk cId="1306493505" sldId="280"/>
            <ac:picMk id="15" creationId="{2DFD4885-4C69-531B-A867-A33C7DCC9BC7}"/>
          </ac:picMkLst>
        </pc:picChg>
      </pc:sldChg>
      <pc:sldChg chg="add del">
        <pc:chgData name="David Butler" userId="1d4169bac4fa5473" providerId="LiveId" clId="{A326FA72-5CC0-4132-AF1E-40611B06A297}" dt="2024-08-24T16:55:11.621" v="67" actId="47"/>
        <pc:sldMkLst>
          <pc:docMk/>
          <pc:sldMk cId="1494515669" sldId="281"/>
        </pc:sldMkLst>
      </pc:sldChg>
    </pc:docChg>
  </pc:docChgLst>
  <pc:docChgLst>
    <pc:chgData name="David Butler" userId="1d4169bac4fa5473" providerId="LiveId" clId="{AEAB72AE-AB24-4E42-B7E1-A04EB7D14FFB}"/>
    <pc:docChg chg="undo custSel addSld delSld modSld">
      <pc:chgData name="David Butler" userId="1d4169bac4fa5473" providerId="LiveId" clId="{AEAB72AE-AB24-4E42-B7E1-A04EB7D14FFB}" dt="2024-11-10T20:08:52.870" v="39" actId="1076"/>
      <pc:docMkLst>
        <pc:docMk/>
      </pc:docMkLst>
      <pc:sldChg chg="addSp delSp modSp mod">
        <pc:chgData name="David Butler" userId="1d4169bac4fa5473" providerId="LiveId" clId="{AEAB72AE-AB24-4E42-B7E1-A04EB7D14FFB}" dt="2024-11-10T20:05:59.723" v="15" actId="207"/>
        <pc:sldMkLst>
          <pc:docMk/>
          <pc:sldMk cId="2763988378" sldId="264"/>
        </pc:sldMkLst>
        <pc:spChg chg="add mod">
          <ac:chgData name="David Butler" userId="1d4169bac4fa5473" providerId="LiveId" clId="{AEAB72AE-AB24-4E42-B7E1-A04EB7D14FFB}" dt="2024-11-10T20:05:59.723" v="15" actId="207"/>
          <ac:spMkLst>
            <pc:docMk/>
            <pc:sldMk cId="2763988378" sldId="264"/>
            <ac:spMk id="8" creationId="{095FFED6-1AB9-9FF6-201B-F2330401B041}"/>
          </ac:spMkLst>
        </pc:spChg>
        <pc:picChg chg="add mod">
          <ac:chgData name="David Butler" userId="1d4169bac4fa5473" providerId="LiveId" clId="{AEAB72AE-AB24-4E42-B7E1-A04EB7D14FFB}" dt="2024-11-10T20:04:49.757" v="3" actId="14100"/>
          <ac:picMkLst>
            <pc:docMk/>
            <pc:sldMk cId="2763988378" sldId="264"/>
            <ac:picMk id="3" creationId="{057A0073-7D1C-BD50-9B38-D1D51109C058}"/>
          </ac:picMkLst>
        </pc:picChg>
        <pc:picChg chg="add mod">
          <ac:chgData name="David Butler" userId="1d4169bac4fa5473" providerId="LiveId" clId="{AEAB72AE-AB24-4E42-B7E1-A04EB7D14FFB}" dt="2024-11-10T20:05:12.924" v="6" actId="14100"/>
          <ac:picMkLst>
            <pc:docMk/>
            <pc:sldMk cId="2763988378" sldId="264"/>
            <ac:picMk id="5" creationId="{45076E36-D5ED-1CC1-E74A-3EC411C0D0BD}"/>
          </ac:picMkLst>
        </pc:picChg>
        <pc:picChg chg="add mod">
          <ac:chgData name="David Butler" userId="1d4169bac4fa5473" providerId="LiveId" clId="{AEAB72AE-AB24-4E42-B7E1-A04EB7D14FFB}" dt="2024-11-10T20:05:34.087" v="9" actId="14100"/>
          <ac:picMkLst>
            <pc:docMk/>
            <pc:sldMk cId="2763988378" sldId="264"/>
            <ac:picMk id="7" creationId="{BAE2BE39-DDE6-C771-7600-DA079EED5B59}"/>
          </ac:picMkLst>
        </pc:picChg>
        <pc:picChg chg="del">
          <ac:chgData name="David Butler" userId="1d4169bac4fa5473" providerId="LiveId" clId="{AEAB72AE-AB24-4E42-B7E1-A04EB7D14FFB}" dt="2024-11-10T20:03:53.967" v="0" actId="478"/>
          <ac:picMkLst>
            <pc:docMk/>
            <pc:sldMk cId="2763988378" sldId="264"/>
            <ac:picMk id="15" creationId="{2DFD4885-4C69-531B-A867-A33C7DCC9BC7}"/>
          </ac:picMkLst>
        </pc:picChg>
      </pc:sldChg>
      <pc:sldChg chg="addSp delSp modSp mod">
        <pc:chgData name="David Butler" userId="1d4169bac4fa5473" providerId="LiveId" clId="{AEAB72AE-AB24-4E42-B7E1-A04EB7D14FFB}" dt="2024-11-10T20:07:32.648" v="25" actId="26606"/>
        <pc:sldMkLst>
          <pc:docMk/>
          <pc:sldMk cId="3495688335" sldId="265"/>
        </pc:sldMkLst>
        <pc:spChg chg="add">
          <ac:chgData name="David Butler" userId="1d4169bac4fa5473" providerId="LiveId" clId="{AEAB72AE-AB24-4E42-B7E1-A04EB7D14FFB}" dt="2024-11-10T20:07:32.648" v="25" actId="26606"/>
          <ac:spMkLst>
            <pc:docMk/>
            <pc:sldMk cId="3495688335" sldId="265"/>
            <ac:spMk id="8" creationId="{42A4FC2C-047E-45A5-965D-8E1E3BF09BC6}"/>
          </ac:spMkLst>
        </pc:spChg>
        <pc:picChg chg="add mod">
          <ac:chgData name="David Butler" userId="1d4169bac4fa5473" providerId="LiveId" clId="{AEAB72AE-AB24-4E42-B7E1-A04EB7D14FFB}" dt="2024-11-10T20:07:32.648" v="25" actId="26606"/>
          <ac:picMkLst>
            <pc:docMk/>
            <pc:sldMk cId="3495688335" sldId="265"/>
            <ac:picMk id="3" creationId="{D34BC7C5-AD8E-5E9B-5948-5ABEE63194D5}"/>
          </ac:picMkLst>
        </pc:picChg>
        <pc:picChg chg="del mod">
          <ac:chgData name="David Butler" userId="1d4169bac4fa5473" providerId="LiveId" clId="{AEAB72AE-AB24-4E42-B7E1-A04EB7D14FFB}" dt="2024-11-10T20:07:17.428" v="23" actId="478"/>
          <ac:picMkLst>
            <pc:docMk/>
            <pc:sldMk cId="3495688335" sldId="265"/>
            <ac:picMk id="12" creationId="{0317A991-DB1F-E7F6-D82D-83010E8F7E87}"/>
          </ac:picMkLst>
        </pc:picChg>
      </pc:sldChg>
      <pc:sldChg chg="addSp delSp modSp mod">
        <pc:chgData name="David Butler" userId="1d4169bac4fa5473" providerId="LiveId" clId="{AEAB72AE-AB24-4E42-B7E1-A04EB7D14FFB}" dt="2024-11-10T20:08:37.341" v="38" actId="14100"/>
        <pc:sldMkLst>
          <pc:docMk/>
          <pc:sldMk cId="1763298654" sldId="268"/>
        </pc:sldMkLst>
        <pc:spChg chg="add del">
          <ac:chgData name="David Butler" userId="1d4169bac4fa5473" providerId="LiveId" clId="{AEAB72AE-AB24-4E42-B7E1-A04EB7D14FFB}" dt="2024-11-10T20:08:31.160" v="36" actId="26606"/>
          <ac:spMkLst>
            <pc:docMk/>
            <pc:sldMk cId="1763298654" sldId="268"/>
            <ac:spMk id="6" creationId="{42A4FC2C-047E-45A5-965D-8E1E3BF09BC6}"/>
          </ac:spMkLst>
        </pc:spChg>
        <pc:picChg chg="add mod">
          <ac:chgData name="David Butler" userId="1d4169bac4fa5473" providerId="LiveId" clId="{AEAB72AE-AB24-4E42-B7E1-A04EB7D14FFB}" dt="2024-11-10T20:08:37.341" v="38" actId="14100"/>
          <ac:picMkLst>
            <pc:docMk/>
            <pc:sldMk cId="1763298654" sldId="268"/>
            <ac:picMk id="3" creationId="{9E1B5E1D-67AB-0C06-5831-DBF01AF6FB40}"/>
          </ac:picMkLst>
        </pc:picChg>
        <pc:picChg chg="del">
          <ac:chgData name="David Butler" userId="1d4169bac4fa5473" providerId="LiveId" clId="{AEAB72AE-AB24-4E42-B7E1-A04EB7D14FFB}" dt="2024-11-10T20:08:23.963" v="33" actId="478"/>
          <ac:picMkLst>
            <pc:docMk/>
            <pc:sldMk cId="1763298654" sldId="268"/>
            <ac:picMk id="8" creationId="{42DC697A-6B4B-79A1-ADA9-031B7CEAB91A}"/>
          </ac:picMkLst>
        </pc:picChg>
      </pc:sldChg>
      <pc:sldChg chg="modSp mod">
        <pc:chgData name="David Butler" userId="1d4169bac4fa5473" providerId="LiveId" clId="{AEAB72AE-AB24-4E42-B7E1-A04EB7D14FFB}" dt="2024-11-10T20:08:52.870" v="39" actId="1076"/>
        <pc:sldMkLst>
          <pc:docMk/>
          <pc:sldMk cId="880885464" sldId="269"/>
        </pc:sldMkLst>
        <pc:picChg chg="mod">
          <ac:chgData name="David Butler" userId="1d4169bac4fa5473" providerId="LiveId" clId="{AEAB72AE-AB24-4E42-B7E1-A04EB7D14FFB}" dt="2024-11-10T20:08:52.870" v="39" actId="1076"/>
          <ac:picMkLst>
            <pc:docMk/>
            <pc:sldMk cId="880885464" sldId="269"/>
            <ac:picMk id="11" creationId="{9D51904B-D85F-620D-2ABC-DAAFBA07D1B1}"/>
          </ac:picMkLst>
        </pc:picChg>
      </pc:sldChg>
      <pc:sldChg chg="del">
        <pc:chgData name="David Butler" userId="1d4169bac4fa5473" providerId="LiveId" clId="{AEAB72AE-AB24-4E42-B7E1-A04EB7D14FFB}" dt="2024-11-10T20:06:14.682" v="16" actId="47"/>
        <pc:sldMkLst>
          <pc:docMk/>
          <pc:sldMk cId="2254692284" sldId="279"/>
        </pc:sldMkLst>
      </pc:sldChg>
      <pc:sldChg chg="addSp delSp modSp mod">
        <pc:chgData name="David Butler" userId="1d4169bac4fa5473" providerId="LiveId" clId="{AEAB72AE-AB24-4E42-B7E1-A04EB7D14FFB}" dt="2024-11-10T20:06:46.755" v="21" actId="1076"/>
        <pc:sldMkLst>
          <pc:docMk/>
          <pc:sldMk cId="1306493505" sldId="280"/>
        </pc:sldMkLst>
        <pc:picChg chg="add mod">
          <ac:chgData name="David Butler" userId="1d4169bac4fa5473" providerId="LiveId" clId="{AEAB72AE-AB24-4E42-B7E1-A04EB7D14FFB}" dt="2024-11-10T20:06:46.755" v="21" actId="1076"/>
          <ac:picMkLst>
            <pc:docMk/>
            <pc:sldMk cId="1306493505" sldId="280"/>
            <ac:picMk id="5" creationId="{DB89AC91-8481-6BAB-16E7-12540053B821}"/>
          </ac:picMkLst>
        </pc:picChg>
        <pc:picChg chg="del">
          <ac:chgData name="David Butler" userId="1d4169bac4fa5473" providerId="LiveId" clId="{AEAB72AE-AB24-4E42-B7E1-A04EB7D14FFB}" dt="2024-11-10T20:06:39.693" v="17" actId="478"/>
          <ac:picMkLst>
            <pc:docMk/>
            <pc:sldMk cId="1306493505" sldId="280"/>
            <ac:picMk id="15" creationId="{2DFD4885-4C69-531B-A867-A33C7DCC9BC7}"/>
          </ac:picMkLst>
        </pc:picChg>
      </pc:sldChg>
      <pc:sldChg chg="addSp delSp modSp new mod setBg">
        <pc:chgData name="David Butler" userId="1d4169bac4fa5473" providerId="LiveId" clId="{AEAB72AE-AB24-4E42-B7E1-A04EB7D14FFB}" dt="2024-11-10T20:08:04.758" v="32" actId="1076"/>
        <pc:sldMkLst>
          <pc:docMk/>
          <pc:sldMk cId="3898895051" sldId="281"/>
        </pc:sldMkLst>
        <pc:spChg chg="add del">
          <ac:chgData name="David Butler" userId="1d4169bac4fa5473" providerId="LiveId" clId="{AEAB72AE-AB24-4E42-B7E1-A04EB7D14FFB}" dt="2024-11-10T20:07:57.358" v="29" actId="26606"/>
          <ac:spMkLst>
            <pc:docMk/>
            <pc:sldMk cId="3898895051" sldId="281"/>
            <ac:spMk id="8" creationId="{69D184B2-2226-4E31-BCCB-444330767440}"/>
          </ac:spMkLst>
        </pc:spChg>
        <pc:spChg chg="add del">
          <ac:chgData name="David Butler" userId="1d4169bac4fa5473" providerId="LiveId" clId="{AEAB72AE-AB24-4E42-B7E1-A04EB7D14FFB}" dt="2024-11-10T20:07:57.358" v="29" actId="26606"/>
          <ac:spMkLst>
            <pc:docMk/>
            <pc:sldMk cId="3898895051" sldId="281"/>
            <ac:spMk id="10" creationId="{1AC4D4E3-486A-464A-8EC8-D44881097267}"/>
          </ac:spMkLst>
        </pc:spChg>
        <pc:spChg chg="add del">
          <ac:chgData name="David Butler" userId="1d4169bac4fa5473" providerId="LiveId" clId="{AEAB72AE-AB24-4E42-B7E1-A04EB7D14FFB}" dt="2024-11-10T20:07:57.358" v="29" actId="26606"/>
          <ac:spMkLst>
            <pc:docMk/>
            <pc:sldMk cId="3898895051" sldId="281"/>
            <ac:spMk id="12" creationId="{864DE13E-58EB-4475-B79C-0D4FC651239B}"/>
          </ac:spMkLst>
        </pc:spChg>
        <pc:picChg chg="add mod">
          <ac:chgData name="David Butler" userId="1d4169bac4fa5473" providerId="LiveId" clId="{AEAB72AE-AB24-4E42-B7E1-A04EB7D14FFB}" dt="2024-11-10T20:08:04.758" v="32" actId="1076"/>
          <ac:picMkLst>
            <pc:docMk/>
            <pc:sldMk cId="3898895051" sldId="281"/>
            <ac:picMk id="3" creationId="{ECA0A0D8-B173-A3F1-9B7D-35BE7454F6E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146F9A1-1F5B-C0DB-5C11-83A30F03C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106760"/>
            <a:ext cx="10905066" cy="264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038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147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255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812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15D6083-E753-B97D-FF8F-2E2B6840FEE7}"/>
              </a:ext>
            </a:extLst>
          </p:cNvPr>
          <p:cNvSpPr/>
          <p:nvPr/>
        </p:nvSpPr>
        <p:spPr>
          <a:xfrm>
            <a:off x="8098971" y="500743"/>
            <a:ext cx="3581400" cy="707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7A0073-7D1C-BD50-9B38-D1D51109C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292" y="235398"/>
            <a:ext cx="11499088" cy="12540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076E36-D5ED-1CC1-E74A-3EC411C0D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70" y="1666236"/>
            <a:ext cx="3631775" cy="41019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E2BE39-DDE6-C771-7600-DA079EED5B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468" y="1489494"/>
            <a:ext cx="5963203" cy="447981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95FFED6-1AB9-9FF6-201B-F2330401B041}"/>
              </a:ext>
            </a:extLst>
          </p:cNvPr>
          <p:cNvSpPr/>
          <p:nvPr/>
        </p:nvSpPr>
        <p:spPr>
          <a:xfrm>
            <a:off x="3847381" y="3531080"/>
            <a:ext cx="5049328" cy="309152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98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15D6083-E753-B97D-FF8F-2E2B6840FEE7}"/>
              </a:ext>
            </a:extLst>
          </p:cNvPr>
          <p:cNvSpPr/>
          <p:nvPr/>
        </p:nvSpPr>
        <p:spPr>
          <a:xfrm>
            <a:off x="8098971" y="500743"/>
            <a:ext cx="3581400" cy="707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AA4A43-2631-86C0-3E34-67CC63B100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564" t="53712" r="2118" b="3751"/>
          <a:stretch/>
        </p:blipFill>
        <p:spPr>
          <a:xfrm>
            <a:off x="8458200" y="402769"/>
            <a:ext cx="3733800" cy="47411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F6D0460-8631-EF55-9245-E12FE818C1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070" t="66799" r="62869" b="2143"/>
          <a:stretch/>
        </p:blipFill>
        <p:spPr>
          <a:xfrm>
            <a:off x="3821340" y="669664"/>
            <a:ext cx="4908551" cy="42073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89AC91-8481-6BAB-16E7-12540053B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12" y="669664"/>
            <a:ext cx="3532213" cy="396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93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4BC7C5-AD8E-5E9B-5948-5ABEE63194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82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88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A0A0D8-B173-A3F1-9B7D-35BE7454F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5512"/>
            <a:ext cx="11975224" cy="167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895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1B5E1D-67AB-0C06-5831-DBF01AF6F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8" y="115855"/>
            <a:ext cx="11940436" cy="452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98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94C5D39-E852-2B3D-4B14-138B106C7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684" y="953843"/>
            <a:ext cx="11381543" cy="191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25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078367ED-6A41-BC6B-2041-2B1FF24F4945}"/>
              </a:ext>
            </a:extLst>
          </p:cNvPr>
          <p:cNvSpPr/>
          <p:nvPr/>
        </p:nvSpPr>
        <p:spPr>
          <a:xfrm>
            <a:off x="381000" y="3842657"/>
            <a:ext cx="4332514" cy="26778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154B637-EF6E-8713-27F3-7676CB91D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439" y="146957"/>
            <a:ext cx="8125908" cy="506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72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D51904B-D85F-620D-2ABC-DAAFBA07D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93" y="1676812"/>
            <a:ext cx="11660525" cy="160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85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0</Words>
  <Application>Microsoft Office PowerPoint</Application>
  <PresentationFormat>Widescreen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15</cp:revision>
  <dcterms:created xsi:type="dcterms:W3CDTF">2024-08-22T07:10:36Z</dcterms:created>
  <dcterms:modified xsi:type="dcterms:W3CDTF">2024-11-10T20:08:53Z</dcterms:modified>
</cp:coreProperties>
</file>