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79" r:id="rId4"/>
    <p:sldId id="280" r:id="rId5"/>
    <p:sldId id="265" r:id="rId6"/>
    <p:sldId id="266" r:id="rId7"/>
    <p:sldId id="267" r:id="rId8"/>
    <p:sldId id="269" r:id="rId9"/>
    <p:sldId id="272" r:id="rId10"/>
    <p:sldId id="270" r:id="rId11"/>
    <p:sldId id="277" r:id="rId12"/>
    <p:sldId id="27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23F7BE9B-76DE-41E4-B7A9-F5D7C0D81528}"/>
    <pc:docChg chg="undo custSel delSld modSld">
      <pc:chgData name="David Butler" userId="1d4169bac4fa5473" providerId="LiveId" clId="{23F7BE9B-76DE-41E4-B7A9-F5D7C0D81528}" dt="2024-08-24T17:06:10.676" v="48" actId="26606"/>
      <pc:docMkLst>
        <pc:docMk/>
      </pc:docMkLst>
      <pc:sldChg chg="addSp delSp modSp mod">
        <pc:chgData name="David Butler" userId="1d4169bac4fa5473" providerId="LiveId" clId="{23F7BE9B-76DE-41E4-B7A9-F5D7C0D81528}" dt="2024-08-24T16:58:23.809" v="2" actId="26606"/>
        <pc:sldMkLst>
          <pc:docMk/>
          <pc:sldMk cId="1780957192" sldId="263"/>
        </pc:sldMkLst>
        <pc:picChg chg="del">
          <ac:chgData name="David Butler" userId="1d4169bac4fa5473" providerId="LiveId" clId="{23F7BE9B-76DE-41E4-B7A9-F5D7C0D81528}" dt="2024-08-24T16:58:09.091" v="0" actId="478"/>
          <ac:picMkLst>
            <pc:docMk/>
            <pc:sldMk cId="1780957192" sldId="263"/>
            <ac:picMk id="14" creationId="{5146F9A1-1F5B-C0DB-5C11-83A30F03C5A6}"/>
          </ac:picMkLst>
        </pc:picChg>
        <pc:picChg chg="add mod">
          <ac:chgData name="David Butler" userId="1d4169bac4fa5473" providerId="LiveId" clId="{23F7BE9B-76DE-41E4-B7A9-F5D7C0D81528}" dt="2024-08-24T16:58:23.809" v="2" actId="26606"/>
          <ac:picMkLst>
            <pc:docMk/>
            <pc:sldMk cId="1780957192" sldId="263"/>
            <ac:picMk id="16" creationId="{FED2B9D0-7C8D-4061-9F85-B64AAC2CB6EB}"/>
          </ac:picMkLst>
        </pc:picChg>
      </pc:sldChg>
      <pc:sldChg chg="addSp delSp modSp mod">
        <pc:chgData name="David Butler" userId="1d4169bac4fa5473" providerId="LiveId" clId="{23F7BE9B-76DE-41E4-B7A9-F5D7C0D81528}" dt="2024-08-24T16:58:52.979" v="7" actId="1076"/>
        <pc:sldMkLst>
          <pc:docMk/>
          <pc:sldMk cId="2763988378" sldId="264"/>
        </pc:sldMkLst>
        <pc:picChg chg="del">
          <ac:chgData name="David Butler" userId="1d4169bac4fa5473" providerId="LiveId" clId="{23F7BE9B-76DE-41E4-B7A9-F5D7C0D81528}" dt="2024-08-24T16:58:26.543" v="3" actId="478"/>
          <ac:picMkLst>
            <pc:docMk/>
            <pc:sldMk cId="2763988378" sldId="264"/>
            <ac:picMk id="15" creationId="{2DFD4885-4C69-531B-A867-A33C7DCC9BC7}"/>
          </ac:picMkLst>
        </pc:picChg>
        <pc:picChg chg="add mod">
          <ac:chgData name="David Butler" userId="1d4169bac4fa5473" providerId="LiveId" clId="{23F7BE9B-76DE-41E4-B7A9-F5D7C0D81528}" dt="2024-08-24T16:58:52.979" v="7" actId="1076"/>
          <ac:picMkLst>
            <pc:docMk/>
            <pc:sldMk cId="2763988378" sldId="264"/>
            <ac:picMk id="17" creationId="{A6494E31-E2A5-D020-F984-F139AF5F4B47}"/>
          </ac:picMkLst>
        </pc:picChg>
      </pc:sldChg>
      <pc:sldChg chg="addSp delSp modSp mod">
        <pc:chgData name="David Butler" userId="1d4169bac4fa5473" providerId="LiveId" clId="{23F7BE9B-76DE-41E4-B7A9-F5D7C0D81528}" dt="2024-08-24T17:02:20.224" v="23" actId="1076"/>
        <pc:sldMkLst>
          <pc:docMk/>
          <pc:sldMk cId="3495688335" sldId="265"/>
        </pc:sldMkLst>
        <pc:spChg chg="add">
          <ac:chgData name="David Butler" userId="1d4169bac4fa5473" providerId="LiveId" clId="{23F7BE9B-76DE-41E4-B7A9-F5D7C0D81528}" dt="2024-08-24T17:02:14.264" v="21" actId="26606"/>
          <ac:spMkLst>
            <pc:docMk/>
            <pc:sldMk cId="3495688335" sldId="265"/>
            <ac:spMk id="19" creationId="{42A4FC2C-047E-45A5-965D-8E1E3BF09BC6}"/>
          </ac:spMkLst>
        </pc:spChg>
        <pc:picChg chg="del">
          <ac:chgData name="David Butler" userId="1d4169bac4fa5473" providerId="LiveId" clId="{23F7BE9B-76DE-41E4-B7A9-F5D7C0D81528}" dt="2024-08-24T17:01:11.689" v="19" actId="478"/>
          <ac:picMkLst>
            <pc:docMk/>
            <pc:sldMk cId="3495688335" sldId="265"/>
            <ac:picMk id="12" creationId="{0317A991-DB1F-E7F6-D82D-83010E8F7E87}"/>
          </ac:picMkLst>
        </pc:picChg>
        <pc:picChg chg="add mod">
          <ac:chgData name="David Butler" userId="1d4169bac4fa5473" providerId="LiveId" clId="{23F7BE9B-76DE-41E4-B7A9-F5D7C0D81528}" dt="2024-08-24T17:02:20.224" v="23" actId="1076"/>
          <ac:picMkLst>
            <pc:docMk/>
            <pc:sldMk cId="3495688335" sldId="265"/>
            <ac:picMk id="14" creationId="{B5AA4614-87E5-FD8C-F8BE-B4DA9C3C0FEA}"/>
          </ac:picMkLst>
        </pc:picChg>
      </pc:sldChg>
      <pc:sldChg chg="addSp delSp modSp mod">
        <pc:chgData name="David Butler" userId="1d4169bac4fa5473" providerId="LiveId" clId="{23F7BE9B-76DE-41E4-B7A9-F5D7C0D81528}" dt="2024-08-24T17:03:39.491" v="34" actId="14100"/>
        <pc:sldMkLst>
          <pc:docMk/>
          <pc:sldMk cId="3133725656" sldId="266"/>
        </pc:sldMkLst>
        <pc:spChg chg="add del">
          <ac:chgData name="David Butler" userId="1d4169bac4fa5473" providerId="LiveId" clId="{23F7BE9B-76DE-41E4-B7A9-F5D7C0D81528}" dt="2024-08-24T17:03:33.457" v="31" actId="26606"/>
          <ac:spMkLst>
            <pc:docMk/>
            <pc:sldMk cId="3133725656" sldId="266"/>
            <ac:spMk id="19" creationId="{42A4FC2C-047E-45A5-965D-8E1E3BF09BC6}"/>
          </ac:spMkLst>
        </pc:spChg>
        <pc:picChg chg="del">
          <ac:chgData name="David Butler" userId="1d4169bac4fa5473" providerId="LiveId" clId="{23F7BE9B-76DE-41E4-B7A9-F5D7C0D81528}" dt="2024-08-24T17:02:52.751" v="26" actId="478"/>
          <ac:picMkLst>
            <pc:docMk/>
            <pc:sldMk cId="3133725656" sldId="266"/>
            <ac:picMk id="12" creationId="{294C5D39-E852-2B3D-4B14-138B106C7661}"/>
          </ac:picMkLst>
        </pc:picChg>
        <pc:picChg chg="add mod">
          <ac:chgData name="David Butler" userId="1d4169bac4fa5473" providerId="LiveId" clId="{23F7BE9B-76DE-41E4-B7A9-F5D7C0D81528}" dt="2024-08-24T17:03:39.491" v="34" actId="14100"/>
          <ac:picMkLst>
            <pc:docMk/>
            <pc:sldMk cId="3133725656" sldId="266"/>
            <ac:picMk id="14" creationId="{AB6C177D-5550-02D2-2667-9E5DBBE613A7}"/>
          </ac:picMkLst>
        </pc:picChg>
      </pc:sldChg>
      <pc:sldChg chg="addSp delSp modSp mod">
        <pc:chgData name="David Butler" userId="1d4169bac4fa5473" providerId="LiveId" clId="{23F7BE9B-76DE-41E4-B7A9-F5D7C0D81528}" dt="2024-08-24T17:05:22.054" v="43" actId="14100"/>
        <pc:sldMkLst>
          <pc:docMk/>
          <pc:sldMk cId="1180872043" sldId="267"/>
        </pc:sldMkLst>
        <pc:picChg chg="del">
          <ac:chgData name="David Butler" userId="1d4169bac4fa5473" providerId="LiveId" clId="{23F7BE9B-76DE-41E4-B7A9-F5D7C0D81528}" dt="2024-08-24T17:02:56.161" v="27" actId="478"/>
          <ac:picMkLst>
            <pc:docMk/>
            <pc:sldMk cId="1180872043" sldId="267"/>
            <ac:picMk id="13" creationId="{8154B637-EF6E-8713-27F3-7676CB91DA94}"/>
          </ac:picMkLst>
        </pc:picChg>
        <pc:picChg chg="add mod">
          <ac:chgData name="David Butler" userId="1d4169bac4fa5473" providerId="LiveId" clId="{23F7BE9B-76DE-41E4-B7A9-F5D7C0D81528}" dt="2024-08-24T17:04:08.137" v="37" actId="14100"/>
          <ac:picMkLst>
            <pc:docMk/>
            <pc:sldMk cId="1180872043" sldId="267"/>
            <ac:picMk id="15" creationId="{B93F63C9-3819-8C1A-C593-FBCB7A6C3D57}"/>
          </ac:picMkLst>
        </pc:picChg>
        <pc:picChg chg="add del mod">
          <ac:chgData name="David Butler" userId="1d4169bac4fa5473" providerId="LiveId" clId="{23F7BE9B-76DE-41E4-B7A9-F5D7C0D81528}" dt="2024-08-24T17:05:16.428" v="40" actId="478"/>
          <ac:picMkLst>
            <pc:docMk/>
            <pc:sldMk cId="1180872043" sldId="267"/>
            <ac:picMk id="17" creationId="{D2A05736-7DCD-F58E-39A6-4C45E9680AFC}"/>
          </ac:picMkLst>
        </pc:picChg>
        <pc:picChg chg="add mod">
          <ac:chgData name="David Butler" userId="1d4169bac4fa5473" providerId="LiveId" clId="{23F7BE9B-76DE-41E4-B7A9-F5D7C0D81528}" dt="2024-08-24T17:05:22.054" v="43" actId="14100"/>
          <ac:picMkLst>
            <pc:docMk/>
            <pc:sldMk cId="1180872043" sldId="267"/>
            <ac:picMk id="19" creationId="{38A89850-69C9-A454-F063-5DCBBA895752}"/>
          </ac:picMkLst>
        </pc:picChg>
      </pc:sldChg>
      <pc:sldChg chg="modSp del mod">
        <pc:chgData name="David Butler" userId="1d4169bac4fa5473" providerId="LiveId" clId="{23F7BE9B-76DE-41E4-B7A9-F5D7C0D81528}" dt="2024-08-24T17:03:02.076" v="28" actId="47"/>
        <pc:sldMkLst>
          <pc:docMk/>
          <pc:sldMk cId="1763298654" sldId="268"/>
        </pc:sldMkLst>
        <pc:picChg chg="mod">
          <ac:chgData name="David Butler" userId="1d4169bac4fa5473" providerId="LiveId" clId="{23F7BE9B-76DE-41E4-B7A9-F5D7C0D81528}" dt="2024-08-24T17:02:49.599" v="25" actId="1076"/>
          <ac:picMkLst>
            <pc:docMk/>
            <pc:sldMk cId="1763298654" sldId="268"/>
            <ac:picMk id="8" creationId="{42DC697A-6B4B-79A1-ADA9-031B7CEAB91A}"/>
          </ac:picMkLst>
        </pc:picChg>
      </pc:sldChg>
      <pc:sldChg chg="addSp delSp modSp mod">
        <pc:chgData name="David Butler" userId="1d4169bac4fa5473" providerId="LiveId" clId="{23F7BE9B-76DE-41E4-B7A9-F5D7C0D81528}" dt="2024-08-24T17:05:43.914" v="46" actId="26606"/>
        <pc:sldMkLst>
          <pc:docMk/>
          <pc:sldMk cId="880885464" sldId="269"/>
        </pc:sldMkLst>
        <pc:picChg chg="del">
          <ac:chgData name="David Butler" userId="1d4169bac4fa5473" providerId="LiveId" clId="{23F7BE9B-76DE-41E4-B7A9-F5D7C0D81528}" dt="2024-08-24T17:05:26.222" v="44" actId="478"/>
          <ac:picMkLst>
            <pc:docMk/>
            <pc:sldMk cId="880885464" sldId="269"/>
            <ac:picMk id="11" creationId="{9D51904B-D85F-620D-2ABC-DAAFBA07D1B1}"/>
          </ac:picMkLst>
        </pc:picChg>
        <pc:picChg chg="add mod">
          <ac:chgData name="David Butler" userId="1d4169bac4fa5473" providerId="LiveId" clId="{23F7BE9B-76DE-41E4-B7A9-F5D7C0D81528}" dt="2024-08-24T17:05:43.914" v="46" actId="26606"/>
          <ac:picMkLst>
            <pc:docMk/>
            <pc:sldMk cId="880885464" sldId="269"/>
            <ac:picMk id="13" creationId="{0A20082B-7140-C645-7F3D-0ED7366187D8}"/>
          </ac:picMkLst>
        </pc:picChg>
      </pc:sldChg>
      <pc:sldChg chg="addSp modSp mod">
        <pc:chgData name="David Butler" userId="1d4169bac4fa5473" providerId="LiveId" clId="{23F7BE9B-76DE-41E4-B7A9-F5D7C0D81528}" dt="2024-08-24T17:06:10.676" v="48" actId="26606"/>
        <pc:sldMkLst>
          <pc:docMk/>
          <pc:sldMk cId="4250038612" sldId="272"/>
        </pc:sldMkLst>
        <pc:picChg chg="add mod">
          <ac:chgData name="David Butler" userId="1d4169bac4fa5473" providerId="LiveId" clId="{23F7BE9B-76DE-41E4-B7A9-F5D7C0D81528}" dt="2024-08-24T17:06:10.676" v="48" actId="26606"/>
          <ac:picMkLst>
            <pc:docMk/>
            <pc:sldMk cId="4250038612" sldId="272"/>
            <ac:picMk id="9" creationId="{1E05BBC0-4F29-536B-15A0-EC3467E94517}"/>
          </ac:picMkLst>
        </pc:picChg>
      </pc:sldChg>
      <pc:sldChg chg="addSp delSp modSp mod">
        <pc:chgData name="David Butler" userId="1d4169bac4fa5473" providerId="LiveId" clId="{23F7BE9B-76DE-41E4-B7A9-F5D7C0D81528}" dt="2024-08-24T16:59:39.966" v="11" actId="14100"/>
        <pc:sldMkLst>
          <pc:docMk/>
          <pc:sldMk cId="2254692284" sldId="279"/>
        </pc:sldMkLst>
        <pc:grpChg chg="del">
          <ac:chgData name="David Butler" userId="1d4169bac4fa5473" providerId="LiveId" clId="{23F7BE9B-76DE-41E4-B7A9-F5D7C0D81528}" dt="2024-08-24T16:58:56.068" v="8" actId="478"/>
          <ac:grpSpMkLst>
            <pc:docMk/>
            <pc:sldMk cId="2254692284" sldId="279"/>
            <ac:grpSpMk id="4" creationId="{7D9BA0ED-640B-9A30-7CAD-1100DED14A1B}"/>
          </ac:grpSpMkLst>
        </pc:grpChg>
        <pc:picChg chg="add mod">
          <ac:chgData name="David Butler" userId="1d4169bac4fa5473" providerId="LiveId" clId="{23F7BE9B-76DE-41E4-B7A9-F5D7C0D81528}" dt="2024-08-24T16:59:39.966" v="11" actId="14100"/>
          <ac:picMkLst>
            <pc:docMk/>
            <pc:sldMk cId="2254692284" sldId="279"/>
            <ac:picMk id="6" creationId="{8DCD73B9-9514-31BD-473C-3BBBBAFA72B8}"/>
          </ac:picMkLst>
        </pc:picChg>
      </pc:sldChg>
      <pc:sldChg chg="addSp delSp modSp mod">
        <pc:chgData name="David Butler" userId="1d4169bac4fa5473" providerId="LiveId" clId="{23F7BE9B-76DE-41E4-B7A9-F5D7C0D81528}" dt="2024-08-24T17:00:18.891" v="18" actId="1076"/>
        <pc:sldMkLst>
          <pc:docMk/>
          <pc:sldMk cId="1306493505" sldId="280"/>
        </pc:sldMkLst>
        <pc:picChg chg="del">
          <ac:chgData name="David Butler" userId="1d4169bac4fa5473" providerId="LiveId" clId="{23F7BE9B-76DE-41E4-B7A9-F5D7C0D81528}" dt="2024-08-24T16:59:44.763" v="14" actId="478"/>
          <ac:picMkLst>
            <pc:docMk/>
            <pc:sldMk cId="1306493505" sldId="280"/>
            <ac:picMk id="2" creationId="{8EAA4A43-2631-86C0-3E34-67CC63B1002C}"/>
          </ac:picMkLst>
        </pc:picChg>
        <pc:picChg chg="del">
          <ac:chgData name="David Butler" userId="1d4169bac4fa5473" providerId="LiveId" clId="{23F7BE9B-76DE-41E4-B7A9-F5D7C0D81528}" dt="2024-08-24T16:59:43.252" v="12" actId="478"/>
          <ac:picMkLst>
            <pc:docMk/>
            <pc:sldMk cId="1306493505" sldId="280"/>
            <ac:picMk id="3" creationId="{EF6D0460-8631-EF55-9245-E12FE818C128}"/>
          </ac:picMkLst>
        </pc:picChg>
        <pc:picChg chg="add mod">
          <ac:chgData name="David Butler" userId="1d4169bac4fa5473" providerId="LiveId" clId="{23F7BE9B-76DE-41E4-B7A9-F5D7C0D81528}" dt="2024-08-24T17:00:18.891" v="18" actId="1076"/>
          <ac:picMkLst>
            <pc:docMk/>
            <pc:sldMk cId="1306493505" sldId="280"/>
            <ac:picMk id="5" creationId="{F3A7E9AF-5348-6FC3-C05D-C91A1B004DBA}"/>
          </ac:picMkLst>
        </pc:picChg>
        <pc:picChg chg="del">
          <ac:chgData name="David Butler" userId="1d4169bac4fa5473" providerId="LiveId" clId="{23F7BE9B-76DE-41E4-B7A9-F5D7C0D81528}" dt="2024-08-24T16:59:44.028" v="13" actId="478"/>
          <ac:picMkLst>
            <pc:docMk/>
            <pc:sldMk cId="1306493505" sldId="280"/>
            <ac:picMk id="15" creationId="{2DFD4885-4C69-531B-A867-A33C7DCC9BC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ED2B9D0-7C8D-4061-9F85-B64AAC2CB6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684189"/>
            <a:ext cx="10905066" cy="348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57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9147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255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9812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15D6083-E753-B97D-FF8F-2E2B6840FEE7}"/>
              </a:ext>
            </a:extLst>
          </p:cNvPr>
          <p:cNvSpPr/>
          <p:nvPr/>
        </p:nvSpPr>
        <p:spPr>
          <a:xfrm>
            <a:off x="8098971" y="500743"/>
            <a:ext cx="3581400" cy="7075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6494E31-E2A5-D020-F984-F139AF5F4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860" y="1208314"/>
            <a:ext cx="11563361" cy="26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988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15D6083-E753-B97D-FF8F-2E2B6840FEE7}"/>
              </a:ext>
            </a:extLst>
          </p:cNvPr>
          <p:cNvSpPr/>
          <p:nvPr/>
        </p:nvSpPr>
        <p:spPr>
          <a:xfrm>
            <a:off x="8098971" y="500743"/>
            <a:ext cx="3581400" cy="7075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CD73B9-9514-31BD-473C-3BBBBAFA7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629" y="687995"/>
            <a:ext cx="11373025" cy="3579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692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15D6083-E753-B97D-FF8F-2E2B6840FEE7}"/>
              </a:ext>
            </a:extLst>
          </p:cNvPr>
          <p:cNvSpPr/>
          <p:nvPr/>
        </p:nvSpPr>
        <p:spPr>
          <a:xfrm>
            <a:off x="8098971" y="500743"/>
            <a:ext cx="3581400" cy="7075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A7E9AF-5348-6FC3-C05D-C91A1B004D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122" y="1208314"/>
            <a:ext cx="11693755" cy="228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493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5AA4614-87E5-FD8C-F8BE-B4DA9C3C0F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315" b="-1"/>
          <a:stretch/>
        </p:blipFill>
        <p:spPr>
          <a:xfrm>
            <a:off x="457220" y="310884"/>
            <a:ext cx="11088689" cy="623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688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B6C177D-5550-02D2-2667-9E5DBBE613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013" y="99180"/>
            <a:ext cx="10570012" cy="623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725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078367ED-6A41-BC6B-2041-2B1FF24F4945}"/>
              </a:ext>
            </a:extLst>
          </p:cNvPr>
          <p:cNvSpPr/>
          <p:nvPr/>
        </p:nvSpPr>
        <p:spPr>
          <a:xfrm>
            <a:off x="381000" y="3842657"/>
            <a:ext cx="4332514" cy="267788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93F63C9-3819-8C1A-C593-FBCB7A6C3D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37456"/>
            <a:ext cx="9371134" cy="14913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8A89850-69C9-A454-F063-5DCBBA895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267" y="1747069"/>
            <a:ext cx="7428270" cy="231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872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A20082B-7140-C645-7F3D-0ED736618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729995"/>
            <a:ext cx="10905066" cy="539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885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E05BBC0-4F29-536B-15A0-EC3467E94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1419" y="643466"/>
            <a:ext cx="8409161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038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0</Words>
  <Application>Microsoft Office PowerPoint</Application>
  <PresentationFormat>Widescreen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16</cp:revision>
  <dcterms:created xsi:type="dcterms:W3CDTF">2024-08-22T07:10:36Z</dcterms:created>
  <dcterms:modified xsi:type="dcterms:W3CDTF">2024-08-24T17:06:18Z</dcterms:modified>
</cp:coreProperties>
</file>