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  <p:sldId id="283" r:id="rId4"/>
    <p:sldId id="28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3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29E10BF-2869-4D59-A981-A267A450D325}"/>
    <pc:docChg chg="custSel addSld delSld modSld">
      <pc:chgData name="David Butler" userId="1d4169bac4fa5473" providerId="LiveId" clId="{A29E10BF-2869-4D59-A981-A267A450D325}" dt="2024-08-24T17:11:18.050" v="23" actId="22"/>
      <pc:docMkLst>
        <pc:docMk/>
      </pc:docMkLst>
      <pc:sldChg chg="del">
        <pc:chgData name="David Butler" userId="1d4169bac4fa5473" providerId="LiveId" clId="{A29E10BF-2869-4D59-A981-A267A450D325}" dt="2024-08-24T17:09:52.280" v="12" actId="47"/>
        <pc:sldMkLst>
          <pc:docMk/>
          <pc:sldMk cId="1780957192" sldId="263"/>
        </pc:sldMkLst>
      </pc:sldChg>
      <pc:sldChg chg="del">
        <pc:chgData name="David Butler" userId="1d4169bac4fa5473" providerId="LiveId" clId="{A29E10BF-2869-4D59-A981-A267A450D325}" dt="2024-08-24T17:09:47.265" v="6" actId="47"/>
        <pc:sldMkLst>
          <pc:docMk/>
          <pc:sldMk cId="2763988378" sldId="264"/>
        </pc:sldMkLst>
      </pc:sldChg>
      <pc:sldChg chg="del">
        <pc:chgData name="David Butler" userId="1d4169bac4fa5473" providerId="LiveId" clId="{A29E10BF-2869-4D59-A981-A267A450D325}" dt="2024-08-24T17:09:49.433" v="8" actId="47"/>
        <pc:sldMkLst>
          <pc:docMk/>
          <pc:sldMk cId="3495688335" sldId="265"/>
        </pc:sldMkLst>
      </pc:sldChg>
      <pc:sldChg chg="del">
        <pc:chgData name="David Butler" userId="1d4169bac4fa5473" providerId="LiveId" clId="{A29E10BF-2869-4D59-A981-A267A450D325}" dt="2024-08-24T17:09:45.558" v="4" actId="47"/>
        <pc:sldMkLst>
          <pc:docMk/>
          <pc:sldMk cId="3133725656" sldId="266"/>
        </pc:sldMkLst>
      </pc:sldChg>
      <pc:sldChg chg="del">
        <pc:chgData name="David Butler" userId="1d4169bac4fa5473" providerId="LiveId" clId="{A29E10BF-2869-4D59-A981-A267A450D325}" dt="2024-08-24T17:09:49.952" v="9" actId="47"/>
        <pc:sldMkLst>
          <pc:docMk/>
          <pc:sldMk cId="1180872043" sldId="267"/>
        </pc:sldMkLst>
      </pc:sldChg>
      <pc:sldChg chg="del">
        <pc:chgData name="David Butler" userId="1d4169bac4fa5473" providerId="LiveId" clId="{A29E10BF-2869-4D59-A981-A267A450D325}" dt="2024-08-24T17:09:50.553" v="10" actId="47"/>
        <pc:sldMkLst>
          <pc:docMk/>
          <pc:sldMk cId="880885464" sldId="269"/>
        </pc:sldMkLst>
      </pc:sldChg>
      <pc:sldChg chg="del">
        <pc:chgData name="David Butler" userId="1d4169bac4fa5473" providerId="LiveId" clId="{A29E10BF-2869-4D59-A981-A267A450D325}" dt="2024-08-24T17:09:51.037" v="11" actId="47"/>
        <pc:sldMkLst>
          <pc:docMk/>
          <pc:sldMk cId="579147947" sldId="270"/>
        </pc:sldMkLst>
      </pc:sldChg>
      <pc:sldChg chg="del">
        <pc:chgData name="David Butler" userId="1d4169bac4fa5473" providerId="LiveId" clId="{A29E10BF-2869-4D59-A981-A267A450D325}" dt="2024-08-24T17:09:43.459" v="3" actId="47"/>
        <pc:sldMkLst>
          <pc:docMk/>
          <pc:sldMk cId="4250038612" sldId="272"/>
        </pc:sldMkLst>
      </pc:sldChg>
      <pc:sldChg chg="del">
        <pc:chgData name="David Butler" userId="1d4169bac4fa5473" providerId="LiveId" clId="{A29E10BF-2869-4D59-A981-A267A450D325}" dt="2024-08-24T17:09:42.632" v="2" actId="47"/>
        <pc:sldMkLst>
          <pc:docMk/>
          <pc:sldMk cId="338255238" sldId="277"/>
        </pc:sldMkLst>
      </pc:sldChg>
      <pc:sldChg chg="del">
        <pc:chgData name="David Butler" userId="1d4169bac4fa5473" providerId="LiveId" clId="{A29E10BF-2869-4D59-A981-A267A450D325}" dt="2024-08-24T17:09:41.398" v="1" actId="47"/>
        <pc:sldMkLst>
          <pc:docMk/>
          <pc:sldMk cId="4159812674" sldId="278"/>
        </pc:sldMkLst>
      </pc:sldChg>
      <pc:sldChg chg="del">
        <pc:chgData name="David Butler" userId="1d4169bac4fa5473" providerId="LiveId" clId="{A29E10BF-2869-4D59-A981-A267A450D325}" dt="2024-08-24T17:09:48.682" v="7" actId="47"/>
        <pc:sldMkLst>
          <pc:docMk/>
          <pc:sldMk cId="2254692284" sldId="279"/>
        </pc:sldMkLst>
      </pc:sldChg>
      <pc:sldChg chg="del">
        <pc:chgData name="David Butler" userId="1d4169bac4fa5473" providerId="LiveId" clId="{A29E10BF-2869-4D59-A981-A267A450D325}" dt="2024-08-24T17:09:46.453" v="5" actId="47"/>
        <pc:sldMkLst>
          <pc:docMk/>
          <pc:sldMk cId="1306493505" sldId="280"/>
        </pc:sldMkLst>
      </pc:sldChg>
      <pc:sldChg chg="addSp delSp modSp mod">
        <pc:chgData name="David Butler" userId="1d4169bac4fa5473" providerId="LiveId" clId="{A29E10BF-2869-4D59-A981-A267A450D325}" dt="2024-08-24T17:10:07.020" v="14" actId="26606"/>
        <pc:sldMkLst>
          <pc:docMk/>
          <pc:sldMk cId="2243287904" sldId="281"/>
        </pc:sldMkLst>
        <pc:picChg chg="del">
          <ac:chgData name="David Butler" userId="1d4169bac4fa5473" providerId="LiveId" clId="{A29E10BF-2869-4D59-A981-A267A450D325}" dt="2024-08-24T17:09:39.754" v="0" actId="478"/>
          <ac:picMkLst>
            <pc:docMk/>
            <pc:sldMk cId="2243287904" sldId="281"/>
            <ac:picMk id="3" creationId="{857397E9-D77A-FC52-4C74-F5B2FDBBAC4D}"/>
          </ac:picMkLst>
        </pc:picChg>
        <pc:picChg chg="add mod">
          <ac:chgData name="David Butler" userId="1d4169bac4fa5473" providerId="LiveId" clId="{A29E10BF-2869-4D59-A981-A267A450D325}" dt="2024-08-24T17:10:07.020" v="14" actId="26606"/>
          <ac:picMkLst>
            <pc:docMk/>
            <pc:sldMk cId="2243287904" sldId="281"/>
            <ac:picMk id="5" creationId="{86D7B8AC-29F7-21E5-5D65-7E7356F80515}"/>
          </ac:picMkLst>
        </pc:picChg>
      </pc:sldChg>
      <pc:sldChg chg="addSp modSp new mod setBg">
        <pc:chgData name="David Butler" userId="1d4169bac4fa5473" providerId="LiveId" clId="{A29E10BF-2869-4D59-A981-A267A450D325}" dt="2024-08-24T17:10:28.364" v="20" actId="26606"/>
        <pc:sldMkLst>
          <pc:docMk/>
          <pc:sldMk cId="3218643498" sldId="282"/>
        </pc:sldMkLst>
        <pc:picChg chg="add mod">
          <ac:chgData name="David Butler" userId="1d4169bac4fa5473" providerId="LiveId" clId="{A29E10BF-2869-4D59-A981-A267A450D325}" dt="2024-08-24T17:10:28.364" v="20" actId="26606"/>
          <ac:picMkLst>
            <pc:docMk/>
            <pc:sldMk cId="3218643498" sldId="282"/>
            <ac:picMk id="3" creationId="{A881FC9C-44A4-00E7-C8C7-EF8BC485A4F8}"/>
          </ac:picMkLst>
        </pc:picChg>
      </pc:sldChg>
      <pc:sldChg chg="addSp modSp add mod setBg">
        <pc:chgData name="David Butler" userId="1d4169bac4fa5473" providerId="LiveId" clId="{A29E10BF-2869-4D59-A981-A267A450D325}" dt="2024-08-24T17:10:43.266" v="22" actId="26606"/>
        <pc:sldMkLst>
          <pc:docMk/>
          <pc:sldMk cId="3818312350" sldId="283"/>
        </pc:sldMkLst>
        <pc:picChg chg="add mod">
          <ac:chgData name="David Butler" userId="1d4169bac4fa5473" providerId="LiveId" clId="{A29E10BF-2869-4D59-A981-A267A450D325}" dt="2024-08-24T17:10:43.266" v="22" actId="26606"/>
          <ac:picMkLst>
            <pc:docMk/>
            <pc:sldMk cId="3818312350" sldId="283"/>
            <ac:picMk id="3" creationId="{50417EAE-69B6-98A9-5435-6668A9A3B065}"/>
          </ac:picMkLst>
        </pc:picChg>
      </pc:sldChg>
      <pc:sldChg chg="addSp add mod">
        <pc:chgData name="David Butler" userId="1d4169bac4fa5473" providerId="LiveId" clId="{A29E10BF-2869-4D59-A981-A267A450D325}" dt="2024-08-24T17:11:18.050" v="23" actId="22"/>
        <pc:sldMkLst>
          <pc:docMk/>
          <pc:sldMk cId="2345913350" sldId="284"/>
        </pc:sldMkLst>
        <pc:picChg chg="add">
          <ac:chgData name="David Butler" userId="1d4169bac4fa5473" providerId="LiveId" clId="{A29E10BF-2869-4D59-A981-A267A450D325}" dt="2024-08-24T17:11:18.050" v="23" actId="22"/>
          <ac:picMkLst>
            <pc:docMk/>
            <pc:sldMk cId="2345913350" sldId="284"/>
            <ac:picMk id="3" creationId="{97F00EBE-46DB-DD0C-6846-35A346AC0343}"/>
          </ac:picMkLst>
        </pc:picChg>
      </pc:sldChg>
      <pc:sldChg chg="add">
        <pc:chgData name="David Butler" userId="1d4169bac4fa5473" providerId="LiveId" clId="{A29E10BF-2869-4D59-A981-A267A450D325}" dt="2024-08-24T17:10:14.030" v="18" actId="2890"/>
        <pc:sldMkLst>
          <pc:docMk/>
          <pc:sldMk cId="2293174512" sldId="285"/>
        </pc:sldMkLst>
      </pc:sldChg>
    </pc:docChg>
  </pc:docChgLst>
  <pc:docChgLst>
    <pc:chgData name="David Butler" userId="1d4169bac4fa5473" providerId="LiveId" clId="{E675E800-F231-4199-A735-860255C0B527}"/>
    <pc:docChg chg="custSel delSld modSld sldOrd">
      <pc:chgData name="David Butler" userId="1d4169bac4fa5473" providerId="LiveId" clId="{E675E800-F231-4199-A735-860255C0B527}" dt="2024-11-10T20:13:42.470" v="6" actId="47"/>
      <pc:docMkLst>
        <pc:docMk/>
      </pc:docMkLst>
      <pc:sldChg chg="del ord">
        <pc:chgData name="David Butler" userId="1d4169bac4fa5473" providerId="LiveId" clId="{E675E800-F231-4199-A735-860255C0B527}" dt="2024-11-10T20:13:42.470" v="6" actId="47"/>
        <pc:sldMkLst>
          <pc:docMk/>
          <pc:sldMk cId="2345913350" sldId="284"/>
        </pc:sldMkLst>
      </pc:sldChg>
      <pc:sldChg chg="addSp modSp mod setBg">
        <pc:chgData name="David Butler" userId="1d4169bac4fa5473" providerId="LiveId" clId="{E675E800-F231-4199-A735-860255C0B527}" dt="2024-11-10T20:13:34.116" v="5" actId="26606"/>
        <pc:sldMkLst>
          <pc:docMk/>
          <pc:sldMk cId="2293174512" sldId="285"/>
        </pc:sldMkLst>
        <pc:picChg chg="add mod">
          <ac:chgData name="David Butler" userId="1d4169bac4fa5473" providerId="LiveId" clId="{E675E800-F231-4199-A735-860255C0B527}" dt="2024-11-10T20:13:34.116" v="5" actId="26606"/>
          <ac:picMkLst>
            <pc:docMk/>
            <pc:sldMk cId="2293174512" sldId="285"/>
            <ac:picMk id="3" creationId="{2FBD1E00-45C4-DBEE-2C6C-E23A527CBBF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D7B8AC-29F7-21E5-5D65-7E7356F80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567" y="643466"/>
            <a:ext cx="804486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287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81FC9C-44A4-00E7-C8C7-EF8BC485A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25194"/>
            <a:ext cx="10905066" cy="400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43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417EAE-69B6-98A9-5435-6668A9A3B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70669"/>
            <a:ext cx="10905066" cy="411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3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BD1E00-45C4-DBEE-2C6C-E23A527CB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006" y="643466"/>
            <a:ext cx="755398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74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18</cp:revision>
  <dcterms:created xsi:type="dcterms:W3CDTF">2024-08-22T07:10:36Z</dcterms:created>
  <dcterms:modified xsi:type="dcterms:W3CDTF">2024-11-10T20:13:43Z</dcterms:modified>
</cp:coreProperties>
</file>