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2"/>
    <p:sldId id="264" r:id="rId3"/>
    <p:sldId id="265" r:id="rId4"/>
    <p:sldId id="266" r:id="rId5"/>
    <p:sldId id="267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>
      <p:cViewPr varScale="1">
        <p:scale>
          <a:sx n="59" d="100"/>
          <a:sy n="59" d="100"/>
        </p:scale>
        <p:origin x="244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microsoft.com/office/2016/11/relationships/changesInfo" Target="changesInfos/changesInfo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avid Butler" userId="1d4169bac4fa5473" providerId="LiveId" clId="{419BE2A7-3DA9-4FD4-A205-B02A777E937D}"/>
    <pc:docChg chg="custSel delSld modSld">
      <pc:chgData name="David Butler" userId="1d4169bac4fa5473" providerId="LiveId" clId="{419BE2A7-3DA9-4FD4-A205-B02A777E937D}" dt="2024-08-24T16:09:36.525" v="20" actId="47"/>
      <pc:docMkLst>
        <pc:docMk/>
      </pc:docMkLst>
      <pc:sldChg chg="addSp delSp modSp mod setBg">
        <pc:chgData name="David Butler" userId="1d4169bac4fa5473" providerId="LiveId" clId="{419BE2A7-3DA9-4FD4-A205-B02A777E937D}" dt="2024-08-24T16:07:58.966" v="3" actId="26606"/>
        <pc:sldMkLst>
          <pc:docMk/>
          <pc:sldMk cId="1780957192" sldId="263"/>
        </pc:sldMkLst>
        <pc:picChg chg="del">
          <ac:chgData name="David Butler" userId="1d4169bac4fa5473" providerId="LiveId" clId="{419BE2A7-3DA9-4FD4-A205-B02A777E937D}" dt="2024-08-24T16:07:53.943" v="0" actId="478"/>
          <ac:picMkLst>
            <pc:docMk/>
            <pc:sldMk cId="1780957192" sldId="263"/>
            <ac:picMk id="3" creationId="{3EC08C56-EC55-0B9B-C844-15E9AA2DFC58}"/>
          </ac:picMkLst>
        </pc:picChg>
        <pc:picChg chg="add mod">
          <ac:chgData name="David Butler" userId="1d4169bac4fa5473" providerId="LiveId" clId="{419BE2A7-3DA9-4FD4-A205-B02A777E937D}" dt="2024-08-24T16:07:58.966" v="3" actId="26606"/>
          <ac:picMkLst>
            <pc:docMk/>
            <pc:sldMk cId="1780957192" sldId="263"/>
            <ac:picMk id="4" creationId="{5D70EBBE-BDB4-06EC-FF0F-C18A0B8F3C65}"/>
          </ac:picMkLst>
        </pc:picChg>
      </pc:sldChg>
      <pc:sldChg chg="addSp delSp modSp mod">
        <pc:chgData name="David Butler" userId="1d4169bac4fa5473" providerId="LiveId" clId="{419BE2A7-3DA9-4FD4-A205-B02A777E937D}" dt="2024-08-24T16:08:21.586" v="6" actId="26606"/>
        <pc:sldMkLst>
          <pc:docMk/>
          <pc:sldMk cId="2763988378" sldId="264"/>
        </pc:sldMkLst>
        <pc:picChg chg="del">
          <ac:chgData name="David Butler" userId="1d4169bac4fa5473" providerId="LiveId" clId="{419BE2A7-3DA9-4FD4-A205-B02A777E937D}" dt="2024-08-24T16:08:02.102" v="4" actId="478"/>
          <ac:picMkLst>
            <pc:docMk/>
            <pc:sldMk cId="2763988378" sldId="264"/>
            <ac:picMk id="3" creationId="{214AAE46-CBEA-7765-5AE2-815B4CF0963F}"/>
          </ac:picMkLst>
        </pc:picChg>
        <pc:picChg chg="add mod">
          <ac:chgData name="David Butler" userId="1d4169bac4fa5473" providerId="LiveId" clId="{419BE2A7-3DA9-4FD4-A205-B02A777E937D}" dt="2024-08-24T16:08:21.586" v="6" actId="26606"/>
          <ac:picMkLst>
            <pc:docMk/>
            <pc:sldMk cId="2763988378" sldId="264"/>
            <ac:picMk id="4" creationId="{3654C17D-8DE2-6577-45CD-32173E28F48F}"/>
          </ac:picMkLst>
        </pc:picChg>
      </pc:sldChg>
      <pc:sldChg chg="addSp delSp modSp mod">
        <pc:chgData name="David Butler" userId="1d4169bac4fa5473" providerId="LiveId" clId="{419BE2A7-3DA9-4FD4-A205-B02A777E937D}" dt="2024-08-24T16:08:39.579" v="9" actId="26606"/>
        <pc:sldMkLst>
          <pc:docMk/>
          <pc:sldMk cId="3495688335" sldId="265"/>
        </pc:sldMkLst>
        <pc:picChg chg="del">
          <ac:chgData name="David Butler" userId="1d4169bac4fa5473" providerId="LiveId" clId="{419BE2A7-3DA9-4FD4-A205-B02A777E937D}" dt="2024-08-24T16:08:23.947" v="7" actId="478"/>
          <ac:picMkLst>
            <pc:docMk/>
            <pc:sldMk cId="3495688335" sldId="265"/>
            <ac:picMk id="3" creationId="{7B43ACED-00DE-C8A1-7899-4B976919863B}"/>
          </ac:picMkLst>
        </pc:picChg>
        <pc:picChg chg="add mod">
          <ac:chgData name="David Butler" userId="1d4169bac4fa5473" providerId="LiveId" clId="{419BE2A7-3DA9-4FD4-A205-B02A777E937D}" dt="2024-08-24T16:08:39.579" v="9" actId="26606"/>
          <ac:picMkLst>
            <pc:docMk/>
            <pc:sldMk cId="3495688335" sldId="265"/>
            <ac:picMk id="4" creationId="{9482C0D7-04E9-C455-090C-7983DF784B5B}"/>
          </ac:picMkLst>
        </pc:picChg>
      </pc:sldChg>
      <pc:sldChg chg="addSp delSp modSp mod">
        <pc:chgData name="David Butler" userId="1d4169bac4fa5473" providerId="LiveId" clId="{419BE2A7-3DA9-4FD4-A205-B02A777E937D}" dt="2024-08-24T16:09:01.733" v="12" actId="26606"/>
        <pc:sldMkLst>
          <pc:docMk/>
          <pc:sldMk cId="3133725656" sldId="266"/>
        </pc:sldMkLst>
        <pc:picChg chg="del">
          <ac:chgData name="David Butler" userId="1d4169bac4fa5473" providerId="LiveId" clId="{419BE2A7-3DA9-4FD4-A205-B02A777E937D}" dt="2024-08-24T16:08:42.223" v="10" actId="478"/>
          <ac:picMkLst>
            <pc:docMk/>
            <pc:sldMk cId="3133725656" sldId="266"/>
            <ac:picMk id="3" creationId="{A82CB64A-8C47-23F4-43E3-8763AC3E88DB}"/>
          </ac:picMkLst>
        </pc:picChg>
        <pc:picChg chg="add mod">
          <ac:chgData name="David Butler" userId="1d4169bac4fa5473" providerId="LiveId" clId="{419BE2A7-3DA9-4FD4-A205-B02A777E937D}" dt="2024-08-24T16:09:01.733" v="12" actId="26606"/>
          <ac:picMkLst>
            <pc:docMk/>
            <pc:sldMk cId="3133725656" sldId="266"/>
            <ac:picMk id="4" creationId="{25466604-F0CD-537E-810D-269D082822C6}"/>
          </ac:picMkLst>
        </pc:picChg>
      </pc:sldChg>
      <pc:sldChg chg="addSp delSp modSp mod">
        <pc:chgData name="David Butler" userId="1d4169bac4fa5473" providerId="LiveId" clId="{419BE2A7-3DA9-4FD4-A205-B02A777E937D}" dt="2024-08-24T16:09:17.150" v="15" actId="26606"/>
        <pc:sldMkLst>
          <pc:docMk/>
          <pc:sldMk cId="1180872043" sldId="267"/>
        </pc:sldMkLst>
        <pc:picChg chg="del">
          <ac:chgData name="David Butler" userId="1d4169bac4fa5473" providerId="LiveId" clId="{419BE2A7-3DA9-4FD4-A205-B02A777E937D}" dt="2024-08-24T16:09:14.804" v="13" actId="478"/>
          <ac:picMkLst>
            <pc:docMk/>
            <pc:sldMk cId="1180872043" sldId="267"/>
            <ac:picMk id="3" creationId="{57B15174-DF69-D456-7CC3-0D932EC4BA39}"/>
          </ac:picMkLst>
        </pc:picChg>
        <pc:picChg chg="add mod">
          <ac:chgData name="David Butler" userId="1d4169bac4fa5473" providerId="LiveId" clId="{419BE2A7-3DA9-4FD4-A205-B02A777E937D}" dt="2024-08-24T16:09:17.150" v="15" actId="26606"/>
          <ac:picMkLst>
            <pc:docMk/>
            <pc:sldMk cId="1180872043" sldId="267"/>
            <ac:picMk id="4" creationId="{8D503E6D-F2C2-8A3E-FEBC-8D6988A20F40}"/>
          </ac:picMkLst>
        </pc:picChg>
      </pc:sldChg>
      <pc:sldChg chg="delSp del mod">
        <pc:chgData name="David Butler" userId="1d4169bac4fa5473" providerId="LiveId" clId="{419BE2A7-3DA9-4FD4-A205-B02A777E937D}" dt="2024-08-24T16:09:36.525" v="20" actId="47"/>
        <pc:sldMkLst>
          <pc:docMk/>
          <pc:sldMk cId="3540293876" sldId="268"/>
        </pc:sldMkLst>
        <pc:picChg chg="del">
          <ac:chgData name="David Butler" userId="1d4169bac4fa5473" providerId="LiveId" clId="{419BE2A7-3DA9-4FD4-A205-B02A777E937D}" dt="2024-08-24T16:09:19.559" v="16" actId="478"/>
          <ac:picMkLst>
            <pc:docMk/>
            <pc:sldMk cId="3540293876" sldId="268"/>
            <ac:picMk id="3" creationId="{95C22B3E-2213-13A0-A5B7-973375164DC0}"/>
          </ac:picMkLst>
        </pc:picChg>
      </pc:sldChg>
      <pc:sldChg chg="del">
        <pc:chgData name="David Butler" userId="1d4169bac4fa5473" providerId="LiveId" clId="{419BE2A7-3DA9-4FD4-A205-B02A777E937D}" dt="2024-08-24T16:09:35.913" v="19" actId="47"/>
        <pc:sldMkLst>
          <pc:docMk/>
          <pc:sldMk cId="3211038532" sldId="269"/>
        </pc:sldMkLst>
      </pc:sldChg>
      <pc:sldChg chg="del">
        <pc:chgData name="David Butler" userId="1d4169bac4fa5473" providerId="LiveId" clId="{419BE2A7-3DA9-4FD4-A205-B02A777E937D}" dt="2024-08-24T16:09:34.015" v="17" actId="47"/>
        <pc:sldMkLst>
          <pc:docMk/>
          <pc:sldMk cId="3863588606" sldId="270"/>
        </pc:sldMkLst>
      </pc:sldChg>
      <pc:sldChg chg="del">
        <pc:chgData name="David Butler" userId="1d4169bac4fa5473" providerId="LiveId" clId="{419BE2A7-3DA9-4FD4-A205-B02A777E937D}" dt="2024-08-24T16:09:34.871" v="18" actId="47"/>
        <pc:sldMkLst>
          <pc:docMk/>
          <pc:sldMk cId="758275048" sldId="271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3C378F-7B62-4592-1368-4DFEECF6EDC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7983B22-B4A7-15A9-BBF5-A866E7BCEEE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B1BAE7F-7C69-CC4B-9C3C-C1E77F0E2A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B0D4A-942B-4218-9B9F-969C49710F73}" type="datetimeFigureOut">
              <a:rPr lang="en-GB" smtClean="0"/>
              <a:t>24/08/2024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4D20417-DCBD-5671-72F9-2808461173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8391528-F289-55B5-F5EC-A119FBDD93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7C539-F140-4DC5-94C4-B2537609D8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800948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20212D-15F5-DB62-2876-7626CBA5B7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C3C7187-3D10-652C-3E55-13F36C50E98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557B78-C7F8-7B63-F9BF-F560EDFA44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B0D4A-942B-4218-9B9F-969C49710F73}" type="datetimeFigureOut">
              <a:rPr lang="en-GB" smtClean="0"/>
              <a:t>24/08/2024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8A78D6-DE63-38D9-268A-4E0AB67132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CD8051-9B73-4C29-615C-DC117DD4B2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7C539-F140-4DC5-94C4-B2537609D8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634626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E7F4876-9F8B-8641-BAA4-8671F5F49CB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EE89ED0-12FC-4D88-6D83-DD239BE3851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568BBE5-0173-99F8-9EC2-2578A87106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B0D4A-942B-4218-9B9F-969C49710F73}" type="datetimeFigureOut">
              <a:rPr lang="en-GB" smtClean="0"/>
              <a:t>24/08/2024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F335465-1D56-7EA4-3BE7-40A11A3A3B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A0C95-C540-31CA-FB4A-EA274213DA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7C539-F140-4DC5-94C4-B2537609D8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72953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2F60A4-4D04-54D6-C9BB-D116973AED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534625-EF6B-DE13-7DF9-07B10B88983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E6008D8-6A75-1864-0451-E107CD036E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B0D4A-942B-4218-9B9F-969C49710F73}" type="datetimeFigureOut">
              <a:rPr lang="en-GB" smtClean="0"/>
              <a:t>24/08/2024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D332F5-4C99-F50A-B520-2877AA3F9A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7FAB7FC-2069-41CA-41DE-CB3EA72513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7C539-F140-4DC5-94C4-B2537609D8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70865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EEAF7A-3C29-792C-1B01-B138CFDB90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5ADA9B9-6B2D-1B53-FCF3-77931CA9E6C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6A2AD1E-DF30-7358-A0AB-7CA2406F65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B0D4A-942B-4218-9B9F-969C49710F73}" type="datetimeFigureOut">
              <a:rPr lang="en-GB" smtClean="0"/>
              <a:t>24/08/2024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C1713EB-801C-9210-702E-F3AE892D80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8E6801-D792-12D8-255A-3424E54F44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7C539-F140-4DC5-94C4-B2537609D8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047620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57D425-E806-E404-3E4D-B16F7992AA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DB2190-5152-697E-D53B-682F451AB1F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D28C996-75E2-A996-8804-3ABDE0858C1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6137A87-50ED-F0EF-DA34-A81E576332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B0D4A-942B-4218-9B9F-969C49710F73}" type="datetimeFigureOut">
              <a:rPr lang="en-GB" smtClean="0"/>
              <a:t>24/08/2024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E4B3F7D-BA3A-C5B0-8292-077846C77D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FD72E65-8F90-A67E-B999-15DE207BF9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7C539-F140-4DC5-94C4-B2537609D8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857143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B69293-092B-328A-C976-1B4B8955FA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5A96F14-F732-99AB-BE0B-01AE60C3C28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8396997-C5F8-4F92-3A03-7A3E27A6D5D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1A3B26E-DCF6-2228-D13C-1AC1B41EDC0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6A91337-B9B9-9173-E52F-FE14D0B5646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EC22564-1353-AA6E-4309-37730CA291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B0D4A-942B-4218-9B9F-969C49710F73}" type="datetimeFigureOut">
              <a:rPr lang="en-GB" smtClean="0"/>
              <a:t>24/08/2024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C190FA6-D85E-01C1-FEDA-25B639184F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DE9F1B5-45E3-08C4-C9AF-1B85E2FD8F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7C539-F140-4DC5-94C4-B2537609D8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409434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8F06AC-623C-7BD5-2C1B-F64AF08254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7BC3CE8-AD3E-FAF3-0854-9E79075169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B0D4A-942B-4218-9B9F-969C49710F73}" type="datetimeFigureOut">
              <a:rPr lang="en-GB" smtClean="0"/>
              <a:t>24/08/2024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E661E10-64F3-9560-4098-9698C9E774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A0DFB50-F583-12B9-5C64-0F6F1EF0D0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7C539-F140-4DC5-94C4-B2537609D8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270928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41AB65B-48A6-B29A-BD4E-AF65B5D0F2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B0D4A-942B-4218-9B9F-969C49710F73}" type="datetimeFigureOut">
              <a:rPr lang="en-GB" smtClean="0"/>
              <a:t>24/08/2024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7799C6E-4899-BC82-C479-B681F5C656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5E7C743-336C-AA82-EB73-FC7E519C99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7C539-F140-4DC5-94C4-B2537609D8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657983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502300-4856-A1EE-D9AE-59E933E503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02BCC25-0386-F037-9A63-22D41486FFA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B921427-9DAD-8CE8-6CD2-0C00A4E694E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D58E319-3B5E-E592-5EDD-13DD3F7891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B0D4A-942B-4218-9B9F-969C49710F73}" type="datetimeFigureOut">
              <a:rPr lang="en-GB" smtClean="0"/>
              <a:t>24/08/2024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97F8AC0-966B-3198-A848-E8BABBD25A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FF1B3AA-55DC-7F88-1E06-1F81535C93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7C539-F140-4DC5-94C4-B2537609D8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521060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27E9B0-EB59-56D5-EDDC-AC1668F7A2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38FFD43-3535-877F-BD71-D94D846C8C3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595ED61-0A15-EA75-07EE-0003101A0CC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323E25C-45BF-0173-80F1-0751BC018D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B0D4A-942B-4218-9B9F-969C49710F73}" type="datetimeFigureOut">
              <a:rPr lang="en-GB" smtClean="0"/>
              <a:t>24/08/2024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018A2E5-971F-7D27-57B3-05E4EEC1D7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C451ABE-7120-8E33-9186-76E59FC1FB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7C539-F140-4DC5-94C4-B2537609D8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987838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1B6C030-6631-989B-B55F-D37A2407AC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44A1889-433D-ADE7-7DE9-8FB0CB0FEDF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2F4F5C-0AB6-9C18-3C76-83A8AC2AC6D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6F8B0D4A-942B-4218-9B9F-969C49710F73}" type="datetimeFigureOut">
              <a:rPr lang="en-GB" smtClean="0"/>
              <a:t>24/08/2024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D1464C-2269-00C0-071A-F8538FF5C0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99BB980-C0BD-0E9A-9813-8714D2A2DC1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667C539-F140-4DC5-94C4-B2537609D8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74209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5D70EBBE-BDB4-06EC-FF0F-C18A0B8F3C6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3467" y="1779610"/>
            <a:ext cx="10905066" cy="32987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09571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3654C17D-8DE2-6577-45CD-32173E28F48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3467" y="1643295"/>
            <a:ext cx="10905066" cy="35714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39883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9482C0D7-04E9-C455-090C-7983DF784B5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3467" y="1656928"/>
            <a:ext cx="10905066" cy="35441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56883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5466604-F0CD-537E-810D-269D082822C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3467" y="1616033"/>
            <a:ext cx="10905066" cy="36259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37256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8D503E6D-F2C2-8A3E-FEBC-8D6988A20F4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3467" y="2270336"/>
            <a:ext cx="10905066" cy="23173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087204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46</TotalTime>
  <Words>0</Words>
  <Application>Microsoft Office PowerPoint</Application>
  <PresentationFormat>Widescreen</PresentationFormat>
  <Paragraphs>0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Aptos</vt:lpstr>
      <vt:lpstr>Aptos Display</vt:lpstr>
      <vt:lpstr>Arial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Grizli777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David Butler</dc:creator>
  <cp:lastModifiedBy>David Butler</cp:lastModifiedBy>
  <cp:revision>11</cp:revision>
  <dcterms:created xsi:type="dcterms:W3CDTF">2024-08-22T07:10:36Z</dcterms:created>
  <dcterms:modified xsi:type="dcterms:W3CDTF">2024-08-24T16:09:41Z</dcterms:modified>
</cp:coreProperties>
</file>