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5" r:id="rId4"/>
    <p:sldId id="268" r:id="rId5"/>
    <p:sldId id="266" r:id="rId6"/>
    <p:sldId id="267" r:id="rId7"/>
    <p:sldId id="269" r:id="rId8"/>
    <p:sldId id="272" r:id="rId9"/>
    <p:sldId id="270" r:id="rId10"/>
    <p:sldId id="271" r:id="rId11"/>
    <p:sldId id="273" r:id="rId12"/>
    <p:sldId id="277" r:id="rId13"/>
    <p:sldId id="27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2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4F10449E-51F3-42BE-B251-3953A3FC5A9C}"/>
    <pc:docChg chg="custSel delSld modSld">
      <pc:chgData name="David Butler" userId="1d4169bac4fa5473" providerId="LiveId" clId="{4F10449E-51F3-42BE-B251-3953A3FC5A9C}" dt="2024-08-24T16:44:17.550" v="46" actId="47"/>
      <pc:docMkLst>
        <pc:docMk/>
      </pc:docMkLst>
      <pc:sldChg chg="addSp delSp modSp mod">
        <pc:chgData name="David Butler" userId="1d4169bac4fa5473" providerId="LiveId" clId="{4F10449E-51F3-42BE-B251-3953A3FC5A9C}" dt="2024-08-24T16:39:39.888" v="2" actId="26606"/>
        <pc:sldMkLst>
          <pc:docMk/>
          <pc:sldMk cId="1780957192" sldId="263"/>
        </pc:sldMkLst>
        <pc:picChg chg="del">
          <ac:chgData name="David Butler" userId="1d4169bac4fa5473" providerId="LiveId" clId="{4F10449E-51F3-42BE-B251-3953A3FC5A9C}" dt="2024-08-24T16:39:37.162" v="0" actId="478"/>
          <ac:picMkLst>
            <pc:docMk/>
            <pc:sldMk cId="1780957192" sldId="263"/>
            <ac:picMk id="8" creationId="{C3D0B059-A81E-AF07-EB43-FCC267E5589E}"/>
          </ac:picMkLst>
        </pc:picChg>
        <pc:picChg chg="add mod">
          <ac:chgData name="David Butler" userId="1d4169bac4fa5473" providerId="LiveId" clId="{4F10449E-51F3-42BE-B251-3953A3FC5A9C}" dt="2024-08-24T16:39:39.888" v="2" actId="26606"/>
          <ac:picMkLst>
            <pc:docMk/>
            <pc:sldMk cId="1780957192" sldId="263"/>
            <ac:picMk id="10" creationId="{018A8090-E8F5-C203-D4B3-177D4D604C7D}"/>
          </ac:picMkLst>
        </pc:picChg>
      </pc:sldChg>
      <pc:sldChg chg="addSp delSp modSp mod">
        <pc:chgData name="David Butler" userId="1d4169bac4fa5473" providerId="LiveId" clId="{4F10449E-51F3-42BE-B251-3953A3FC5A9C}" dt="2024-08-24T16:40:23.555" v="10" actId="208"/>
        <pc:sldMkLst>
          <pc:docMk/>
          <pc:sldMk cId="2763988378" sldId="264"/>
        </pc:sldMkLst>
        <pc:spChg chg="add mod">
          <ac:chgData name="David Butler" userId="1d4169bac4fa5473" providerId="LiveId" clId="{4F10449E-51F3-42BE-B251-3953A3FC5A9C}" dt="2024-08-24T16:40:23.555" v="10" actId="208"/>
          <ac:spMkLst>
            <pc:docMk/>
            <pc:sldMk cId="2763988378" sldId="264"/>
            <ac:spMk id="9" creationId="{815D6083-E753-B97D-FF8F-2E2B6840FEE7}"/>
          </ac:spMkLst>
        </pc:spChg>
        <pc:picChg chg="del">
          <ac:chgData name="David Butler" userId="1d4169bac4fa5473" providerId="LiveId" clId="{4F10449E-51F3-42BE-B251-3953A3FC5A9C}" dt="2024-08-24T16:39:42.098" v="3" actId="478"/>
          <ac:picMkLst>
            <pc:docMk/>
            <pc:sldMk cId="2763988378" sldId="264"/>
            <ac:picMk id="6" creationId="{44E963C1-0AB8-3AD4-EBD7-6848175A0403}"/>
          </ac:picMkLst>
        </pc:picChg>
        <pc:picChg chg="add mod">
          <ac:chgData name="David Butler" userId="1d4169bac4fa5473" providerId="LiveId" clId="{4F10449E-51F3-42BE-B251-3953A3FC5A9C}" dt="2024-08-24T16:40:17.036" v="7" actId="27614"/>
          <ac:picMkLst>
            <pc:docMk/>
            <pc:sldMk cId="2763988378" sldId="264"/>
            <ac:picMk id="8" creationId="{A9B37302-D958-E27E-B2B0-A222E48825F8}"/>
          </ac:picMkLst>
        </pc:picChg>
      </pc:sldChg>
      <pc:sldChg chg="addSp delSp modSp mod">
        <pc:chgData name="David Butler" userId="1d4169bac4fa5473" providerId="LiveId" clId="{4F10449E-51F3-42BE-B251-3953A3FC5A9C}" dt="2024-08-24T16:40:50.580" v="13" actId="26606"/>
        <pc:sldMkLst>
          <pc:docMk/>
          <pc:sldMk cId="3495688335" sldId="265"/>
        </pc:sldMkLst>
        <pc:picChg chg="del">
          <ac:chgData name="David Butler" userId="1d4169bac4fa5473" providerId="LiveId" clId="{4F10449E-51F3-42BE-B251-3953A3FC5A9C}" dt="2024-08-24T16:40:27.214" v="11" actId="478"/>
          <ac:picMkLst>
            <pc:docMk/>
            <pc:sldMk cId="3495688335" sldId="265"/>
            <ac:picMk id="6" creationId="{222D8805-91F1-41B6-7A83-9036B2978AAD}"/>
          </ac:picMkLst>
        </pc:picChg>
        <pc:picChg chg="add mod">
          <ac:chgData name="David Butler" userId="1d4169bac4fa5473" providerId="LiveId" clId="{4F10449E-51F3-42BE-B251-3953A3FC5A9C}" dt="2024-08-24T16:40:50.580" v="13" actId="26606"/>
          <ac:picMkLst>
            <pc:docMk/>
            <pc:sldMk cId="3495688335" sldId="265"/>
            <ac:picMk id="8" creationId="{3B359556-C5F9-05FC-4D14-2F68A9034512}"/>
          </ac:picMkLst>
        </pc:picChg>
      </pc:sldChg>
      <pc:sldChg chg="addSp delSp modSp mod">
        <pc:chgData name="David Butler" userId="1d4169bac4fa5473" providerId="LiveId" clId="{4F10449E-51F3-42BE-B251-3953A3FC5A9C}" dt="2024-08-24T16:41:38.029" v="20" actId="14100"/>
        <pc:sldMkLst>
          <pc:docMk/>
          <pc:sldMk cId="3133725656" sldId="266"/>
        </pc:sldMkLst>
        <pc:picChg chg="del">
          <ac:chgData name="David Butler" userId="1d4169bac4fa5473" providerId="LiveId" clId="{4F10449E-51F3-42BE-B251-3953A3FC5A9C}" dt="2024-08-24T16:41:18.023" v="17" actId="478"/>
          <ac:picMkLst>
            <pc:docMk/>
            <pc:sldMk cId="3133725656" sldId="266"/>
            <ac:picMk id="6" creationId="{09AB8C3F-B6D2-FE9E-787D-1AA876BB44DD}"/>
          </ac:picMkLst>
        </pc:picChg>
        <pc:picChg chg="add mod">
          <ac:chgData name="David Butler" userId="1d4169bac4fa5473" providerId="LiveId" clId="{4F10449E-51F3-42BE-B251-3953A3FC5A9C}" dt="2024-08-24T16:41:38.029" v="20" actId="14100"/>
          <ac:picMkLst>
            <pc:docMk/>
            <pc:sldMk cId="3133725656" sldId="266"/>
            <ac:picMk id="8" creationId="{9F514791-CEF7-DA0F-9AAE-630EFBCD7B53}"/>
          </ac:picMkLst>
        </pc:picChg>
      </pc:sldChg>
      <pc:sldChg chg="addSp delSp modSp mod">
        <pc:chgData name="David Butler" userId="1d4169bac4fa5473" providerId="LiveId" clId="{4F10449E-51F3-42BE-B251-3953A3FC5A9C}" dt="2024-08-24T16:42:27.823" v="25" actId="1076"/>
        <pc:sldMkLst>
          <pc:docMk/>
          <pc:sldMk cId="1180872043" sldId="267"/>
        </pc:sldMkLst>
        <pc:picChg chg="del">
          <ac:chgData name="David Butler" userId="1d4169bac4fa5473" providerId="LiveId" clId="{4F10449E-51F3-42BE-B251-3953A3FC5A9C}" dt="2024-08-24T16:41:41.095" v="21" actId="478"/>
          <ac:picMkLst>
            <pc:docMk/>
            <pc:sldMk cId="1180872043" sldId="267"/>
            <ac:picMk id="6" creationId="{E332D5D0-77B0-20B8-873A-2BFFC1E0A9AF}"/>
          </ac:picMkLst>
        </pc:picChg>
        <pc:picChg chg="add mod">
          <ac:chgData name="David Butler" userId="1d4169bac4fa5473" providerId="LiveId" clId="{4F10449E-51F3-42BE-B251-3953A3FC5A9C}" dt="2024-08-24T16:42:27.823" v="25" actId="1076"/>
          <ac:picMkLst>
            <pc:docMk/>
            <pc:sldMk cId="1180872043" sldId="267"/>
            <ac:picMk id="9" creationId="{9F973147-2E87-62DE-99E8-1381A0DB48D6}"/>
          </ac:picMkLst>
        </pc:picChg>
      </pc:sldChg>
      <pc:sldChg chg="addSp delSp modSp mod">
        <pc:chgData name="David Butler" userId="1d4169bac4fa5473" providerId="LiveId" clId="{4F10449E-51F3-42BE-B251-3953A3FC5A9C}" dt="2024-08-24T16:41:14.621" v="16" actId="26606"/>
        <pc:sldMkLst>
          <pc:docMk/>
          <pc:sldMk cId="1763298654" sldId="268"/>
        </pc:sldMkLst>
        <pc:picChg chg="add mod">
          <ac:chgData name="David Butler" userId="1d4169bac4fa5473" providerId="LiveId" clId="{4F10449E-51F3-42BE-B251-3953A3FC5A9C}" dt="2024-08-24T16:41:14.621" v="16" actId="26606"/>
          <ac:picMkLst>
            <pc:docMk/>
            <pc:sldMk cId="1763298654" sldId="268"/>
            <ac:picMk id="3" creationId="{3719F85D-3C74-5CB5-B98C-AF5D4132FA03}"/>
          </ac:picMkLst>
        </pc:picChg>
        <pc:picChg chg="del">
          <ac:chgData name="David Butler" userId="1d4169bac4fa5473" providerId="LiveId" clId="{4F10449E-51F3-42BE-B251-3953A3FC5A9C}" dt="2024-08-24T16:40:53.644" v="14" actId="478"/>
          <ac:picMkLst>
            <pc:docMk/>
            <pc:sldMk cId="1763298654" sldId="268"/>
            <ac:picMk id="6" creationId="{222D8805-91F1-41B6-7A83-9036B2978AAD}"/>
          </ac:picMkLst>
        </pc:picChg>
      </pc:sldChg>
      <pc:sldChg chg="addSp delSp modSp mod setBg">
        <pc:chgData name="David Butler" userId="1d4169bac4fa5473" providerId="LiveId" clId="{4F10449E-51F3-42BE-B251-3953A3FC5A9C}" dt="2024-08-24T16:42:54.982" v="31" actId="14100"/>
        <pc:sldMkLst>
          <pc:docMk/>
          <pc:sldMk cId="880885464" sldId="269"/>
        </pc:sldMkLst>
        <pc:picChg chg="del">
          <ac:chgData name="David Butler" userId="1d4169bac4fa5473" providerId="LiveId" clId="{4F10449E-51F3-42BE-B251-3953A3FC5A9C}" dt="2024-08-24T16:42:32.211" v="27" actId="478"/>
          <ac:picMkLst>
            <pc:docMk/>
            <pc:sldMk cId="880885464" sldId="269"/>
            <ac:picMk id="3" creationId="{11816F1D-C858-8125-48C5-4CB13128C94A}"/>
          </ac:picMkLst>
        </pc:picChg>
        <pc:picChg chg="del">
          <ac:chgData name="David Butler" userId="1d4169bac4fa5473" providerId="LiveId" clId="{4F10449E-51F3-42BE-B251-3953A3FC5A9C}" dt="2024-08-24T16:42:31.310" v="26" actId="478"/>
          <ac:picMkLst>
            <pc:docMk/>
            <pc:sldMk cId="880885464" sldId="269"/>
            <ac:picMk id="5" creationId="{887E2EDC-9A70-AC47-08D2-980309E53BB1}"/>
          </ac:picMkLst>
        </pc:picChg>
        <pc:picChg chg="add mod">
          <ac:chgData name="David Butler" userId="1d4169bac4fa5473" providerId="LiveId" clId="{4F10449E-51F3-42BE-B251-3953A3FC5A9C}" dt="2024-08-24T16:42:54.982" v="31" actId="14100"/>
          <ac:picMkLst>
            <pc:docMk/>
            <pc:sldMk cId="880885464" sldId="269"/>
            <ac:picMk id="7" creationId="{F7A6F1B0-962C-2420-BAE8-697420ADFA5C}"/>
          </ac:picMkLst>
        </pc:picChg>
      </pc:sldChg>
      <pc:sldChg chg="addSp delSp modSp mod">
        <pc:chgData name="David Butler" userId="1d4169bac4fa5473" providerId="LiveId" clId="{4F10449E-51F3-42BE-B251-3953A3FC5A9C}" dt="2024-08-24T16:43:35.211" v="37" actId="26606"/>
        <pc:sldMkLst>
          <pc:docMk/>
          <pc:sldMk cId="579147947" sldId="270"/>
        </pc:sldMkLst>
        <pc:picChg chg="del">
          <ac:chgData name="David Butler" userId="1d4169bac4fa5473" providerId="LiveId" clId="{4F10449E-51F3-42BE-B251-3953A3FC5A9C}" dt="2024-08-24T16:43:19.109" v="35" actId="478"/>
          <ac:picMkLst>
            <pc:docMk/>
            <pc:sldMk cId="579147947" sldId="270"/>
            <ac:picMk id="3" creationId="{210863B4-18E5-FC8F-BE77-8B93DA2D7FB1}"/>
          </ac:picMkLst>
        </pc:picChg>
        <pc:picChg chg="add mod">
          <ac:chgData name="David Butler" userId="1d4169bac4fa5473" providerId="LiveId" clId="{4F10449E-51F3-42BE-B251-3953A3FC5A9C}" dt="2024-08-24T16:43:35.211" v="37" actId="26606"/>
          <ac:picMkLst>
            <pc:docMk/>
            <pc:sldMk cId="579147947" sldId="270"/>
            <ac:picMk id="5" creationId="{BFB638D2-6047-AA71-5B07-5316A050D834}"/>
          </ac:picMkLst>
        </pc:picChg>
      </pc:sldChg>
      <pc:sldChg chg="addSp delSp modSp mod">
        <pc:chgData name="David Butler" userId="1d4169bac4fa5473" providerId="LiveId" clId="{4F10449E-51F3-42BE-B251-3953A3FC5A9C}" dt="2024-08-24T16:43:51.334" v="40" actId="26606"/>
        <pc:sldMkLst>
          <pc:docMk/>
          <pc:sldMk cId="1838020890" sldId="271"/>
        </pc:sldMkLst>
        <pc:picChg chg="del">
          <ac:chgData name="David Butler" userId="1d4169bac4fa5473" providerId="LiveId" clId="{4F10449E-51F3-42BE-B251-3953A3FC5A9C}" dt="2024-08-24T16:43:38.670" v="38" actId="478"/>
          <ac:picMkLst>
            <pc:docMk/>
            <pc:sldMk cId="1838020890" sldId="271"/>
            <ac:picMk id="3" creationId="{336681E5-1CC0-52F0-383E-D5456CAE9633}"/>
          </ac:picMkLst>
        </pc:picChg>
        <pc:picChg chg="add mod">
          <ac:chgData name="David Butler" userId="1d4169bac4fa5473" providerId="LiveId" clId="{4F10449E-51F3-42BE-B251-3953A3FC5A9C}" dt="2024-08-24T16:43:51.334" v="40" actId="26606"/>
          <ac:picMkLst>
            <pc:docMk/>
            <pc:sldMk cId="1838020890" sldId="271"/>
            <ac:picMk id="5" creationId="{CC359A8B-0764-8B50-F653-B5E76B1F3004}"/>
          </ac:picMkLst>
        </pc:picChg>
      </pc:sldChg>
      <pc:sldChg chg="addSp delSp modSp mod setBg">
        <pc:chgData name="David Butler" userId="1d4169bac4fa5473" providerId="LiveId" clId="{4F10449E-51F3-42BE-B251-3953A3FC5A9C}" dt="2024-08-24T16:43:16.665" v="34" actId="26606"/>
        <pc:sldMkLst>
          <pc:docMk/>
          <pc:sldMk cId="4250038612" sldId="272"/>
        </pc:sldMkLst>
        <pc:picChg chg="add mod">
          <ac:chgData name="David Butler" userId="1d4169bac4fa5473" providerId="LiveId" clId="{4F10449E-51F3-42BE-B251-3953A3FC5A9C}" dt="2024-08-24T16:43:16.665" v="34" actId="26606"/>
          <ac:picMkLst>
            <pc:docMk/>
            <pc:sldMk cId="4250038612" sldId="272"/>
            <ac:picMk id="4" creationId="{4E012BB2-03E9-4D17-FCFF-B034746BAE9F}"/>
          </ac:picMkLst>
        </pc:picChg>
        <pc:picChg chg="del">
          <ac:chgData name="David Butler" userId="1d4169bac4fa5473" providerId="LiveId" clId="{4F10449E-51F3-42BE-B251-3953A3FC5A9C}" dt="2024-08-24T16:43:01.634" v="32" actId="478"/>
          <ac:picMkLst>
            <pc:docMk/>
            <pc:sldMk cId="4250038612" sldId="272"/>
            <ac:picMk id="5" creationId="{887E2EDC-9A70-AC47-08D2-980309E53BB1}"/>
          </ac:picMkLst>
        </pc:picChg>
      </pc:sldChg>
      <pc:sldChg chg="addSp delSp modSp mod">
        <pc:chgData name="David Butler" userId="1d4169bac4fa5473" providerId="LiveId" clId="{4F10449E-51F3-42BE-B251-3953A3FC5A9C}" dt="2024-08-24T16:44:07.608" v="43" actId="26606"/>
        <pc:sldMkLst>
          <pc:docMk/>
          <pc:sldMk cId="3406665879" sldId="273"/>
        </pc:sldMkLst>
        <pc:picChg chg="del">
          <ac:chgData name="David Butler" userId="1d4169bac4fa5473" providerId="LiveId" clId="{4F10449E-51F3-42BE-B251-3953A3FC5A9C}" dt="2024-08-24T16:43:55.140" v="41" actId="478"/>
          <ac:picMkLst>
            <pc:docMk/>
            <pc:sldMk cId="3406665879" sldId="273"/>
            <ac:picMk id="3" creationId="{58D8FF24-7B0D-50FE-4C36-FEDE87667B7B}"/>
          </ac:picMkLst>
        </pc:picChg>
        <pc:picChg chg="add mod">
          <ac:chgData name="David Butler" userId="1d4169bac4fa5473" providerId="LiveId" clId="{4F10449E-51F3-42BE-B251-3953A3FC5A9C}" dt="2024-08-24T16:44:07.608" v="43" actId="26606"/>
          <ac:picMkLst>
            <pc:docMk/>
            <pc:sldMk cId="3406665879" sldId="273"/>
            <ac:picMk id="5" creationId="{1277A117-045D-D977-1275-1D966AA605CA}"/>
          </ac:picMkLst>
        </pc:picChg>
      </pc:sldChg>
      <pc:sldChg chg="del">
        <pc:chgData name="David Butler" userId="1d4169bac4fa5473" providerId="LiveId" clId="{4F10449E-51F3-42BE-B251-3953A3FC5A9C}" dt="2024-08-24T16:44:15.639" v="44" actId="47"/>
        <pc:sldMkLst>
          <pc:docMk/>
          <pc:sldMk cId="2436262770" sldId="274"/>
        </pc:sldMkLst>
      </pc:sldChg>
      <pc:sldChg chg="del">
        <pc:chgData name="David Butler" userId="1d4169bac4fa5473" providerId="LiveId" clId="{4F10449E-51F3-42BE-B251-3953A3FC5A9C}" dt="2024-08-24T16:44:16.933" v="45" actId="47"/>
        <pc:sldMkLst>
          <pc:docMk/>
          <pc:sldMk cId="2434530611" sldId="275"/>
        </pc:sldMkLst>
      </pc:sldChg>
      <pc:sldChg chg="del">
        <pc:chgData name="David Butler" userId="1d4169bac4fa5473" providerId="LiveId" clId="{4F10449E-51F3-42BE-B251-3953A3FC5A9C}" dt="2024-08-24T16:44:17.550" v="46" actId="47"/>
        <pc:sldMkLst>
          <pc:docMk/>
          <pc:sldMk cId="3667483936" sldId="27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C378F-7B62-4592-1368-4DFEECF6ED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983B22-B4A7-15A9-BBF5-A866E7BCEE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1BAE7F-7C69-CC4B-9C3C-C1E77F0E2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D20417-DCBD-5671-72F9-280846117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391528-F289-55B5-F5EC-A119FBDD9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094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0212D-15F5-DB62-2876-7626CBA5B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3C7187-3D10-652C-3E55-13F36C50E9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57B78-C7F8-7B63-F9BF-F560EDFA4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8A78D6-DE63-38D9-268A-4E0AB6713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CD8051-9B73-4C29-615C-DC117DD4B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462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E7F4876-9F8B-8641-BAA4-8671F5F49C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E89ED0-12FC-4D88-6D83-DD239BE385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68BBE5-0173-99F8-9EC2-2578A8710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335465-1D56-7EA4-3BE7-40A11A3A3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A0C95-C540-31CA-FB4A-EA274213D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295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2F60A4-4D04-54D6-C9BB-D116973AE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34625-EF6B-DE13-7DF9-07B10B8898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6008D8-6A75-1864-0451-E107CD036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332F5-4C99-F50A-B520-2877AA3F9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FAB7FC-2069-41CA-41DE-CB3EA7251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86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EEAF7A-3C29-792C-1B01-B138CFDB9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ADA9B9-6B2D-1B53-FCF3-77931CA9E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A2AD1E-DF30-7358-A0AB-7CA2406F6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1713EB-801C-9210-702E-F3AE892D8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8E6801-D792-12D8-255A-3424E54F4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4762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7D425-E806-E404-3E4D-B16F7992A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DB2190-5152-697E-D53B-682F451AB1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28C996-75E2-A996-8804-3ABDE0858C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137A87-50ED-F0EF-DA34-A81E57633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4B3F7D-BA3A-C5B0-8292-077846C77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D72E65-8F90-A67E-B999-15DE207BF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5714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69293-092B-328A-C976-1B4B8955FA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A96F14-F732-99AB-BE0B-01AE60C3C2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396997-C5F8-4F92-3A03-7A3E27A6D5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A3B26E-DCF6-2228-D13C-1AC1B41EDC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A91337-B9B9-9173-E52F-FE14D0B564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C22564-1353-AA6E-4309-37730CA29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C190FA6-D85E-01C1-FEDA-25B639184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DE9F1B5-45E3-08C4-C9AF-1B85E2FD8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0943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8F06AC-623C-7BD5-2C1B-F64AF0825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BC3CE8-AD3E-FAF3-0854-9E7907516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1E10-64F3-9560-4098-9698C9E77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0DFB50-F583-12B9-5C64-0F6F1EF0D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092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1AB65B-48A6-B29A-BD4E-AF65B5D0F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799C6E-4899-BC82-C479-B681F5C65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E7C743-336C-AA82-EB73-FC7E519C9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798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02300-4856-A1EE-D9AE-59E933E50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2BCC25-0386-F037-9A63-22D41486FF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921427-9DAD-8CE8-6CD2-0C00A4E694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58E319-3B5E-E592-5EDD-13DD3F789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7F8AC0-966B-3198-A848-E8BABBD25A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F1B3AA-55DC-7F88-1E06-1F81535C9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2106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27E9B0-EB59-56D5-EDDC-AC1668F7A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38FFD43-3535-877F-BD71-D94D846C8C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95ED61-0A15-EA75-07EE-0003101A0C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23E25C-45BF-0173-80F1-0751BC018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18A2E5-971F-7D27-57B3-05E4EEC1D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451ABE-7120-8E33-9186-76E59FC1F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8783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1B6C030-6631-989B-B55F-D37A2407A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4A1889-433D-ADE7-7DE9-8FB0CB0FED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2F4F5C-0AB6-9C18-3C76-83A8AC2AC6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D1464C-2269-00C0-071A-F8538FF5C0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9BB980-C0BD-0E9A-9813-8714D2A2DC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420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018A8090-E8F5-C203-D4B3-177D4D604C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2038604"/>
            <a:ext cx="10905066" cy="2780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9571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C359A8B-0764-8B50-F653-B5E76B1F30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438825"/>
            <a:ext cx="10905066" cy="3980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0208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277A117-045D-D977-1275-1D966AA605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138936"/>
            <a:ext cx="10905066" cy="4580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6658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2552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9812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lose-up of a picture&#10;&#10;Description automatically generated">
            <a:extLst>
              <a:ext uri="{FF2B5EF4-FFF2-40B4-BE49-F238E27FC236}">
                <a16:creationId xmlns:a16="http://schemas.microsoft.com/office/drawing/2014/main" id="{A9B37302-D958-E27E-B2B0-A222E48825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784522"/>
            <a:ext cx="10905066" cy="528895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815D6083-E753-B97D-FF8F-2E2B6840FEE7}"/>
              </a:ext>
            </a:extLst>
          </p:cNvPr>
          <p:cNvSpPr/>
          <p:nvPr/>
        </p:nvSpPr>
        <p:spPr>
          <a:xfrm>
            <a:off x="8098971" y="500743"/>
            <a:ext cx="3581400" cy="70757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3988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B359556-C5F9-05FC-4D14-2F68A90345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765977"/>
            <a:ext cx="10905066" cy="3326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6883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719F85D-3C74-5CB5-B98C-AF5D4132FA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738716"/>
            <a:ext cx="10905066" cy="3380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2986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F514791-CEF7-DA0F-9AAE-630EFBCD7B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840" y="600960"/>
            <a:ext cx="11867997" cy="1489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7256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078367ED-6A41-BC6B-2041-2B1FF24F4945}"/>
              </a:ext>
            </a:extLst>
          </p:cNvPr>
          <p:cNvSpPr/>
          <p:nvPr/>
        </p:nvSpPr>
        <p:spPr>
          <a:xfrm>
            <a:off x="381000" y="3842657"/>
            <a:ext cx="4332514" cy="267788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F973147-2E87-62DE-99E8-1381A0DB48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7257" y="152343"/>
            <a:ext cx="7692612" cy="6553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8720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7A6F1B0-962C-2420-BAE8-697420ADFA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609" y="1614835"/>
            <a:ext cx="11921763" cy="2086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8854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E012BB2-03E9-4D17-FCFF-B034746BAE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9447" y="643466"/>
            <a:ext cx="8473106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0386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FB638D2-6047-AA71-5B07-5316A050D8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839047"/>
            <a:ext cx="10905066" cy="5179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1479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0</Words>
  <Application>Microsoft Office PowerPoint</Application>
  <PresentationFormat>Widescreen</PresentationFormat>
  <Paragraphs>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David Butler</dc:creator>
  <cp:lastModifiedBy>David Butler</cp:lastModifiedBy>
  <cp:revision>13</cp:revision>
  <dcterms:created xsi:type="dcterms:W3CDTF">2024-08-22T07:10:36Z</dcterms:created>
  <dcterms:modified xsi:type="dcterms:W3CDTF">2024-08-24T16:44:25Z</dcterms:modified>
</cp:coreProperties>
</file>