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8" r:id="rId5"/>
    <p:sldId id="266" r:id="rId6"/>
    <p:sldId id="267" r:id="rId7"/>
    <p:sldId id="269" r:id="rId8"/>
    <p:sldId id="272" r:id="rId9"/>
    <p:sldId id="270" r:id="rId10"/>
    <p:sldId id="271" r:id="rId11"/>
    <p:sldId id="273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6CBC40-063A-4954-B2F3-043FFC901C8D}" v="1" dt="2024-08-24T16:46:27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96CBC40-063A-4954-B2F3-043FFC901C8D}"/>
    <pc:docChg chg="custSel modSld">
      <pc:chgData name="David Butler" userId="1d4169bac4fa5473" providerId="LiveId" clId="{196CBC40-063A-4954-B2F3-043FFC901C8D}" dt="2024-08-24T16:49:35.700" v="43" actId="26606"/>
      <pc:docMkLst>
        <pc:docMk/>
      </pc:docMkLst>
      <pc:sldChg chg="addSp delSp modSp mod">
        <pc:chgData name="David Butler" userId="1d4169bac4fa5473" providerId="LiveId" clId="{196CBC40-063A-4954-B2F3-043FFC901C8D}" dt="2024-08-24T16:45:31.644" v="2" actId="26606"/>
        <pc:sldMkLst>
          <pc:docMk/>
          <pc:sldMk cId="1780957192" sldId="263"/>
        </pc:sldMkLst>
        <pc:picChg chg="del">
          <ac:chgData name="David Butler" userId="1d4169bac4fa5473" providerId="LiveId" clId="{196CBC40-063A-4954-B2F3-043FFC901C8D}" dt="2024-08-24T16:45:06.132" v="0" actId="478"/>
          <ac:picMkLst>
            <pc:docMk/>
            <pc:sldMk cId="1780957192" sldId="263"/>
            <ac:picMk id="10" creationId="{018A8090-E8F5-C203-D4B3-177D4D604C7D}"/>
          </ac:picMkLst>
        </pc:picChg>
        <pc:picChg chg="add mod">
          <ac:chgData name="David Butler" userId="1d4169bac4fa5473" providerId="LiveId" clId="{196CBC40-063A-4954-B2F3-043FFC901C8D}" dt="2024-08-24T16:45:31.644" v="2" actId="26606"/>
          <ac:picMkLst>
            <pc:docMk/>
            <pc:sldMk cId="1780957192" sldId="263"/>
            <ac:picMk id="12" creationId="{39623267-9480-095F-3B0A-48721D009D81}"/>
          </ac:picMkLst>
        </pc:picChg>
      </pc:sldChg>
      <pc:sldChg chg="addSp delSp modSp mod">
        <pc:chgData name="David Butler" userId="1d4169bac4fa5473" providerId="LiveId" clId="{196CBC40-063A-4954-B2F3-043FFC901C8D}" dt="2024-08-24T16:46:27.769" v="12" actId="164"/>
        <pc:sldMkLst>
          <pc:docMk/>
          <pc:sldMk cId="2763988378" sldId="264"/>
        </pc:sldMkLst>
        <pc:spChg chg="add mod">
          <ac:chgData name="David Butler" userId="1d4169bac4fa5473" providerId="LiveId" clId="{196CBC40-063A-4954-B2F3-043FFC901C8D}" dt="2024-08-24T16:46:27.769" v="12" actId="164"/>
          <ac:spMkLst>
            <pc:docMk/>
            <pc:sldMk cId="2763988378" sldId="264"/>
            <ac:spMk id="12" creationId="{EFDA0876-8CEE-6A31-5252-22B190BFC258}"/>
          </ac:spMkLst>
        </pc:spChg>
        <pc:grpChg chg="add mod">
          <ac:chgData name="David Butler" userId="1d4169bac4fa5473" providerId="LiveId" clId="{196CBC40-063A-4954-B2F3-043FFC901C8D}" dt="2024-08-24T16:46:27.769" v="12" actId="164"/>
          <ac:grpSpMkLst>
            <pc:docMk/>
            <pc:sldMk cId="2763988378" sldId="264"/>
            <ac:grpSpMk id="13" creationId="{CA908B95-99BD-0DEF-732F-7ED8E5D78727}"/>
          </ac:grpSpMkLst>
        </pc:grpChg>
        <pc:picChg chg="del">
          <ac:chgData name="David Butler" userId="1d4169bac4fa5473" providerId="LiveId" clId="{196CBC40-063A-4954-B2F3-043FFC901C8D}" dt="2024-08-24T16:45:34.430" v="3" actId="478"/>
          <ac:picMkLst>
            <pc:docMk/>
            <pc:sldMk cId="2763988378" sldId="264"/>
            <ac:picMk id="8" creationId="{A9B37302-D958-E27E-B2B0-A222E48825F8}"/>
          </ac:picMkLst>
        </pc:picChg>
        <pc:picChg chg="add mod">
          <ac:chgData name="David Butler" userId="1d4169bac4fa5473" providerId="LiveId" clId="{196CBC40-063A-4954-B2F3-043FFC901C8D}" dt="2024-08-24T16:46:27.769" v="12" actId="164"/>
          <ac:picMkLst>
            <pc:docMk/>
            <pc:sldMk cId="2763988378" sldId="264"/>
            <ac:picMk id="11" creationId="{A0E24A8B-1179-A375-23CF-CAB88B54287C}"/>
          </ac:picMkLst>
        </pc:picChg>
      </pc:sldChg>
      <pc:sldChg chg="addSp delSp modSp mod">
        <pc:chgData name="David Butler" userId="1d4169bac4fa5473" providerId="LiveId" clId="{196CBC40-063A-4954-B2F3-043FFC901C8D}" dt="2024-08-24T16:46:46.507" v="15" actId="26606"/>
        <pc:sldMkLst>
          <pc:docMk/>
          <pc:sldMk cId="3495688335" sldId="265"/>
        </pc:sldMkLst>
        <pc:picChg chg="del">
          <ac:chgData name="David Butler" userId="1d4169bac4fa5473" providerId="LiveId" clId="{196CBC40-063A-4954-B2F3-043FFC901C8D}" dt="2024-08-24T16:46:31.112" v="13" actId="478"/>
          <ac:picMkLst>
            <pc:docMk/>
            <pc:sldMk cId="3495688335" sldId="265"/>
            <ac:picMk id="8" creationId="{3B359556-C5F9-05FC-4D14-2F68A9034512}"/>
          </ac:picMkLst>
        </pc:picChg>
        <pc:picChg chg="add mod">
          <ac:chgData name="David Butler" userId="1d4169bac4fa5473" providerId="LiveId" clId="{196CBC40-063A-4954-B2F3-043FFC901C8D}" dt="2024-08-24T16:46:46.507" v="15" actId="26606"/>
          <ac:picMkLst>
            <pc:docMk/>
            <pc:sldMk cId="3495688335" sldId="265"/>
            <ac:picMk id="10" creationId="{ED4F9FDA-6762-64EB-4BBE-1160D8771839}"/>
          </ac:picMkLst>
        </pc:picChg>
      </pc:sldChg>
      <pc:sldChg chg="addSp delSp modSp mod">
        <pc:chgData name="David Butler" userId="1d4169bac4fa5473" providerId="LiveId" clId="{196CBC40-063A-4954-B2F3-043FFC901C8D}" dt="2024-08-24T16:47:30.197" v="23" actId="26606"/>
        <pc:sldMkLst>
          <pc:docMk/>
          <pc:sldMk cId="3133725656" sldId="266"/>
        </pc:sldMkLst>
        <pc:picChg chg="del">
          <ac:chgData name="David Butler" userId="1d4169bac4fa5473" providerId="LiveId" clId="{196CBC40-063A-4954-B2F3-043FFC901C8D}" dt="2024-08-24T16:47:13.386" v="21" actId="478"/>
          <ac:picMkLst>
            <pc:docMk/>
            <pc:sldMk cId="3133725656" sldId="266"/>
            <ac:picMk id="8" creationId="{9F514791-CEF7-DA0F-9AAE-630EFBCD7B53}"/>
          </ac:picMkLst>
        </pc:picChg>
        <pc:picChg chg="add mod">
          <ac:chgData name="David Butler" userId="1d4169bac4fa5473" providerId="LiveId" clId="{196CBC40-063A-4954-B2F3-043FFC901C8D}" dt="2024-08-24T16:47:30.197" v="23" actId="26606"/>
          <ac:picMkLst>
            <pc:docMk/>
            <pc:sldMk cId="3133725656" sldId="266"/>
            <ac:picMk id="10" creationId="{AD5DBD0A-8712-260E-570C-3A46E030D357}"/>
          </ac:picMkLst>
        </pc:picChg>
      </pc:sldChg>
      <pc:sldChg chg="addSp delSp modSp mod">
        <pc:chgData name="David Butler" userId="1d4169bac4fa5473" providerId="LiveId" clId="{196CBC40-063A-4954-B2F3-043FFC901C8D}" dt="2024-08-24T16:47:57.268" v="27" actId="14100"/>
        <pc:sldMkLst>
          <pc:docMk/>
          <pc:sldMk cId="1180872043" sldId="267"/>
        </pc:sldMkLst>
        <pc:picChg chg="del">
          <ac:chgData name="David Butler" userId="1d4169bac4fa5473" providerId="LiveId" clId="{196CBC40-063A-4954-B2F3-043FFC901C8D}" dt="2024-08-24T16:47:49.710" v="24" actId="478"/>
          <ac:picMkLst>
            <pc:docMk/>
            <pc:sldMk cId="1180872043" sldId="267"/>
            <ac:picMk id="9" creationId="{9F973147-2E87-62DE-99E8-1381A0DB48D6}"/>
          </ac:picMkLst>
        </pc:picChg>
        <pc:picChg chg="add mod">
          <ac:chgData name="David Butler" userId="1d4169bac4fa5473" providerId="LiveId" clId="{196CBC40-063A-4954-B2F3-043FFC901C8D}" dt="2024-08-24T16:47:57.268" v="27" actId="14100"/>
          <ac:picMkLst>
            <pc:docMk/>
            <pc:sldMk cId="1180872043" sldId="267"/>
            <ac:picMk id="11" creationId="{3494ACCF-E315-0638-5158-70598BBC3EB4}"/>
          </ac:picMkLst>
        </pc:picChg>
      </pc:sldChg>
      <pc:sldChg chg="addSp delSp modSp mod">
        <pc:chgData name="David Butler" userId="1d4169bac4fa5473" providerId="LiveId" clId="{196CBC40-063A-4954-B2F3-043FFC901C8D}" dt="2024-08-24T16:47:09.533" v="20" actId="1076"/>
        <pc:sldMkLst>
          <pc:docMk/>
          <pc:sldMk cId="1763298654" sldId="268"/>
        </pc:sldMkLst>
        <pc:picChg chg="del">
          <ac:chgData name="David Butler" userId="1d4169bac4fa5473" providerId="LiveId" clId="{196CBC40-063A-4954-B2F3-043FFC901C8D}" dt="2024-08-24T16:46:49.227" v="16" actId="478"/>
          <ac:picMkLst>
            <pc:docMk/>
            <pc:sldMk cId="1763298654" sldId="268"/>
            <ac:picMk id="3" creationId="{3719F85D-3C74-5CB5-B98C-AF5D4132FA03}"/>
          </ac:picMkLst>
        </pc:picChg>
        <pc:picChg chg="add mod">
          <ac:chgData name="David Butler" userId="1d4169bac4fa5473" providerId="LiveId" clId="{196CBC40-063A-4954-B2F3-043FFC901C8D}" dt="2024-08-24T16:47:09.533" v="20" actId="1076"/>
          <ac:picMkLst>
            <pc:docMk/>
            <pc:sldMk cId="1763298654" sldId="268"/>
            <ac:picMk id="5" creationId="{8E2334DC-638E-8F70-1DFC-E76B3EBF8B1F}"/>
          </ac:picMkLst>
        </pc:picChg>
      </pc:sldChg>
      <pc:sldChg chg="addSp delSp modSp mod">
        <pc:chgData name="David Butler" userId="1d4169bac4fa5473" providerId="LiveId" clId="{196CBC40-063A-4954-B2F3-043FFC901C8D}" dt="2024-08-24T16:48:20.471" v="31" actId="27614"/>
        <pc:sldMkLst>
          <pc:docMk/>
          <pc:sldMk cId="880885464" sldId="269"/>
        </pc:sldMkLst>
        <pc:picChg chg="del">
          <ac:chgData name="David Butler" userId="1d4169bac4fa5473" providerId="LiveId" clId="{196CBC40-063A-4954-B2F3-043FFC901C8D}" dt="2024-08-24T16:47:59.844" v="28" actId="478"/>
          <ac:picMkLst>
            <pc:docMk/>
            <pc:sldMk cId="880885464" sldId="269"/>
            <ac:picMk id="7" creationId="{F7A6F1B0-962C-2420-BAE8-697420ADFA5C}"/>
          </ac:picMkLst>
        </pc:picChg>
        <pc:picChg chg="add mod">
          <ac:chgData name="David Butler" userId="1d4169bac4fa5473" providerId="LiveId" clId="{196CBC40-063A-4954-B2F3-043FFC901C8D}" dt="2024-08-24T16:48:20.471" v="31" actId="27614"/>
          <ac:picMkLst>
            <pc:docMk/>
            <pc:sldMk cId="880885464" sldId="269"/>
            <ac:picMk id="9" creationId="{7DAE9CC4-7A8A-FBE4-643F-18D72A7A46F5}"/>
          </ac:picMkLst>
        </pc:picChg>
      </pc:sldChg>
      <pc:sldChg chg="addSp delSp modSp mod">
        <pc:chgData name="David Butler" userId="1d4169bac4fa5473" providerId="LiveId" clId="{196CBC40-063A-4954-B2F3-043FFC901C8D}" dt="2024-08-24T16:48:59.578" v="37" actId="26606"/>
        <pc:sldMkLst>
          <pc:docMk/>
          <pc:sldMk cId="579147947" sldId="270"/>
        </pc:sldMkLst>
        <pc:picChg chg="del">
          <ac:chgData name="David Butler" userId="1d4169bac4fa5473" providerId="LiveId" clId="{196CBC40-063A-4954-B2F3-043FFC901C8D}" dt="2024-08-24T16:48:44.101" v="35" actId="478"/>
          <ac:picMkLst>
            <pc:docMk/>
            <pc:sldMk cId="579147947" sldId="270"/>
            <ac:picMk id="5" creationId="{BFB638D2-6047-AA71-5B07-5316A050D834}"/>
          </ac:picMkLst>
        </pc:picChg>
        <pc:picChg chg="add mod">
          <ac:chgData name="David Butler" userId="1d4169bac4fa5473" providerId="LiveId" clId="{196CBC40-063A-4954-B2F3-043FFC901C8D}" dt="2024-08-24T16:48:59.578" v="37" actId="26606"/>
          <ac:picMkLst>
            <pc:docMk/>
            <pc:sldMk cId="579147947" sldId="270"/>
            <ac:picMk id="7" creationId="{EA51CB31-33AB-06D3-34FD-0D37CEA90BC4}"/>
          </ac:picMkLst>
        </pc:picChg>
      </pc:sldChg>
      <pc:sldChg chg="addSp delSp modSp mod">
        <pc:chgData name="David Butler" userId="1d4169bac4fa5473" providerId="LiveId" clId="{196CBC40-063A-4954-B2F3-043FFC901C8D}" dt="2024-08-24T16:49:18.539" v="40" actId="26606"/>
        <pc:sldMkLst>
          <pc:docMk/>
          <pc:sldMk cId="1838020890" sldId="271"/>
        </pc:sldMkLst>
        <pc:picChg chg="del">
          <ac:chgData name="David Butler" userId="1d4169bac4fa5473" providerId="LiveId" clId="{196CBC40-063A-4954-B2F3-043FFC901C8D}" dt="2024-08-24T16:49:02.115" v="38" actId="478"/>
          <ac:picMkLst>
            <pc:docMk/>
            <pc:sldMk cId="1838020890" sldId="271"/>
            <ac:picMk id="5" creationId="{CC359A8B-0764-8B50-F653-B5E76B1F3004}"/>
          </ac:picMkLst>
        </pc:picChg>
        <pc:picChg chg="add mod">
          <ac:chgData name="David Butler" userId="1d4169bac4fa5473" providerId="LiveId" clId="{196CBC40-063A-4954-B2F3-043FFC901C8D}" dt="2024-08-24T16:49:18.539" v="40" actId="26606"/>
          <ac:picMkLst>
            <pc:docMk/>
            <pc:sldMk cId="1838020890" sldId="271"/>
            <ac:picMk id="7" creationId="{D0A8BCE1-0A9A-7B6D-1E35-BD886743F5F0}"/>
          </ac:picMkLst>
        </pc:picChg>
      </pc:sldChg>
      <pc:sldChg chg="addSp delSp modSp mod">
        <pc:chgData name="David Butler" userId="1d4169bac4fa5473" providerId="LiveId" clId="{196CBC40-063A-4954-B2F3-043FFC901C8D}" dt="2024-08-24T16:48:41.155" v="34" actId="26606"/>
        <pc:sldMkLst>
          <pc:docMk/>
          <pc:sldMk cId="4250038612" sldId="272"/>
        </pc:sldMkLst>
        <pc:picChg chg="del">
          <ac:chgData name="David Butler" userId="1d4169bac4fa5473" providerId="LiveId" clId="{196CBC40-063A-4954-B2F3-043FFC901C8D}" dt="2024-08-24T16:48:27.032" v="32" actId="478"/>
          <ac:picMkLst>
            <pc:docMk/>
            <pc:sldMk cId="4250038612" sldId="272"/>
            <ac:picMk id="4" creationId="{4E012BB2-03E9-4D17-FCFF-B034746BAE9F}"/>
          </ac:picMkLst>
        </pc:picChg>
        <pc:picChg chg="add mod">
          <ac:chgData name="David Butler" userId="1d4169bac4fa5473" providerId="LiveId" clId="{196CBC40-063A-4954-B2F3-043FFC901C8D}" dt="2024-08-24T16:48:41.155" v="34" actId="26606"/>
          <ac:picMkLst>
            <pc:docMk/>
            <pc:sldMk cId="4250038612" sldId="272"/>
            <ac:picMk id="7" creationId="{88C5C3B0-B043-85AE-F0D0-BB6ABBE8B11D}"/>
          </ac:picMkLst>
        </pc:picChg>
      </pc:sldChg>
      <pc:sldChg chg="addSp delSp modSp mod">
        <pc:chgData name="David Butler" userId="1d4169bac4fa5473" providerId="LiveId" clId="{196CBC40-063A-4954-B2F3-043FFC901C8D}" dt="2024-08-24T16:49:35.700" v="43" actId="26606"/>
        <pc:sldMkLst>
          <pc:docMk/>
          <pc:sldMk cId="3406665879" sldId="273"/>
        </pc:sldMkLst>
        <pc:picChg chg="del">
          <ac:chgData name="David Butler" userId="1d4169bac4fa5473" providerId="LiveId" clId="{196CBC40-063A-4954-B2F3-043FFC901C8D}" dt="2024-08-24T16:49:21.227" v="41" actId="478"/>
          <ac:picMkLst>
            <pc:docMk/>
            <pc:sldMk cId="3406665879" sldId="273"/>
            <ac:picMk id="5" creationId="{1277A117-045D-D977-1275-1D966AA605CA}"/>
          </ac:picMkLst>
        </pc:picChg>
        <pc:picChg chg="add mod">
          <ac:chgData name="David Butler" userId="1d4169bac4fa5473" providerId="LiveId" clId="{196CBC40-063A-4954-B2F3-043FFC901C8D}" dt="2024-08-24T16:49:35.700" v="43" actId="26606"/>
          <ac:picMkLst>
            <pc:docMk/>
            <pc:sldMk cId="3406665879" sldId="273"/>
            <ac:picMk id="7" creationId="{D7DC59EF-04D4-52F7-B2D4-EAD35608A7A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623267-9480-095F-3B0A-48721D009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20393"/>
            <a:ext cx="10905066" cy="261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A8BCE1-0A9A-7B6D-1E35-BD886743F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402" y="643466"/>
            <a:ext cx="95231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2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DC59EF-04D4-52F7-B2D4-EAD35608A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79719"/>
            <a:ext cx="10905066" cy="38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6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55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81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908B95-99BD-0DEF-732F-7ED8E5D78727}"/>
              </a:ext>
            </a:extLst>
          </p:cNvPr>
          <p:cNvGrpSpPr/>
          <p:nvPr/>
        </p:nvGrpSpPr>
        <p:grpSpPr>
          <a:xfrm>
            <a:off x="898182" y="130629"/>
            <a:ext cx="10809318" cy="6433457"/>
            <a:chOff x="898182" y="130629"/>
            <a:chExt cx="10809318" cy="643345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0E24A8B-1179-A375-23CF-CAB88B542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8182" y="239486"/>
              <a:ext cx="10809318" cy="6324600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FDA0876-8CEE-6A31-5252-22B190BFC258}"/>
                </a:ext>
              </a:extLst>
            </p:cNvPr>
            <p:cNvSpPr/>
            <p:nvPr/>
          </p:nvSpPr>
          <p:spPr>
            <a:xfrm>
              <a:off x="8784771" y="130629"/>
              <a:ext cx="2623458" cy="7075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4F9FDA-6762-64EB-4BBE-1160D8771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93351"/>
            <a:ext cx="10905066" cy="38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2334DC-638E-8F70-1DFC-E76B3EBF8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6" y="330179"/>
            <a:ext cx="12133108" cy="21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D5DBD0A-8712-260E-570C-3A46E030D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56" y="643466"/>
            <a:ext cx="960528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78367ED-6A41-BC6B-2041-2B1FF24F4945}"/>
              </a:ext>
            </a:extLst>
          </p:cNvPr>
          <p:cNvSpPr/>
          <p:nvPr/>
        </p:nvSpPr>
        <p:spPr>
          <a:xfrm>
            <a:off x="381000" y="3842657"/>
            <a:ext cx="4332514" cy="26778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94ACCF-E315-0638-5158-70598BBC3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402771"/>
            <a:ext cx="11574165" cy="611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test&#10;&#10;Description automatically generated">
            <a:extLst>
              <a:ext uri="{FF2B5EF4-FFF2-40B4-BE49-F238E27FC236}">
                <a16:creationId xmlns:a16="http://schemas.microsoft.com/office/drawing/2014/main" id="{7DAE9CC4-7A8A-FBE4-643F-18D72A7A4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02512"/>
            <a:ext cx="10905066" cy="42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8C5C3B0-B043-85AE-F0D0-BB6ABBE8B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34245"/>
            <a:ext cx="10905066" cy="378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38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51CB31-33AB-06D3-34FD-0D37CEA90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447" y="643466"/>
            <a:ext cx="847310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4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14</cp:revision>
  <dcterms:created xsi:type="dcterms:W3CDTF">2024-08-22T07:10:36Z</dcterms:created>
  <dcterms:modified xsi:type="dcterms:W3CDTF">2024-08-24T16:49:44Z</dcterms:modified>
</cp:coreProperties>
</file>