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1" r:id="rId5"/>
    <p:sldId id="259" r:id="rId6"/>
    <p:sldId id="260" r:id="rId7"/>
    <p:sldId id="263" r:id="rId8"/>
    <p:sldId id="264" r:id="rId9"/>
    <p:sldId id="265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88B780-E3AC-479D-8FD0-51F1B9F743CA}" v="3" dt="2024-11-14T20:34:02.7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6B88B780-E3AC-479D-8FD0-51F1B9F743CA}"/>
    <pc:docChg chg="custSel addSld delSld modSld sldOrd">
      <pc:chgData name="David Butler" userId="1d4169bac4fa5473" providerId="LiveId" clId="{6B88B780-E3AC-479D-8FD0-51F1B9F743CA}" dt="2024-11-14T20:37:17.284" v="122" actId="26606"/>
      <pc:docMkLst>
        <pc:docMk/>
      </pc:docMkLst>
      <pc:sldChg chg="del">
        <pc:chgData name="David Butler" userId="1d4169bac4fa5473" providerId="LiveId" clId="{6B88B780-E3AC-479D-8FD0-51F1B9F743CA}" dt="2024-11-14T20:26:08.457" v="6" actId="47"/>
        <pc:sldMkLst>
          <pc:docMk/>
          <pc:sldMk cId="2920270287" sldId="256"/>
        </pc:sldMkLst>
      </pc:sldChg>
      <pc:sldChg chg="addSp modSp new mod ord setBg">
        <pc:chgData name="David Butler" userId="1d4169bac4fa5473" providerId="LiveId" clId="{6B88B780-E3AC-479D-8FD0-51F1B9F743CA}" dt="2024-11-14T20:25:58.628" v="4" actId="26606"/>
        <pc:sldMkLst>
          <pc:docMk/>
          <pc:sldMk cId="638744872" sldId="257"/>
        </pc:sldMkLst>
        <pc:picChg chg="add mod">
          <ac:chgData name="David Butler" userId="1d4169bac4fa5473" providerId="LiveId" clId="{6B88B780-E3AC-479D-8FD0-51F1B9F743CA}" dt="2024-11-14T20:25:58.628" v="4" actId="26606"/>
          <ac:picMkLst>
            <pc:docMk/>
            <pc:sldMk cId="638744872" sldId="257"/>
            <ac:picMk id="3" creationId="{8480AF8A-D322-3FF3-672C-6EEDE248B259}"/>
          </ac:picMkLst>
        </pc:picChg>
      </pc:sldChg>
      <pc:sldChg chg="addSp modSp new mod setBg">
        <pc:chgData name="David Butler" userId="1d4169bac4fa5473" providerId="LiveId" clId="{6B88B780-E3AC-479D-8FD0-51F1B9F743CA}" dt="2024-11-14T20:27:34.306" v="21" actId="1076"/>
        <pc:sldMkLst>
          <pc:docMk/>
          <pc:sldMk cId="4069141336" sldId="258"/>
        </pc:sldMkLst>
        <pc:picChg chg="add mod">
          <ac:chgData name="David Butler" userId="1d4169bac4fa5473" providerId="LiveId" clId="{6B88B780-E3AC-479D-8FD0-51F1B9F743CA}" dt="2024-11-14T20:26:41.319" v="12" actId="1076"/>
          <ac:picMkLst>
            <pc:docMk/>
            <pc:sldMk cId="4069141336" sldId="258"/>
            <ac:picMk id="3" creationId="{3F5445FE-890F-B2A0-931F-CD59C7A9C734}"/>
          </ac:picMkLst>
        </pc:picChg>
        <pc:picChg chg="add mod">
          <ac:chgData name="David Butler" userId="1d4169bac4fa5473" providerId="LiveId" clId="{6B88B780-E3AC-479D-8FD0-51F1B9F743CA}" dt="2024-11-14T20:27:09.539" v="16" actId="1076"/>
          <ac:picMkLst>
            <pc:docMk/>
            <pc:sldMk cId="4069141336" sldId="258"/>
            <ac:picMk id="5" creationId="{98EFFF97-FA9D-CFC1-6B95-788A387AF341}"/>
          </ac:picMkLst>
        </pc:picChg>
        <pc:picChg chg="add mod">
          <ac:chgData name="David Butler" userId="1d4169bac4fa5473" providerId="LiveId" clId="{6B88B780-E3AC-479D-8FD0-51F1B9F743CA}" dt="2024-11-14T20:27:34.306" v="21" actId="1076"/>
          <ac:picMkLst>
            <pc:docMk/>
            <pc:sldMk cId="4069141336" sldId="258"/>
            <ac:picMk id="7" creationId="{521DDC2F-B470-E1FC-18FD-23D4E1B1B89A}"/>
          </ac:picMkLst>
        </pc:picChg>
      </pc:sldChg>
      <pc:sldChg chg="addSp modSp add mod ord">
        <pc:chgData name="David Butler" userId="1d4169bac4fa5473" providerId="LiveId" clId="{6B88B780-E3AC-479D-8FD0-51F1B9F743CA}" dt="2024-11-14T20:29:16.635" v="43"/>
        <pc:sldMkLst>
          <pc:docMk/>
          <pc:sldMk cId="3509693336" sldId="259"/>
        </pc:sldMkLst>
        <pc:picChg chg="add mod">
          <ac:chgData name="David Butler" userId="1d4169bac4fa5473" providerId="LiveId" clId="{6B88B780-E3AC-479D-8FD0-51F1B9F743CA}" dt="2024-11-14T20:28:02.639" v="25" actId="1076"/>
          <ac:picMkLst>
            <pc:docMk/>
            <pc:sldMk cId="3509693336" sldId="259"/>
            <ac:picMk id="3" creationId="{21304EFD-2023-7C77-6FF5-3E8F9B485479}"/>
          </ac:picMkLst>
        </pc:picChg>
        <pc:picChg chg="add mod">
          <ac:chgData name="David Butler" userId="1d4169bac4fa5473" providerId="LiveId" clId="{6B88B780-E3AC-479D-8FD0-51F1B9F743CA}" dt="2024-11-14T20:29:13.747" v="41" actId="1076"/>
          <ac:picMkLst>
            <pc:docMk/>
            <pc:sldMk cId="3509693336" sldId="259"/>
            <ac:picMk id="4" creationId="{F2DBA7D0-5A69-8E46-235D-DCB6E9BFCCE7}"/>
          </ac:picMkLst>
        </pc:picChg>
      </pc:sldChg>
      <pc:sldChg chg="addSp delSp modSp add mod setBg">
        <pc:chgData name="David Butler" userId="1d4169bac4fa5473" providerId="LiveId" clId="{6B88B780-E3AC-479D-8FD0-51F1B9F743CA}" dt="2024-11-14T20:29:52.580" v="51" actId="26606"/>
        <pc:sldMkLst>
          <pc:docMk/>
          <pc:sldMk cId="3386948314" sldId="260"/>
        </pc:sldMkLst>
        <pc:picChg chg="add del mod">
          <ac:chgData name="David Butler" userId="1d4169bac4fa5473" providerId="LiveId" clId="{6B88B780-E3AC-479D-8FD0-51F1B9F743CA}" dt="2024-11-14T20:29:24.446" v="46" actId="21"/>
          <ac:picMkLst>
            <pc:docMk/>
            <pc:sldMk cId="3386948314" sldId="260"/>
            <ac:picMk id="3" creationId="{99BF3214-AA75-F4C1-8A8F-CAFC19940AFB}"/>
          </ac:picMkLst>
        </pc:picChg>
        <pc:picChg chg="add mod">
          <ac:chgData name="David Butler" userId="1d4169bac4fa5473" providerId="LiveId" clId="{6B88B780-E3AC-479D-8FD0-51F1B9F743CA}" dt="2024-11-14T20:29:52.580" v="51" actId="26606"/>
          <ac:picMkLst>
            <pc:docMk/>
            <pc:sldMk cId="3386948314" sldId="260"/>
            <ac:picMk id="5" creationId="{232007E3-B73E-6514-45C8-C5793BBFABA3}"/>
          </ac:picMkLst>
        </pc:picChg>
      </pc:sldChg>
      <pc:sldChg chg="addSp modSp add mod">
        <pc:chgData name="David Butler" userId="1d4169bac4fa5473" providerId="LiveId" clId="{6B88B780-E3AC-479D-8FD0-51F1B9F743CA}" dt="2024-11-14T20:29:29.101" v="49" actId="1076"/>
        <pc:sldMkLst>
          <pc:docMk/>
          <pc:sldMk cId="3821441467" sldId="261"/>
        </pc:sldMkLst>
        <pc:picChg chg="add mod">
          <ac:chgData name="David Butler" userId="1d4169bac4fa5473" providerId="LiveId" clId="{6B88B780-E3AC-479D-8FD0-51F1B9F743CA}" dt="2024-11-14T20:29:29.101" v="49" actId="1076"/>
          <ac:picMkLst>
            <pc:docMk/>
            <pc:sldMk cId="3821441467" sldId="261"/>
            <ac:picMk id="2" creationId="{99BF3214-AA75-F4C1-8A8F-CAFC19940AFB}"/>
          </ac:picMkLst>
        </pc:picChg>
      </pc:sldChg>
      <pc:sldChg chg="addSp modSp add mod ord">
        <pc:chgData name="David Butler" userId="1d4169bac4fa5473" providerId="LiveId" clId="{6B88B780-E3AC-479D-8FD0-51F1B9F743CA}" dt="2024-11-14T20:29:21.485" v="45"/>
        <pc:sldMkLst>
          <pc:docMk/>
          <pc:sldMk cId="1968568839" sldId="262"/>
        </pc:sldMkLst>
        <pc:picChg chg="add mod">
          <ac:chgData name="David Butler" userId="1d4169bac4fa5473" providerId="LiveId" clId="{6B88B780-E3AC-479D-8FD0-51F1B9F743CA}" dt="2024-11-14T20:28:27.820" v="31" actId="1076"/>
          <ac:picMkLst>
            <pc:docMk/>
            <pc:sldMk cId="1968568839" sldId="262"/>
            <ac:picMk id="4" creationId="{5292DEFE-E610-8565-68C8-C3F80E66B15C}"/>
          </ac:picMkLst>
        </pc:picChg>
      </pc:sldChg>
      <pc:sldChg chg="addSp delSp modSp new mod setBg">
        <pc:chgData name="David Butler" userId="1d4169bac4fa5473" providerId="LiveId" clId="{6B88B780-E3AC-479D-8FD0-51F1B9F743CA}" dt="2024-11-14T20:30:10.891" v="55" actId="26606"/>
        <pc:sldMkLst>
          <pc:docMk/>
          <pc:sldMk cId="745642886" sldId="263"/>
        </pc:sldMkLst>
        <pc:picChg chg="add del">
          <ac:chgData name="David Butler" userId="1d4169bac4fa5473" providerId="LiveId" clId="{6B88B780-E3AC-479D-8FD0-51F1B9F743CA}" dt="2024-11-14T20:29:04.579" v="36" actId="21"/>
          <ac:picMkLst>
            <pc:docMk/>
            <pc:sldMk cId="745642886" sldId="263"/>
            <ac:picMk id="3" creationId="{F2DBA7D0-5A69-8E46-235D-DCB6E9BFCCE7}"/>
          </ac:picMkLst>
        </pc:picChg>
        <pc:picChg chg="add mod">
          <ac:chgData name="David Butler" userId="1d4169bac4fa5473" providerId="LiveId" clId="{6B88B780-E3AC-479D-8FD0-51F1B9F743CA}" dt="2024-11-14T20:30:10.891" v="55" actId="26606"/>
          <ac:picMkLst>
            <pc:docMk/>
            <pc:sldMk cId="745642886" sldId="263"/>
            <ac:picMk id="5" creationId="{C21C9224-E7E2-4E42-CDF5-9784B72E8F24}"/>
          </ac:picMkLst>
        </pc:picChg>
      </pc:sldChg>
      <pc:sldChg chg="addSp modSp add mod setBg">
        <pc:chgData name="David Butler" userId="1d4169bac4fa5473" providerId="LiveId" clId="{6B88B780-E3AC-479D-8FD0-51F1B9F743CA}" dt="2024-11-14T20:30:23.714" v="57" actId="26606"/>
        <pc:sldMkLst>
          <pc:docMk/>
          <pc:sldMk cId="1613550097" sldId="264"/>
        </pc:sldMkLst>
        <pc:picChg chg="add mod">
          <ac:chgData name="David Butler" userId="1d4169bac4fa5473" providerId="LiveId" clId="{6B88B780-E3AC-479D-8FD0-51F1B9F743CA}" dt="2024-11-14T20:30:23.714" v="57" actId="26606"/>
          <ac:picMkLst>
            <pc:docMk/>
            <pc:sldMk cId="1613550097" sldId="264"/>
            <ac:picMk id="3" creationId="{488584B2-21C4-797D-4390-EB473A16965A}"/>
          </ac:picMkLst>
        </pc:picChg>
      </pc:sldChg>
      <pc:sldChg chg="addSp modSp add mod setBg">
        <pc:chgData name="David Butler" userId="1d4169bac4fa5473" providerId="LiveId" clId="{6B88B780-E3AC-479D-8FD0-51F1B9F743CA}" dt="2024-11-14T20:30:39.086" v="59" actId="26606"/>
        <pc:sldMkLst>
          <pc:docMk/>
          <pc:sldMk cId="2959946388" sldId="265"/>
        </pc:sldMkLst>
        <pc:picChg chg="add mod">
          <ac:chgData name="David Butler" userId="1d4169bac4fa5473" providerId="LiveId" clId="{6B88B780-E3AC-479D-8FD0-51F1B9F743CA}" dt="2024-11-14T20:30:39.086" v="59" actId="26606"/>
          <ac:picMkLst>
            <pc:docMk/>
            <pc:sldMk cId="2959946388" sldId="265"/>
            <ac:picMk id="3" creationId="{8A0A3F90-AAE2-E47B-A4F7-F5840BA63E87}"/>
          </ac:picMkLst>
        </pc:picChg>
      </pc:sldChg>
      <pc:sldChg chg="addSp delSp modSp new del mod setBg">
        <pc:chgData name="David Butler" userId="1d4169bac4fa5473" providerId="LiveId" clId="{6B88B780-E3AC-479D-8FD0-51F1B9F743CA}" dt="2024-11-14T20:36:23.389" v="113" actId="47"/>
        <pc:sldMkLst>
          <pc:docMk/>
          <pc:sldMk cId="4175247403" sldId="266"/>
        </pc:sldMkLst>
        <pc:picChg chg="add del mod modCrop">
          <ac:chgData name="David Butler" userId="1d4169bac4fa5473" providerId="LiveId" clId="{6B88B780-E3AC-479D-8FD0-51F1B9F743CA}" dt="2024-11-14T20:34:55.869" v="94" actId="21"/>
          <ac:picMkLst>
            <pc:docMk/>
            <pc:sldMk cId="4175247403" sldId="266"/>
            <ac:picMk id="3" creationId="{9EEDE032-E100-76B2-CC05-17B30B6C8146}"/>
          </ac:picMkLst>
        </pc:picChg>
      </pc:sldChg>
      <pc:sldChg chg="addSp delSp modSp add mod setBg">
        <pc:chgData name="David Butler" userId="1d4169bac4fa5473" providerId="LiveId" clId="{6B88B780-E3AC-479D-8FD0-51F1B9F743CA}" dt="2024-11-14T20:36:18.416" v="112" actId="1076"/>
        <pc:sldMkLst>
          <pc:docMk/>
          <pc:sldMk cId="988640550" sldId="267"/>
        </pc:sldMkLst>
        <pc:picChg chg="add mod">
          <ac:chgData name="David Butler" userId="1d4169bac4fa5473" providerId="LiveId" clId="{6B88B780-E3AC-479D-8FD0-51F1B9F743CA}" dt="2024-11-14T20:32:57.869" v="70" actId="14100"/>
          <ac:picMkLst>
            <pc:docMk/>
            <pc:sldMk cId="988640550" sldId="267"/>
            <ac:picMk id="3" creationId="{F25FAFAC-3D2D-BF9E-4BE0-3AC4CC4D1C1B}"/>
          </ac:picMkLst>
        </pc:picChg>
        <pc:picChg chg="add del mod modCrop">
          <ac:chgData name="David Butler" userId="1d4169bac4fa5473" providerId="LiveId" clId="{6B88B780-E3AC-479D-8FD0-51F1B9F743CA}" dt="2024-11-14T20:35:13.600" v="99" actId="478"/>
          <ac:picMkLst>
            <pc:docMk/>
            <pc:sldMk cId="988640550" sldId="267"/>
            <ac:picMk id="5" creationId="{03CE3ABE-416A-AD43-ECD1-D32CDC606120}"/>
          </ac:picMkLst>
        </pc:picChg>
        <pc:picChg chg="add del mod modCrop">
          <ac:chgData name="David Butler" userId="1d4169bac4fa5473" providerId="LiveId" clId="{6B88B780-E3AC-479D-8FD0-51F1B9F743CA}" dt="2024-11-14T20:35:13.600" v="99" actId="478"/>
          <ac:picMkLst>
            <pc:docMk/>
            <pc:sldMk cId="988640550" sldId="267"/>
            <ac:picMk id="7" creationId="{74686064-F960-7C9B-0408-ADB13ADB53B3}"/>
          </ac:picMkLst>
        </pc:picChg>
        <pc:picChg chg="add del mod modCrop">
          <ac:chgData name="David Butler" userId="1d4169bac4fa5473" providerId="LiveId" clId="{6B88B780-E3AC-479D-8FD0-51F1B9F743CA}" dt="2024-11-14T20:35:13.600" v="99" actId="478"/>
          <ac:picMkLst>
            <pc:docMk/>
            <pc:sldMk cId="988640550" sldId="267"/>
            <ac:picMk id="8" creationId="{53AC1643-1048-7EA8-EE91-5CA573380EF2}"/>
          </ac:picMkLst>
        </pc:picChg>
        <pc:picChg chg="add mod">
          <ac:chgData name="David Butler" userId="1d4169bac4fa5473" providerId="LiveId" clId="{6B88B780-E3AC-479D-8FD0-51F1B9F743CA}" dt="2024-11-14T20:35:58.208" v="107" actId="14100"/>
          <ac:picMkLst>
            <pc:docMk/>
            <pc:sldMk cId="988640550" sldId="267"/>
            <ac:picMk id="10" creationId="{C47C3270-8039-504B-8961-DC245766796D}"/>
          </ac:picMkLst>
        </pc:picChg>
        <pc:picChg chg="add mod">
          <ac:chgData name="David Butler" userId="1d4169bac4fa5473" providerId="LiveId" clId="{6B88B780-E3AC-479D-8FD0-51F1B9F743CA}" dt="2024-11-14T20:36:01.063" v="108" actId="1076"/>
          <ac:picMkLst>
            <pc:docMk/>
            <pc:sldMk cId="988640550" sldId="267"/>
            <ac:picMk id="12" creationId="{0A3D4718-CCE2-B66C-FAFC-09603440142A}"/>
          </ac:picMkLst>
        </pc:picChg>
        <pc:picChg chg="add mod">
          <ac:chgData name="David Butler" userId="1d4169bac4fa5473" providerId="LiveId" clId="{6B88B780-E3AC-479D-8FD0-51F1B9F743CA}" dt="2024-11-14T20:36:18.416" v="112" actId="1076"/>
          <ac:picMkLst>
            <pc:docMk/>
            <pc:sldMk cId="988640550" sldId="267"/>
            <ac:picMk id="14" creationId="{916C0D88-E9CB-032C-BC70-F6A6BD30B463}"/>
          </ac:picMkLst>
        </pc:picChg>
      </pc:sldChg>
      <pc:sldChg chg="addSp modSp add mod setBg">
        <pc:chgData name="David Butler" userId="1d4169bac4fa5473" providerId="LiveId" clId="{6B88B780-E3AC-479D-8FD0-51F1B9F743CA}" dt="2024-11-14T20:36:45.683" v="117" actId="26606"/>
        <pc:sldMkLst>
          <pc:docMk/>
          <pc:sldMk cId="2347946621" sldId="268"/>
        </pc:sldMkLst>
        <pc:picChg chg="add mod">
          <ac:chgData name="David Butler" userId="1d4169bac4fa5473" providerId="LiveId" clId="{6B88B780-E3AC-479D-8FD0-51F1B9F743CA}" dt="2024-11-14T20:36:45.683" v="117" actId="26606"/>
          <ac:picMkLst>
            <pc:docMk/>
            <pc:sldMk cId="2347946621" sldId="268"/>
            <ac:picMk id="3" creationId="{E04B0F75-FDB6-6FB7-AE28-47CF1ACC20EA}"/>
          </ac:picMkLst>
        </pc:picChg>
      </pc:sldChg>
      <pc:sldChg chg="addSp modSp add mod setBg">
        <pc:chgData name="David Butler" userId="1d4169bac4fa5473" providerId="LiveId" clId="{6B88B780-E3AC-479D-8FD0-51F1B9F743CA}" dt="2024-11-14T20:36:59.953" v="119" actId="26606"/>
        <pc:sldMkLst>
          <pc:docMk/>
          <pc:sldMk cId="3993036546" sldId="269"/>
        </pc:sldMkLst>
        <pc:picChg chg="add mod">
          <ac:chgData name="David Butler" userId="1d4169bac4fa5473" providerId="LiveId" clId="{6B88B780-E3AC-479D-8FD0-51F1B9F743CA}" dt="2024-11-14T20:36:59.953" v="119" actId="26606"/>
          <ac:picMkLst>
            <pc:docMk/>
            <pc:sldMk cId="3993036546" sldId="269"/>
            <ac:picMk id="3" creationId="{B7015841-BE92-E0B1-6DB6-EFF565EE0EFA}"/>
          </ac:picMkLst>
        </pc:picChg>
      </pc:sldChg>
      <pc:sldChg chg="delSp add del mod">
        <pc:chgData name="David Butler" userId="1d4169bac4fa5473" providerId="LiveId" clId="{6B88B780-E3AC-479D-8FD0-51F1B9F743CA}" dt="2024-11-14T20:36:25.671" v="114" actId="47"/>
        <pc:sldMkLst>
          <pc:docMk/>
          <pc:sldMk cId="486471463" sldId="270"/>
        </pc:sldMkLst>
        <pc:picChg chg="del">
          <ac:chgData name="David Butler" userId="1d4169bac4fa5473" providerId="LiveId" clId="{6B88B780-E3AC-479D-8FD0-51F1B9F743CA}" dt="2024-11-14T20:33:21.592" v="77" actId="478"/>
          <ac:picMkLst>
            <pc:docMk/>
            <pc:sldMk cId="486471463" sldId="270"/>
            <ac:picMk id="5" creationId="{9F4AD21B-1415-3012-920C-95A125142DF5}"/>
          </ac:picMkLst>
        </pc:picChg>
      </pc:sldChg>
      <pc:sldChg chg="addSp modSp new mod setBg">
        <pc:chgData name="David Butler" userId="1d4169bac4fa5473" providerId="LiveId" clId="{6B88B780-E3AC-479D-8FD0-51F1B9F743CA}" dt="2024-11-14T20:37:17.284" v="122" actId="26606"/>
        <pc:sldMkLst>
          <pc:docMk/>
          <pc:sldMk cId="4097419874" sldId="270"/>
        </pc:sldMkLst>
        <pc:picChg chg="add mod">
          <ac:chgData name="David Butler" userId="1d4169bac4fa5473" providerId="LiveId" clId="{6B88B780-E3AC-479D-8FD0-51F1B9F743CA}" dt="2024-11-14T20:37:17.284" v="122" actId="26606"/>
          <ac:picMkLst>
            <pc:docMk/>
            <pc:sldMk cId="4097419874" sldId="270"/>
            <ac:picMk id="3" creationId="{D263E500-D1A0-4D27-9AA3-A7590CDC879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0AB1A-4082-FE7D-39FD-E7A8C195DE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E95E4B-F99F-8299-9F13-17D2BFF89C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99585-2279-8652-173D-44C4A33C4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2BAFD-DC6A-4AB8-CA9B-85B7E7265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4DA56-0EE4-8239-1846-F54E29824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565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D2583-92E4-16F5-98FF-2975B64A1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6911E2-C050-3F33-3F56-74BBC3BF59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10ADF-7307-74CE-7B29-7747C29B2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C15EE-3843-B46C-1A54-9DBC89983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C4692-E994-5CFE-5FCA-A9B8BDB02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927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CE5C74-9130-657C-C524-52BAAF9B23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363492-848C-72C4-846F-BB2C76303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88D67-D70E-456D-3E9D-D02B00019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E59A0-F89E-81AC-330F-506717F1B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1D382-AA10-5CF9-35F3-A6CE778E2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024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BFC5B-235E-91D2-0BD4-877A31C6E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F9228-CA5D-D2C3-5B1A-957D34BC0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89A42-A3F1-2457-1BA8-1FA7829B6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08913-7048-12BE-EADD-F5C35246A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5CC57-19E5-6164-DCF7-A5AA75B3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98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319BB-592E-CD23-8AF7-9BC04906A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660157-753E-CACF-F4B8-C8D73462F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3BEB3E-86A0-416C-69E0-9BE24DC3B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0EF83-5B3C-8DC3-751D-DD4CEED76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BA66F-DB19-F114-DA8B-B096F65EB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944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9B030-6081-A20E-E0E6-5FFCA84DD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43202-E84A-786A-659C-5AE65168A2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C9FBC4-DC7C-1871-7335-D45B83A9C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685B40-2FA1-C4BF-7898-36AB6C538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A08A3B-A71F-450D-E2EB-9C4CC089F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B1B6F6-F640-8008-5ABD-F2D0A69BB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268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B8306-4DBF-6985-F435-E6B8173BA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DB21AB-7C05-F9A6-1F6E-4F54D2CCB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141C4D-326A-3162-3667-C5E2EE942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4E24DB-52C4-C557-6B78-E2D1DAFF81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FE2B70-53A9-647A-448F-8353F3B924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301B70-B725-EA83-BC98-E24F65AE7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EA90AF-2BAB-EFB4-9EF3-64B612F0D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7AE02E-8E9E-5BBF-47D3-4F3B88CC7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796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A7E5C-F4C0-2B1C-3910-4746934D6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074F5F-C60D-CF4B-DE1E-411545FBD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E7B961-1867-5CAB-1CA4-E8DA982B2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8E5E76-5C5C-7FB3-B93D-035A77F46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293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DE6D7F-32F2-72E0-1DA3-7ABB2AFA6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8A6295-35F2-2509-8ED8-121613484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E0FBE-8E08-63DB-89A0-88EC2065B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08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0D5B1-4C4D-CF6F-047A-F28E2FBD5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CE8E4-BD81-2A87-876D-7A98BFA61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9E2478-3C36-14BC-6A29-3DC89B310A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4F1E4-E218-827F-6176-D12A49025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AFC894-0197-C297-2B0E-2989C5B2A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6020E-16E2-6774-65C8-03215A75E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1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A8D8D-8EE2-7C40-31FC-5FE394188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88C995-A48A-7BC4-7FDD-0CF7399450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813D70-63E8-44F1-F6E9-6B7F664C77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797C01-E4B9-BBE6-B854-A362D22F9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B2A4-053A-40E8-BD47-F0D5193FED2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535F9-6790-8346-D134-B341AA12F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448278-68D3-E7B5-B472-B7F03F5EA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050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CF4F6C-E202-516B-E854-55BC43177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36DDF-D8E0-7AFB-7B8C-EC53C45F9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7239F-5278-BA4D-AFB1-FCC46D00FA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A3B2A4-053A-40E8-BD47-F0D5193FED2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F43E0-D0AC-6D78-BEAD-EC895122C9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30618-86B9-DEFE-9109-DFF41D0A9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3E2E4A-7D04-4AE6-BB4B-75A5E9D45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246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80AF8A-D322-3FF3-672C-6EEDE248B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847765"/>
            <a:ext cx="10905066" cy="316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744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47A47B-A589-F7CA-0C28-972EC31DF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5FAFAC-3D2D-BF9E-4BE0-3AC4CC4D1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83318"/>
            <a:ext cx="9214042" cy="27872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7C3270-8039-504B-8961-DC2457667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2" y="3070565"/>
            <a:ext cx="3248547" cy="37268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3D4718-CCE2-B66C-FAFC-0960344014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0483" y="2996541"/>
            <a:ext cx="3332025" cy="35781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16C0D88-E9CB-032C-BC70-F6A6BD30B4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0478" y="3070565"/>
            <a:ext cx="3245760" cy="336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640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D26819-F3C6-9946-5FA3-BD116CAE8E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4B0F75-FDB6-6FB7-AE28-47CF1ACC2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934465"/>
            <a:ext cx="10905066" cy="498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946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DC2D8C-166F-76C2-C4ED-F878970827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015841-BE92-E0B1-6DB6-EFF565EE0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038602"/>
            <a:ext cx="10905066" cy="278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036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63E500-D1A0-4D27-9AA3-A7590CDC8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567" y="643466"/>
            <a:ext cx="964686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419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F5445FE-890F-B2A0-931F-CD59C7A9C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813" y="0"/>
            <a:ext cx="10905066" cy="21810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EFFF97-FA9D-CFC1-6B95-788A387AF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813" y="2054365"/>
            <a:ext cx="10683650" cy="23721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1DDC2F-B470-E1FC-18FD-23D4E1B1B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537" y="4426527"/>
            <a:ext cx="10975677" cy="237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141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1649C5-9CBC-6599-DADA-0CF2A34BC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BFD7CA-65D7-1510-A145-DE3776EFE1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285" y="527333"/>
            <a:ext cx="7848953" cy="22851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92DEFE-E610-8565-68C8-C3F80E66B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7843" y="2844943"/>
            <a:ext cx="9650280" cy="240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568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A1084-2C7A-8347-DC39-ADE70ED1C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5CCA0D-22F3-630B-8C69-43AAC294F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285" y="527333"/>
            <a:ext cx="7848953" cy="228513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9BF3214-AA75-F4C1-8A8F-CAFC19940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58" y="3234515"/>
            <a:ext cx="10905066" cy="28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441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280A6-E29A-BBDD-155D-39FB9DF28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304EFD-2023-7C77-6FF5-3E8F9B485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285" y="527333"/>
            <a:ext cx="7848953" cy="22851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2DBA7D0-5A69-8E46-235D-DCB6E9BFC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660" y="3311236"/>
            <a:ext cx="9870118" cy="254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693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063D3DC-C10B-2E51-5061-4A36003B3A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2007E3-B73E-6514-45C8-C5793BBFA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16366"/>
            <a:ext cx="10905066" cy="542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948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1C9224-E7E2-4E42-CDF5-9784B72E8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70558"/>
            <a:ext cx="10905066" cy="351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642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C746E6-0C86-BAF8-3C87-7AFD3D02D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8584B2-21C4-797D-4390-EB473A169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47875"/>
            <a:ext cx="10905066" cy="376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550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C9872FB-43CB-31F0-CC47-3915E215B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0A3F90-AAE2-E47B-A4F7-F5840BA63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461175"/>
            <a:ext cx="10905066" cy="193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946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Widescreen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</cp:revision>
  <dcterms:created xsi:type="dcterms:W3CDTF">2024-11-14T20:24:06Z</dcterms:created>
  <dcterms:modified xsi:type="dcterms:W3CDTF">2024-11-14T20:37:18Z</dcterms:modified>
</cp:coreProperties>
</file>