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06" autoAdjust="0"/>
    <p:restoredTop sz="94660"/>
  </p:normalViewPr>
  <p:slideViewPr>
    <p:cSldViewPr snapToGrid="0">
      <p:cViewPr varScale="1">
        <p:scale>
          <a:sx n="69" d="100"/>
          <a:sy n="69" d="100"/>
        </p:scale>
        <p:origin x="72" y="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7024A4-3D52-F0C4-6482-1E4263057CD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C909605-6D73-A78B-6A4E-7D7E972FD53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003957-34A2-DA5E-4D8F-FF3BEF813C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7C486-CB1D-499B-996B-7FCFE71BE10F}" type="datetimeFigureOut">
              <a:rPr lang="en-GB" smtClean="0"/>
              <a:t>14/11/2024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E8727D-E0BD-55EA-1C6F-47652B6FD5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F4D0F8-A7E2-0FAD-8BF8-0410FE813C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CF831-3D0B-4942-8EF9-46BC48FCB9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54806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E2B1D5-C17B-79D7-8350-F1A8588333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8045084-0188-6B89-2168-C8B2DF2DC8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FBAED2-DF46-D69A-9B16-3BBB707640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7C486-CB1D-499B-996B-7FCFE71BE10F}" type="datetimeFigureOut">
              <a:rPr lang="en-GB" smtClean="0"/>
              <a:t>14/11/2024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DDF926-3C02-0F8A-5B97-DA9AB28FD2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2AAD1F-FD67-CF39-6CE0-687D3AC8E5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CF831-3D0B-4942-8EF9-46BC48FCB9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73126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190B4F0-459B-692E-143F-1CB52065B51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25D26C3-C7DD-DE1A-5436-4965F96076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2B7A34-CC62-CDC4-3182-3D902257E2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7C486-CB1D-499B-996B-7FCFE71BE10F}" type="datetimeFigureOut">
              <a:rPr lang="en-GB" smtClean="0"/>
              <a:t>14/11/2024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D8766E-9BF7-992D-0DE4-8DF8DB1B45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DC4D05-B470-02A5-D97C-618AC99D0C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CF831-3D0B-4942-8EF9-46BC48FCB9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06111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C4E30A-BB3D-63D5-37F2-2D5AD9E179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2DDC1F-9FA1-0B90-75E8-75E68693F2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ABDE9D-C102-38BE-4AD3-BA880717F1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7C486-CB1D-499B-996B-7FCFE71BE10F}" type="datetimeFigureOut">
              <a:rPr lang="en-GB" smtClean="0"/>
              <a:t>14/11/2024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00691C-09C5-C119-EAB7-74EDFD3E91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626036-1AC7-EE1E-86D8-7DBB3E43E4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CF831-3D0B-4942-8EF9-46BC48FCB9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5610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6B3B6E-3887-3CEB-132B-0A677AB6AC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405CED-B8F7-ABC0-AEA3-AA3781DCBC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EC301A-80CD-A8F3-A2E7-CE7197424B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7C486-CB1D-499B-996B-7FCFE71BE10F}" type="datetimeFigureOut">
              <a:rPr lang="en-GB" smtClean="0"/>
              <a:t>14/11/2024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7D3538-D651-670C-3D24-DB01A309C0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509A7A-7A6A-4E79-1E81-D5CFECA5EA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CF831-3D0B-4942-8EF9-46BC48FCB9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98599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D5383F-2CE0-800A-E09D-8D89E13775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3362B1-999D-C8A3-0FDA-1D4A57C80B7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265E850-FDA3-6040-2B99-0B112E29B3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5E93A13-96F6-8391-47EC-7A166C5A4A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7C486-CB1D-499B-996B-7FCFE71BE10F}" type="datetimeFigureOut">
              <a:rPr lang="en-GB" smtClean="0"/>
              <a:t>14/11/2024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EA52E7-3B0A-C226-05DE-033A787E6C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C312718-7098-6E47-F09E-795A3ABAE2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CF831-3D0B-4942-8EF9-46BC48FCB9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78405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E6B9D6-1DF2-84D8-B745-A3A56D07ED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7BBCC1-8F2A-68BD-6F74-EA19D78FB5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20D12C3-BC65-882E-F8CC-E85F85EF4F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6E75DC4-7DA0-24BD-7A77-571E94BDE2C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802F933-499A-453D-F87F-16953A793D2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F71B27F-06A5-977A-FE49-AA39CDAC68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7C486-CB1D-499B-996B-7FCFE71BE10F}" type="datetimeFigureOut">
              <a:rPr lang="en-GB" smtClean="0"/>
              <a:t>14/11/2024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A199B8F-A5BE-8950-B90D-3CD2ACDE8F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64572A4-2659-7973-B47A-98B266FBA1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CF831-3D0B-4942-8EF9-46BC48FCB9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03706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BE45E9-1E19-20EB-2B67-AEFA4015A4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895A6B6-4821-A6AA-6B79-D09F4D968C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7C486-CB1D-499B-996B-7FCFE71BE10F}" type="datetimeFigureOut">
              <a:rPr lang="en-GB" smtClean="0"/>
              <a:t>14/11/2024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B342470-80CC-7E89-74EB-0615609DAC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CBB6F15-10FD-AC0B-861A-A74B576176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CF831-3D0B-4942-8EF9-46BC48FCB9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1253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0EE452F-C206-DE8E-6D06-722827A884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7C486-CB1D-499B-996B-7FCFE71BE10F}" type="datetimeFigureOut">
              <a:rPr lang="en-GB" smtClean="0"/>
              <a:t>14/11/2024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384B5D1-8175-E2E8-2D4E-57B4494BE0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3E849C-66F1-C3CF-2517-E62F37126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CF831-3D0B-4942-8EF9-46BC48FCB9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1193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654AF8-C565-3667-A66D-5FBB7068CD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560459-CF03-1B97-5F5B-53A48594F3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DD0101-3C4A-E4D4-D663-80405870AB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C691615-2DBB-4B28-966C-2F1083EA0F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7C486-CB1D-499B-996B-7FCFE71BE10F}" type="datetimeFigureOut">
              <a:rPr lang="en-GB" smtClean="0"/>
              <a:t>14/11/2024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9EB1B7-CDF0-D476-E98C-5BA811D43B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B93217-C9A6-90D8-A7B3-18631FF7B1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CF831-3D0B-4942-8EF9-46BC48FCB9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09206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8C2DCA-D43E-B609-8296-B75EBF1A31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AF8BB2D-3A7E-90CC-0C79-A6713737B6C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0F4956-2E65-A5F5-E0FA-1BD4BFF878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CF6C3A-709B-6252-BC56-9A4BE1D814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7C486-CB1D-499B-996B-7FCFE71BE10F}" type="datetimeFigureOut">
              <a:rPr lang="en-GB" smtClean="0"/>
              <a:t>14/11/2024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FD98504-8408-B74D-A9C7-61F172CDB0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82FC1A6-3444-374B-FB9D-4ED1BD41F4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CF831-3D0B-4942-8EF9-46BC48FCB9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66449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0EBEA23-4188-BD70-E754-BC23FFD8AC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5D2F2E-44A8-8504-42C0-E4F5A5D2E6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C444F1-079A-3C08-D0ED-DDAB81D4A14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047C486-CB1D-499B-996B-7FCFE71BE10F}" type="datetimeFigureOut">
              <a:rPr lang="en-GB" smtClean="0"/>
              <a:t>14/11/2024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86D84F-7B51-C4C2-52E8-38DD513E2F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583A1F-869C-DFF4-F112-8EC1F0F9C5B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96CF831-3D0B-4942-8EF9-46BC48FCB9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3094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C87E8C0-8B41-0BEA-6DE5-AC983B8289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1288880"/>
            <a:ext cx="10905066" cy="4280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3493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AA7C14B-F172-C242-0B27-0D68757CFC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DCC5FD5-4617-6BE3-2191-3D9956572E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1956815"/>
            <a:ext cx="10905066" cy="2944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10050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C2CAD13-188E-4772-CBA9-A42FF040D8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8923B0D-6E01-55E1-7EAB-345E03CE39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1670558"/>
            <a:ext cx="10905066" cy="3516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40067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9CE7B82-5C5E-FE84-8179-D8DAE94235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questionnaire with text&#10;&#10;Description automatically generated">
            <a:extLst>
              <a:ext uri="{FF2B5EF4-FFF2-40B4-BE49-F238E27FC236}">
                <a16:creationId xmlns:a16="http://schemas.microsoft.com/office/drawing/2014/main" id="{473184C9-2BED-2638-6C44-524A0AB229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4403" y="643466"/>
            <a:ext cx="9523193" cy="557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65011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085DEE2-85EF-CFE4-13A6-45D1FA11DC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46AA241-B84E-594E-30B6-6FC54BE596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675471"/>
            <a:ext cx="10905066" cy="5507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55681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FE67498-4754-16B8-438E-6217B64F42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C86E6D1-193B-FB4F-927F-26EBF33E67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2297600"/>
            <a:ext cx="10905066" cy="2262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23552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876A937-CD6A-C9AA-96B2-CD7DD3C931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8D1D03D-069E-D79D-525D-B4101A67FA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1395" y="643466"/>
            <a:ext cx="10129209" cy="557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82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F821ABA-FB17-41B8-B11D-893C093046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4A814BB-7C83-C941-646F-0D9F6C367E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1915923"/>
            <a:ext cx="10905066" cy="3026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66717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7B8FA70-A50B-FDB2-B588-3A3B3E230B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D0F5050-7E60-38CA-9FFD-3CB5E63AF2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1425193"/>
            <a:ext cx="10905066" cy="4007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614894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7D9A1FA-81DB-3234-D471-BCF6F5C3C9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BAC74F9-0082-63BC-64EF-F0414110D8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2283967"/>
            <a:ext cx="10905066" cy="2290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51140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E2677C5-3C6B-E6B0-FD89-BF6FC17058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FE59A89-C054-C5D2-B5A7-687F7047DD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1711453"/>
            <a:ext cx="10905066" cy="3435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66962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6A0F2DE-3A81-90E9-7C8D-00EC3E560A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F75CBA9-6748-5883-852C-6364748647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2024973"/>
            <a:ext cx="10905066" cy="2808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29819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F756D7C-C628-9C5D-32BC-1C48CFCFB5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C8DBC30-44E1-8DCD-DCE2-5E96642FE5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1479720"/>
            <a:ext cx="10905066" cy="3898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36668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EA5E1CB-4C54-ACC2-42EF-04A8F5D7C5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528C57B-AE4F-2E38-7D63-DB6F9FF01D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0564" y="643466"/>
            <a:ext cx="8570872" cy="557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93429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F169F8-A0D3-AB67-9F6A-F44EC965FE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8818C36-6B5A-3561-212D-A863C26361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2399" y="1979032"/>
            <a:ext cx="10633573" cy="1159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12778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9269999-F724-E37F-25FB-18CE6AC1A1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diagram of a diagram of a diagram&#10;&#10;Description automatically generated with medium confidence">
            <a:extLst>
              <a:ext uri="{FF2B5EF4-FFF2-40B4-BE49-F238E27FC236}">
                <a16:creationId xmlns:a16="http://schemas.microsoft.com/office/drawing/2014/main" id="{131ABF1B-BD8E-1FD3-E149-5AA202CAA1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3443" y="643466"/>
            <a:ext cx="9285114" cy="557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33652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64015B6-4C0A-E0CC-8662-81ECB14F41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D70FCF7-BB6D-8F9C-14E9-9105546E4D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757258"/>
            <a:ext cx="10905066" cy="5343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32933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AC2FB32-06C8-6818-3069-EE2C2C95E6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A114972-2E11-B249-B881-009EB6B84D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1902290"/>
            <a:ext cx="10905066" cy="3053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80734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0</Words>
  <Application>Microsoft Office PowerPoint</Application>
  <PresentationFormat>Widescreen</PresentationFormat>
  <Paragraphs>0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Aptos</vt:lpstr>
      <vt:lpstr>Aptos Display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David Butler</dc:creator>
  <cp:lastModifiedBy>David Butler</cp:lastModifiedBy>
  <cp:revision>2</cp:revision>
  <dcterms:created xsi:type="dcterms:W3CDTF">2024-11-14T20:49:47Z</dcterms:created>
  <dcterms:modified xsi:type="dcterms:W3CDTF">2024-11-14T21:00:29Z</dcterms:modified>
</cp:coreProperties>
</file>