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59" r:id="rId3"/>
    <p:sldId id="260" r:id="rId4"/>
    <p:sldId id="261" r:id="rId5"/>
    <p:sldId id="262" r:id="rId6"/>
    <p:sldId id="263" r:id="rId7"/>
    <p:sldId id="265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6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A09FE1DF-0DDB-473E-BAC4-5E7DEA81F870}"/>
    <pc:docChg chg="custSel addSld modSld">
      <pc:chgData name="David Butler" userId="1d4169bac4fa5473" providerId="LiveId" clId="{A09FE1DF-0DDB-473E-BAC4-5E7DEA81F870}" dt="2024-11-14T20:49:31.614" v="24" actId="14100"/>
      <pc:docMkLst>
        <pc:docMk/>
      </pc:docMkLst>
      <pc:sldChg chg="addSp modSp mod setBg">
        <pc:chgData name="David Butler" userId="1d4169bac4fa5473" providerId="LiveId" clId="{A09FE1DF-0DDB-473E-BAC4-5E7DEA81F870}" dt="2024-11-14T20:47:11.573" v="1" actId="26606"/>
        <pc:sldMkLst>
          <pc:docMk/>
          <pc:sldMk cId="2383316785" sldId="259"/>
        </pc:sldMkLst>
        <pc:picChg chg="add mod">
          <ac:chgData name="David Butler" userId="1d4169bac4fa5473" providerId="LiveId" clId="{A09FE1DF-0DDB-473E-BAC4-5E7DEA81F870}" dt="2024-11-14T20:47:11.573" v="1" actId="26606"/>
          <ac:picMkLst>
            <pc:docMk/>
            <pc:sldMk cId="2383316785" sldId="259"/>
            <ac:picMk id="3" creationId="{370DF6C8-0C2C-790F-45EF-4B72FA4D3750}"/>
          </ac:picMkLst>
        </pc:picChg>
      </pc:sldChg>
      <pc:sldChg chg="addSp modSp mod setBg">
        <pc:chgData name="David Butler" userId="1d4169bac4fa5473" providerId="LiveId" clId="{A09FE1DF-0DDB-473E-BAC4-5E7DEA81F870}" dt="2024-11-14T20:47:25.173" v="3" actId="26606"/>
        <pc:sldMkLst>
          <pc:docMk/>
          <pc:sldMk cId="4062869229" sldId="260"/>
        </pc:sldMkLst>
        <pc:picChg chg="add mod">
          <ac:chgData name="David Butler" userId="1d4169bac4fa5473" providerId="LiveId" clId="{A09FE1DF-0DDB-473E-BAC4-5E7DEA81F870}" dt="2024-11-14T20:47:25.173" v="3" actId="26606"/>
          <ac:picMkLst>
            <pc:docMk/>
            <pc:sldMk cId="4062869229" sldId="260"/>
            <ac:picMk id="3" creationId="{A0AA2DED-59B4-46D0-0084-6B8D75D5994D}"/>
          </ac:picMkLst>
        </pc:picChg>
      </pc:sldChg>
      <pc:sldChg chg="addSp modSp mod setBg">
        <pc:chgData name="David Butler" userId="1d4169bac4fa5473" providerId="LiveId" clId="{A09FE1DF-0DDB-473E-BAC4-5E7DEA81F870}" dt="2024-11-14T20:47:38.744" v="5" actId="26606"/>
        <pc:sldMkLst>
          <pc:docMk/>
          <pc:sldMk cId="4016480471" sldId="261"/>
        </pc:sldMkLst>
        <pc:picChg chg="add mod">
          <ac:chgData name="David Butler" userId="1d4169bac4fa5473" providerId="LiveId" clId="{A09FE1DF-0DDB-473E-BAC4-5E7DEA81F870}" dt="2024-11-14T20:47:38.744" v="5" actId="26606"/>
          <ac:picMkLst>
            <pc:docMk/>
            <pc:sldMk cId="4016480471" sldId="261"/>
            <ac:picMk id="3" creationId="{7BEA34C7-98F6-E27C-B302-F719EBB10EC6}"/>
          </ac:picMkLst>
        </pc:picChg>
      </pc:sldChg>
      <pc:sldChg chg="addSp modSp mod setBg">
        <pc:chgData name="David Butler" userId="1d4169bac4fa5473" providerId="LiveId" clId="{A09FE1DF-0DDB-473E-BAC4-5E7DEA81F870}" dt="2024-11-14T20:47:52.720" v="7" actId="26606"/>
        <pc:sldMkLst>
          <pc:docMk/>
          <pc:sldMk cId="2111701153" sldId="262"/>
        </pc:sldMkLst>
        <pc:picChg chg="add mod">
          <ac:chgData name="David Butler" userId="1d4169bac4fa5473" providerId="LiveId" clId="{A09FE1DF-0DDB-473E-BAC4-5E7DEA81F870}" dt="2024-11-14T20:47:52.720" v="7" actId="26606"/>
          <ac:picMkLst>
            <pc:docMk/>
            <pc:sldMk cId="2111701153" sldId="262"/>
            <ac:picMk id="3" creationId="{F85C1C96-552F-09D0-CFAC-8DC2F4F617A3}"/>
          </ac:picMkLst>
        </pc:picChg>
      </pc:sldChg>
      <pc:sldChg chg="addSp modSp mod">
        <pc:chgData name="David Butler" userId="1d4169bac4fa5473" providerId="LiveId" clId="{A09FE1DF-0DDB-473E-BAC4-5E7DEA81F870}" dt="2024-11-14T20:48:53.988" v="17" actId="14100"/>
        <pc:sldMkLst>
          <pc:docMk/>
          <pc:sldMk cId="3423855237" sldId="263"/>
        </pc:sldMkLst>
        <pc:picChg chg="add mod">
          <ac:chgData name="David Butler" userId="1d4169bac4fa5473" providerId="LiveId" clId="{A09FE1DF-0DDB-473E-BAC4-5E7DEA81F870}" dt="2024-11-14T20:48:53.988" v="17" actId="14100"/>
          <ac:picMkLst>
            <pc:docMk/>
            <pc:sldMk cId="3423855237" sldId="263"/>
            <ac:picMk id="3" creationId="{BDB4CC82-C7DA-4639-9794-67AB06908E7C}"/>
          </ac:picMkLst>
        </pc:picChg>
        <pc:picChg chg="add mod">
          <ac:chgData name="David Butler" userId="1d4169bac4fa5473" providerId="LiveId" clId="{A09FE1DF-0DDB-473E-BAC4-5E7DEA81F870}" dt="2024-11-14T20:48:47.447" v="13" actId="14100"/>
          <ac:picMkLst>
            <pc:docMk/>
            <pc:sldMk cId="3423855237" sldId="263"/>
            <ac:picMk id="5" creationId="{70327CFF-AA2E-B9FB-2039-3DFA34DE33E2}"/>
          </ac:picMkLst>
        </pc:picChg>
      </pc:sldChg>
      <pc:sldChg chg="addSp delSp modSp add mod setBg">
        <pc:chgData name="David Butler" userId="1d4169bac4fa5473" providerId="LiveId" clId="{A09FE1DF-0DDB-473E-BAC4-5E7DEA81F870}" dt="2024-11-14T20:49:31.614" v="24" actId="14100"/>
        <pc:sldMkLst>
          <pc:docMk/>
          <pc:sldMk cId="133914178" sldId="265"/>
        </pc:sldMkLst>
        <pc:picChg chg="del">
          <ac:chgData name="David Butler" userId="1d4169bac4fa5473" providerId="LiveId" clId="{A09FE1DF-0DDB-473E-BAC4-5E7DEA81F870}" dt="2024-11-14T20:49:02.604" v="19" actId="478"/>
          <ac:picMkLst>
            <pc:docMk/>
            <pc:sldMk cId="133914178" sldId="265"/>
            <ac:picMk id="3" creationId="{C2611642-7C30-9E9A-536F-5FCF94A8DF70}"/>
          </ac:picMkLst>
        </pc:picChg>
        <pc:picChg chg="add mod">
          <ac:chgData name="David Butler" userId="1d4169bac4fa5473" providerId="LiveId" clId="{A09FE1DF-0DDB-473E-BAC4-5E7DEA81F870}" dt="2024-11-14T20:49:31.614" v="24" actId="14100"/>
          <ac:picMkLst>
            <pc:docMk/>
            <pc:sldMk cId="133914178" sldId="265"/>
            <ac:picMk id="4" creationId="{FB52E200-6112-49BD-C959-0625EFAFA15C}"/>
          </ac:picMkLst>
        </pc:picChg>
        <pc:picChg chg="mod">
          <ac:chgData name="David Butler" userId="1d4169bac4fa5473" providerId="LiveId" clId="{A09FE1DF-0DDB-473E-BAC4-5E7DEA81F870}" dt="2024-11-14T20:49:26.659" v="22" actId="1076"/>
          <ac:picMkLst>
            <pc:docMk/>
            <pc:sldMk cId="133914178" sldId="265"/>
            <ac:picMk id="5" creationId="{85378ECD-4267-AE16-ECAC-47A16172E49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712052-6892-4011-A1BE-88F3D0E94212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D53CFB-0077-46BF-A63E-33A8B2934A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040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D53CFB-0077-46BF-A63E-33A8B2934AD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464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081B08-D9DC-207D-152B-61907D9063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A36602-7791-7C6A-3B84-BE23C7F108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94432D0-4BEB-9998-8032-323BA0C096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1BD710-EC07-8E70-EC67-9A0F337D74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D53CFB-0077-46BF-A63E-33A8B2934AD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767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6498A-5048-430D-5F36-139D822D48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443B12-6F61-2B20-0614-91342B52C2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33E866-D6A4-E612-1569-5D5BB2B3E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E726-2575-41BC-9426-6371EA8CA06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5EF7D-21FB-E2B5-C3C7-97C1CF728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359926-E465-45BE-398A-3D121D8EF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EDD1-7633-4DF6-B184-BF4008FA7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183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D43E9-5E37-4376-683D-C44FBA5A3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FD0D33-20AF-C714-A985-0AD3C64C01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E56700-00F3-9632-94F3-4D6B1E3E8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E726-2575-41BC-9426-6371EA8CA06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C1093E-F1DF-B77E-3C27-A4CB2DAC9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18925-EA30-7F17-73B8-00FBC30E4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EDD1-7633-4DF6-B184-BF4008FA7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657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077038-2E76-1FAF-4FEC-BFA7CBC1FE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01661F-F9E3-8091-0F36-95A7379FA4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F47F0-7991-D8A7-9470-66A3A3F16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E726-2575-41BC-9426-6371EA8CA06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C5DE0-8670-D44B-0174-2A16B2287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B2449D-B2C0-13FA-3393-803B68F2B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EDD1-7633-4DF6-B184-BF4008FA7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016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9FCDD-A470-4C64-D9FA-5945F7FA1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26B6E0-16B2-B907-568D-31084F6F6E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CFE07-9BF7-FDF9-099A-3D0219D39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E726-2575-41BC-9426-6371EA8CA06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BCA421-25DF-774E-C42A-D5C6B5463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28BD2-43B9-7D87-920B-E482029BA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EDD1-7633-4DF6-B184-BF4008FA7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327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4B3E8-644D-0646-402B-AF0CA751B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962646-9153-A048-1F88-716C15DA0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420879-ECF9-3120-FBEA-130C36A34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E726-2575-41BC-9426-6371EA8CA06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6048B3-9DB1-28A7-F691-F7A25BC7A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8A44E9-D19C-1A97-0054-2DDDDBAED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EDD1-7633-4DF6-B184-BF4008FA7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979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0BF53-7B40-E204-BF78-47E6A2DC8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CA17B5-6076-02AC-6124-762E115F37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D82AB7-8B15-D0E4-1444-1EEA2A864D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465B31-BAAA-BB0D-55AA-990C723DE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E726-2575-41BC-9426-6371EA8CA06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C7A864-BA2C-0014-1174-553B74E07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B398F5-2EBA-9772-F243-22C5DC81B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EDD1-7633-4DF6-B184-BF4008FA7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240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B47A1-763E-168C-342D-940D11503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492E06-301C-B880-FD2F-C5D8DA96F1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CA298E-6EAE-349D-5B82-5F3BE32CA8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269C53-3E98-0AE1-EA66-4146C4AD1F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EA79F7-2C5E-F8AA-F39E-BD983B5F3A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0E24B2-FB58-DF9E-5F25-9633D5995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E726-2575-41BC-9426-6371EA8CA06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E60727-625F-89FF-B05B-3D8320279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6E333D-03F8-89C7-2A5B-B77058EA0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EDD1-7633-4DF6-B184-BF4008FA7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951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9A8CE-3319-5BD0-775D-D94FCC69A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70D379-1994-F916-3F69-76EB9977D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E726-2575-41BC-9426-6371EA8CA06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60B7C3-AB09-BE1D-EEA2-BD65F2129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47DD78-9963-0BED-2FA6-655FAE161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EDD1-7633-4DF6-B184-BF4008FA7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929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A97C23-A6B0-45B4-BAF6-738E8D4EB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E726-2575-41BC-9426-6371EA8CA06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A80832-696C-2D5F-64ED-DB7C6C85C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20001E-FC2D-D369-6ED2-D6A43CF15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EDD1-7633-4DF6-B184-BF4008FA7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614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2B34A-78FA-8C60-3002-42B05CB78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38B088-32CD-2DC4-19FB-4EA8DC090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8002CD-EDD2-BF15-DFB1-ED70E20D6C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F58167-B003-DD34-F0A4-0FFC8EE74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E726-2575-41BC-9426-6371EA8CA06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127769-3A86-1659-B8AB-A12EA1073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7FAE4-6E63-B1A2-7305-78B8E2017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EDD1-7633-4DF6-B184-BF4008FA7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144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22DAF-682C-D856-76B0-2E07B0F07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411B9C-2DBE-ECBB-3D64-474A07F040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68D7E3-F550-1EA1-F792-8A1E6ECB6A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E5E533-62F2-7423-FAB9-E6169DDFD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E726-2575-41BC-9426-6371EA8CA06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CBE16A-7F47-7309-02A4-B3525C75A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0F78BC-EB17-A26E-5E96-4B5B6C058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EDD1-7633-4DF6-B184-BF4008FA7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993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18F2E8-ACA4-3468-16E4-BA29A3361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A9A4D9-40AE-716B-528E-97010960A3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BA88A-56DC-C15B-4398-101AEB09BA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BB5E726-2575-41BC-9426-6371EA8CA06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66CE7-A174-A27B-5A81-F22734073A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150B29-8283-A877-3B21-AF40EF5A94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6EEDD1-7633-4DF6-B184-BF4008FA7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600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30F6F70-CE98-B59F-DFAA-16EEA288AA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956815"/>
            <a:ext cx="10905066" cy="294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285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98D734-341B-C58E-ADA1-8A85684326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0DF6C8-0C2C-790F-45EF-4B72FA4D3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043515"/>
            <a:ext cx="10905066" cy="477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316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864587F-0B5A-677E-F5FA-2FBE8E1B3F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AA2DED-59B4-46D0-0084-6B8D75D59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793240"/>
            <a:ext cx="10905066" cy="3271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869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E0C055F-A00E-8332-6D2D-5526400FF2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BEA34C7-98F6-E27C-B302-F719EBB10E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820503"/>
            <a:ext cx="10905066" cy="3216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480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648F12-EEDF-3266-D760-B675408688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5C1C96-552F-09D0-CFAC-8DC2F4F617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9529" y="643466"/>
            <a:ext cx="8132941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701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F7AFB4-16BD-5383-5A03-EB15195F1A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DB4CC82-C7DA-4639-9794-67AB06908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65" y="640765"/>
            <a:ext cx="9105917" cy="41390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0327CFF-AA2E-B9FB-2039-3DFA34DE33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4727" y="285738"/>
            <a:ext cx="2892153" cy="659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855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EFAC1D-D644-D5BB-44EF-D081DEA0E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5378ECD-4267-AE16-ECAC-47A16172E4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6719" y="186267"/>
            <a:ext cx="2437342" cy="55710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B52E200-6112-49BD-C959-0625EFAFA1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847" y="288998"/>
            <a:ext cx="9435375" cy="403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14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19F721-D4B3-6129-718C-EEDB3EDD8F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7303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Office PowerPoint</Application>
  <PresentationFormat>Widescreen</PresentationFormat>
  <Paragraphs>2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1</cp:revision>
  <dcterms:created xsi:type="dcterms:W3CDTF">2024-11-14T20:44:02Z</dcterms:created>
  <dcterms:modified xsi:type="dcterms:W3CDTF">2024-11-14T20:49:37Z</dcterms:modified>
</cp:coreProperties>
</file>