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>
      <p:cViewPr varScale="1">
        <p:scale>
          <a:sx n="83" d="100"/>
          <a:sy n="83" d="100"/>
        </p:scale>
        <p:origin x="3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87E14-9CA2-914B-29FB-F98203470C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283204-6A41-3B66-99D8-2B9ABE2E4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A2C79-74A5-864C-5375-5A5F87616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BC8A7-4CEE-183E-9587-DCA36F8A1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C3ABC-5301-BC16-741A-56A0C648D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220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E6194-7CD7-B830-8CE7-1F50E1223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5BB9FF-8318-151E-B309-AD7C88FD9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63116-484D-E83D-1842-BABCC3CB6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24B97-644C-45CF-B77F-B5B884A6A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399FF-28F6-1C74-19A9-91FEF5B94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508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BB8EAE-54BD-01D3-8152-88C7B99458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368166-2C33-A63D-9586-FA864A7BC4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42875-8202-64F0-9AAA-CE8D8EE6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C738A-61D3-2CBB-7D16-C52AC3754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0374D-24D2-00EF-4C1F-E3AE793CA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6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0FB89-D067-0923-6BAA-F2A71F2F7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74860-9DF0-8F7F-D329-DE7229C10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513E5-1E76-B937-7ECA-B6DD82EB6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D36E6-243C-AE12-D159-BEBFE905B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6322D-AFF7-3402-60AA-BB2B9FE66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25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277A8-F5B3-E332-E81E-AF16936A6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2FE93D-FB7A-94F5-AFEE-D053E6757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4DDCC-C03E-902B-E48F-A79B392E1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E5E8B-15BB-EC5B-291B-7B278DE19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1BE09A-FD0E-7FF8-0971-E7583824B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091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9264A-BF89-BD7B-753C-59FF06B6A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D7FA5-AF0E-7DA0-6E37-B71F31501D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188146-DDB0-633D-1BDA-C208747FEE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4F0F8A-6BDF-CEAF-25BE-86E372C40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E953F9-9527-C60F-AAAC-DAE8E1536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A1C89-3A3F-90F0-4A42-A550A3F07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897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17313-08B1-F9BB-B6BD-FDA80CBDC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74250-695A-285A-8D05-522CA3997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4B7E64-1722-5DA2-C593-8E59F2E8FD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F93059-80AC-99AB-47C8-AD6F49FEB9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DC0FD6-4C8A-CEFF-AF1A-DC0D51055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BFF97A-8460-CEC8-EB96-769C9D05D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27C2B-87F3-E1FF-45A4-052971EE9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611B7E-6BF3-51B9-977A-34F691D04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86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51BCD-EE7B-CF7F-9A7F-9177AB500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944441-D98A-E3EB-ED0E-F55CCC839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1A051-B3BF-C034-9FA3-AA09786AF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00DAB-D5D5-3102-CC98-2C0C945A2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342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BBD4CC-A573-C1CD-5710-E18FDEE5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B7D9E3-7E75-1E05-03E8-21C257606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04629-4947-E582-33CA-0D0E1A3FF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185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BFFE0-569F-F136-EF22-4141053F0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ABC0E-D916-0B92-D6A0-197FFAC3A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7CA142-67DB-32E0-8E66-AD4D9E67C5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E65554-9DCC-CD17-B2C8-AE211058F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986527-398F-F312-AB43-FB260FB9D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A16E8-46CC-28C8-00DA-E47A6A5E7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75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11A7A-188B-E3B8-E524-0B62BC6DA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93D93F-14FC-AB40-8FF5-E61EC543AB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157C34-6883-F3E1-B71B-0F93CC77E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30337-1873-57FD-A207-71DD1FFF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DA52BA-A373-FB36-EC42-DA31186C9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D9544-221D-83F0-59F4-417A1CAF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683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8F130C-BA19-A61B-7007-8D025297E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AEC80-01B8-5DAF-2E30-4EE25DA74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6E532-1458-FA91-5951-D25FC4324D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1F65A4-9079-42E3-BD26-31DBB57F58B0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27DFE-D56C-9B4C-41AD-DE90CEC98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BD4F3-DF67-84D0-EE51-E30FF30A69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E58E2B-7B33-498B-B061-7E8C8E0B6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273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EAE10D-4AC3-0F28-650D-91C0938C2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806870"/>
            <a:ext cx="10905066" cy="324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516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F3E016-5831-3533-FDAC-6E9D8C45E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52235"/>
            <a:ext cx="10905066" cy="275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14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CDD5C0-2D46-934E-858B-D131B45F6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120393"/>
            <a:ext cx="10905066" cy="261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298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6F15C8-C3A3-5598-3A37-11C795D1C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22C4E2-4B21-A513-B0CC-7B52BEB81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120393"/>
            <a:ext cx="10905066" cy="261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07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0B9699-0DF2-A89F-EA53-A14E48DF8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0FB71F-BC50-8AE1-8A5A-6C14625765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88990"/>
            <a:ext cx="10905066" cy="488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275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CBB299-1965-ED6B-9F27-1673BD5ED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C65E47-9D0C-129A-43CA-0D44F22B0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811" y="643466"/>
            <a:ext cx="920837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717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3C7731-417F-A2CD-A5C1-2CE716F36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762FF0-A02B-719B-C555-CDB1C196D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03" y="1364657"/>
            <a:ext cx="10905066" cy="169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15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6C0C8C-F7AD-626D-36EF-34F9C17B0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F7A0BB-0BCC-D3AC-F53B-D50354EB7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67" y="297102"/>
            <a:ext cx="10594877" cy="622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980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072AD4-73B3-D8EB-6F50-80CA1F4D6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C6799F-3A78-E86A-1979-4596D6E93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931" y="643466"/>
            <a:ext cx="1022213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74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382B02-5B08-0BF4-0F14-3089E783DD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1B31D7-61C5-213C-A85F-EE8F7A93D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7" y="394147"/>
            <a:ext cx="11814690" cy="448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495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6B8181-3EF6-EE76-2C7C-E81614F22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02290"/>
            <a:ext cx="10905066" cy="305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072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850B0F-56AD-D002-6ABD-B35D5F2FA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6195B0-3D9D-AECB-88EA-68EF26434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15923"/>
            <a:ext cx="10905066" cy="302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24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8641E1-916E-81A0-BDE4-916B56703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00DF7A-9936-A6A3-1581-85E9062A1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220723"/>
            <a:ext cx="10905066" cy="441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670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31E385-BA4D-C09C-7489-F2AE015ED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0D621E-DCE2-2686-4BAE-09B5A8D4D7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437" y="643466"/>
            <a:ext cx="973112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532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383D24-3F2A-D196-502A-533EC9B65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9B2052-2200-200B-9936-D8452DC4F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89103"/>
            <a:ext cx="10905066" cy="547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243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2</cp:revision>
  <dcterms:created xsi:type="dcterms:W3CDTF">2024-11-14T20:30:50Z</dcterms:created>
  <dcterms:modified xsi:type="dcterms:W3CDTF">2024-11-14T20:46:30Z</dcterms:modified>
</cp:coreProperties>
</file>