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D8F41-0880-30A7-8CDE-BC4309CE2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B87840-0967-1324-C767-01F19B0B9B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31E14-69A7-5696-136D-F9BD255B5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D09D3-D53E-58BE-99F1-5D5EB33CF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C6BF3-C99C-DAA7-AA56-375F70B8C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55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BA6C0-AB5E-15C7-3370-A1CD7D9A3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EC70D-0349-D115-613D-5C051C175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435F3-FB4F-D5ED-405F-1E83DC085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F30B6-F91C-78B8-F842-B2051DA9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A3B64-2130-C85B-02A0-9FD4D08A3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956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D0AD5F-5953-EB7F-87CD-98180A1E17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A2DBB-D920-B49E-260D-4EF8BED55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74DC-C15F-D6FF-961B-3FB9742D5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05235-B06E-B3C2-B137-3CABB6D87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5DC34-4E62-2ED2-B3A7-62A18901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07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89192-9402-38D7-99F2-00DB678AA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F79D7-7337-B77B-0CEC-294589F6B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D3C1E-5E35-EB56-DE2A-03E1624A6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6D4D1-C6A3-A234-84F9-1A1C0B4B3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6FD7D-FA85-D901-E5CE-2199C450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50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CEFDA-E70E-9DB0-8DA5-37EA17318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45CB1A-DC9D-37B4-E77F-CF5A1BEEC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E32E6-B004-D705-F969-2D8042FE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864DE-8D1B-C3C2-1D6C-2017392B0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48218-CF5F-37C3-1D93-69CE430B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0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2AEEB-C73B-D947-9902-1668424B2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6546E-C1CB-5365-B186-B40CF33CB1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676D2E-9971-3691-1DFC-5E72BAC3C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E85A2-F2E9-3341-C59C-15D4D8DA6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399E4-8CB9-DA45-7465-D22C93815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236A0A-5752-742A-2D6C-DFB65D216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4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6DB46-969F-8117-E18D-9FD82703F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3BF47-B952-BB35-1684-74FCF22F0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4CCAE1-318A-2258-6CE2-5802E48E8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442E5F-E41A-D5D5-5AD4-77BF0B4EFF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F62BD-A480-49AA-DBCC-CA6222E3C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869EA3-067F-6872-8DE3-D4796CA4A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4678FA-C1DC-55F4-D29C-18011F3A4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85DCB6-9BBF-BE62-14F5-EEE850CD9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852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DEA30-DEBF-60C4-62B3-22481EE1A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BB6811-C19F-0576-5EB2-6A3E19845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B7AAB-ACE7-7C7E-B4CB-927803B61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66C85-0D7A-3E4B-04AB-44BBE5C4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85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7AD933-3CBB-3E3A-803F-50E69B8CE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B7587B-BAD2-63C7-B722-B6601BB62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CF95D4-D714-12E9-7E76-82775906A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727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4D837-DBCF-93F8-CDCE-2E3E43E11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7DB3F-6DB8-51FB-7F01-E9D29C3AE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D616E2-6433-5C54-DF1B-FD60B11AFE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85235-1940-FC7A-1B6A-AB4F09060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F493F0-C9C7-5590-7F89-F04BAD64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7B94F-00C4-6A3C-9ACE-35D81E9A4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50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45C9F-B8C3-FCD5-AD9A-C2BE3F6D9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851CD-20AE-D229-CDD5-F119555FA5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171C01-6936-7563-00F3-BCFA5580E8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F31345-8077-FFFF-6188-50625BDD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F2796-A6F2-BC4F-14EF-A1A6B484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E5171-DFBC-D303-82D4-3B51DA806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22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D047F3-35F2-9B75-54FC-A26362714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1E22D-D8A1-AA19-9C93-8BE3BD756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2F1F4-2D42-1BC6-395A-C271916689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0ACE4E-382C-4B2F-93B9-711904E8253C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8761C-ABE6-7549-556E-8C2879476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FDD7F-A0FA-01D9-C3D0-C092AFE19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86CC22-865B-4DCA-8817-CE2F8E2774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84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D25F51-DB83-A591-D607-A8848A69E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70668"/>
            <a:ext cx="10905066" cy="411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7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B8EEED-212F-2C57-870A-CC9317878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98C7D8-FCE2-A165-5B1D-7A947A243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02623"/>
            <a:ext cx="10905066" cy="485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37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4D172A-F9F8-090D-F8F9-FCD1D851C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C704EA-B249-E8F2-1BC5-0195C0763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88660"/>
            <a:ext cx="10905066" cy="308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604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960E25-544C-6054-C5D6-C64983D1C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8B7703-6E37-B037-102F-629551E5E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93017"/>
            <a:ext cx="10905066" cy="207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7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EC7FD4-B9B9-1910-D8AD-FD370DD2C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DDD186-04DE-C0F7-CA33-85623B3B7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70558"/>
            <a:ext cx="10905066" cy="35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72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63C029-8961-2731-7CB7-5DE662925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EF1B30-7804-8230-B60E-F6F106808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550" y="643466"/>
            <a:ext cx="913290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3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A0EE5-1EED-DE1B-BFE7-560F99462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207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Butler</dc:creator>
  <cp:lastModifiedBy>David Butler</cp:lastModifiedBy>
  <cp:revision>1</cp:revision>
  <dcterms:created xsi:type="dcterms:W3CDTF">2024-11-14T20:56:36Z</dcterms:created>
  <dcterms:modified xsi:type="dcterms:W3CDTF">2024-11-14T21:00:02Z</dcterms:modified>
</cp:coreProperties>
</file>