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5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3B078717-3B44-405E-9A76-43F9608E60EE}"/>
    <pc:docChg chg="custSel delSld modSld">
      <pc:chgData name="David Butler" userId="1d4169bac4fa5473" providerId="LiveId" clId="{3B078717-3B44-405E-9A76-43F9608E60EE}" dt="2024-11-24T20:11:28.935" v="17" actId="47"/>
      <pc:docMkLst>
        <pc:docMk/>
      </pc:docMkLst>
      <pc:sldChg chg="addSp delSp mod">
        <pc:chgData name="David Butler" userId="1d4169bac4fa5473" providerId="LiveId" clId="{3B078717-3B44-405E-9A76-43F9608E60EE}" dt="2024-11-24T20:10:16.546" v="1" actId="22"/>
        <pc:sldMkLst>
          <pc:docMk/>
          <pc:sldMk cId="3817742937" sldId="270"/>
        </pc:sldMkLst>
        <pc:picChg chg="add">
          <ac:chgData name="David Butler" userId="1d4169bac4fa5473" providerId="LiveId" clId="{3B078717-3B44-405E-9A76-43F9608E60EE}" dt="2024-11-24T20:10:16.546" v="1" actId="22"/>
          <ac:picMkLst>
            <pc:docMk/>
            <pc:sldMk cId="3817742937" sldId="270"/>
            <ac:picMk id="3" creationId="{43DE30BA-E1AC-C85B-0982-2B21B56AADCE}"/>
          </ac:picMkLst>
        </pc:picChg>
        <pc:picChg chg="del">
          <ac:chgData name="David Butler" userId="1d4169bac4fa5473" providerId="LiveId" clId="{3B078717-3B44-405E-9A76-43F9608E60EE}" dt="2024-11-24T20:10:15.703" v="0" actId="478"/>
          <ac:picMkLst>
            <pc:docMk/>
            <pc:sldMk cId="3817742937" sldId="270"/>
            <ac:picMk id="12" creationId="{D929C7EF-9293-D063-E5BB-F5A0DB817BAC}"/>
          </ac:picMkLst>
        </pc:picChg>
      </pc:sldChg>
      <pc:sldChg chg="addSp delSp modSp mod">
        <pc:chgData name="David Butler" userId="1d4169bac4fa5473" providerId="LiveId" clId="{3B078717-3B44-405E-9A76-43F9608E60EE}" dt="2024-11-24T20:10:45.645" v="6" actId="14100"/>
        <pc:sldMkLst>
          <pc:docMk/>
          <pc:sldMk cId="4264575198" sldId="271"/>
        </pc:sldMkLst>
        <pc:picChg chg="add mod">
          <ac:chgData name="David Butler" userId="1d4169bac4fa5473" providerId="LiveId" clId="{3B078717-3B44-405E-9A76-43F9608E60EE}" dt="2024-11-24T20:10:45.645" v="6" actId="14100"/>
          <ac:picMkLst>
            <pc:docMk/>
            <pc:sldMk cId="4264575198" sldId="271"/>
            <ac:picMk id="3" creationId="{F7528F9E-7D1B-9C3C-F4E6-E7FB843A0989}"/>
          </ac:picMkLst>
        </pc:picChg>
        <pc:picChg chg="del">
          <ac:chgData name="David Butler" userId="1d4169bac4fa5473" providerId="LiveId" clId="{3B078717-3B44-405E-9A76-43F9608E60EE}" dt="2024-11-24T20:10:19.709" v="2" actId="478"/>
          <ac:picMkLst>
            <pc:docMk/>
            <pc:sldMk cId="4264575198" sldId="271"/>
            <ac:picMk id="13" creationId="{B9AA38BC-2B22-18B9-EEC7-2B868F987AA3}"/>
          </ac:picMkLst>
        </pc:picChg>
      </pc:sldChg>
      <pc:sldChg chg="addSp delSp modSp mod">
        <pc:chgData name="David Butler" userId="1d4169bac4fa5473" providerId="LiveId" clId="{3B078717-3B44-405E-9A76-43F9608E60EE}" dt="2024-11-24T20:11:17.768" v="12" actId="1076"/>
        <pc:sldMkLst>
          <pc:docMk/>
          <pc:sldMk cId="1324882277" sldId="280"/>
        </pc:sldMkLst>
        <pc:picChg chg="add mod modCrop">
          <ac:chgData name="David Butler" userId="1d4169bac4fa5473" providerId="LiveId" clId="{3B078717-3B44-405E-9A76-43F9608E60EE}" dt="2024-11-24T20:11:17.768" v="12" actId="1076"/>
          <ac:picMkLst>
            <pc:docMk/>
            <pc:sldMk cId="1324882277" sldId="280"/>
            <ac:picMk id="3" creationId="{CD8E20D7-7040-A26A-8CDB-F9EEF597294E}"/>
          </ac:picMkLst>
        </pc:picChg>
        <pc:picChg chg="del">
          <ac:chgData name="David Butler" userId="1d4169bac4fa5473" providerId="LiveId" clId="{3B078717-3B44-405E-9A76-43F9608E60EE}" dt="2024-11-24T20:10:48.660" v="7" actId="478"/>
          <ac:picMkLst>
            <pc:docMk/>
            <pc:sldMk cId="1324882277" sldId="280"/>
            <ac:picMk id="12" creationId="{93D071EF-DEC0-2544-7AD9-29C4E7D68DD1}"/>
          </ac:picMkLst>
        </pc:picChg>
      </pc:sldChg>
      <pc:sldChg chg="del">
        <pc:chgData name="David Butler" userId="1d4169bac4fa5473" providerId="LiveId" clId="{3B078717-3B44-405E-9A76-43F9608E60EE}" dt="2024-11-24T20:11:26.629" v="14" actId="47"/>
        <pc:sldMkLst>
          <pc:docMk/>
          <pc:sldMk cId="3824347536" sldId="281"/>
        </pc:sldMkLst>
      </pc:sldChg>
      <pc:sldChg chg="del">
        <pc:chgData name="David Butler" userId="1d4169bac4fa5473" providerId="LiveId" clId="{3B078717-3B44-405E-9A76-43F9608E60EE}" dt="2024-11-24T20:11:27.200" v="15" actId="47"/>
        <pc:sldMkLst>
          <pc:docMk/>
          <pc:sldMk cId="4048640387" sldId="282"/>
        </pc:sldMkLst>
      </pc:sldChg>
      <pc:sldChg chg="del">
        <pc:chgData name="David Butler" userId="1d4169bac4fa5473" providerId="LiveId" clId="{3B078717-3B44-405E-9A76-43F9608E60EE}" dt="2024-11-24T20:11:28.021" v="16" actId="47"/>
        <pc:sldMkLst>
          <pc:docMk/>
          <pc:sldMk cId="3834599144" sldId="283"/>
        </pc:sldMkLst>
      </pc:sldChg>
      <pc:sldChg chg="del">
        <pc:chgData name="David Butler" userId="1d4169bac4fa5473" providerId="LiveId" clId="{3B078717-3B44-405E-9A76-43F9608E60EE}" dt="2024-11-24T20:11:24.601" v="13" actId="47"/>
        <pc:sldMkLst>
          <pc:docMk/>
          <pc:sldMk cId="2361253857" sldId="284"/>
        </pc:sldMkLst>
      </pc:sldChg>
      <pc:sldChg chg="del">
        <pc:chgData name="David Butler" userId="1d4169bac4fa5473" providerId="LiveId" clId="{3B078717-3B44-405E-9A76-43F9608E60EE}" dt="2024-11-24T20:11:28.935" v="17" actId="47"/>
        <pc:sldMkLst>
          <pc:docMk/>
          <pc:sldMk cId="3736822210" sldId="286"/>
        </pc:sldMkLst>
      </pc:sldChg>
    </pc:docChg>
  </pc:docChgLst>
  <pc:docChgLst>
    <pc:chgData name="David Butler" userId="1d4169bac4fa5473" providerId="LiveId" clId="{E0A01C24-D471-41A3-89FB-42FC45FA6C78}"/>
    <pc:docChg chg="custSel addSld modSld">
      <pc:chgData name="David Butler" userId="1d4169bac4fa5473" providerId="LiveId" clId="{E0A01C24-D471-41A3-89FB-42FC45FA6C78}" dt="2024-11-23T19:09:11.425" v="29" actId="478"/>
      <pc:docMkLst>
        <pc:docMk/>
      </pc:docMkLst>
      <pc:sldChg chg="addSp delSp modSp mod">
        <pc:chgData name="David Butler" userId="1d4169bac4fa5473" providerId="LiveId" clId="{E0A01C24-D471-41A3-89FB-42FC45FA6C78}" dt="2024-11-23T19:06:08.911" v="4" actId="1076"/>
        <pc:sldMkLst>
          <pc:docMk/>
          <pc:sldMk cId="3817742937" sldId="270"/>
        </pc:sldMkLst>
        <pc:picChg chg="del">
          <ac:chgData name="David Butler" userId="1d4169bac4fa5473" providerId="LiveId" clId="{E0A01C24-D471-41A3-89FB-42FC45FA6C78}" dt="2024-11-23T19:05:43.296" v="0" actId="478"/>
          <ac:picMkLst>
            <pc:docMk/>
            <pc:sldMk cId="3817742937" sldId="270"/>
            <ac:picMk id="10" creationId="{27E940D4-4799-D388-8719-059EBAD7A7F1}"/>
          </ac:picMkLst>
        </pc:picChg>
        <pc:picChg chg="add mod">
          <ac:chgData name="David Butler" userId="1d4169bac4fa5473" providerId="LiveId" clId="{E0A01C24-D471-41A3-89FB-42FC45FA6C78}" dt="2024-11-23T19:06:08.911" v="4" actId="1076"/>
          <ac:picMkLst>
            <pc:docMk/>
            <pc:sldMk cId="3817742937" sldId="270"/>
            <ac:picMk id="12" creationId="{D929C7EF-9293-D063-E5BB-F5A0DB817BAC}"/>
          </ac:picMkLst>
        </pc:picChg>
      </pc:sldChg>
      <pc:sldChg chg="addSp delSp mod">
        <pc:chgData name="David Butler" userId="1d4169bac4fa5473" providerId="LiveId" clId="{E0A01C24-D471-41A3-89FB-42FC45FA6C78}" dt="2024-11-23T19:06:27.986" v="6" actId="22"/>
        <pc:sldMkLst>
          <pc:docMk/>
          <pc:sldMk cId="4264575198" sldId="271"/>
        </pc:sldMkLst>
        <pc:picChg chg="del">
          <ac:chgData name="David Butler" userId="1d4169bac4fa5473" providerId="LiveId" clId="{E0A01C24-D471-41A3-89FB-42FC45FA6C78}" dt="2024-11-23T19:06:11.682" v="5" actId="478"/>
          <ac:picMkLst>
            <pc:docMk/>
            <pc:sldMk cId="4264575198" sldId="271"/>
            <ac:picMk id="11" creationId="{6ECAD927-6C5E-EEDA-A596-5000D12358C7}"/>
          </ac:picMkLst>
        </pc:picChg>
        <pc:picChg chg="add">
          <ac:chgData name="David Butler" userId="1d4169bac4fa5473" providerId="LiveId" clId="{E0A01C24-D471-41A3-89FB-42FC45FA6C78}" dt="2024-11-23T19:06:27.986" v="6" actId="22"/>
          <ac:picMkLst>
            <pc:docMk/>
            <pc:sldMk cId="4264575198" sldId="271"/>
            <ac:picMk id="13" creationId="{B9AA38BC-2B22-18B9-EEC7-2B868F987AA3}"/>
          </ac:picMkLst>
        </pc:picChg>
      </pc:sldChg>
      <pc:sldChg chg="addSp delSp mod">
        <pc:chgData name="David Butler" userId="1d4169bac4fa5473" providerId="LiveId" clId="{E0A01C24-D471-41A3-89FB-42FC45FA6C78}" dt="2024-11-23T19:07:00.215" v="8" actId="22"/>
        <pc:sldMkLst>
          <pc:docMk/>
          <pc:sldMk cId="1324882277" sldId="280"/>
        </pc:sldMkLst>
        <pc:picChg chg="del">
          <ac:chgData name="David Butler" userId="1d4169bac4fa5473" providerId="LiveId" clId="{E0A01C24-D471-41A3-89FB-42FC45FA6C78}" dt="2024-11-23T19:06:34.488" v="7" actId="478"/>
          <ac:picMkLst>
            <pc:docMk/>
            <pc:sldMk cId="1324882277" sldId="280"/>
            <ac:picMk id="10" creationId="{DF48B07A-8EFF-8203-9488-5C9464AB75DF}"/>
          </ac:picMkLst>
        </pc:picChg>
        <pc:picChg chg="add">
          <ac:chgData name="David Butler" userId="1d4169bac4fa5473" providerId="LiveId" clId="{E0A01C24-D471-41A3-89FB-42FC45FA6C78}" dt="2024-11-23T19:07:00.215" v="8" actId="22"/>
          <ac:picMkLst>
            <pc:docMk/>
            <pc:sldMk cId="1324882277" sldId="280"/>
            <ac:picMk id="12" creationId="{93D071EF-DEC0-2544-7AD9-29C4E7D68DD1}"/>
          </ac:picMkLst>
        </pc:picChg>
      </pc:sldChg>
      <pc:sldChg chg="addSp delSp modSp mod">
        <pc:chgData name="David Butler" userId="1d4169bac4fa5473" providerId="LiveId" clId="{E0A01C24-D471-41A3-89FB-42FC45FA6C78}" dt="2024-11-23T19:07:29.325" v="14" actId="14100"/>
        <pc:sldMkLst>
          <pc:docMk/>
          <pc:sldMk cId="3824347536" sldId="281"/>
        </pc:sldMkLst>
        <pc:picChg chg="del">
          <ac:chgData name="David Butler" userId="1d4169bac4fa5473" providerId="LiveId" clId="{E0A01C24-D471-41A3-89FB-42FC45FA6C78}" dt="2024-11-23T19:07:04.484" v="9" actId="478"/>
          <ac:picMkLst>
            <pc:docMk/>
            <pc:sldMk cId="3824347536" sldId="281"/>
            <ac:picMk id="10" creationId="{A95F5AFD-69A2-B17F-8E9B-6F5D15E4FB34}"/>
          </ac:picMkLst>
        </pc:picChg>
        <pc:picChg chg="add mod">
          <ac:chgData name="David Butler" userId="1d4169bac4fa5473" providerId="LiveId" clId="{E0A01C24-D471-41A3-89FB-42FC45FA6C78}" dt="2024-11-23T19:07:29.325" v="14" actId="14100"/>
          <ac:picMkLst>
            <pc:docMk/>
            <pc:sldMk cId="3824347536" sldId="281"/>
            <ac:picMk id="12" creationId="{090D34D3-D781-B9BF-AF78-FCE75EE4D6E5}"/>
          </ac:picMkLst>
        </pc:picChg>
      </pc:sldChg>
      <pc:sldChg chg="addSp delSp mod">
        <pc:chgData name="David Butler" userId="1d4169bac4fa5473" providerId="LiveId" clId="{E0A01C24-D471-41A3-89FB-42FC45FA6C78}" dt="2024-11-23T19:07:54.732" v="16" actId="22"/>
        <pc:sldMkLst>
          <pc:docMk/>
          <pc:sldMk cId="4048640387" sldId="282"/>
        </pc:sldMkLst>
        <pc:picChg chg="del">
          <ac:chgData name="David Butler" userId="1d4169bac4fa5473" providerId="LiveId" clId="{E0A01C24-D471-41A3-89FB-42FC45FA6C78}" dt="2024-11-23T19:07:32.741" v="15" actId="478"/>
          <ac:picMkLst>
            <pc:docMk/>
            <pc:sldMk cId="4048640387" sldId="282"/>
            <ac:picMk id="10" creationId="{2D1257A4-A892-DE96-23CB-03AAEBFA148B}"/>
          </ac:picMkLst>
        </pc:picChg>
        <pc:picChg chg="add">
          <ac:chgData name="David Butler" userId="1d4169bac4fa5473" providerId="LiveId" clId="{E0A01C24-D471-41A3-89FB-42FC45FA6C78}" dt="2024-11-23T19:07:54.732" v="16" actId="22"/>
          <ac:picMkLst>
            <pc:docMk/>
            <pc:sldMk cId="4048640387" sldId="282"/>
            <ac:picMk id="12" creationId="{F652EB45-4240-EBF7-C553-12189DCD3EDA}"/>
          </ac:picMkLst>
        </pc:picChg>
      </pc:sldChg>
      <pc:sldChg chg="addSp delSp modSp mod">
        <pc:chgData name="David Butler" userId="1d4169bac4fa5473" providerId="LiveId" clId="{E0A01C24-D471-41A3-89FB-42FC45FA6C78}" dt="2024-11-23T19:08:18.365" v="20" actId="14100"/>
        <pc:sldMkLst>
          <pc:docMk/>
          <pc:sldMk cId="3834599144" sldId="283"/>
        </pc:sldMkLst>
        <pc:picChg chg="del">
          <ac:chgData name="David Butler" userId="1d4169bac4fa5473" providerId="LiveId" clId="{E0A01C24-D471-41A3-89FB-42FC45FA6C78}" dt="2024-11-23T19:07:58.214" v="17" actId="478"/>
          <ac:picMkLst>
            <pc:docMk/>
            <pc:sldMk cId="3834599144" sldId="283"/>
            <ac:picMk id="5" creationId="{46A67DF5-AB3D-9DA8-E442-7806502EA2DD}"/>
          </ac:picMkLst>
        </pc:picChg>
        <pc:picChg chg="add mod">
          <ac:chgData name="David Butler" userId="1d4169bac4fa5473" providerId="LiveId" clId="{E0A01C24-D471-41A3-89FB-42FC45FA6C78}" dt="2024-11-23T19:08:18.365" v="20" actId="14100"/>
          <ac:picMkLst>
            <pc:docMk/>
            <pc:sldMk cId="3834599144" sldId="283"/>
            <ac:picMk id="7" creationId="{5A6421FF-718D-E3F6-08AE-0A408220EFA2}"/>
          </ac:picMkLst>
        </pc:picChg>
      </pc:sldChg>
      <pc:sldChg chg="addSp delSp modSp mod">
        <pc:chgData name="David Butler" userId="1d4169bac4fa5473" providerId="LiveId" clId="{E0A01C24-D471-41A3-89FB-42FC45FA6C78}" dt="2024-11-23T19:09:06.182" v="28" actId="26606"/>
        <pc:sldMkLst>
          <pc:docMk/>
          <pc:sldMk cId="2361253857" sldId="284"/>
        </pc:sldMkLst>
        <pc:picChg chg="del mod">
          <ac:chgData name="David Butler" userId="1d4169bac4fa5473" providerId="LiveId" clId="{E0A01C24-D471-41A3-89FB-42FC45FA6C78}" dt="2024-11-23T19:08:48.872" v="26" actId="478"/>
          <ac:picMkLst>
            <pc:docMk/>
            <pc:sldMk cId="2361253857" sldId="284"/>
            <ac:picMk id="5" creationId="{94B2C892-B9FE-1123-AA1F-931B93CC679B}"/>
          </ac:picMkLst>
        </pc:picChg>
        <pc:picChg chg="add mod">
          <ac:chgData name="David Butler" userId="1d4169bac4fa5473" providerId="LiveId" clId="{E0A01C24-D471-41A3-89FB-42FC45FA6C78}" dt="2024-11-23T19:09:06.182" v="28" actId="26606"/>
          <ac:picMkLst>
            <pc:docMk/>
            <pc:sldMk cId="2361253857" sldId="284"/>
            <ac:picMk id="7" creationId="{9348A2EE-4992-BDF9-D43D-7D571D276ACC}"/>
          </ac:picMkLst>
        </pc:picChg>
      </pc:sldChg>
      <pc:sldChg chg="delSp mod">
        <pc:chgData name="David Butler" userId="1d4169bac4fa5473" providerId="LiveId" clId="{E0A01C24-D471-41A3-89FB-42FC45FA6C78}" dt="2024-11-23T19:09:11.425" v="29" actId="478"/>
        <pc:sldMkLst>
          <pc:docMk/>
          <pc:sldMk cId="2426758723" sldId="285"/>
        </pc:sldMkLst>
        <pc:picChg chg="del">
          <ac:chgData name="David Butler" userId="1d4169bac4fa5473" providerId="LiveId" clId="{E0A01C24-D471-41A3-89FB-42FC45FA6C78}" dt="2024-11-23T19:09:11.425" v="29" actId="478"/>
          <ac:picMkLst>
            <pc:docMk/>
            <pc:sldMk cId="2426758723" sldId="285"/>
            <ac:picMk id="3" creationId="{9A2AA05E-0E9F-B6D9-FD67-63160B334124}"/>
          </ac:picMkLst>
        </pc:picChg>
      </pc:sldChg>
      <pc:sldChg chg="addSp delSp modSp add mod">
        <pc:chgData name="David Butler" userId="1d4169bac4fa5473" providerId="LiveId" clId="{E0A01C24-D471-41A3-89FB-42FC45FA6C78}" dt="2024-11-23T19:08:43.070" v="24" actId="26606"/>
        <pc:sldMkLst>
          <pc:docMk/>
          <pc:sldMk cId="3736822210" sldId="286"/>
        </pc:sldMkLst>
        <pc:picChg chg="add mod">
          <ac:chgData name="David Butler" userId="1d4169bac4fa5473" providerId="LiveId" clId="{E0A01C24-D471-41A3-89FB-42FC45FA6C78}" dt="2024-11-23T19:08:43.070" v="24" actId="26606"/>
          <ac:picMkLst>
            <pc:docMk/>
            <pc:sldMk cId="3736822210" sldId="286"/>
            <ac:picMk id="3" creationId="{A784B72B-7FFF-D412-AD10-84908AE739F6}"/>
          </ac:picMkLst>
        </pc:picChg>
        <pc:picChg chg="del">
          <ac:chgData name="David Butler" userId="1d4169bac4fa5473" providerId="LiveId" clId="{E0A01C24-D471-41A3-89FB-42FC45FA6C78}" dt="2024-11-23T19:08:41.139" v="22" actId="478"/>
          <ac:picMkLst>
            <pc:docMk/>
            <pc:sldMk cId="3736822210" sldId="286"/>
            <ac:picMk id="7" creationId="{CAEEC6B9-3280-8287-7A0B-118FA89C317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DE30BA-E1AC-C85B-0982-2B21B56AA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11" y="1238234"/>
            <a:ext cx="7172377" cy="438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528F9E-7D1B-9C3C-F4E6-E7FB843A0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08720"/>
            <a:ext cx="8557471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8E20D7-7040-A26A-8CDB-F9EEF59729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691"/>
          <a:stretch/>
        </p:blipFill>
        <p:spPr>
          <a:xfrm>
            <a:off x="151374" y="1916832"/>
            <a:ext cx="897755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758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11009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15</cp:revision>
  <dcterms:created xsi:type="dcterms:W3CDTF">2023-07-12T07:05:28Z</dcterms:created>
  <dcterms:modified xsi:type="dcterms:W3CDTF">2024-11-24T20:11:30Z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