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5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5418431-2AA5-4B72-9398-F99153D1032D}"/>
    <pc:docChg chg="undo custSel modSld">
      <pc:chgData name="David Butler" userId="1d4169bac4fa5473" providerId="LiveId" clId="{65418431-2AA5-4B72-9398-F99153D1032D}" dt="2024-11-24T20:04:34.233" v="24" actId="26606"/>
      <pc:docMkLst>
        <pc:docMk/>
      </pc:docMkLst>
      <pc:sldChg chg="addSp delSp modSp mod">
        <pc:chgData name="David Butler" userId="1d4169bac4fa5473" providerId="LiveId" clId="{65418431-2AA5-4B72-9398-F99153D1032D}" dt="2024-11-24T20:01:18.241" v="4" actId="26606"/>
        <pc:sldMkLst>
          <pc:docMk/>
          <pc:sldMk cId="3817742937" sldId="270"/>
        </pc:sldMkLst>
        <pc:spChg chg="add del">
          <ac:chgData name="David Butler" userId="1d4169bac4fa5473" providerId="LiveId" clId="{65418431-2AA5-4B72-9398-F99153D1032D}" dt="2024-11-24T20:01:18.238" v="3" actId="26606"/>
          <ac:spMkLst>
            <pc:docMk/>
            <pc:sldMk cId="3817742937" sldId="270"/>
            <ac:spMk id="8" creationId="{42A4FC2C-047E-45A5-965D-8E1E3BF09BC6}"/>
          </ac:spMkLst>
        </pc:spChg>
        <pc:picChg chg="add mod">
          <ac:chgData name="David Butler" userId="1d4169bac4fa5473" providerId="LiveId" clId="{65418431-2AA5-4B72-9398-F99153D1032D}" dt="2024-11-24T20:01:18.241" v="4" actId="26606"/>
          <ac:picMkLst>
            <pc:docMk/>
            <pc:sldMk cId="3817742937" sldId="270"/>
            <ac:picMk id="3" creationId="{76C30F7F-A3DF-85F3-3740-4018A7406BE6}"/>
          </ac:picMkLst>
        </pc:picChg>
        <pc:picChg chg="del">
          <ac:chgData name="David Butler" userId="1d4169bac4fa5473" providerId="LiveId" clId="{65418431-2AA5-4B72-9398-F99153D1032D}" dt="2024-11-24T20:01:13.233" v="0" actId="478"/>
          <ac:picMkLst>
            <pc:docMk/>
            <pc:sldMk cId="3817742937" sldId="270"/>
            <ac:picMk id="14" creationId="{BC660AA2-F189-0DB6-FA66-5014038FA486}"/>
          </ac:picMkLst>
        </pc:picChg>
      </pc:sldChg>
      <pc:sldChg chg="addSp delSp modSp mod">
        <pc:chgData name="David Butler" userId="1d4169bac4fa5473" providerId="LiveId" clId="{65418431-2AA5-4B72-9398-F99153D1032D}" dt="2024-11-24T20:01:44.553" v="9" actId="14100"/>
        <pc:sldMkLst>
          <pc:docMk/>
          <pc:sldMk cId="4264575198" sldId="271"/>
        </pc:sldMkLst>
        <pc:picChg chg="add mod">
          <ac:chgData name="David Butler" userId="1d4169bac4fa5473" providerId="LiveId" clId="{65418431-2AA5-4B72-9398-F99153D1032D}" dt="2024-11-24T20:01:44.553" v="9" actId="14100"/>
          <ac:picMkLst>
            <pc:docMk/>
            <pc:sldMk cId="4264575198" sldId="271"/>
            <ac:picMk id="3" creationId="{8910BBF9-9780-0785-C439-F2AE14EAA4DB}"/>
          </ac:picMkLst>
        </pc:picChg>
        <pc:picChg chg="del">
          <ac:chgData name="David Butler" userId="1d4169bac4fa5473" providerId="LiveId" clId="{65418431-2AA5-4B72-9398-F99153D1032D}" dt="2024-11-24T20:01:21.612" v="5" actId="478"/>
          <ac:picMkLst>
            <pc:docMk/>
            <pc:sldMk cId="4264575198" sldId="271"/>
            <ac:picMk id="15" creationId="{42DC9275-4B86-A3E8-7513-2511A62BE1B3}"/>
          </ac:picMkLst>
        </pc:picChg>
      </pc:sldChg>
      <pc:sldChg chg="addSp delSp modSp mod">
        <pc:chgData name="David Butler" userId="1d4169bac4fa5473" providerId="LiveId" clId="{65418431-2AA5-4B72-9398-F99153D1032D}" dt="2024-11-24T20:02:20.723" v="12" actId="26606"/>
        <pc:sldMkLst>
          <pc:docMk/>
          <pc:sldMk cId="1324882277" sldId="280"/>
        </pc:sldMkLst>
        <pc:picChg chg="add mod">
          <ac:chgData name="David Butler" userId="1d4169bac4fa5473" providerId="LiveId" clId="{65418431-2AA5-4B72-9398-F99153D1032D}" dt="2024-11-24T20:02:20.723" v="12" actId="26606"/>
          <ac:picMkLst>
            <pc:docMk/>
            <pc:sldMk cId="1324882277" sldId="280"/>
            <ac:picMk id="3" creationId="{AA122593-D10B-339F-232B-600DD997D5BE}"/>
          </ac:picMkLst>
        </pc:picChg>
        <pc:picChg chg="del">
          <ac:chgData name="David Butler" userId="1d4169bac4fa5473" providerId="LiveId" clId="{65418431-2AA5-4B72-9398-F99153D1032D}" dt="2024-11-24T20:01:47.345" v="10" actId="478"/>
          <ac:picMkLst>
            <pc:docMk/>
            <pc:sldMk cId="1324882277" sldId="280"/>
            <ac:picMk id="14" creationId="{85897A10-B3D2-A45C-D6D9-8B9DBC616EB1}"/>
          </ac:picMkLst>
        </pc:picChg>
      </pc:sldChg>
      <pc:sldChg chg="addSp delSp modSp mod">
        <pc:chgData name="David Butler" userId="1d4169bac4fa5473" providerId="LiveId" clId="{65418431-2AA5-4B72-9398-F99153D1032D}" dt="2024-11-24T20:02:46.245" v="15" actId="26606"/>
        <pc:sldMkLst>
          <pc:docMk/>
          <pc:sldMk cId="3824347536" sldId="281"/>
        </pc:sldMkLst>
        <pc:picChg chg="add mod">
          <ac:chgData name="David Butler" userId="1d4169bac4fa5473" providerId="LiveId" clId="{65418431-2AA5-4B72-9398-F99153D1032D}" dt="2024-11-24T20:02:46.245" v="15" actId="26606"/>
          <ac:picMkLst>
            <pc:docMk/>
            <pc:sldMk cId="3824347536" sldId="281"/>
            <ac:picMk id="3" creationId="{351D09B5-B763-BFFC-6953-9384FFC4879E}"/>
          </ac:picMkLst>
        </pc:picChg>
        <pc:picChg chg="del">
          <ac:chgData name="David Butler" userId="1d4169bac4fa5473" providerId="LiveId" clId="{65418431-2AA5-4B72-9398-F99153D1032D}" dt="2024-11-24T20:02:24.339" v="13" actId="478"/>
          <ac:picMkLst>
            <pc:docMk/>
            <pc:sldMk cId="3824347536" sldId="281"/>
            <ac:picMk id="14" creationId="{9790AB0F-BDB2-B3D3-A648-0D3F6BA6150C}"/>
          </ac:picMkLst>
        </pc:picChg>
      </pc:sldChg>
      <pc:sldChg chg="addSp delSp modSp mod">
        <pc:chgData name="David Butler" userId="1d4169bac4fa5473" providerId="LiveId" clId="{65418431-2AA5-4B72-9398-F99153D1032D}" dt="2024-11-24T20:04:12.035" v="21" actId="732"/>
        <pc:sldMkLst>
          <pc:docMk/>
          <pc:sldMk cId="4048640387" sldId="282"/>
        </pc:sldMkLst>
        <pc:picChg chg="add mod modCrop">
          <ac:chgData name="David Butler" userId="1d4169bac4fa5473" providerId="LiveId" clId="{65418431-2AA5-4B72-9398-F99153D1032D}" dt="2024-11-24T20:04:12.035" v="21" actId="732"/>
          <ac:picMkLst>
            <pc:docMk/>
            <pc:sldMk cId="4048640387" sldId="282"/>
            <ac:picMk id="3" creationId="{7B4220FC-0A57-03CC-E4F1-69475DB48D8A}"/>
          </ac:picMkLst>
        </pc:picChg>
        <pc:picChg chg="del">
          <ac:chgData name="David Butler" userId="1d4169bac4fa5473" providerId="LiveId" clId="{65418431-2AA5-4B72-9398-F99153D1032D}" dt="2024-11-24T20:02:57.698" v="16" actId="478"/>
          <ac:picMkLst>
            <pc:docMk/>
            <pc:sldMk cId="4048640387" sldId="282"/>
            <ac:picMk id="14" creationId="{6A2363F3-F7D3-32D7-8FDC-3067F606F531}"/>
          </ac:picMkLst>
        </pc:picChg>
      </pc:sldChg>
      <pc:sldChg chg="addSp delSp modSp mod">
        <pc:chgData name="David Butler" userId="1d4169bac4fa5473" providerId="LiveId" clId="{65418431-2AA5-4B72-9398-F99153D1032D}" dt="2024-11-24T20:04:34.233" v="24" actId="26606"/>
        <pc:sldMkLst>
          <pc:docMk/>
          <pc:sldMk cId="3834599144" sldId="283"/>
        </pc:sldMkLst>
        <pc:picChg chg="add mod">
          <ac:chgData name="David Butler" userId="1d4169bac4fa5473" providerId="LiveId" clId="{65418431-2AA5-4B72-9398-F99153D1032D}" dt="2024-11-24T20:04:34.233" v="24" actId="26606"/>
          <ac:picMkLst>
            <pc:docMk/>
            <pc:sldMk cId="3834599144" sldId="283"/>
            <ac:picMk id="3" creationId="{5690D527-8BFA-573A-97C0-F1BA31CA0796}"/>
          </ac:picMkLst>
        </pc:picChg>
        <pc:picChg chg="del">
          <ac:chgData name="David Butler" userId="1d4169bac4fa5473" providerId="LiveId" clId="{65418431-2AA5-4B72-9398-F99153D1032D}" dt="2024-11-24T20:04:16.800" v="22" actId="478"/>
          <ac:picMkLst>
            <pc:docMk/>
            <pc:sldMk cId="3834599144" sldId="283"/>
            <ac:picMk id="10" creationId="{08E98FF7-16FD-FEEC-3224-25FFC6EC3A85}"/>
          </ac:picMkLst>
        </pc:picChg>
      </pc:sldChg>
    </pc:docChg>
  </pc:docChgLst>
  <pc:docChgLst>
    <pc:chgData name="David Butler" userId="1d4169bac4fa5473" providerId="LiveId" clId="{6565C677-6633-4D87-BFCB-CD4B56E6C874}"/>
    <pc:docChg chg="custSel delSld modSld">
      <pc:chgData name="David Butler" userId="1d4169bac4fa5473" providerId="LiveId" clId="{6565C677-6633-4D87-BFCB-CD4B56E6C874}" dt="2024-11-23T19:12:31.527" v="25" actId="47"/>
      <pc:docMkLst>
        <pc:docMk/>
      </pc:docMkLst>
      <pc:sldChg chg="addSp delSp modSp mod">
        <pc:chgData name="David Butler" userId="1d4169bac4fa5473" providerId="LiveId" clId="{6565C677-6633-4D87-BFCB-CD4B56E6C874}" dt="2024-11-23T19:10:36.025" v="3" actId="14100"/>
        <pc:sldMkLst>
          <pc:docMk/>
          <pc:sldMk cId="3817742937" sldId="270"/>
        </pc:sldMkLst>
        <pc:picChg chg="del">
          <ac:chgData name="David Butler" userId="1d4169bac4fa5473" providerId="LiveId" clId="{6565C677-6633-4D87-BFCB-CD4B56E6C874}" dt="2024-11-23T19:10:14.721" v="0" actId="478"/>
          <ac:picMkLst>
            <pc:docMk/>
            <pc:sldMk cId="3817742937" sldId="270"/>
            <ac:picMk id="12" creationId="{D929C7EF-9293-D063-E5BB-F5A0DB817BAC}"/>
          </ac:picMkLst>
        </pc:picChg>
        <pc:picChg chg="add mod">
          <ac:chgData name="David Butler" userId="1d4169bac4fa5473" providerId="LiveId" clId="{6565C677-6633-4D87-BFCB-CD4B56E6C874}" dt="2024-11-23T19:10:36.025" v="3" actId="14100"/>
          <ac:picMkLst>
            <pc:docMk/>
            <pc:sldMk cId="3817742937" sldId="270"/>
            <ac:picMk id="14" creationId="{BC660AA2-F189-0DB6-FA66-5014038FA486}"/>
          </ac:picMkLst>
        </pc:picChg>
      </pc:sldChg>
      <pc:sldChg chg="addSp delSp modSp mod">
        <pc:chgData name="David Butler" userId="1d4169bac4fa5473" providerId="LiveId" clId="{6565C677-6633-4D87-BFCB-CD4B56E6C874}" dt="2024-11-23T19:10:59.617" v="8" actId="14100"/>
        <pc:sldMkLst>
          <pc:docMk/>
          <pc:sldMk cId="4264575198" sldId="271"/>
        </pc:sldMkLst>
        <pc:picChg chg="del">
          <ac:chgData name="David Butler" userId="1d4169bac4fa5473" providerId="LiveId" clId="{6565C677-6633-4D87-BFCB-CD4B56E6C874}" dt="2024-11-23T19:10:38.691" v="4" actId="478"/>
          <ac:picMkLst>
            <pc:docMk/>
            <pc:sldMk cId="4264575198" sldId="271"/>
            <ac:picMk id="13" creationId="{B9AA38BC-2B22-18B9-EEC7-2B868F987AA3}"/>
          </ac:picMkLst>
        </pc:picChg>
        <pc:picChg chg="add mod">
          <ac:chgData name="David Butler" userId="1d4169bac4fa5473" providerId="LiveId" clId="{6565C677-6633-4D87-BFCB-CD4B56E6C874}" dt="2024-11-23T19:10:59.617" v="8" actId="14100"/>
          <ac:picMkLst>
            <pc:docMk/>
            <pc:sldMk cId="4264575198" sldId="271"/>
            <ac:picMk id="15" creationId="{42DC9275-4B86-A3E8-7513-2511A62BE1B3}"/>
          </ac:picMkLst>
        </pc:picChg>
      </pc:sldChg>
      <pc:sldChg chg="addSp delSp modSp mod">
        <pc:chgData name="David Butler" userId="1d4169bac4fa5473" providerId="LiveId" clId="{6565C677-6633-4D87-BFCB-CD4B56E6C874}" dt="2024-11-23T19:11:23.025" v="12" actId="14100"/>
        <pc:sldMkLst>
          <pc:docMk/>
          <pc:sldMk cId="1324882277" sldId="280"/>
        </pc:sldMkLst>
        <pc:picChg chg="del">
          <ac:chgData name="David Butler" userId="1d4169bac4fa5473" providerId="LiveId" clId="{6565C677-6633-4D87-BFCB-CD4B56E6C874}" dt="2024-11-23T19:11:02.320" v="9" actId="478"/>
          <ac:picMkLst>
            <pc:docMk/>
            <pc:sldMk cId="1324882277" sldId="280"/>
            <ac:picMk id="12" creationId="{93D071EF-DEC0-2544-7AD9-29C4E7D68DD1}"/>
          </ac:picMkLst>
        </pc:picChg>
        <pc:picChg chg="add mod">
          <ac:chgData name="David Butler" userId="1d4169bac4fa5473" providerId="LiveId" clId="{6565C677-6633-4D87-BFCB-CD4B56E6C874}" dt="2024-11-23T19:11:23.025" v="12" actId="14100"/>
          <ac:picMkLst>
            <pc:docMk/>
            <pc:sldMk cId="1324882277" sldId="280"/>
            <ac:picMk id="14" creationId="{85897A10-B3D2-A45C-D6D9-8B9DBC616EB1}"/>
          </ac:picMkLst>
        </pc:picChg>
      </pc:sldChg>
      <pc:sldChg chg="addSp delSp modSp mod">
        <pc:chgData name="David Butler" userId="1d4169bac4fa5473" providerId="LiveId" clId="{6565C677-6633-4D87-BFCB-CD4B56E6C874}" dt="2024-11-23T19:11:43.397" v="15" actId="26606"/>
        <pc:sldMkLst>
          <pc:docMk/>
          <pc:sldMk cId="3824347536" sldId="281"/>
        </pc:sldMkLst>
        <pc:picChg chg="del">
          <ac:chgData name="David Butler" userId="1d4169bac4fa5473" providerId="LiveId" clId="{6565C677-6633-4D87-BFCB-CD4B56E6C874}" dt="2024-11-23T19:11:26.664" v="13" actId="478"/>
          <ac:picMkLst>
            <pc:docMk/>
            <pc:sldMk cId="3824347536" sldId="281"/>
            <ac:picMk id="12" creationId="{090D34D3-D781-B9BF-AF78-FCE75EE4D6E5}"/>
          </ac:picMkLst>
        </pc:picChg>
        <pc:picChg chg="add mod">
          <ac:chgData name="David Butler" userId="1d4169bac4fa5473" providerId="LiveId" clId="{6565C677-6633-4D87-BFCB-CD4B56E6C874}" dt="2024-11-23T19:11:43.397" v="15" actId="26606"/>
          <ac:picMkLst>
            <pc:docMk/>
            <pc:sldMk cId="3824347536" sldId="281"/>
            <ac:picMk id="14" creationId="{9790AB0F-BDB2-B3D3-A648-0D3F6BA6150C}"/>
          </ac:picMkLst>
        </pc:picChg>
      </pc:sldChg>
      <pc:sldChg chg="addSp delSp modSp mod">
        <pc:chgData name="David Butler" userId="1d4169bac4fa5473" providerId="LiveId" clId="{6565C677-6633-4D87-BFCB-CD4B56E6C874}" dt="2024-11-23T19:12:03.886" v="18" actId="26606"/>
        <pc:sldMkLst>
          <pc:docMk/>
          <pc:sldMk cId="4048640387" sldId="282"/>
        </pc:sldMkLst>
        <pc:picChg chg="del">
          <ac:chgData name="David Butler" userId="1d4169bac4fa5473" providerId="LiveId" clId="{6565C677-6633-4D87-BFCB-CD4B56E6C874}" dt="2024-11-23T19:11:46.391" v="16" actId="478"/>
          <ac:picMkLst>
            <pc:docMk/>
            <pc:sldMk cId="4048640387" sldId="282"/>
            <ac:picMk id="12" creationId="{F652EB45-4240-EBF7-C553-12189DCD3EDA}"/>
          </ac:picMkLst>
        </pc:picChg>
        <pc:picChg chg="add mod">
          <ac:chgData name="David Butler" userId="1d4169bac4fa5473" providerId="LiveId" clId="{6565C677-6633-4D87-BFCB-CD4B56E6C874}" dt="2024-11-23T19:12:03.886" v="18" actId="26606"/>
          <ac:picMkLst>
            <pc:docMk/>
            <pc:sldMk cId="4048640387" sldId="282"/>
            <ac:picMk id="14" creationId="{6A2363F3-F7D3-32D7-8FDC-3067F606F531}"/>
          </ac:picMkLst>
        </pc:picChg>
      </pc:sldChg>
      <pc:sldChg chg="addSp delSp modSp mod">
        <pc:chgData name="David Butler" userId="1d4169bac4fa5473" providerId="LiveId" clId="{6565C677-6633-4D87-BFCB-CD4B56E6C874}" dt="2024-11-23T19:12:26.807" v="23" actId="14100"/>
        <pc:sldMkLst>
          <pc:docMk/>
          <pc:sldMk cId="3834599144" sldId="283"/>
        </pc:sldMkLst>
        <pc:picChg chg="del mod">
          <ac:chgData name="David Butler" userId="1d4169bac4fa5473" providerId="LiveId" clId="{6565C677-6633-4D87-BFCB-CD4B56E6C874}" dt="2024-11-23T19:12:07.590" v="20" actId="478"/>
          <ac:picMkLst>
            <pc:docMk/>
            <pc:sldMk cId="3834599144" sldId="283"/>
            <ac:picMk id="7" creationId="{5A6421FF-718D-E3F6-08AE-0A408220EFA2}"/>
          </ac:picMkLst>
        </pc:picChg>
        <pc:picChg chg="add mod">
          <ac:chgData name="David Butler" userId="1d4169bac4fa5473" providerId="LiveId" clId="{6565C677-6633-4D87-BFCB-CD4B56E6C874}" dt="2024-11-23T19:12:26.807" v="23" actId="14100"/>
          <ac:picMkLst>
            <pc:docMk/>
            <pc:sldMk cId="3834599144" sldId="283"/>
            <ac:picMk id="10" creationId="{08E98FF7-16FD-FEEC-3224-25FFC6EC3A85}"/>
          </ac:picMkLst>
        </pc:picChg>
      </pc:sldChg>
      <pc:sldChg chg="del">
        <pc:chgData name="David Butler" userId="1d4169bac4fa5473" providerId="LiveId" clId="{6565C677-6633-4D87-BFCB-CD4B56E6C874}" dt="2024-11-23T19:12:30.289" v="24" actId="47"/>
        <pc:sldMkLst>
          <pc:docMk/>
          <pc:sldMk cId="2361253857" sldId="284"/>
        </pc:sldMkLst>
      </pc:sldChg>
      <pc:sldChg chg="del">
        <pc:chgData name="David Butler" userId="1d4169bac4fa5473" providerId="LiveId" clId="{6565C677-6633-4D87-BFCB-CD4B56E6C874}" dt="2024-11-23T19:12:31.527" v="25" actId="47"/>
        <pc:sldMkLst>
          <pc:docMk/>
          <pc:sldMk cId="3736822210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C30F7F-A3DF-85F3-3740-4018A7406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220723"/>
            <a:ext cx="8178799" cy="441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0BBF9-9780-0785-C439-F2AE14EA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80728"/>
            <a:ext cx="904286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122593-D10B-339F-232B-600DD997D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34135"/>
            <a:ext cx="8178799" cy="318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1D09B5-B763-BFFC-6953-9384FFC48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692907"/>
            <a:ext cx="8178799" cy="147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4220FC-0A57-03CC-E4F1-69475DB48D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982"/>
          <a:stretch/>
        </p:blipFill>
        <p:spPr>
          <a:xfrm>
            <a:off x="107504" y="332656"/>
            <a:ext cx="892899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90D527-8BFA-573A-97C0-F1BA31CA0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58099"/>
            <a:ext cx="8178799" cy="37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758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11015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16</cp:revision>
  <dcterms:created xsi:type="dcterms:W3CDTF">2023-07-12T07:05:28Z</dcterms:created>
  <dcterms:modified xsi:type="dcterms:W3CDTF">2024-11-24T20:04:40Z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