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1" r:id="rId6"/>
    <p:sldId id="271" r:id="rId7"/>
    <p:sldId id="280" r:id="rId8"/>
    <p:sldId id="295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ADAA2E2-9AD6-47B0-8B05-FA8B6CF09790}"/>
    <pc:docChg chg="custSel addSld modSld sldOrd">
      <pc:chgData name="David Butler" userId="1d4169bac4fa5473" providerId="LiveId" clId="{4ADAA2E2-9AD6-47B0-8B05-FA8B6CF09790}" dt="2024-11-23T19:46:53.983" v="46" actId="14100"/>
      <pc:docMkLst>
        <pc:docMk/>
      </pc:docMkLst>
      <pc:sldChg chg="addSp delSp modSp mod">
        <pc:chgData name="David Butler" userId="1d4169bac4fa5473" providerId="LiveId" clId="{4ADAA2E2-9AD6-47B0-8B05-FA8B6CF09790}" dt="2024-11-23T19:44:16.496" v="14" actId="14100"/>
        <pc:sldMkLst>
          <pc:docMk/>
          <pc:sldMk cId="3817742937" sldId="270"/>
        </pc:sldMkLst>
        <pc:picChg chg="del">
          <ac:chgData name="David Butler" userId="1d4169bac4fa5473" providerId="LiveId" clId="{4ADAA2E2-9AD6-47B0-8B05-FA8B6CF09790}" dt="2024-11-23T19:43:04.129" v="0" actId="478"/>
          <ac:picMkLst>
            <pc:docMk/>
            <pc:sldMk cId="3817742937" sldId="270"/>
            <ac:picMk id="22" creationId="{3E491FC8-4349-5554-E2FA-5CC46D911B5B}"/>
          </ac:picMkLst>
        </pc:picChg>
        <pc:picChg chg="add mod">
          <ac:chgData name="David Butler" userId="1d4169bac4fa5473" providerId="LiveId" clId="{4ADAA2E2-9AD6-47B0-8B05-FA8B6CF09790}" dt="2024-11-23T19:44:11.768" v="13" actId="14100"/>
          <ac:picMkLst>
            <pc:docMk/>
            <pc:sldMk cId="3817742937" sldId="270"/>
            <ac:picMk id="24" creationId="{55BB0A48-192D-077E-BDD3-D41E3C27FA0B}"/>
          </ac:picMkLst>
        </pc:picChg>
        <pc:picChg chg="add mod">
          <ac:chgData name="David Butler" userId="1d4169bac4fa5473" providerId="LiveId" clId="{4ADAA2E2-9AD6-47B0-8B05-FA8B6CF09790}" dt="2024-11-23T19:44:16.496" v="14" actId="14100"/>
          <ac:picMkLst>
            <pc:docMk/>
            <pc:sldMk cId="3817742937" sldId="270"/>
            <ac:picMk id="26" creationId="{5290B85C-8FEA-82F8-FDCA-4F25332FC42C}"/>
          </ac:picMkLst>
        </pc:picChg>
      </pc:sldChg>
      <pc:sldChg chg="addSp delSp modSp mod">
        <pc:chgData name="David Butler" userId="1d4169bac4fa5473" providerId="LiveId" clId="{4ADAA2E2-9AD6-47B0-8B05-FA8B6CF09790}" dt="2024-11-23T19:45:00.618" v="23" actId="1076"/>
        <pc:sldMkLst>
          <pc:docMk/>
          <pc:sldMk cId="4264575198" sldId="271"/>
        </pc:sldMkLst>
        <pc:picChg chg="del">
          <ac:chgData name="David Butler" userId="1d4169bac4fa5473" providerId="LiveId" clId="{4ADAA2E2-9AD6-47B0-8B05-FA8B6CF09790}" dt="2024-11-23T19:43:05.592" v="1" actId="478"/>
          <ac:picMkLst>
            <pc:docMk/>
            <pc:sldMk cId="4264575198" sldId="271"/>
            <ac:picMk id="23" creationId="{17DAC2B0-FA75-EE20-C4F5-ABC1836FB528}"/>
          </ac:picMkLst>
        </pc:picChg>
        <pc:picChg chg="add mod">
          <ac:chgData name="David Butler" userId="1d4169bac4fa5473" providerId="LiveId" clId="{4ADAA2E2-9AD6-47B0-8B05-FA8B6CF09790}" dt="2024-11-23T19:45:00.618" v="23" actId="1076"/>
          <ac:picMkLst>
            <pc:docMk/>
            <pc:sldMk cId="4264575198" sldId="271"/>
            <ac:picMk id="25" creationId="{E0B05CDE-53AC-5C7C-A6FB-0535013720DF}"/>
          </ac:picMkLst>
        </pc:picChg>
      </pc:sldChg>
      <pc:sldChg chg="addSp delSp modSp mod">
        <pc:chgData name="David Butler" userId="1d4169bac4fa5473" providerId="LiveId" clId="{4ADAA2E2-9AD6-47B0-8B05-FA8B6CF09790}" dt="2024-11-23T19:45:17.397" v="26" actId="14100"/>
        <pc:sldMkLst>
          <pc:docMk/>
          <pc:sldMk cId="1324882277" sldId="280"/>
        </pc:sldMkLst>
        <pc:picChg chg="del">
          <ac:chgData name="David Butler" userId="1d4169bac4fa5473" providerId="LiveId" clId="{4ADAA2E2-9AD6-47B0-8B05-FA8B6CF09790}" dt="2024-11-23T19:43:06.933" v="2" actId="478"/>
          <ac:picMkLst>
            <pc:docMk/>
            <pc:sldMk cId="1324882277" sldId="280"/>
            <ac:picMk id="22" creationId="{2948EB86-3DCC-CD0D-3EC7-EC0849E42C05}"/>
          </ac:picMkLst>
        </pc:picChg>
        <pc:picChg chg="add mod">
          <ac:chgData name="David Butler" userId="1d4169bac4fa5473" providerId="LiveId" clId="{4ADAA2E2-9AD6-47B0-8B05-FA8B6CF09790}" dt="2024-11-23T19:45:17.397" v="26" actId="14100"/>
          <ac:picMkLst>
            <pc:docMk/>
            <pc:sldMk cId="1324882277" sldId="280"/>
            <ac:picMk id="24" creationId="{B9C83734-B58F-7F2A-7D41-D8401135C14C}"/>
          </ac:picMkLst>
        </pc:picChg>
      </pc:sldChg>
      <pc:sldChg chg="addSp delSp modSp mod ord">
        <pc:chgData name="David Butler" userId="1d4169bac4fa5473" providerId="LiveId" clId="{4ADAA2E2-9AD6-47B0-8B05-FA8B6CF09790}" dt="2024-11-23T19:44:39.860" v="19" actId="27614"/>
        <pc:sldMkLst>
          <pc:docMk/>
          <pc:sldMk cId="3824347536" sldId="281"/>
        </pc:sldMkLst>
        <pc:picChg chg="del">
          <ac:chgData name="David Butler" userId="1d4169bac4fa5473" providerId="LiveId" clId="{4ADAA2E2-9AD6-47B0-8B05-FA8B6CF09790}" dt="2024-11-23T19:43:08.138" v="3" actId="478"/>
          <ac:picMkLst>
            <pc:docMk/>
            <pc:sldMk cId="3824347536" sldId="281"/>
            <ac:picMk id="22" creationId="{0620E374-DCFB-1377-27A5-44644D44EDC7}"/>
          </ac:picMkLst>
        </pc:picChg>
        <pc:picChg chg="add mod">
          <ac:chgData name="David Butler" userId="1d4169bac4fa5473" providerId="LiveId" clId="{4ADAA2E2-9AD6-47B0-8B05-FA8B6CF09790}" dt="2024-11-23T19:44:39.860" v="19" actId="27614"/>
          <ac:picMkLst>
            <pc:docMk/>
            <pc:sldMk cId="3824347536" sldId="281"/>
            <ac:picMk id="24" creationId="{741570DF-C446-5DBF-96B4-BBE3642CD6C3}"/>
          </ac:picMkLst>
        </pc:picChg>
      </pc:sldChg>
      <pc:sldChg chg="addSp delSp modSp mod">
        <pc:chgData name="David Butler" userId="1d4169bac4fa5473" providerId="LiveId" clId="{4ADAA2E2-9AD6-47B0-8B05-FA8B6CF09790}" dt="2024-11-23T19:45:31.136" v="29" actId="14100"/>
        <pc:sldMkLst>
          <pc:docMk/>
          <pc:sldMk cId="1906886897" sldId="289"/>
        </pc:sldMkLst>
        <pc:picChg chg="del">
          <ac:chgData name="David Butler" userId="1d4169bac4fa5473" providerId="LiveId" clId="{4ADAA2E2-9AD6-47B0-8B05-FA8B6CF09790}" dt="2024-11-23T19:43:09.441" v="4" actId="478"/>
          <ac:picMkLst>
            <pc:docMk/>
            <pc:sldMk cId="1906886897" sldId="289"/>
            <ac:picMk id="7" creationId="{8BD2281D-0977-A21D-4F18-71B09FDFDB7E}"/>
          </ac:picMkLst>
        </pc:picChg>
        <pc:picChg chg="add mod">
          <ac:chgData name="David Butler" userId="1d4169bac4fa5473" providerId="LiveId" clId="{4ADAA2E2-9AD6-47B0-8B05-FA8B6CF09790}" dt="2024-11-23T19:45:31.136" v="29" actId="14100"/>
          <ac:picMkLst>
            <pc:docMk/>
            <pc:sldMk cId="1906886897" sldId="289"/>
            <ac:picMk id="9" creationId="{0B29961D-547C-40E5-01A9-608C9DC812E2}"/>
          </ac:picMkLst>
        </pc:picChg>
      </pc:sldChg>
      <pc:sldChg chg="addSp modSp mod">
        <pc:chgData name="David Butler" userId="1d4169bac4fa5473" providerId="LiveId" clId="{4ADAA2E2-9AD6-47B0-8B05-FA8B6CF09790}" dt="2024-11-23T19:45:47.095" v="32" actId="14100"/>
        <pc:sldMkLst>
          <pc:docMk/>
          <pc:sldMk cId="2218469683" sldId="290"/>
        </pc:sldMkLst>
        <pc:picChg chg="add mod">
          <ac:chgData name="David Butler" userId="1d4169bac4fa5473" providerId="LiveId" clId="{4ADAA2E2-9AD6-47B0-8B05-FA8B6CF09790}" dt="2024-11-23T19:45:47.095" v="32" actId="14100"/>
          <ac:picMkLst>
            <pc:docMk/>
            <pc:sldMk cId="2218469683" sldId="290"/>
            <ac:picMk id="3" creationId="{4B050905-68A3-5734-13C4-44911A8FADC6}"/>
          </ac:picMkLst>
        </pc:picChg>
      </pc:sldChg>
      <pc:sldChg chg="addSp modSp mod">
        <pc:chgData name="David Butler" userId="1d4169bac4fa5473" providerId="LiveId" clId="{4ADAA2E2-9AD6-47B0-8B05-FA8B6CF09790}" dt="2024-11-23T19:46:01.863" v="34" actId="1076"/>
        <pc:sldMkLst>
          <pc:docMk/>
          <pc:sldMk cId="4107234746" sldId="291"/>
        </pc:sldMkLst>
        <pc:picChg chg="add mod">
          <ac:chgData name="David Butler" userId="1d4169bac4fa5473" providerId="LiveId" clId="{4ADAA2E2-9AD6-47B0-8B05-FA8B6CF09790}" dt="2024-11-23T19:46:01.863" v="34" actId="1076"/>
          <ac:picMkLst>
            <pc:docMk/>
            <pc:sldMk cId="4107234746" sldId="291"/>
            <ac:picMk id="3" creationId="{589B506C-A89F-C3FE-6A6C-93E30EE535AD}"/>
          </ac:picMkLst>
        </pc:picChg>
      </pc:sldChg>
      <pc:sldChg chg="addSp modSp mod">
        <pc:chgData name="David Butler" userId="1d4169bac4fa5473" providerId="LiveId" clId="{4ADAA2E2-9AD6-47B0-8B05-FA8B6CF09790}" dt="2024-11-23T19:46:18.557" v="38" actId="1076"/>
        <pc:sldMkLst>
          <pc:docMk/>
          <pc:sldMk cId="159666927" sldId="292"/>
        </pc:sldMkLst>
        <pc:picChg chg="add mod">
          <ac:chgData name="David Butler" userId="1d4169bac4fa5473" providerId="LiveId" clId="{4ADAA2E2-9AD6-47B0-8B05-FA8B6CF09790}" dt="2024-11-23T19:46:18.557" v="38" actId="1076"/>
          <ac:picMkLst>
            <pc:docMk/>
            <pc:sldMk cId="159666927" sldId="292"/>
            <ac:picMk id="3" creationId="{CBC8E92C-A355-33F7-D530-AAFB0936456F}"/>
          </ac:picMkLst>
        </pc:picChg>
      </pc:sldChg>
      <pc:sldChg chg="addSp modSp new mod setBg">
        <pc:chgData name="David Butler" userId="1d4169bac4fa5473" providerId="LiveId" clId="{4ADAA2E2-9AD6-47B0-8B05-FA8B6CF09790}" dt="2024-11-23T19:46:38.615" v="43" actId="26606"/>
        <pc:sldMkLst>
          <pc:docMk/>
          <pc:sldMk cId="1940096847" sldId="293"/>
        </pc:sldMkLst>
        <pc:picChg chg="add mod">
          <ac:chgData name="David Butler" userId="1d4169bac4fa5473" providerId="LiveId" clId="{4ADAA2E2-9AD6-47B0-8B05-FA8B6CF09790}" dt="2024-11-23T19:46:38.615" v="43" actId="26606"/>
          <ac:picMkLst>
            <pc:docMk/>
            <pc:sldMk cId="1940096847" sldId="293"/>
            <ac:picMk id="3" creationId="{E36D44C7-D9B6-7A74-B39C-164EBE8BB1B5}"/>
          </ac:picMkLst>
        </pc:picChg>
      </pc:sldChg>
      <pc:sldChg chg="addSp modSp add mod">
        <pc:chgData name="David Butler" userId="1d4169bac4fa5473" providerId="LiveId" clId="{4ADAA2E2-9AD6-47B0-8B05-FA8B6CF09790}" dt="2024-11-23T19:46:53.983" v="46" actId="14100"/>
        <pc:sldMkLst>
          <pc:docMk/>
          <pc:sldMk cId="1456974644" sldId="294"/>
        </pc:sldMkLst>
        <pc:picChg chg="add mod">
          <ac:chgData name="David Butler" userId="1d4169bac4fa5473" providerId="LiveId" clId="{4ADAA2E2-9AD6-47B0-8B05-FA8B6CF09790}" dt="2024-11-23T19:46:53.983" v="46" actId="14100"/>
          <ac:picMkLst>
            <pc:docMk/>
            <pc:sldMk cId="1456974644" sldId="294"/>
            <ac:picMk id="3" creationId="{C8D8C5F8-5AA2-721B-38E6-B9D081C3FD20}"/>
          </ac:picMkLst>
        </pc:picChg>
      </pc:sldChg>
      <pc:sldChg chg="add">
        <pc:chgData name="David Butler" userId="1d4169bac4fa5473" providerId="LiveId" clId="{4ADAA2E2-9AD6-47B0-8B05-FA8B6CF09790}" dt="2024-11-23T19:46:35.406" v="41" actId="2890"/>
        <pc:sldMkLst>
          <pc:docMk/>
          <pc:sldMk cId="2838976270" sldId="295"/>
        </pc:sldMkLst>
      </pc:sldChg>
    </pc:docChg>
  </pc:docChgLst>
  <pc:docChgLst>
    <pc:chgData name="David Butler" userId="1d4169bac4fa5473" providerId="LiveId" clId="{A3DBF862-FFB0-4AC3-B24F-A7337D9EC0F1}"/>
    <pc:docChg chg="custSel delSld modSld">
      <pc:chgData name="David Butler" userId="1d4169bac4fa5473" providerId="LiveId" clId="{A3DBF862-FFB0-4AC3-B24F-A7337D9EC0F1}" dt="2024-11-24T19:54:23.963" v="20" actId="47"/>
      <pc:docMkLst>
        <pc:docMk/>
      </pc:docMkLst>
      <pc:sldChg chg="addSp delSp modSp mod">
        <pc:chgData name="David Butler" userId="1d4169bac4fa5473" providerId="LiveId" clId="{A3DBF862-FFB0-4AC3-B24F-A7337D9EC0F1}" dt="2024-11-24T19:53:11.964" v="4" actId="26606"/>
        <pc:sldMkLst>
          <pc:docMk/>
          <pc:sldMk cId="3817742937" sldId="270"/>
        </pc:sldMkLst>
        <pc:picChg chg="add mod">
          <ac:chgData name="David Butler" userId="1d4169bac4fa5473" providerId="LiveId" clId="{A3DBF862-FFB0-4AC3-B24F-A7337D9EC0F1}" dt="2024-11-24T19:53:11.964" v="4" actId="26606"/>
          <ac:picMkLst>
            <pc:docMk/>
            <pc:sldMk cId="3817742937" sldId="270"/>
            <ac:picMk id="3" creationId="{61AA4DC6-06FA-A6E8-810D-FA4E7B4189A1}"/>
          </ac:picMkLst>
        </pc:picChg>
        <pc:picChg chg="del">
          <ac:chgData name="David Butler" userId="1d4169bac4fa5473" providerId="LiveId" clId="{A3DBF862-FFB0-4AC3-B24F-A7337D9EC0F1}" dt="2024-11-24T19:52:54.026" v="0" actId="478"/>
          <ac:picMkLst>
            <pc:docMk/>
            <pc:sldMk cId="3817742937" sldId="270"/>
            <ac:picMk id="24" creationId="{55BB0A48-192D-077E-BDD3-D41E3C27FA0B}"/>
          </ac:picMkLst>
        </pc:picChg>
        <pc:picChg chg="del mod">
          <ac:chgData name="David Butler" userId="1d4169bac4fa5473" providerId="LiveId" clId="{A3DBF862-FFB0-4AC3-B24F-A7337D9EC0F1}" dt="2024-11-24T19:52:54.655" v="2" actId="478"/>
          <ac:picMkLst>
            <pc:docMk/>
            <pc:sldMk cId="3817742937" sldId="270"/>
            <ac:picMk id="26" creationId="{5290B85C-8FEA-82F8-FDCA-4F25332FC42C}"/>
          </ac:picMkLst>
        </pc:picChg>
      </pc:sldChg>
      <pc:sldChg chg="addSp delSp modSp mod">
        <pc:chgData name="David Butler" userId="1d4169bac4fa5473" providerId="LiveId" clId="{A3DBF862-FFB0-4AC3-B24F-A7337D9EC0F1}" dt="2024-11-24T19:53:54.633" v="10" actId="26606"/>
        <pc:sldMkLst>
          <pc:docMk/>
          <pc:sldMk cId="4264575198" sldId="271"/>
        </pc:sldMkLst>
        <pc:picChg chg="add mod">
          <ac:chgData name="David Butler" userId="1d4169bac4fa5473" providerId="LiveId" clId="{A3DBF862-FFB0-4AC3-B24F-A7337D9EC0F1}" dt="2024-11-24T19:53:54.633" v="10" actId="26606"/>
          <ac:picMkLst>
            <pc:docMk/>
            <pc:sldMk cId="4264575198" sldId="271"/>
            <ac:picMk id="3" creationId="{96F06DDA-3868-9220-8662-82A7930296B6}"/>
          </ac:picMkLst>
        </pc:picChg>
        <pc:picChg chg="del">
          <ac:chgData name="David Butler" userId="1d4169bac4fa5473" providerId="LiveId" clId="{A3DBF862-FFB0-4AC3-B24F-A7337D9EC0F1}" dt="2024-11-24T19:53:36.723" v="8" actId="478"/>
          <ac:picMkLst>
            <pc:docMk/>
            <pc:sldMk cId="4264575198" sldId="271"/>
            <ac:picMk id="25" creationId="{E0B05CDE-53AC-5C7C-A6FB-0535013720DF}"/>
          </ac:picMkLst>
        </pc:picChg>
      </pc:sldChg>
      <pc:sldChg chg="addSp delSp modSp mod">
        <pc:chgData name="David Butler" userId="1d4169bac4fa5473" providerId="LiveId" clId="{A3DBF862-FFB0-4AC3-B24F-A7337D9EC0F1}" dt="2024-11-24T19:54:14.127" v="14" actId="26606"/>
        <pc:sldMkLst>
          <pc:docMk/>
          <pc:sldMk cId="1324882277" sldId="280"/>
        </pc:sldMkLst>
        <pc:picChg chg="add mod">
          <ac:chgData name="David Butler" userId="1d4169bac4fa5473" providerId="LiveId" clId="{A3DBF862-FFB0-4AC3-B24F-A7337D9EC0F1}" dt="2024-11-24T19:54:14.127" v="14" actId="26606"/>
          <ac:picMkLst>
            <pc:docMk/>
            <pc:sldMk cId="1324882277" sldId="280"/>
            <ac:picMk id="3" creationId="{24933BDE-3193-5452-9E52-7614CD80A0C1}"/>
          </ac:picMkLst>
        </pc:picChg>
        <pc:picChg chg="del mod">
          <ac:chgData name="David Butler" userId="1d4169bac4fa5473" providerId="LiveId" clId="{A3DBF862-FFB0-4AC3-B24F-A7337D9EC0F1}" dt="2024-11-24T19:53:57.433" v="12" actId="478"/>
          <ac:picMkLst>
            <pc:docMk/>
            <pc:sldMk cId="1324882277" sldId="280"/>
            <ac:picMk id="24" creationId="{B9C83734-B58F-7F2A-7D41-D8401135C14C}"/>
          </ac:picMkLst>
        </pc:picChg>
      </pc:sldChg>
      <pc:sldChg chg="addSp delSp modSp mod">
        <pc:chgData name="David Butler" userId="1d4169bac4fa5473" providerId="LiveId" clId="{A3DBF862-FFB0-4AC3-B24F-A7337D9EC0F1}" dt="2024-11-24T19:53:32.887" v="7" actId="26606"/>
        <pc:sldMkLst>
          <pc:docMk/>
          <pc:sldMk cId="3824347536" sldId="281"/>
        </pc:sldMkLst>
        <pc:picChg chg="add mod">
          <ac:chgData name="David Butler" userId="1d4169bac4fa5473" providerId="LiveId" clId="{A3DBF862-FFB0-4AC3-B24F-A7337D9EC0F1}" dt="2024-11-24T19:53:32.887" v="7" actId="26606"/>
          <ac:picMkLst>
            <pc:docMk/>
            <pc:sldMk cId="3824347536" sldId="281"/>
            <ac:picMk id="3" creationId="{889CA796-A807-3821-D872-322F2C78FFFF}"/>
          </ac:picMkLst>
        </pc:picChg>
        <pc:picChg chg="del">
          <ac:chgData name="David Butler" userId="1d4169bac4fa5473" providerId="LiveId" clId="{A3DBF862-FFB0-4AC3-B24F-A7337D9EC0F1}" dt="2024-11-24T19:53:14.433" v="5" actId="478"/>
          <ac:picMkLst>
            <pc:docMk/>
            <pc:sldMk cId="3824347536" sldId="281"/>
            <ac:picMk id="24" creationId="{741570DF-C446-5DBF-96B4-BBE3642CD6C3}"/>
          </ac:picMkLst>
        </pc:picChg>
      </pc:sldChg>
      <pc:sldChg chg="del">
        <pc:chgData name="David Butler" userId="1d4169bac4fa5473" providerId="LiveId" clId="{A3DBF862-FFB0-4AC3-B24F-A7337D9EC0F1}" dt="2024-11-24T19:54:20.256" v="15" actId="47"/>
        <pc:sldMkLst>
          <pc:docMk/>
          <pc:sldMk cId="1906886897" sldId="289"/>
        </pc:sldMkLst>
      </pc:sldChg>
      <pc:sldChg chg="del">
        <pc:chgData name="David Butler" userId="1d4169bac4fa5473" providerId="LiveId" clId="{A3DBF862-FFB0-4AC3-B24F-A7337D9EC0F1}" dt="2024-11-24T19:54:21.343" v="16" actId="47"/>
        <pc:sldMkLst>
          <pc:docMk/>
          <pc:sldMk cId="2218469683" sldId="290"/>
        </pc:sldMkLst>
      </pc:sldChg>
      <pc:sldChg chg="del">
        <pc:chgData name="David Butler" userId="1d4169bac4fa5473" providerId="LiveId" clId="{A3DBF862-FFB0-4AC3-B24F-A7337D9EC0F1}" dt="2024-11-24T19:54:22.420" v="17" actId="47"/>
        <pc:sldMkLst>
          <pc:docMk/>
          <pc:sldMk cId="4107234746" sldId="291"/>
        </pc:sldMkLst>
      </pc:sldChg>
      <pc:sldChg chg="del">
        <pc:chgData name="David Butler" userId="1d4169bac4fa5473" providerId="LiveId" clId="{A3DBF862-FFB0-4AC3-B24F-A7337D9EC0F1}" dt="2024-11-24T19:54:22.847" v="18" actId="47"/>
        <pc:sldMkLst>
          <pc:docMk/>
          <pc:sldMk cId="159666927" sldId="292"/>
        </pc:sldMkLst>
      </pc:sldChg>
      <pc:sldChg chg="del">
        <pc:chgData name="David Butler" userId="1d4169bac4fa5473" providerId="LiveId" clId="{A3DBF862-FFB0-4AC3-B24F-A7337D9EC0F1}" dt="2024-11-24T19:54:23.415" v="19" actId="47"/>
        <pc:sldMkLst>
          <pc:docMk/>
          <pc:sldMk cId="1940096847" sldId="293"/>
        </pc:sldMkLst>
      </pc:sldChg>
      <pc:sldChg chg="del">
        <pc:chgData name="David Butler" userId="1d4169bac4fa5473" providerId="LiveId" clId="{A3DBF862-FFB0-4AC3-B24F-A7337D9EC0F1}" dt="2024-11-24T19:54:23.963" v="20" actId="47"/>
        <pc:sldMkLst>
          <pc:docMk/>
          <pc:sldMk cId="1456974644" sldId="29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AA4DC6-06FA-A6E8-810D-FA4E7B418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45640"/>
            <a:ext cx="8178799" cy="396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9CA796-A807-3821-D872-322F2C78F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560003"/>
            <a:ext cx="8178799" cy="173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F06DDA-3868-9220-8662-82A793029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498660"/>
            <a:ext cx="8178799" cy="186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933BDE-3193-5452-9E52-7614CD80A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50111"/>
            <a:ext cx="8178799" cy="355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3A3E3-E977-8EFD-FD48-6082A9DC4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976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11047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21</cp:revision>
  <dcterms:created xsi:type="dcterms:W3CDTF">2023-07-12T07:05:28Z</dcterms:created>
  <dcterms:modified xsi:type="dcterms:W3CDTF">2024-11-24T19:54:33Z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