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5" r:id="rId7"/>
    <p:sldId id="286" r:id="rId8"/>
    <p:sldId id="280" r:id="rId9"/>
    <p:sldId id="281" r:id="rId10"/>
    <p:sldId id="282" r:id="rId11"/>
    <p:sldId id="283" r:id="rId12"/>
    <p:sldId id="28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BEB6F36-81F7-4FA3-9FC0-25E823A0239C}"/>
    <pc:docChg chg="custSel addSld modSld">
      <pc:chgData name="David Butler" userId="1d4169bac4fa5473" providerId="LiveId" clId="{2BEB6F36-81F7-4FA3-9FC0-25E823A0239C}" dt="2024-11-24T19:30:19.006" v="46" actId="478"/>
      <pc:docMkLst>
        <pc:docMk/>
      </pc:docMkLst>
      <pc:sldChg chg="addSp delSp modSp mod">
        <pc:chgData name="David Butler" userId="1d4169bac4fa5473" providerId="LiveId" clId="{2BEB6F36-81F7-4FA3-9FC0-25E823A0239C}" dt="2024-11-24T19:26:23.668" v="5" actId="14100"/>
        <pc:sldMkLst>
          <pc:docMk/>
          <pc:sldMk cId="3817742937" sldId="270"/>
        </pc:sldMkLst>
        <pc:picChg chg="add mod">
          <ac:chgData name="David Butler" userId="1d4169bac4fa5473" providerId="LiveId" clId="{2BEB6F36-81F7-4FA3-9FC0-25E823A0239C}" dt="2024-11-24T19:26:23.668" v="5" actId="14100"/>
          <ac:picMkLst>
            <pc:docMk/>
            <pc:sldMk cId="3817742937" sldId="270"/>
            <ac:picMk id="3" creationId="{C994396E-C080-CFDA-9841-47F38B0FA20D}"/>
          </ac:picMkLst>
        </pc:picChg>
        <pc:picChg chg="del">
          <ac:chgData name="David Butler" userId="1d4169bac4fa5473" providerId="LiveId" clId="{2BEB6F36-81F7-4FA3-9FC0-25E823A0239C}" dt="2024-11-24T19:25:48.226" v="0" actId="478"/>
          <ac:picMkLst>
            <pc:docMk/>
            <pc:sldMk cId="3817742937" sldId="270"/>
            <ac:picMk id="8" creationId="{AD516A18-C12C-D793-1777-7FDC31E0F412}"/>
          </ac:picMkLst>
        </pc:picChg>
      </pc:sldChg>
      <pc:sldChg chg="addSp delSp modSp mod setBg">
        <pc:chgData name="David Butler" userId="1d4169bac4fa5473" providerId="LiveId" clId="{2BEB6F36-81F7-4FA3-9FC0-25E823A0239C}" dt="2024-11-24T19:27:06.363" v="12" actId="14100"/>
        <pc:sldMkLst>
          <pc:docMk/>
          <pc:sldMk cId="4264575198" sldId="271"/>
        </pc:sldMkLst>
        <pc:picChg chg="add mod modCrop">
          <ac:chgData name="David Butler" userId="1d4169bac4fa5473" providerId="LiveId" clId="{2BEB6F36-81F7-4FA3-9FC0-25E823A0239C}" dt="2024-11-24T19:27:06.363" v="12" actId="14100"/>
          <ac:picMkLst>
            <pc:docMk/>
            <pc:sldMk cId="4264575198" sldId="271"/>
            <ac:picMk id="3" creationId="{ACCA3DC6-01D8-7BEC-36BF-B016886D2EC3}"/>
          </ac:picMkLst>
        </pc:picChg>
        <pc:picChg chg="del">
          <ac:chgData name="David Butler" userId="1d4169bac4fa5473" providerId="LiveId" clId="{2BEB6F36-81F7-4FA3-9FC0-25E823A0239C}" dt="2024-11-24T19:26:26.679" v="6" actId="478"/>
          <ac:picMkLst>
            <pc:docMk/>
            <pc:sldMk cId="4264575198" sldId="271"/>
            <ac:picMk id="9" creationId="{2B9EFDF9-90BA-6C3F-1F0F-BD98EBDD0F73}"/>
          </ac:picMkLst>
        </pc:picChg>
      </pc:sldChg>
      <pc:sldChg chg="addSp delSp modSp mod">
        <pc:chgData name="David Butler" userId="1d4169bac4fa5473" providerId="LiveId" clId="{2BEB6F36-81F7-4FA3-9FC0-25E823A0239C}" dt="2024-11-24T19:29:02.746" v="31" actId="14100"/>
        <pc:sldMkLst>
          <pc:docMk/>
          <pc:sldMk cId="1324882277" sldId="280"/>
        </pc:sldMkLst>
        <pc:picChg chg="add mod">
          <ac:chgData name="David Butler" userId="1d4169bac4fa5473" providerId="LiveId" clId="{2BEB6F36-81F7-4FA3-9FC0-25E823A0239C}" dt="2024-11-24T19:29:02.746" v="31" actId="14100"/>
          <ac:picMkLst>
            <pc:docMk/>
            <pc:sldMk cId="1324882277" sldId="280"/>
            <ac:picMk id="3" creationId="{7BEBE824-C4F8-290B-297E-72E57883A9F3}"/>
          </ac:picMkLst>
        </pc:picChg>
        <pc:picChg chg="del">
          <ac:chgData name="David Butler" userId="1d4169bac4fa5473" providerId="LiveId" clId="{2BEB6F36-81F7-4FA3-9FC0-25E823A0239C}" dt="2024-11-24T19:27:10.112" v="13" actId="478"/>
          <ac:picMkLst>
            <pc:docMk/>
            <pc:sldMk cId="1324882277" sldId="280"/>
            <ac:picMk id="8" creationId="{176CF131-4F59-2556-0D71-113DC6B1A149}"/>
          </ac:picMkLst>
        </pc:picChg>
      </pc:sldChg>
      <pc:sldChg chg="addSp delSp modSp mod">
        <pc:chgData name="David Butler" userId="1d4169bac4fa5473" providerId="LiveId" clId="{2BEB6F36-81F7-4FA3-9FC0-25E823A0239C}" dt="2024-11-24T19:29:27.207" v="37" actId="1076"/>
        <pc:sldMkLst>
          <pc:docMk/>
          <pc:sldMk cId="3824347536" sldId="281"/>
        </pc:sldMkLst>
        <pc:picChg chg="add mod">
          <ac:chgData name="David Butler" userId="1d4169bac4fa5473" providerId="LiveId" clId="{2BEB6F36-81F7-4FA3-9FC0-25E823A0239C}" dt="2024-11-24T19:29:27.207" v="37" actId="1076"/>
          <ac:picMkLst>
            <pc:docMk/>
            <pc:sldMk cId="3824347536" sldId="281"/>
            <ac:picMk id="3" creationId="{9E7BF5B0-33B2-5E91-933E-425F32014148}"/>
          </ac:picMkLst>
        </pc:picChg>
        <pc:picChg chg="del">
          <ac:chgData name="David Butler" userId="1d4169bac4fa5473" providerId="LiveId" clId="{2BEB6F36-81F7-4FA3-9FC0-25E823A0239C}" dt="2024-11-24T19:29:05.926" v="32" actId="478"/>
          <ac:picMkLst>
            <pc:docMk/>
            <pc:sldMk cId="3824347536" sldId="281"/>
            <ac:picMk id="8" creationId="{D94B0C28-0CF2-9872-26F1-1E5076212F23}"/>
          </ac:picMkLst>
        </pc:picChg>
      </pc:sldChg>
      <pc:sldChg chg="addSp delSp modSp mod">
        <pc:chgData name="David Butler" userId="1d4169bac4fa5473" providerId="LiveId" clId="{2BEB6F36-81F7-4FA3-9FC0-25E823A0239C}" dt="2024-11-24T19:29:49.394" v="41" actId="14100"/>
        <pc:sldMkLst>
          <pc:docMk/>
          <pc:sldMk cId="4048640387" sldId="282"/>
        </pc:sldMkLst>
        <pc:picChg chg="add mod">
          <ac:chgData name="David Butler" userId="1d4169bac4fa5473" providerId="LiveId" clId="{2BEB6F36-81F7-4FA3-9FC0-25E823A0239C}" dt="2024-11-24T19:29:49.394" v="41" actId="14100"/>
          <ac:picMkLst>
            <pc:docMk/>
            <pc:sldMk cId="4048640387" sldId="282"/>
            <ac:picMk id="3" creationId="{AF86550B-A687-FC7C-5F37-7A05FBA64762}"/>
          </ac:picMkLst>
        </pc:picChg>
        <pc:picChg chg="del">
          <ac:chgData name="David Butler" userId="1d4169bac4fa5473" providerId="LiveId" clId="{2BEB6F36-81F7-4FA3-9FC0-25E823A0239C}" dt="2024-11-24T19:29:30.664" v="38" actId="478"/>
          <ac:picMkLst>
            <pc:docMk/>
            <pc:sldMk cId="4048640387" sldId="282"/>
            <ac:picMk id="8" creationId="{85BE0556-3237-AC2C-6B8B-541F26A4C9D0}"/>
          </ac:picMkLst>
        </pc:picChg>
      </pc:sldChg>
      <pc:sldChg chg="addSp delSp modSp mod">
        <pc:chgData name="David Butler" userId="1d4169bac4fa5473" providerId="LiveId" clId="{2BEB6F36-81F7-4FA3-9FC0-25E823A0239C}" dt="2024-11-24T19:30:13.768" v="45" actId="14100"/>
        <pc:sldMkLst>
          <pc:docMk/>
          <pc:sldMk cId="3834599144" sldId="283"/>
        </pc:sldMkLst>
        <pc:picChg chg="del">
          <ac:chgData name="David Butler" userId="1d4169bac4fa5473" providerId="LiveId" clId="{2BEB6F36-81F7-4FA3-9FC0-25E823A0239C}" dt="2024-11-24T19:29:54.162" v="42" actId="478"/>
          <ac:picMkLst>
            <pc:docMk/>
            <pc:sldMk cId="3834599144" sldId="283"/>
            <ac:picMk id="3" creationId="{F60C9D30-6CD4-0A9E-9B5A-E0A376461840}"/>
          </ac:picMkLst>
        </pc:picChg>
        <pc:picChg chg="add mod">
          <ac:chgData name="David Butler" userId="1d4169bac4fa5473" providerId="LiveId" clId="{2BEB6F36-81F7-4FA3-9FC0-25E823A0239C}" dt="2024-11-24T19:30:13.768" v="45" actId="14100"/>
          <ac:picMkLst>
            <pc:docMk/>
            <pc:sldMk cId="3834599144" sldId="283"/>
            <ac:picMk id="4" creationId="{39C47B40-D878-F624-96A5-2F4B0D00A41E}"/>
          </ac:picMkLst>
        </pc:picChg>
      </pc:sldChg>
      <pc:sldChg chg="delSp mod">
        <pc:chgData name="David Butler" userId="1d4169bac4fa5473" providerId="LiveId" clId="{2BEB6F36-81F7-4FA3-9FC0-25E823A0239C}" dt="2024-11-24T19:30:19.006" v="46" actId="478"/>
        <pc:sldMkLst>
          <pc:docMk/>
          <pc:sldMk cId="2361253857" sldId="284"/>
        </pc:sldMkLst>
        <pc:picChg chg="del">
          <ac:chgData name="David Butler" userId="1d4169bac4fa5473" providerId="LiveId" clId="{2BEB6F36-81F7-4FA3-9FC0-25E823A0239C}" dt="2024-11-24T19:30:19.006" v="46" actId="478"/>
          <ac:picMkLst>
            <pc:docMk/>
            <pc:sldMk cId="2361253857" sldId="284"/>
            <ac:picMk id="3" creationId="{0D0B492A-9B3A-2E47-A7E7-9CBA4045E900}"/>
          </ac:picMkLst>
        </pc:picChg>
      </pc:sldChg>
      <pc:sldChg chg="addSp modSp add mod">
        <pc:chgData name="David Butler" userId="1d4169bac4fa5473" providerId="LiveId" clId="{2BEB6F36-81F7-4FA3-9FC0-25E823A0239C}" dt="2024-11-24T19:28:10.419" v="22" actId="1076"/>
        <pc:sldMkLst>
          <pc:docMk/>
          <pc:sldMk cId="3716186780" sldId="285"/>
        </pc:sldMkLst>
        <pc:picChg chg="mod modCrop">
          <ac:chgData name="David Butler" userId="1d4169bac4fa5473" providerId="LiveId" clId="{2BEB6F36-81F7-4FA3-9FC0-25E823A0239C}" dt="2024-11-24T19:28:10.419" v="22" actId="1076"/>
          <ac:picMkLst>
            <pc:docMk/>
            <pc:sldMk cId="3716186780" sldId="285"/>
            <ac:picMk id="3" creationId="{64222E6A-6BA7-0900-66F0-DA6D1ACD4BCF}"/>
          </ac:picMkLst>
        </pc:picChg>
        <pc:picChg chg="add mod">
          <ac:chgData name="David Butler" userId="1d4169bac4fa5473" providerId="LiveId" clId="{2BEB6F36-81F7-4FA3-9FC0-25E823A0239C}" dt="2024-11-24T19:28:08.654" v="21" actId="1076"/>
          <ac:picMkLst>
            <pc:docMk/>
            <pc:sldMk cId="3716186780" sldId="285"/>
            <ac:picMk id="4" creationId="{3B072E09-74B4-0CD3-B671-9B6DC9DEBDEA}"/>
          </ac:picMkLst>
        </pc:picChg>
      </pc:sldChg>
      <pc:sldChg chg="addSp delSp modSp add mod">
        <pc:chgData name="David Butler" userId="1d4169bac4fa5473" providerId="LiveId" clId="{2BEB6F36-81F7-4FA3-9FC0-25E823A0239C}" dt="2024-11-24T19:28:41.659" v="28" actId="14100"/>
        <pc:sldMkLst>
          <pc:docMk/>
          <pc:sldMk cId="1952028358" sldId="286"/>
        </pc:sldMkLst>
        <pc:picChg chg="mod">
          <ac:chgData name="David Butler" userId="1d4169bac4fa5473" providerId="LiveId" clId="{2BEB6F36-81F7-4FA3-9FC0-25E823A0239C}" dt="2024-11-24T19:28:21.358" v="25" actId="1076"/>
          <ac:picMkLst>
            <pc:docMk/>
            <pc:sldMk cId="1952028358" sldId="286"/>
            <ac:picMk id="3" creationId="{9ABB8CCF-7FC6-6E26-E9F5-8922D22AC38B}"/>
          </ac:picMkLst>
        </pc:picChg>
        <pc:picChg chg="del">
          <ac:chgData name="David Butler" userId="1d4169bac4fa5473" providerId="LiveId" clId="{2BEB6F36-81F7-4FA3-9FC0-25E823A0239C}" dt="2024-11-24T19:28:19.225" v="24" actId="478"/>
          <ac:picMkLst>
            <pc:docMk/>
            <pc:sldMk cId="1952028358" sldId="286"/>
            <ac:picMk id="4" creationId="{D14A405B-9B2B-0A20-06D4-CDEE8568BCF7}"/>
          </ac:picMkLst>
        </pc:picChg>
        <pc:picChg chg="add mod">
          <ac:chgData name="David Butler" userId="1d4169bac4fa5473" providerId="LiveId" clId="{2BEB6F36-81F7-4FA3-9FC0-25E823A0239C}" dt="2024-11-24T19:28:41.659" v="28" actId="14100"/>
          <ac:picMkLst>
            <pc:docMk/>
            <pc:sldMk cId="1952028358" sldId="286"/>
            <ac:picMk id="5" creationId="{94FDB1F2-BD39-4221-8722-A095F3920DF4}"/>
          </ac:picMkLst>
        </pc:picChg>
      </pc:sldChg>
    </pc:docChg>
  </pc:docChgLst>
  <pc:docChgLst>
    <pc:chgData name="David Butler" userId="1d4169bac4fa5473" providerId="LiveId" clId="{8AC9ADA3-1D08-4BD3-BFA4-680106445B38}"/>
    <pc:docChg chg="custSel addSld modSld">
      <pc:chgData name="David Butler" userId="1d4169bac4fa5473" providerId="LiveId" clId="{8AC9ADA3-1D08-4BD3-BFA4-680106445B38}" dt="2024-11-23T19:00:41.237" v="22" actId="26606"/>
      <pc:docMkLst>
        <pc:docMk/>
      </pc:docMkLst>
      <pc:sldChg chg="addSp delSp modSp mod setBg">
        <pc:chgData name="David Butler" userId="1d4169bac4fa5473" providerId="LiveId" clId="{8AC9ADA3-1D08-4BD3-BFA4-680106445B38}" dt="2024-11-23T18:58:22.394" v="4" actId="1076"/>
        <pc:sldMkLst>
          <pc:docMk/>
          <pc:sldMk cId="3817742937" sldId="270"/>
        </pc:sldMkLst>
        <pc:picChg chg="del">
          <ac:chgData name="David Butler" userId="1d4169bac4fa5473" providerId="LiveId" clId="{8AC9ADA3-1D08-4BD3-BFA4-680106445B38}" dt="2024-11-23T18:57:53.582" v="0" actId="478"/>
          <ac:picMkLst>
            <pc:docMk/>
            <pc:sldMk cId="3817742937" sldId="270"/>
            <ac:picMk id="6" creationId="{F6EC4299-787E-927E-B9FE-71E18C584A7D}"/>
          </ac:picMkLst>
        </pc:picChg>
        <pc:picChg chg="add mod">
          <ac:chgData name="David Butler" userId="1d4169bac4fa5473" providerId="LiveId" clId="{8AC9ADA3-1D08-4BD3-BFA4-680106445B38}" dt="2024-11-23T18:58:22.394" v="4" actId="1076"/>
          <ac:picMkLst>
            <pc:docMk/>
            <pc:sldMk cId="3817742937" sldId="270"/>
            <ac:picMk id="8" creationId="{AD516A18-C12C-D793-1777-7FDC31E0F412}"/>
          </ac:picMkLst>
        </pc:picChg>
      </pc:sldChg>
      <pc:sldChg chg="addSp delSp mod">
        <pc:chgData name="David Butler" userId="1d4169bac4fa5473" providerId="LiveId" clId="{8AC9ADA3-1D08-4BD3-BFA4-680106445B38}" dt="2024-11-23T18:58:41.251" v="6" actId="22"/>
        <pc:sldMkLst>
          <pc:docMk/>
          <pc:sldMk cId="4264575198" sldId="271"/>
        </pc:sldMkLst>
        <pc:picChg chg="del">
          <ac:chgData name="David Butler" userId="1d4169bac4fa5473" providerId="LiveId" clId="{8AC9ADA3-1D08-4BD3-BFA4-680106445B38}" dt="2024-11-23T18:58:25.582" v="5" actId="478"/>
          <ac:picMkLst>
            <pc:docMk/>
            <pc:sldMk cId="4264575198" sldId="271"/>
            <ac:picMk id="6" creationId="{99B43038-4510-5AB4-FB13-19A0E2A24102}"/>
          </ac:picMkLst>
        </pc:picChg>
        <pc:picChg chg="add">
          <ac:chgData name="David Butler" userId="1d4169bac4fa5473" providerId="LiveId" clId="{8AC9ADA3-1D08-4BD3-BFA4-680106445B38}" dt="2024-11-23T18:58:41.251" v="6" actId="22"/>
          <ac:picMkLst>
            <pc:docMk/>
            <pc:sldMk cId="4264575198" sldId="271"/>
            <ac:picMk id="9" creationId="{2B9EFDF9-90BA-6C3F-1F0F-BD98EBDD0F73}"/>
          </ac:picMkLst>
        </pc:picChg>
      </pc:sldChg>
      <pc:sldChg chg="addSp delSp modSp mod setBg">
        <pc:chgData name="David Butler" userId="1d4169bac4fa5473" providerId="LiveId" clId="{8AC9ADA3-1D08-4BD3-BFA4-680106445B38}" dt="2024-11-23T18:59:05.057" v="9" actId="26606"/>
        <pc:sldMkLst>
          <pc:docMk/>
          <pc:sldMk cId="1324882277" sldId="280"/>
        </pc:sldMkLst>
        <pc:picChg chg="del">
          <ac:chgData name="David Butler" userId="1d4169bac4fa5473" providerId="LiveId" clId="{8AC9ADA3-1D08-4BD3-BFA4-680106445B38}" dt="2024-11-23T18:58:45.263" v="7" actId="478"/>
          <ac:picMkLst>
            <pc:docMk/>
            <pc:sldMk cId="1324882277" sldId="280"/>
            <ac:picMk id="6" creationId="{D707BB3F-DA4C-2EAD-38BB-F98EB3953E52}"/>
          </ac:picMkLst>
        </pc:picChg>
        <pc:picChg chg="add mod">
          <ac:chgData name="David Butler" userId="1d4169bac4fa5473" providerId="LiveId" clId="{8AC9ADA3-1D08-4BD3-BFA4-680106445B38}" dt="2024-11-23T18:59:05.057" v="9" actId="26606"/>
          <ac:picMkLst>
            <pc:docMk/>
            <pc:sldMk cId="1324882277" sldId="280"/>
            <ac:picMk id="8" creationId="{176CF131-4F59-2556-0D71-113DC6B1A149}"/>
          </ac:picMkLst>
        </pc:picChg>
      </pc:sldChg>
      <pc:sldChg chg="addSp delSp modSp mod setBg">
        <pc:chgData name="David Butler" userId="1d4169bac4fa5473" providerId="LiveId" clId="{8AC9ADA3-1D08-4BD3-BFA4-680106445B38}" dt="2024-11-23T18:59:29.360" v="12" actId="26606"/>
        <pc:sldMkLst>
          <pc:docMk/>
          <pc:sldMk cId="3824347536" sldId="281"/>
        </pc:sldMkLst>
        <pc:picChg chg="del">
          <ac:chgData name="David Butler" userId="1d4169bac4fa5473" providerId="LiveId" clId="{8AC9ADA3-1D08-4BD3-BFA4-680106445B38}" dt="2024-11-23T18:59:08.837" v="10" actId="478"/>
          <ac:picMkLst>
            <pc:docMk/>
            <pc:sldMk cId="3824347536" sldId="281"/>
            <ac:picMk id="6" creationId="{0940BBCF-642A-33B5-315E-0FC3BD506B66}"/>
          </ac:picMkLst>
        </pc:picChg>
        <pc:picChg chg="add mod">
          <ac:chgData name="David Butler" userId="1d4169bac4fa5473" providerId="LiveId" clId="{8AC9ADA3-1D08-4BD3-BFA4-680106445B38}" dt="2024-11-23T18:59:29.360" v="12" actId="26606"/>
          <ac:picMkLst>
            <pc:docMk/>
            <pc:sldMk cId="3824347536" sldId="281"/>
            <ac:picMk id="8" creationId="{D94B0C28-0CF2-9872-26F1-1E5076212F23}"/>
          </ac:picMkLst>
        </pc:picChg>
      </pc:sldChg>
      <pc:sldChg chg="addSp delSp modSp mod setBg">
        <pc:chgData name="David Butler" userId="1d4169bac4fa5473" providerId="LiveId" clId="{8AC9ADA3-1D08-4BD3-BFA4-680106445B38}" dt="2024-11-23T18:59:48.497" v="15" actId="26606"/>
        <pc:sldMkLst>
          <pc:docMk/>
          <pc:sldMk cId="4048640387" sldId="282"/>
        </pc:sldMkLst>
        <pc:picChg chg="del">
          <ac:chgData name="David Butler" userId="1d4169bac4fa5473" providerId="LiveId" clId="{8AC9ADA3-1D08-4BD3-BFA4-680106445B38}" dt="2024-11-23T18:59:32.262" v="13" actId="478"/>
          <ac:picMkLst>
            <pc:docMk/>
            <pc:sldMk cId="4048640387" sldId="282"/>
            <ac:picMk id="6" creationId="{8C2ED68A-6FFF-477F-BF89-8B4D57EB7928}"/>
          </ac:picMkLst>
        </pc:picChg>
        <pc:picChg chg="add mod">
          <ac:chgData name="David Butler" userId="1d4169bac4fa5473" providerId="LiveId" clId="{8AC9ADA3-1D08-4BD3-BFA4-680106445B38}" dt="2024-11-23T18:59:48.497" v="15" actId="26606"/>
          <ac:picMkLst>
            <pc:docMk/>
            <pc:sldMk cId="4048640387" sldId="282"/>
            <ac:picMk id="8" creationId="{85BE0556-3237-AC2C-6B8B-541F26A4C9D0}"/>
          </ac:picMkLst>
        </pc:picChg>
      </pc:sldChg>
      <pc:sldChg chg="addSp delSp add mod">
        <pc:chgData name="David Butler" userId="1d4169bac4fa5473" providerId="LiveId" clId="{8AC9ADA3-1D08-4BD3-BFA4-680106445B38}" dt="2024-11-23T19:00:15.139" v="19" actId="22"/>
        <pc:sldMkLst>
          <pc:docMk/>
          <pc:sldMk cId="3834599144" sldId="283"/>
        </pc:sldMkLst>
        <pc:picChg chg="add">
          <ac:chgData name="David Butler" userId="1d4169bac4fa5473" providerId="LiveId" clId="{8AC9ADA3-1D08-4BD3-BFA4-680106445B38}" dt="2024-11-23T19:00:15.139" v="19" actId="22"/>
          <ac:picMkLst>
            <pc:docMk/>
            <pc:sldMk cId="3834599144" sldId="283"/>
            <ac:picMk id="3" creationId="{F60C9D30-6CD4-0A9E-9B5A-E0A376461840}"/>
          </ac:picMkLst>
        </pc:picChg>
        <pc:picChg chg="del">
          <ac:chgData name="David Butler" userId="1d4169bac4fa5473" providerId="LiveId" clId="{8AC9ADA3-1D08-4BD3-BFA4-680106445B38}" dt="2024-11-23T18:59:59.937" v="18" actId="478"/>
          <ac:picMkLst>
            <pc:docMk/>
            <pc:sldMk cId="3834599144" sldId="283"/>
            <ac:picMk id="8" creationId="{15C2F2E1-D955-245B-616F-BCB87ABFDC4B}"/>
          </ac:picMkLst>
        </pc:picChg>
      </pc:sldChg>
      <pc:sldChg chg="addSp delSp modSp add mod">
        <pc:chgData name="David Butler" userId="1d4169bac4fa5473" providerId="LiveId" clId="{8AC9ADA3-1D08-4BD3-BFA4-680106445B38}" dt="2024-11-23T19:00:41.237" v="22" actId="26606"/>
        <pc:sldMkLst>
          <pc:docMk/>
          <pc:sldMk cId="2361253857" sldId="284"/>
        </pc:sldMkLst>
        <pc:picChg chg="add mod">
          <ac:chgData name="David Butler" userId="1d4169bac4fa5473" providerId="LiveId" clId="{8AC9ADA3-1D08-4BD3-BFA4-680106445B38}" dt="2024-11-23T19:00:41.237" v="22" actId="26606"/>
          <ac:picMkLst>
            <pc:docMk/>
            <pc:sldMk cId="2361253857" sldId="284"/>
            <ac:picMk id="3" creationId="{0D0B492A-9B3A-2E47-A7E7-9CBA4045E900}"/>
          </ac:picMkLst>
        </pc:picChg>
        <pc:picChg chg="del">
          <ac:chgData name="David Butler" userId="1d4169bac4fa5473" providerId="LiveId" clId="{8AC9ADA3-1D08-4BD3-BFA4-680106445B38}" dt="2024-11-23T19:00:19.670" v="20" actId="478"/>
          <ac:picMkLst>
            <pc:docMk/>
            <pc:sldMk cId="2361253857" sldId="284"/>
            <ac:picMk id="8" creationId="{023A6499-ED81-0BDB-580F-C34E3D0ACA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94396E-C080-CFDA-9841-47F38B0FA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04563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CA3DC6-01D8-7BEC-36BF-B016886D2E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84"/>
          <a:stretch/>
        </p:blipFill>
        <p:spPr>
          <a:xfrm>
            <a:off x="179512" y="476672"/>
            <a:ext cx="8909467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7897FC-2337-8E6F-02F0-5A2F26067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222E6A-6BA7-0900-66F0-DA6D1ACD4B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607"/>
          <a:stretch/>
        </p:blipFill>
        <p:spPr>
          <a:xfrm>
            <a:off x="35496" y="2276872"/>
            <a:ext cx="8909467" cy="33123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072E09-74B4-0CD3-B671-9B6DC9DEB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8640"/>
            <a:ext cx="850252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4A6568-F073-5E86-4BCC-4114B979D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BB8CCF-7FC6-6E26-E9F5-8922D22AC3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607"/>
          <a:stretch/>
        </p:blipFill>
        <p:spPr>
          <a:xfrm>
            <a:off x="35496" y="3284984"/>
            <a:ext cx="8909467" cy="33123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FDB1F2-BD39-4221-8722-A095F3920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44624"/>
            <a:ext cx="906453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28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EBE824-C4F8-290B-297E-72E57883A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5" y="116632"/>
            <a:ext cx="904778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7BF5B0-33B2-5E91-933E-425F32014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6632"/>
            <a:ext cx="7128792" cy="646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86550B-A687-FC7C-5F37-7A05FBA64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0648"/>
            <a:ext cx="876763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C47B40-D878-F624-96A5-2F4B0D00A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16632"/>
            <a:ext cx="898647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A03296-6FAA-C048-6B46-B1A20823A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253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11004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13</cp:revision>
  <dcterms:created xsi:type="dcterms:W3CDTF">2023-07-12T07:05:28Z</dcterms:created>
  <dcterms:modified xsi:type="dcterms:W3CDTF">2024-11-24T19:30:27Z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