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81" r:id="rId6"/>
    <p:sldId id="271" r:id="rId7"/>
    <p:sldId id="290" r:id="rId8"/>
    <p:sldId id="291" r:id="rId9"/>
    <p:sldId id="292" r:id="rId10"/>
    <p:sldId id="293" r:id="rId11"/>
    <p:sldId id="295" r:id="rId12"/>
    <p:sldId id="296" r:id="rId13"/>
    <p:sldId id="29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4453C7DE-DF3C-4F2C-9E08-D938FF87D37C}"/>
    <pc:docChg chg="custSel delSld modSld">
      <pc:chgData name="David Butler" userId="1d4169bac4fa5473" providerId="LiveId" clId="{4453C7DE-DF3C-4F2C-9E08-D938FF87D37C}" dt="2024-11-23T19:48:32.067" v="19" actId="47"/>
      <pc:docMkLst>
        <pc:docMk/>
      </pc:docMkLst>
      <pc:sldChg chg="addSp delSp modSp mod">
        <pc:chgData name="David Butler" userId="1d4169bac4fa5473" providerId="LiveId" clId="{4453C7DE-DF3C-4F2C-9E08-D938FF87D37C}" dt="2024-11-23T19:47:53.708" v="12" actId="26606"/>
        <pc:sldMkLst>
          <pc:docMk/>
          <pc:sldMk cId="3817742937" sldId="270"/>
        </pc:sldMkLst>
        <pc:picChg chg="del">
          <ac:chgData name="David Butler" userId="1d4169bac4fa5473" providerId="LiveId" clId="{4453C7DE-DF3C-4F2C-9E08-D938FF87D37C}" dt="2024-11-23T19:47:36.962" v="9" actId="478"/>
          <ac:picMkLst>
            <pc:docMk/>
            <pc:sldMk cId="3817742937" sldId="270"/>
            <ac:picMk id="24" creationId="{55BB0A48-192D-077E-BDD3-D41E3C27FA0B}"/>
          </ac:picMkLst>
        </pc:picChg>
        <pc:picChg chg="del">
          <ac:chgData name="David Butler" userId="1d4169bac4fa5473" providerId="LiveId" clId="{4453C7DE-DF3C-4F2C-9E08-D938FF87D37C}" dt="2024-11-23T19:47:38.178" v="10" actId="478"/>
          <ac:picMkLst>
            <pc:docMk/>
            <pc:sldMk cId="3817742937" sldId="270"/>
            <ac:picMk id="26" creationId="{5290B85C-8FEA-82F8-FDCA-4F25332FC42C}"/>
          </ac:picMkLst>
        </pc:picChg>
        <pc:picChg chg="add mod">
          <ac:chgData name="David Butler" userId="1d4169bac4fa5473" providerId="LiveId" clId="{4453C7DE-DF3C-4F2C-9E08-D938FF87D37C}" dt="2024-11-23T19:47:53.708" v="12" actId="26606"/>
          <ac:picMkLst>
            <pc:docMk/>
            <pc:sldMk cId="3817742937" sldId="270"/>
            <ac:picMk id="28" creationId="{74791090-9E05-3F29-CAA4-CA4961758F8C}"/>
          </ac:picMkLst>
        </pc:picChg>
      </pc:sldChg>
      <pc:sldChg chg="addSp delSp modSp mod">
        <pc:chgData name="David Butler" userId="1d4169bac4fa5473" providerId="LiveId" clId="{4453C7DE-DF3C-4F2C-9E08-D938FF87D37C}" dt="2024-11-23T19:48:25.924" v="16" actId="26606"/>
        <pc:sldMkLst>
          <pc:docMk/>
          <pc:sldMk cId="4264575198" sldId="271"/>
        </pc:sldMkLst>
        <pc:picChg chg="del">
          <ac:chgData name="David Butler" userId="1d4169bac4fa5473" providerId="LiveId" clId="{4453C7DE-DF3C-4F2C-9E08-D938FF87D37C}" dt="2024-11-23T19:47:32.118" v="7" actId="478"/>
          <ac:picMkLst>
            <pc:docMk/>
            <pc:sldMk cId="4264575198" sldId="271"/>
            <ac:picMk id="25" creationId="{E0B05CDE-53AC-5C7C-A6FB-0535013720DF}"/>
          </ac:picMkLst>
        </pc:picChg>
        <pc:picChg chg="add mod">
          <ac:chgData name="David Butler" userId="1d4169bac4fa5473" providerId="LiveId" clId="{4453C7DE-DF3C-4F2C-9E08-D938FF87D37C}" dt="2024-11-23T19:48:25.924" v="16" actId="26606"/>
          <ac:picMkLst>
            <pc:docMk/>
            <pc:sldMk cId="4264575198" sldId="271"/>
            <ac:picMk id="27" creationId="{ADC66065-FC17-8441-CA43-7B9A0B8DEBA2}"/>
          </ac:picMkLst>
        </pc:picChg>
      </pc:sldChg>
      <pc:sldChg chg="delSp del mod">
        <pc:chgData name="David Butler" userId="1d4169bac4fa5473" providerId="LiveId" clId="{4453C7DE-DF3C-4F2C-9E08-D938FF87D37C}" dt="2024-11-23T19:48:32.067" v="19" actId="47"/>
        <pc:sldMkLst>
          <pc:docMk/>
          <pc:sldMk cId="1324882277" sldId="280"/>
        </pc:sldMkLst>
        <pc:picChg chg="del">
          <ac:chgData name="David Butler" userId="1d4169bac4fa5473" providerId="LiveId" clId="{4453C7DE-DF3C-4F2C-9E08-D938FF87D37C}" dt="2024-11-23T19:47:30.379" v="6" actId="478"/>
          <ac:picMkLst>
            <pc:docMk/>
            <pc:sldMk cId="1324882277" sldId="280"/>
            <ac:picMk id="24" creationId="{B9C83734-B58F-7F2A-7D41-D8401135C14C}"/>
          </ac:picMkLst>
        </pc:picChg>
      </pc:sldChg>
      <pc:sldChg chg="addSp delSp modSp mod">
        <pc:chgData name="David Butler" userId="1d4169bac4fa5473" providerId="LiveId" clId="{4453C7DE-DF3C-4F2C-9E08-D938FF87D37C}" dt="2024-11-23T19:48:11.773" v="14" actId="26606"/>
        <pc:sldMkLst>
          <pc:docMk/>
          <pc:sldMk cId="3824347536" sldId="281"/>
        </pc:sldMkLst>
        <pc:picChg chg="del">
          <ac:chgData name="David Butler" userId="1d4169bac4fa5473" providerId="LiveId" clId="{4453C7DE-DF3C-4F2C-9E08-D938FF87D37C}" dt="2024-11-23T19:47:34.070" v="8" actId="478"/>
          <ac:picMkLst>
            <pc:docMk/>
            <pc:sldMk cId="3824347536" sldId="281"/>
            <ac:picMk id="24" creationId="{741570DF-C446-5DBF-96B4-BBE3642CD6C3}"/>
          </ac:picMkLst>
        </pc:picChg>
        <pc:picChg chg="add mod">
          <ac:chgData name="David Butler" userId="1d4169bac4fa5473" providerId="LiveId" clId="{4453C7DE-DF3C-4F2C-9E08-D938FF87D37C}" dt="2024-11-23T19:48:11.773" v="14" actId="26606"/>
          <ac:picMkLst>
            <pc:docMk/>
            <pc:sldMk cId="3824347536" sldId="281"/>
            <ac:picMk id="26" creationId="{79B7DFFC-BB41-2961-70A7-C5F528D3EF23}"/>
          </ac:picMkLst>
        </pc:picChg>
      </pc:sldChg>
      <pc:sldChg chg="delSp del mod">
        <pc:chgData name="David Butler" userId="1d4169bac4fa5473" providerId="LiveId" clId="{4453C7DE-DF3C-4F2C-9E08-D938FF87D37C}" dt="2024-11-23T19:48:31.107" v="18" actId="47"/>
        <pc:sldMkLst>
          <pc:docMk/>
          <pc:sldMk cId="1906886897" sldId="289"/>
        </pc:sldMkLst>
        <pc:picChg chg="del">
          <ac:chgData name="David Butler" userId="1d4169bac4fa5473" providerId="LiveId" clId="{4453C7DE-DF3C-4F2C-9E08-D938FF87D37C}" dt="2024-11-23T19:47:29.035" v="5" actId="478"/>
          <ac:picMkLst>
            <pc:docMk/>
            <pc:sldMk cId="1906886897" sldId="289"/>
            <ac:picMk id="9" creationId="{0B29961D-547C-40E5-01A9-608C9DC812E2}"/>
          </ac:picMkLst>
        </pc:picChg>
      </pc:sldChg>
      <pc:sldChg chg="delSp mod">
        <pc:chgData name="David Butler" userId="1d4169bac4fa5473" providerId="LiveId" clId="{4453C7DE-DF3C-4F2C-9E08-D938FF87D37C}" dt="2024-11-23T19:47:27.712" v="4" actId="478"/>
        <pc:sldMkLst>
          <pc:docMk/>
          <pc:sldMk cId="2218469683" sldId="290"/>
        </pc:sldMkLst>
        <pc:picChg chg="del">
          <ac:chgData name="David Butler" userId="1d4169bac4fa5473" providerId="LiveId" clId="{4453C7DE-DF3C-4F2C-9E08-D938FF87D37C}" dt="2024-11-23T19:47:27.712" v="4" actId="478"/>
          <ac:picMkLst>
            <pc:docMk/>
            <pc:sldMk cId="2218469683" sldId="290"/>
            <ac:picMk id="3" creationId="{4B050905-68A3-5734-13C4-44911A8FADC6}"/>
          </ac:picMkLst>
        </pc:picChg>
      </pc:sldChg>
      <pc:sldChg chg="del">
        <pc:chgData name="David Butler" userId="1d4169bac4fa5473" providerId="LiveId" clId="{4453C7DE-DF3C-4F2C-9E08-D938FF87D37C}" dt="2024-11-23T19:47:25.728" v="3" actId="47"/>
        <pc:sldMkLst>
          <pc:docMk/>
          <pc:sldMk cId="4107234746" sldId="291"/>
        </pc:sldMkLst>
      </pc:sldChg>
      <pc:sldChg chg="del">
        <pc:chgData name="David Butler" userId="1d4169bac4fa5473" providerId="LiveId" clId="{4453C7DE-DF3C-4F2C-9E08-D938FF87D37C}" dt="2024-11-23T19:47:24.937" v="2" actId="47"/>
        <pc:sldMkLst>
          <pc:docMk/>
          <pc:sldMk cId="159666927" sldId="292"/>
        </pc:sldMkLst>
      </pc:sldChg>
      <pc:sldChg chg="del">
        <pc:chgData name="David Butler" userId="1d4169bac4fa5473" providerId="LiveId" clId="{4453C7DE-DF3C-4F2C-9E08-D938FF87D37C}" dt="2024-11-23T19:47:24.021" v="1" actId="47"/>
        <pc:sldMkLst>
          <pc:docMk/>
          <pc:sldMk cId="1940096847" sldId="293"/>
        </pc:sldMkLst>
      </pc:sldChg>
      <pc:sldChg chg="del">
        <pc:chgData name="David Butler" userId="1d4169bac4fa5473" providerId="LiveId" clId="{4453C7DE-DF3C-4F2C-9E08-D938FF87D37C}" dt="2024-11-23T19:47:23.040" v="0" actId="47"/>
        <pc:sldMkLst>
          <pc:docMk/>
          <pc:sldMk cId="1456974644" sldId="294"/>
        </pc:sldMkLst>
      </pc:sldChg>
      <pc:sldChg chg="del">
        <pc:chgData name="David Butler" userId="1d4169bac4fa5473" providerId="LiveId" clId="{4453C7DE-DF3C-4F2C-9E08-D938FF87D37C}" dt="2024-11-23T19:48:29.882" v="17" actId="47"/>
        <pc:sldMkLst>
          <pc:docMk/>
          <pc:sldMk cId="2838976270" sldId="295"/>
        </pc:sldMkLst>
      </pc:sldChg>
    </pc:docChg>
  </pc:docChgLst>
  <pc:docChgLst>
    <pc:chgData name="David Butler" userId="1d4169bac4fa5473" providerId="LiveId" clId="{08781800-BCB6-4B68-A75E-31C2C042B8DD}"/>
    <pc:docChg chg="custSel addSld delSld modSld">
      <pc:chgData name="David Butler" userId="1d4169bac4fa5473" providerId="LiveId" clId="{08781800-BCB6-4B68-A75E-31C2C042B8DD}" dt="2024-11-24T20:09:27.105" v="40" actId="26606"/>
      <pc:docMkLst>
        <pc:docMk/>
      </pc:docMkLst>
      <pc:sldChg chg="del">
        <pc:chgData name="David Butler" userId="1d4169bac4fa5473" providerId="LiveId" clId="{08781800-BCB6-4B68-A75E-31C2C042B8DD}" dt="2024-11-24T20:07:31.894" v="25" actId="47"/>
        <pc:sldMkLst>
          <pc:docMk/>
          <pc:sldMk cId="0" sldId="265"/>
        </pc:sldMkLst>
      </pc:sldChg>
      <pc:sldChg chg="addSp delSp modSp mod">
        <pc:chgData name="David Butler" userId="1d4169bac4fa5473" providerId="LiveId" clId="{08781800-BCB6-4B68-A75E-31C2C042B8DD}" dt="2024-11-24T20:05:42.934" v="3" actId="26606"/>
        <pc:sldMkLst>
          <pc:docMk/>
          <pc:sldMk cId="3817742937" sldId="270"/>
        </pc:sldMkLst>
        <pc:picChg chg="add mod">
          <ac:chgData name="David Butler" userId="1d4169bac4fa5473" providerId="LiveId" clId="{08781800-BCB6-4B68-A75E-31C2C042B8DD}" dt="2024-11-24T20:05:42.934" v="3" actId="26606"/>
          <ac:picMkLst>
            <pc:docMk/>
            <pc:sldMk cId="3817742937" sldId="270"/>
            <ac:picMk id="3" creationId="{E422232A-D790-E39F-5F77-ECB06BCE20D3}"/>
          </ac:picMkLst>
        </pc:picChg>
        <pc:picChg chg="del">
          <ac:chgData name="David Butler" userId="1d4169bac4fa5473" providerId="LiveId" clId="{08781800-BCB6-4B68-A75E-31C2C042B8DD}" dt="2024-11-24T20:05:22.610" v="0" actId="478"/>
          <ac:picMkLst>
            <pc:docMk/>
            <pc:sldMk cId="3817742937" sldId="270"/>
            <ac:picMk id="28" creationId="{74791090-9E05-3F29-CAA4-CA4961758F8C}"/>
          </ac:picMkLst>
        </pc:picChg>
      </pc:sldChg>
      <pc:sldChg chg="addSp delSp modSp mod">
        <pc:chgData name="David Butler" userId="1d4169bac4fa5473" providerId="LiveId" clId="{08781800-BCB6-4B68-A75E-31C2C042B8DD}" dt="2024-11-24T20:06:38.143" v="11" actId="1076"/>
        <pc:sldMkLst>
          <pc:docMk/>
          <pc:sldMk cId="4264575198" sldId="271"/>
        </pc:sldMkLst>
        <pc:picChg chg="add mod">
          <ac:chgData name="David Butler" userId="1d4169bac4fa5473" providerId="LiveId" clId="{08781800-BCB6-4B68-A75E-31C2C042B8DD}" dt="2024-11-24T20:06:38.143" v="11" actId="1076"/>
          <ac:picMkLst>
            <pc:docMk/>
            <pc:sldMk cId="4264575198" sldId="271"/>
            <ac:picMk id="3" creationId="{9C831559-BF16-CBF3-4A43-6CEA53D321C6}"/>
          </ac:picMkLst>
        </pc:picChg>
        <pc:picChg chg="del">
          <ac:chgData name="David Butler" userId="1d4169bac4fa5473" providerId="LiveId" clId="{08781800-BCB6-4B68-A75E-31C2C042B8DD}" dt="2024-11-24T20:06:17.331" v="8" actId="478"/>
          <ac:picMkLst>
            <pc:docMk/>
            <pc:sldMk cId="4264575198" sldId="271"/>
            <ac:picMk id="27" creationId="{ADC66065-FC17-8441-CA43-7B9A0B8DEBA2}"/>
          </ac:picMkLst>
        </pc:picChg>
      </pc:sldChg>
      <pc:sldChg chg="addSp delSp modSp mod">
        <pc:chgData name="David Butler" userId="1d4169bac4fa5473" providerId="LiveId" clId="{08781800-BCB6-4B68-A75E-31C2C042B8DD}" dt="2024-11-24T20:06:14.246" v="7" actId="14100"/>
        <pc:sldMkLst>
          <pc:docMk/>
          <pc:sldMk cId="3824347536" sldId="281"/>
        </pc:sldMkLst>
        <pc:picChg chg="add mod modCrop">
          <ac:chgData name="David Butler" userId="1d4169bac4fa5473" providerId="LiveId" clId="{08781800-BCB6-4B68-A75E-31C2C042B8DD}" dt="2024-11-24T20:06:14.246" v="7" actId="14100"/>
          <ac:picMkLst>
            <pc:docMk/>
            <pc:sldMk cId="3824347536" sldId="281"/>
            <ac:picMk id="3" creationId="{9B8A45DC-40B2-C4F1-9A41-126F1C74E763}"/>
          </ac:picMkLst>
        </pc:picChg>
        <pc:picChg chg="del">
          <ac:chgData name="David Butler" userId="1d4169bac4fa5473" providerId="LiveId" clId="{08781800-BCB6-4B68-A75E-31C2C042B8DD}" dt="2024-11-24T20:05:24.148" v="1" actId="478"/>
          <ac:picMkLst>
            <pc:docMk/>
            <pc:sldMk cId="3824347536" sldId="281"/>
            <ac:picMk id="26" creationId="{79B7DFFC-BB41-2961-70A7-C5F528D3EF23}"/>
          </ac:picMkLst>
        </pc:picChg>
      </pc:sldChg>
      <pc:sldChg chg="addSp modSp mod">
        <pc:chgData name="David Butler" userId="1d4169bac4fa5473" providerId="LiveId" clId="{08781800-BCB6-4B68-A75E-31C2C042B8DD}" dt="2024-11-24T20:06:58.495" v="14" actId="14100"/>
        <pc:sldMkLst>
          <pc:docMk/>
          <pc:sldMk cId="2218469683" sldId="290"/>
        </pc:sldMkLst>
        <pc:picChg chg="add mod">
          <ac:chgData name="David Butler" userId="1d4169bac4fa5473" providerId="LiveId" clId="{08781800-BCB6-4B68-A75E-31C2C042B8DD}" dt="2024-11-24T20:06:58.495" v="14" actId="14100"/>
          <ac:picMkLst>
            <pc:docMk/>
            <pc:sldMk cId="2218469683" sldId="290"/>
            <ac:picMk id="3" creationId="{ACC5A067-FCD2-BFEE-B0A9-267828DA8F41}"/>
          </ac:picMkLst>
        </pc:picChg>
      </pc:sldChg>
      <pc:sldChg chg="addSp modSp new mod">
        <pc:chgData name="David Butler" userId="1d4169bac4fa5473" providerId="LiveId" clId="{08781800-BCB6-4B68-A75E-31C2C042B8DD}" dt="2024-11-24T20:07:28.662" v="23" actId="1076"/>
        <pc:sldMkLst>
          <pc:docMk/>
          <pc:sldMk cId="123496720" sldId="291"/>
        </pc:sldMkLst>
        <pc:picChg chg="add mod">
          <ac:chgData name="David Butler" userId="1d4169bac4fa5473" providerId="LiveId" clId="{08781800-BCB6-4B68-A75E-31C2C042B8DD}" dt="2024-11-24T20:07:28.662" v="23" actId="1076"/>
          <ac:picMkLst>
            <pc:docMk/>
            <pc:sldMk cId="123496720" sldId="291"/>
            <ac:picMk id="3" creationId="{4A63057A-2CE1-9A08-E9CF-A1C91D3CC9E4}"/>
          </ac:picMkLst>
        </pc:picChg>
      </pc:sldChg>
      <pc:sldChg chg="addSp modSp add mod setBg">
        <pc:chgData name="David Butler" userId="1d4169bac4fa5473" providerId="LiveId" clId="{08781800-BCB6-4B68-A75E-31C2C042B8DD}" dt="2024-11-24T20:08:29.656" v="30" actId="26606"/>
        <pc:sldMkLst>
          <pc:docMk/>
          <pc:sldMk cId="689696208" sldId="292"/>
        </pc:sldMkLst>
        <pc:picChg chg="add mod">
          <ac:chgData name="David Butler" userId="1d4169bac4fa5473" providerId="LiveId" clId="{08781800-BCB6-4B68-A75E-31C2C042B8DD}" dt="2024-11-24T20:08:29.656" v="30" actId="26606"/>
          <ac:picMkLst>
            <pc:docMk/>
            <pc:sldMk cId="689696208" sldId="292"/>
            <ac:picMk id="3" creationId="{6ED0C72F-BD0D-A705-E148-3640EC0BFB4F}"/>
          </ac:picMkLst>
        </pc:picChg>
      </pc:sldChg>
      <pc:sldChg chg="addSp delSp modSp add mod setBg">
        <pc:chgData name="David Butler" userId="1d4169bac4fa5473" providerId="LiveId" clId="{08781800-BCB6-4B68-A75E-31C2C042B8DD}" dt="2024-11-24T20:09:09.892" v="38" actId="14100"/>
        <pc:sldMkLst>
          <pc:docMk/>
          <pc:sldMk cId="2638979367" sldId="293"/>
        </pc:sldMkLst>
        <pc:picChg chg="add del mod">
          <ac:chgData name="David Butler" userId="1d4169bac4fa5473" providerId="LiveId" clId="{08781800-BCB6-4B68-A75E-31C2C042B8DD}" dt="2024-11-24T20:08:51.807" v="35" actId="478"/>
          <ac:picMkLst>
            <pc:docMk/>
            <pc:sldMk cId="2638979367" sldId="293"/>
            <ac:picMk id="3" creationId="{B59A7CFA-E7E3-BCC2-4220-567B683AB90E}"/>
          </ac:picMkLst>
        </pc:picChg>
        <pc:picChg chg="add mod">
          <ac:chgData name="David Butler" userId="1d4169bac4fa5473" providerId="LiveId" clId="{08781800-BCB6-4B68-A75E-31C2C042B8DD}" dt="2024-11-24T20:09:09.892" v="38" actId="14100"/>
          <ac:picMkLst>
            <pc:docMk/>
            <pc:sldMk cId="2638979367" sldId="293"/>
            <ac:picMk id="5" creationId="{9EF8A62F-FE62-39D2-A5E7-EB190C9DF129}"/>
          </ac:picMkLst>
        </pc:picChg>
      </pc:sldChg>
      <pc:sldChg chg="addSp modSp add mod">
        <pc:chgData name="David Butler" userId="1d4169bac4fa5473" providerId="LiveId" clId="{08781800-BCB6-4B68-A75E-31C2C042B8DD}" dt="2024-11-24T20:08:05.208" v="28" actId="14100"/>
        <pc:sldMkLst>
          <pc:docMk/>
          <pc:sldMk cId="2450562876" sldId="294"/>
        </pc:sldMkLst>
        <pc:picChg chg="add mod">
          <ac:chgData name="David Butler" userId="1d4169bac4fa5473" providerId="LiveId" clId="{08781800-BCB6-4B68-A75E-31C2C042B8DD}" dt="2024-11-24T20:08:05.208" v="28" actId="14100"/>
          <ac:picMkLst>
            <pc:docMk/>
            <pc:sldMk cId="2450562876" sldId="294"/>
            <ac:picMk id="3" creationId="{D906D849-B541-64F7-80AA-791EA5072454}"/>
          </ac:picMkLst>
        </pc:picChg>
      </pc:sldChg>
      <pc:sldChg chg="addSp modSp add mod setBg">
        <pc:chgData name="David Butler" userId="1d4169bac4fa5473" providerId="LiveId" clId="{08781800-BCB6-4B68-A75E-31C2C042B8DD}" dt="2024-11-24T20:09:27.105" v="40" actId="26606"/>
        <pc:sldMkLst>
          <pc:docMk/>
          <pc:sldMk cId="1215635881" sldId="295"/>
        </pc:sldMkLst>
        <pc:picChg chg="add mod">
          <ac:chgData name="David Butler" userId="1d4169bac4fa5473" providerId="LiveId" clId="{08781800-BCB6-4B68-A75E-31C2C042B8DD}" dt="2024-11-24T20:09:27.105" v="40" actId="26606"/>
          <ac:picMkLst>
            <pc:docMk/>
            <pc:sldMk cId="1215635881" sldId="295"/>
            <ac:picMk id="3" creationId="{3476FE49-8790-F309-2E3A-C4EF636217A1}"/>
          </ac:picMkLst>
        </pc:picChg>
      </pc:sldChg>
      <pc:sldChg chg="add del">
        <pc:chgData name="David Butler" userId="1d4169bac4fa5473" providerId="LiveId" clId="{08781800-BCB6-4B68-A75E-31C2C042B8DD}" dt="2024-11-24T20:07:31.441" v="24" actId="47"/>
        <pc:sldMkLst>
          <pc:docMk/>
          <pc:sldMk cId="3663295899" sldId="295"/>
        </pc:sldMkLst>
      </pc:sldChg>
      <pc:sldChg chg="add">
        <pc:chgData name="David Butler" userId="1d4169bac4fa5473" providerId="LiveId" clId="{08781800-BCB6-4B68-A75E-31C2C042B8DD}" dt="2024-11-24T20:08:32.456" v="32" actId="2890"/>
        <pc:sldMkLst>
          <pc:docMk/>
          <pc:sldMk cId="3563192343" sldId="29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22232A-D790-E39F-5F77-ECB06BCE2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222627"/>
            <a:ext cx="8178799" cy="241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2364C-240E-38F6-3C51-39371E5A6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06D849-B541-64F7-80AA-791EA50724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692696"/>
            <a:ext cx="863686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6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8A45DC-40B2-C4F1-9A41-126F1C74E7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37"/>
          <a:stretch/>
        </p:blipFill>
        <p:spPr>
          <a:xfrm>
            <a:off x="251519" y="1124744"/>
            <a:ext cx="8828071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831559-BF16-CBF3-4A43-6CEA53D32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68760"/>
            <a:ext cx="8178799" cy="157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0629C8-D85B-54D5-C48B-1DAD4081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C5A067-FCD2-BFEE-B0A9-267828DA8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3" y="692696"/>
            <a:ext cx="873865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69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63057A-2CE1-9A08-E9CF-A1C91D3CC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08720"/>
            <a:ext cx="864095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510D3B-17DD-928D-CE35-7D5071B3F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D0C72F-BD0D-A705-E148-3640EC0BF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059050"/>
            <a:ext cx="8178799" cy="27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9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80C9C3-41EE-F376-3C8A-2ECF444E8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F8A62F-FE62-39D2-A5E7-EB190C9DF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885545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79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6988CA-B906-9BD0-8304-8B34F0EBC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76FE49-8790-F309-2E3A-C4EF63621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34135"/>
            <a:ext cx="8178799" cy="318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635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293BC9-B587-2600-2419-F0168B765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319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11052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22</cp:revision>
  <dcterms:created xsi:type="dcterms:W3CDTF">2023-07-12T07:05:28Z</dcterms:created>
  <dcterms:modified xsi:type="dcterms:W3CDTF">2024-11-24T20:09:27Z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