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70" r:id="rId5"/>
    <p:sldId id="286" r:id="rId6"/>
    <p:sldId id="271" r:id="rId7"/>
    <p:sldId id="280" r:id="rId8"/>
    <p:sldId id="281" r:id="rId9"/>
    <p:sldId id="282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339" y="9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1d4169bac4fa5473" providerId="LiveId" clId="{DBC7A3B4-E485-4854-948B-2F6E2C6DF258}"/>
    <pc:docChg chg="custSel addSld delSld modSld">
      <pc:chgData name="David Butler" userId="1d4169bac4fa5473" providerId="LiveId" clId="{DBC7A3B4-E485-4854-948B-2F6E2C6DF258}" dt="2024-11-24T19:36:59.252" v="25" actId="47"/>
      <pc:docMkLst>
        <pc:docMk/>
      </pc:docMkLst>
      <pc:sldChg chg="addSp delSp modSp mod">
        <pc:chgData name="David Butler" userId="1d4169bac4fa5473" providerId="LiveId" clId="{DBC7A3B4-E485-4854-948B-2F6E2C6DF258}" dt="2024-11-24T19:34:48.583" v="2" actId="14100"/>
        <pc:sldMkLst>
          <pc:docMk/>
          <pc:sldMk cId="3817742937" sldId="270"/>
        </pc:sldMkLst>
        <pc:picChg chg="add mod">
          <ac:chgData name="David Butler" userId="1d4169bac4fa5473" providerId="LiveId" clId="{DBC7A3B4-E485-4854-948B-2F6E2C6DF258}" dt="2024-11-24T19:34:48.583" v="2" actId="14100"/>
          <ac:picMkLst>
            <pc:docMk/>
            <pc:sldMk cId="3817742937" sldId="270"/>
            <ac:picMk id="3" creationId="{FF07CFF9-CF02-05E4-C879-C494C67221D2}"/>
          </ac:picMkLst>
        </pc:picChg>
        <pc:picChg chg="del">
          <ac:chgData name="David Butler" userId="1d4169bac4fa5473" providerId="LiveId" clId="{DBC7A3B4-E485-4854-948B-2F6E2C6DF258}" dt="2024-11-24T19:34:23.176" v="0" actId="478"/>
          <ac:picMkLst>
            <pc:docMk/>
            <pc:sldMk cId="3817742937" sldId="270"/>
            <ac:picMk id="10" creationId="{27E940D4-4799-D388-8719-059EBAD7A7F1}"/>
          </ac:picMkLst>
        </pc:picChg>
      </pc:sldChg>
      <pc:sldChg chg="addSp delSp modSp mod">
        <pc:chgData name="David Butler" userId="1d4169bac4fa5473" providerId="LiveId" clId="{DBC7A3B4-E485-4854-948B-2F6E2C6DF258}" dt="2024-11-24T19:35:55.007" v="13" actId="14100"/>
        <pc:sldMkLst>
          <pc:docMk/>
          <pc:sldMk cId="4264575198" sldId="271"/>
        </pc:sldMkLst>
        <pc:picChg chg="add mod">
          <ac:chgData name="David Butler" userId="1d4169bac4fa5473" providerId="LiveId" clId="{DBC7A3B4-E485-4854-948B-2F6E2C6DF258}" dt="2024-11-24T19:35:55.007" v="13" actId="14100"/>
          <ac:picMkLst>
            <pc:docMk/>
            <pc:sldMk cId="4264575198" sldId="271"/>
            <ac:picMk id="3" creationId="{0D7A6020-DC9B-9218-3F33-403BE9146304}"/>
          </ac:picMkLst>
        </pc:picChg>
        <pc:picChg chg="del">
          <ac:chgData name="David Butler" userId="1d4169bac4fa5473" providerId="LiveId" clId="{DBC7A3B4-E485-4854-948B-2F6E2C6DF258}" dt="2024-11-24T19:34:51.068" v="3" actId="478"/>
          <ac:picMkLst>
            <pc:docMk/>
            <pc:sldMk cId="4264575198" sldId="271"/>
            <ac:picMk id="11" creationId="{6ECAD927-6C5E-EEDA-A596-5000D12358C7}"/>
          </ac:picMkLst>
        </pc:picChg>
      </pc:sldChg>
      <pc:sldChg chg="addSp delSp modSp mod">
        <pc:chgData name="David Butler" userId="1d4169bac4fa5473" providerId="LiveId" clId="{DBC7A3B4-E485-4854-948B-2F6E2C6DF258}" dt="2024-11-24T19:36:13.589" v="16" actId="26606"/>
        <pc:sldMkLst>
          <pc:docMk/>
          <pc:sldMk cId="1324882277" sldId="280"/>
        </pc:sldMkLst>
        <pc:picChg chg="add mod">
          <ac:chgData name="David Butler" userId="1d4169bac4fa5473" providerId="LiveId" clId="{DBC7A3B4-E485-4854-948B-2F6E2C6DF258}" dt="2024-11-24T19:36:13.589" v="16" actId="26606"/>
          <ac:picMkLst>
            <pc:docMk/>
            <pc:sldMk cId="1324882277" sldId="280"/>
            <ac:picMk id="3" creationId="{1E0BA5BF-2516-23DA-5E82-4187DD5255D2}"/>
          </ac:picMkLst>
        </pc:picChg>
        <pc:picChg chg="del">
          <ac:chgData name="David Butler" userId="1d4169bac4fa5473" providerId="LiveId" clId="{DBC7A3B4-E485-4854-948B-2F6E2C6DF258}" dt="2024-11-24T19:35:58.125" v="14" actId="478"/>
          <ac:picMkLst>
            <pc:docMk/>
            <pc:sldMk cId="1324882277" sldId="280"/>
            <ac:picMk id="10" creationId="{DF48B07A-8EFF-8203-9488-5C9464AB75DF}"/>
          </ac:picMkLst>
        </pc:picChg>
      </pc:sldChg>
      <pc:sldChg chg="addSp delSp modSp mod">
        <pc:chgData name="David Butler" userId="1d4169bac4fa5473" providerId="LiveId" clId="{DBC7A3B4-E485-4854-948B-2F6E2C6DF258}" dt="2024-11-24T19:36:34.056" v="19" actId="26606"/>
        <pc:sldMkLst>
          <pc:docMk/>
          <pc:sldMk cId="3824347536" sldId="281"/>
        </pc:sldMkLst>
        <pc:picChg chg="add mod">
          <ac:chgData name="David Butler" userId="1d4169bac4fa5473" providerId="LiveId" clId="{DBC7A3B4-E485-4854-948B-2F6E2C6DF258}" dt="2024-11-24T19:36:34.056" v="19" actId="26606"/>
          <ac:picMkLst>
            <pc:docMk/>
            <pc:sldMk cId="3824347536" sldId="281"/>
            <ac:picMk id="3" creationId="{481082E1-60D3-8399-C6DA-206E07327D4E}"/>
          </ac:picMkLst>
        </pc:picChg>
        <pc:picChg chg="del">
          <ac:chgData name="David Butler" userId="1d4169bac4fa5473" providerId="LiveId" clId="{DBC7A3B4-E485-4854-948B-2F6E2C6DF258}" dt="2024-11-24T19:36:16.472" v="17" actId="478"/>
          <ac:picMkLst>
            <pc:docMk/>
            <pc:sldMk cId="3824347536" sldId="281"/>
            <ac:picMk id="10" creationId="{A95F5AFD-69A2-B17F-8E9B-6F5D15E4FB34}"/>
          </ac:picMkLst>
        </pc:picChg>
      </pc:sldChg>
      <pc:sldChg chg="addSp delSp modSp mod">
        <pc:chgData name="David Butler" userId="1d4169bac4fa5473" providerId="LiveId" clId="{DBC7A3B4-E485-4854-948B-2F6E2C6DF258}" dt="2024-11-24T19:36:54.557" v="22" actId="26606"/>
        <pc:sldMkLst>
          <pc:docMk/>
          <pc:sldMk cId="4048640387" sldId="282"/>
        </pc:sldMkLst>
        <pc:picChg chg="add mod">
          <ac:chgData name="David Butler" userId="1d4169bac4fa5473" providerId="LiveId" clId="{DBC7A3B4-E485-4854-948B-2F6E2C6DF258}" dt="2024-11-24T19:36:54.557" v="22" actId="26606"/>
          <ac:picMkLst>
            <pc:docMk/>
            <pc:sldMk cId="4048640387" sldId="282"/>
            <ac:picMk id="3" creationId="{10EA8304-B023-840D-3F79-730C2D793191}"/>
          </ac:picMkLst>
        </pc:picChg>
        <pc:picChg chg="del">
          <ac:chgData name="David Butler" userId="1d4169bac4fa5473" providerId="LiveId" clId="{DBC7A3B4-E485-4854-948B-2F6E2C6DF258}" dt="2024-11-24T19:36:37.017" v="20" actId="478"/>
          <ac:picMkLst>
            <pc:docMk/>
            <pc:sldMk cId="4048640387" sldId="282"/>
            <ac:picMk id="10" creationId="{2D1257A4-A892-DE96-23CB-03AAEBFA148B}"/>
          </ac:picMkLst>
        </pc:picChg>
      </pc:sldChg>
      <pc:sldChg chg="del">
        <pc:chgData name="David Butler" userId="1d4169bac4fa5473" providerId="LiveId" clId="{DBC7A3B4-E485-4854-948B-2F6E2C6DF258}" dt="2024-11-24T19:36:59.252" v="25" actId="47"/>
        <pc:sldMkLst>
          <pc:docMk/>
          <pc:sldMk cId="3834599144" sldId="283"/>
        </pc:sldMkLst>
      </pc:sldChg>
      <pc:sldChg chg="del">
        <pc:chgData name="David Butler" userId="1d4169bac4fa5473" providerId="LiveId" clId="{DBC7A3B4-E485-4854-948B-2F6E2C6DF258}" dt="2024-11-24T19:36:58.265" v="24" actId="47"/>
        <pc:sldMkLst>
          <pc:docMk/>
          <pc:sldMk cId="2361253857" sldId="284"/>
        </pc:sldMkLst>
      </pc:sldChg>
      <pc:sldChg chg="del">
        <pc:chgData name="David Butler" userId="1d4169bac4fa5473" providerId="LiveId" clId="{DBC7A3B4-E485-4854-948B-2F6E2C6DF258}" dt="2024-11-24T19:36:57.222" v="23" actId="47"/>
        <pc:sldMkLst>
          <pc:docMk/>
          <pc:sldMk cId="2426758723" sldId="285"/>
        </pc:sldMkLst>
      </pc:sldChg>
      <pc:sldChg chg="addSp delSp modSp add mod">
        <pc:chgData name="David Butler" userId="1d4169bac4fa5473" providerId="LiveId" clId="{DBC7A3B4-E485-4854-948B-2F6E2C6DF258}" dt="2024-11-24T19:35:28.089" v="9" actId="26606"/>
        <pc:sldMkLst>
          <pc:docMk/>
          <pc:sldMk cId="2179421203" sldId="286"/>
        </pc:sldMkLst>
        <pc:picChg chg="del mod modCrop">
          <ac:chgData name="David Butler" userId="1d4169bac4fa5473" providerId="LiveId" clId="{DBC7A3B4-E485-4854-948B-2F6E2C6DF258}" dt="2024-11-24T19:35:08.932" v="7" actId="478"/>
          <ac:picMkLst>
            <pc:docMk/>
            <pc:sldMk cId="2179421203" sldId="286"/>
            <ac:picMk id="3" creationId="{E81EDFB8-664C-31F5-E2A7-6A73EFA20594}"/>
          </ac:picMkLst>
        </pc:picChg>
        <pc:picChg chg="add mod">
          <ac:chgData name="David Butler" userId="1d4169bac4fa5473" providerId="LiveId" clId="{DBC7A3B4-E485-4854-948B-2F6E2C6DF258}" dt="2024-11-24T19:35:28.089" v="9" actId="26606"/>
          <ac:picMkLst>
            <pc:docMk/>
            <pc:sldMk cId="2179421203" sldId="286"/>
            <ac:picMk id="4" creationId="{C88EE63B-C74F-29B3-73B4-DF7737FC0517}"/>
          </ac:picMkLst>
        </pc:picChg>
      </pc:sldChg>
    </pc:docChg>
  </pc:docChgLst>
  <pc:docChgLst>
    <pc:chgData name="David Butler" userId="1d4169bac4fa5473" providerId="LiveId" clId="{C7CA4BE7-2E67-469C-B8B7-0B64C9C9A7BF}"/>
    <pc:docChg chg="custSel addSld modSld">
      <pc:chgData name="David Butler" userId="1d4169bac4fa5473" providerId="LiveId" clId="{C7CA4BE7-2E67-469C-B8B7-0B64C9C9A7BF}" dt="2024-11-23T19:04:32.443" v="20" actId="14100"/>
      <pc:docMkLst>
        <pc:docMk/>
      </pc:docMkLst>
      <pc:sldChg chg="addSp delSp mod">
        <pc:chgData name="David Butler" userId="1d4169bac4fa5473" providerId="LiveId" clId="{C7CA4BE7-2E67-469C-B8B7-0B64C9C9A7BF}" dt="2024-11-23T19:01:57.247" v="1" actId="22"/>
        <pc:sldMkLst>
          <pc:docMk/>
          <pc:sldMk cId="3817742937" sldId="270"/>
        </pc:sldMkLst>
        <pc:picChg chg="del">
          <ac:chgData name="David Butler" userId="1d4169bac4fa5473" providerId="LiveId" clId="{C7CA4BE7-2E67-469C-B8B7-0B64C9C9A7BF}" dt="2024-11-23T19:01:56.185" v="0" actId="478"/>
          <ac:picMkLst>
            <pc:docMk/>
            <pc:sldMk cId="3817742937" sldId="270"/>
            <ac:picMk id="8" creationId="{AD516A18-C12C-D793-1777-7FDC31E0F412}"/>
          </ac:picMkLst>
        </pc:picChg>
        <pc:picChg chg="add">
          <ac:chgData name="David Butler" userId="1d4169bac4fa5473" providerId="LiveId" clId="{C7CA4BE7-2E67-469C-B8B7-0B64C9C9A7BF}" dt="2024-11-23T19:01:57.247" v="1" actId="22"/>
          <ac:picMkLst>
            <pc:docMk/>
            <pc:sldMk cId="3817742937" sldId="270"/>
            <ac:picMk id="10" creationId="{27E940D4-4799-D388-8719-059EBAD7A7F1}"/>
          </ac:picMkLst>
        </pc:picChg>
      </pc:sldChg>
      <pc:sldChg chg="addSp delSp modSp mod setBg">
        <pc:chgData name="David Butler" userId="1d4169bac4fa5473" providerId="LiveId" clId="{C7CA4BE7-2E67-469C-B8B7-0B64C9C9A7BF}" dt="2024-11-23T19:02:18.951" v="4" actId="26606"/>
        <pc:sldMkLst>
          <pc:docMk/>
          <pc:sldMk cId="4264575198" sldId="271"/>
        </pc:sldMkLst>
        <pc:picChg chg="del">
          <ac:chgData name="David Butler" userId="1d4169bac4fa5473" providerId="LiveId" clId="{C7CA4BE7-2E67-469C-B8B7-0B64C9C9A7BF}" dt="2024-11-23T19:02:00.378" v="2" actId="478"/>
          <ac:picMkLst>
            <pc:docMk/>
            <pc:sldMk cId="4264575198" sldId="271"/>
            <ac:picMk id="9" creationId="{2B9EFDF9-90BA-6C3F-1F0F-BD98EBDD0F73}"/>
          </ac:picMkLst>
        </pc:picChg>
        <pc:picChg chg="add mod">
          <ac:chgData name="David Butler" userId="1d4169bac4fa5473" providerId="LiveId" clId="{C7CA4BE7-2E67-469C-B8B7-0B64C9C9A7BF}" dt="2024-11-23T19:02:18.951" v="4" actId="26606"/>
          <ac:picMkLst>
            <pc:docMk/>
            <pc:sldMk cId="4264575198" sldId="271"/>
            <ac:picMk id="11" creationId="{6ECAD927-6C5E-EEDA-A596-5000D12358C7}"/>
          </ac:picMkLst>
        </pc:picChg>
      </pc:sldChg>
      <pc:sldChg chg="addSp delSp mod">
        <pc:chgData name="David Butler" userId="1d4169bac4fa5473" providerId="LiveId" clId="{C7CA4BE7-2E67-469C-B8B7-0B64C9C9A7BF}" dt="2024-11-23T19:02:37.550" v="6" actId="22"/>
        <pc:sldMkLst>
          <pc:docMk/>
          <pc:sldMk cId="1324882277" sldId="280"/>
        </pc:sldMkLst>
        <pc:picChg chg="del">
          <ac:chgData name="David Butler" userId="1d4169bac4fa5473" providerId="LiveId" clId="{C7CA4BE7-2E67-469C-B8B7-0B64C9C9A7BF}" dt="2024-11-23T19:02:21.410" v="5" actId="478"/>
          <ac:picMkLst>
            <pc:docMk/>
            <pc:sldMk cId="1324882277" sldId="280"/>
            <ac:picMk id="8" creationId="{176CF131-4F59-2556-0D71-113DC6B1A149}"/>
          </ac:picMkLst>
        </pc:picChg>
        <pc:picChg chg="add">
          <ac:chgData name="David Butler" userId="1d4169bac4fa5473" providerId="LiveId" clId="{C7CA4BE7-2E67-469C-B8B7-0B64C9C9A7BF}" dt="2024-11-23T19:02:37.550" v="6" actId="22"/>
          <ac:picMkLst>
            <pc:docMk/>
            <pc:sldMk cId="1324882277" sldId="280"/>
            <ac:picMk id="10" creationId="{DF48B07A-8EFF-8203-9488-5C9464AB75DF}"/>
          </ac:picMkLst>
        </pc:picChg>
      </pc:sldChg>
      <pc:sldChg chg="addSp delSp mod">
        <pc:chgData name="David Butler" userId="1d4169bac4fa5473" providerId="LiveId" clId="{C7CA4BE7-2E67-469C-B8B7-0B64C9C9A7BF}" dt="2024-11-23T19:02:56.288" v="8" actId="22"/>
        <pc:sldMkLst>
          <pc:docMk/>
          <pc:sldMk cId="3824347536" sldId="281"/>
        </pc:sldMkLst>
        <pc:picChg chg="del">
          <ac:chgData name="David Butler" userId="1d4169bac4fa5473" providerId="LiveId" clId="{C7CA4BE7-2E67-469C-B8B7-0B64C9C9A7BF}" dt="2024-11-23T19:02:42.409" v="7" actId="478"/>
          <ac:picMkLst>
            <pc:docMk/>
            <pc:sldMk cId="3824347536" sldId="281"/>
            <ac:picMk id="8" creationId="{D94B0C28-0CF2-9872-26F1-1E5076212F23}"/>
          </ac:picMkLst>
        </pc:picChg>
        <pc:picChg chg="add">
          <ac:chgData name="David Butler" userId="1d4169bac4fa5473" providerId="LiveId" clId="{C7CA4BE7-2E67-469C-B8B7-0B64C9C9A7BF}" dt="2024-11-23T19:02:56.288" v="8" actId="22"/>
          <ac:picMkLst>
            <pc:docMk/>
            <pc:sldMk cId="3824347536" sldId="281"/>
            <ac:picMk id="10" creationId="{A95F5AFD-69A2-B17F-8E9B-6F5D15E4FB34}"/>
          </ac:picMkLst>
        </pc:picChg>
      </pc:sldChg>
      <pc:sldChg chg="addSp delSp modSp mod">
        <pc:chgData name="David Butler" userId="1d4169bac4fa5473" providerId="LiveId" clId="{C7CA4BE7-2E67-469C-B8B7-0B64C9C9A7BF}" dt="2024-11-23T19:03:16.726" v="11" actId="26606"/>
        <pc:sldMkLst>
          <pc:docMk/>
          <pc:sldMk cId="4048640387" sldId="282"/>
        </pc:sldMkLst>
        <pc:picChg chg="del">
          <ac:chgData name="David Butler" userId="1d4169bac4fa5473" providerId="LiveId" clId="{C7CA4BE7-2E67-469C-B8B7-0B64C9C9A7BF}" dt="2024-11-23T19:03:00.186" v="9" actId="478"/>
          <ac:picMkLst>
            <pc:docMk/>
            <pc:sldMk cId="4048640387" sldId="282"/>
            <ac:picMk id="8" creationId="{85BE0556-3237-AC2C-6B8B-541F26A4C9D0}"/>
          </ac:picMkLst>
        </pc:picChg>
        <pc:picChg chg="add mod">
          <ac:chgData name="David Butler" userId="1d4169bac4fa5473" providerId="LiveId" clId="{C7CA4BE7-2E67-469C-B8B7-0B64C9C9A7BF}" dt="2024-11-23T19:03:16.726" v="11" actId="26606"/>
          <ac:picMkLst>
            <pc:docMk/>
            <pc:sldMk cId="4048640387" sldId="282"/>
            <ac:picMk id="10" creationId="{2D1257A4-A892-DE96-23CB-03AAEBFA148B}"/>
          </ac:picMkLst>
        </pc:picChg>
      </pc:sldChg>
      <pc:sldChg chg="addSp delSp mod">
        <pc:chgData name="David Butler" userId="1d4169bac4fa5473" providerId="LiveId" clId="{C7CA4BE7-2E67-469C-B8B7-0B64C9C9A7BF}" dt="2024-11-23T19:03:33.661" v="13" actId="22"/>
        <pc:sldMkLst>
          <pc:docMk/>
          <pc:sldMk cId="3834599144" sldId="283"/>
        </pc:sldMkLst>
        <pc:picChg chg="del">
          <ac:chgData name="David Butler" userId="1d4169bac4fa5473" providerId="LiveId" clId="{C7CA4BE7-2E67-469C-B8B7-0B64C9C9A7BF}" dt="2024-11-23T19:03:19.738" v="12" actId="478"/>
          <ac:picMkLst>
            <pc:docMk/>
            <pc:sldMk cId="3834599144" sldId="283"/>
            <ac:picMk id="3" creationId="{F60C9D30-6CD4-0A9E-9B5A-E0A376461840}"/>
          </ac:picMkLst>
        </pc:picChg>
        <pc:picChg chg="add">
          <ac:chgData name="David Butler" userId="1d4169bac4fa5473" providerId="LiveId" clId="{C7CA4BE7-2E67-469C-B8B7-0B64C9C9A7BF}" dt="2024-11-23T19:03:33.661" v="13" actId="22"/>
          <ac:picMkLst>
            <pc:docMk/>
            <pc:sldMk cId="3834599144" sldId="283"/>
            <ac:picMk id="5" creationId="{46A67DF5-AB3D-9DA8-E442-7806502EA2DD}"/>
          </ac:picMkLst>
        </pc:picChg>
      </pc:sldChg>
      <pc:sldChg chg="addSp delSp mod">
        <pc:chgData name="David Butler" userId="1d4169bac4fa5473" providerId="LiveId" clId="{C7CA4BE7-2E67-469C-B8B7-0B64C9C9A7BF}" dt="2024-11-23T19:03:56.398" v="15" actId="22"/>
        <pc:sldMkLst>
          <pc:docMk/>
          <pc:sldMk cId="2361253857" sldId="284"/>
        </pc:sldMkLst>
        <pc:picChg chg="del">
          <ac:chgData name="David Butler" userId="1d4169bac4fa5473" providerId="LiveId" clId="{C7CA4BE7-2E67-469C-B8B7-0B64C9C9A7BF}" dt="2024-11-23T19:03:36.897" v="14" actId="478"/>
          <ac:picMkLst>
            <pc:docMk/>
            <pc:sldMk cId="2361253857" sldId="284"/>
            <ac:picMk id="3" creationId="{0D0B492A-9B3A-2E47-A7E7-9CBA4045E900}"/>
          </ac:picMkLst>
        </pc:picChg>
        <pc:picChg chg="add">
          <ac:chgData name="David Butler" userId="1d4169bac4fa5473" providerId="LiveId" clId="{C7CA4BE7-2E67-469C-B8B7-0B64C9C9A7BF}" dt="2024-11-23T19:03:56.398" v="15" actId="22"/>
          <ac:picMkLst>
            <pc:docMk/>
            <pc:sldMk cId="2361253857" sldId="284"/>
            <ac:picMk id="5" creationId="{94B2C892-B9FE-1123-AA1F-931B93CC679B}"/>
          </ac:picMkLst>
        </pc:picChg>
      </pc:sldChg>
      <pc:sldChg chg="addSp modSp new mod">
        <pc:chgData name="David Butler" userId="1d4169bac4fa5473" providerId="LiveId" clId="{C7CA4BE7-2E67-469C-B8B7-0B64C9C9A7BF}" dt="2024-11-23T19:04:32.443" v="20" actId="14100"/>
        <pc:sldMkLst>
          <pc:docMk/>
          <pc:sldMk cId="2426758723" sldId="285"/>
        </pc:sldMkLst>
        <pc:picChg chg="add mod">
          <ac:chgData name="David Butler" userId="1d4169bac4fa5473" providerId="LiveId" clId="{C7CA4BE7-2E67-469C-B8B7-0B64C9C9A7BF}" dt="2024-11-23T19:04:32.443" v="20" actId="14100"/>
          <ac:picMkLst>
            <pc:docMk/>
            <pc:sldMk cId="2426758723" sldId="285"/>
            <ac:picMk id="3" creationId="{9A2AA05E-0E9F-B6D9-FD67-63160B334124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F07CFF9-CF02-05E4-C879-C494C67221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248339"/>
            <a:ext cx="7447755" cy="577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77429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16A9F35-7C08-830F-43D5-D47C6B046E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88EE63B-C74F-29B3-73B4-DF7737FC05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0294" y="643466"/>
            <a:ext cx="7403411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94212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D7A6020-DC9B-9218-3F33-403BE91463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980728"/>
            <a:ext cx="9108505" cy="1772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5751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3CCB2DE-E2E9-0AF2-E14E-3AE202F30A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E0BA5BF-2516-23DA-5E82-4187DD5255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1987487"/>
            <a:ext cx="8178799" cy="2883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48822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862083D-7E65-2EBD-D334-C1529E8FD2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81082E1-60D3-8399-C6DA-206E07327D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914018"/>
            <a:ext cx="8178799" cy="5029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43475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F38D47D-663B-B3EF-3B20-1A4306DF42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0EA8304-B023-840D-3F79-730C2D7931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832231"/>
            <a:ext cx="8178799" cy="5193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86403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00098" y="-2714668"/>
            <a:ext cx="10210800" cy="121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Props1.xml><?xml version="1.0" encoding="utf-8"?>
<ds:datastoreItem xmlns:ds="http://schemas.openxmlformats.org/officeDocument/2006/customXml" ds:itemID="{CCCF437C-B2E0-4BCD-B87D-BCA8508D2B5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474289B-66C5-48F5-80AB-8F88CD90B98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440984B-24BA-4BBA-A4E5-6BFCF9BCEA33}">
  <ds:schemaRefs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purl.org/dc/terms/"/>
    <ds:schemaRef ds:uri="1d7f4318-fbaa-42fb-befc-90ab84d26bd1"/>
    <ds:schemaRef ds:uri="http://purl.org/dc/elements/1.1/"/>
    <ds:schemaRef ds:uri="http://purl.org/dc/dcmitype/"/>
    <ds:schemaRef ds:uri="http://schemas.microsoft.com/office/infopath/2007/PartnerControls"/>
    <ds:schemaRef ds:uri="7789c14a-a99d-49e3-b17f-cc0aeb526209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11006</TotalTime>
  <Words>0</Words>
  <Application>Microsoft Office PowerPoint</Application>
  <PresentationFormat>On-screen Show (4:3)</PresentationFormat>
  <Paragraphs>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David Butler</cp:lastModifiedBy>
  <cp:revision>14</cp:revision>
  <dcterms:created xsi:type="dcterms:W3CDTF">2023-07-12T07:05:28Z</dcterms:created>
  <dcterms:modified xsi:type="dcterms:W3CDTF">2024-11-24T19:37:01Z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