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70" r:id="rId5"/>
    <p:sldId id="271" r:id="rId6"/>
    <p:sldId id="280" r:id="rId7"/>
    <p:sldId id="281" r:id="rId8"/>
    <p:sldId id="289" r:id="rId9"/>
    <p:sldId id="290" r:id="rId10"/>
    <p:sldId id="291" r:id="rId11"/>
    <p:sldId id="292" r:id="rId12"/>
    <p:sldId id="293" r:id="rId13"/>
    <p:sldId id="294" r:id="rId14"/>
    <p:sldId id="295" r:id="rId15"/>
    <p:sldId id="296" r:id="rId16"/>
    <p:sldId id="265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339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1d4169bac4fa5473" providerId="LiveId" clId="{8C92BC6C-A198-4BAF-991A-5897A04D25B7}"/>
    <pc:docChg chg="custSel addSld delSld modSld">
      <pc:chgData name="David Butler" userId="1d4169bac4fa5473" providerId="LiveId" clId="{8C92BC6C-A198-4BAF-991A-5897A04D25B7}" dt="2024-11-23T19:42:13.982" v="19" actId="26606"/>
      <pc:docMkLst>
        <pc:docMk/>
      </pc:docMkLst>
      <pc:sldChg chg="addSp delSp modSp mod">
        <pc:chgData name="David Butler" userId="1d4169bac4fa5473" providerId="LiveId" clId="{8C92BC6C-A198-4BAF-991A-5897A04D25B7}" dt="2024-11-23T19:41:14.917" v="7" actId="26606"/>
        <pc:sldMkLst>
          <pc:docMk/>
          <pc:sldMk cId="3817742937" sldId="270"/>
        </pc:sldMkLst>
        <pc:picChg chg="del">
          <ac:chgData name="David Butler" userId="1d4169bac4fa5473" providerId="LiveId" clId="{8C92BC6C-A198-4BAF-991A-5897A04D25B7}" dt="2024-11-23T19:40:53.202" v="0" actId="478"/>
          <ac:picMkLst>
            <pc:docMk/>
            <pc:sldMk cId="3817742937" sldId="270"/>
            <ac:picMk id="20" creationId="{1EF84834-3897-6942-14AF-E284AF4727F1}"/>
          </ac:picMkLst>
        </pc:picChg>
        <pc:picChg chg="add mod">
          <ac:chgData name="David Butler" userId="1d4169bac4fa5473" providerId="LiveId" clId="{8C92BC6C-A198-4BAF-991A-5897A04D25B7}" dt="2024-11-23T19:41:14.917" v="7" actId="26606"/>
          <ac:picMkLst>
            <pc:docMk/>
            <pc:sldMk cId="3817742937" sldId="270"/>
            <ac:picMk id="22" creationId="{3E491FC8-4349-5554-E2FA-5CC46D911B5B}"/>
          </ac:picMkLst>
        </pc:picChg>
      </pc:sldChg>
      <pc:sldChg chg="addSp delSp modSp mod">
        <pc:chgData name="David Butler" userId="1d4169bac4fa5473" providerId="LiveId" clId="{8C92BC6C-A198-4BAF-991A-5897A04D25B7}" dt="2024-11-23T19:41:27.947" v="9" actId="26606"/>
        <pc:sldMkLst>
          <pc:docMk/>
          <pc:sldMk cId="4264575198" sldId="271"/>
        </pc:sldMkLst>
        <pc:picChg chg="del">
          <ac:chgData name="David Butler" userId="1d4169bac4fa5473" providerId="LiveId" clId="{8C92BC6C-A198-4BAF-991A-5897A04D25B7}" dt="2024-11-23T19:41:00.021" v="5" actId="478"/>
          <ac:picMkLst>
            <pc:docMk/>
            <pc:sldMk cId="4264575198" sldId="271"/>
            <ac:picMk id="21" creationId="{BD43994F-14A8-AB7A-D9E0-3D90C41D6C04}"/>
          </ac:picMkLst>
        </pc:picChg>
        <pc:picChg chg="add mod">
          <ac:chgData name="David Butler" userId="1d4169bac4fa5473" providerId="LiveId" clId="{8C92BC6C-A198-4BAF-991A-5897A04D25B7}" dt="2024-11-23T19:41:27.947" v="9" actId="26606"/>
          <ac:picMkLst>
            <pc:docMk/>
            <pc:sldMk cId="4264575198" sldId="271"/>
            <ac:picMk id="23" creationId="{17DAC2B0-FA75-EE20-C4F5-ABC1836FB528}"/>
          </ac:picMkLst>
        </pc:picChg>
      </pc:sldChg>
      <pc:sldChg chg="addSp delSp modSp mod">
        <pc:chgData name="David Butler" userId="1d4169bac4fa5473" providerId="LiveId" clId="{8C92BC6C-A198-4BAF-991A-5897A04D25B7}" dt="2024-11-23T19:41:42.962" v="12" actId="14100"/>
        <pc:sldMkLst>
          <pc:docMk/>
          <pc:sldMk cId="1324882277" sldId="280"/>
        </pc:sldMkLst>
        <pc:picChg chg="del">
          <ac:chgData name="David Butler" userId="1d4169bac4fa5473" providerId="LiveId" clId="{8C92BC6C-A198-4BAF-991A-5897A04D25B7}" dt="2024-11-23T19:40:58.682" v="4" actId="478"/>
          <ac:picMkLst>
            <pc:docMk/>
            <pc:sldMk cId="1324882277" sldId="280"/>
            <ac:picMk id="20" creationId="{6717632E-E28C-E15F-4E10-E75A9BB70B07}"/>
          </ac:picMkLst>
        </pc:picChg>
        <pc:picChg chg="add mod">
          <ac:chgData name="David Butler" userId="1d4169bac4fa5473" providerId="LiveId" clId="{8C92BC6C-A198-4BAF-991A-5897A04D25B7}" dt="2024-11-23T19:41:42.962" v="12" actId="14100"/>
          <ac:picMkLst>
            <pc:docMk/>
            <pc:sldMk cId="1324882277" sldId="280"/>
            <ac:picMk id="22" creationId="{2948EB86-3DCC-CD0D-3EC7-EC0849E42C05}"/>
          </ac:picMkLst>
        </pc:picChg>
      </pc:sldChg>
      <pc:sldChg chg="addSp delSp modSp mod">
        <pc:chgData name="David Butler" userId="1d4169bac4fa5473" providerId="LiveId" clId="{8C92BC6C-A198-4BAF-991A-5897A04D25B7}" dt="2024-11-23T19:41:58.359" v="17" actId="26606"/>
        <pc:sldMkLst>
          <pc:docMk/>
          <pc:sldMk cId="3824347536" sldId="281"/>
        </pc:sldMkLst>
        <pc:picChg chg="del">
          <ac:chgData name="David Butler" userId="1d4169bac4fa5473" providerId="LiveId" clId="{8C92BC6C-A198-4BAF-991A-5897A04D25B7}" dt="2024-11-23T19:40:57.425" v="3" actId="478"/>
          <ac:picMkLst>
            <pc:docMk/>
            <pc:sldMk cId="3824347536" sldId="281"/>
            <ac:picMk id="20" creationId="{4B1E6226-1A68-DC8C-F860-AE4789638FC7}"/>
          </ac:picMkLst>
        </pc:picChg>
        <pc:picChg chg="add mod">
          <ac:chgData name="David Butler" userId="1d4169bac4fa5473" providerId="LiveId" clId="{8C92BC6C-A198-4BAF-991A-5897A04D25B7}" dt="2024-11-23T19:41:58.359" v="17" actId="26606"/>
          <ac:picMkLst>
            <pc:docMk/>
            <pc:sldMk cId="3824347536" sldId="281"/>
            <ac:picMk id="22" creationId="{0620E374-DCFB-1377-27A5-44644D44EDC7}"/>
          </ac:picMkLst>
        </pc:picChg>
      </pc:sldChg>
      <pc:sldChg chg="del">
        <pc:chgData name="David Butler" userId="1d4169bac4fa5473" providerId="LiveId" clId="{8C92BC6C-A198-4BAF-991A-5897A04D25B7}" dt="2024-11-23T19:40:56.039" v="2" actId="47"/>
        <pc:sldMkLst>
          <pc:docMk/>
          <pc:sldMk cId="4048640387" sldId="282"/>
        </pc:sldMkLst>
      </pc:sldChg>
      <pc:sldChg chg="del">
        <pc:chgData name="David Butler" userId="1d4169bac4fa5473" providerId="LiveId" clId="{8C92BC6C-A198-4BAF-991A-5897A04D25B7}" dt="2024-11-23T19:40:55.143" v="1" actId="47"/>
        <pc:sldMkLst>
          <pc:docMk/>
          <pc:sldMk cId="3834599144" sldId="283"/>
        </pc:sldMkLst>
      </pc:sldChg>
      <pc:sldChg chg="addSp modSp mod">
        <pc:chgData name="David Butler" userId="1d4169bac4fa5473" providerId="LiveId" clId="{8C92BC6C-A198-4BAF-991A-5897A04D25B7}" dt="2024-11-23T19:42:13.982" v="19" actId="26606"/>
        <pc:sldMkLst>
          <pc:docMk/>
          <pc:sldMk cId="1906886897" sldId="289"/>
        </pc:sldMkLst>
        <pc:picChg chg="add mod">
          <ac:chgData name="David Butler" userId="1d4169bac4fa5473" providerId="LiveId" clId="{8C92BC6C-A198-4BAF-991A-5897A04D25B7}" dt="2024-11-23T19:42:13.982" v="19" actId="26606"/>
          <ac:picMkLst>
            <pc:docMk/>
            <pc:sldMk cId="1906886897" sldId="289"/>
            <ac:picMk id="7" creationId="{8BD2281D-0977-A21D-4F18-71B09FDFDB7E}"/>
          </ac:picMkLst>
        </pc:picChg>
      </pc:sldChg>
      <pc:sldChg chg="add">
        <pc:chgData name="David Butler" userId="1d4169bac4fa5473" providerId="LiveId" clId="{8C92BC6C-A198-4BAF-991A-5897A04D25B7}" dt="2024-11-23T19:41:46.268" v="13" actId="2890"/>
        <pc:sldMkLst>
          <pc:docMk/>
          <pc:sldMk cId="2218469683" sldId="290"/>
        </pc:sldMkLst>
      </pc:sldChg>
      <pc:sldChg chg="add">
        <pc:chgData name="David Butler" userId="1d4169bac4fa5473" providerId="LiveId" clId="{8C92BC6C-A198-4BAF-991A-5897A04D25B7}" dt="2024-11-23T19:41:46.517" v="14" actId="2890"/>
        <pc:sldMkLst>
          <pc:docMk/>
          <pc:sldMk cId="4107234746" sldId="291"/>
        </pc:sldMkLst>
      </pc:sldChg>
      <pc:sldChg chg="add">
        <pc:chgData name="David Butler" userId="1d4169bac4fa5473" providerId="LiveId" clId="{8C92BC6C-A198-4BAF-991A-5897A04D25B7}" dt="2024-11-23T19:41:46.692" v="15" actId="2890"/>
        <pc:sldMkLst>
          <pc:docMk/>
          <pc:sldMk cId="159666927" sldId="292"/>
        </pc:sldMkLst>
      </pc:sldChg>
    </pc:docChg>
  </pc:docChgLst>
  <pc:docChgLst>
    <pc:chgData name="David Butler" userId="1d4169bac4fa5473" providerId="LiveId" clId="{B43EA213-06DC-42F0-BC66-93B11CF35A80}"/>
    <pc:docChg chg="custSel addSld modSld">
      <pc:chgData name="David Butler" userId="1d4169bac4fa5473" providerId="LiveId" clId="{B43EA213-06DC-42F0-BC66-93B11CF35A80}" dt="2024-11-24T19:51:47.726" v="32" actId="26606"/>
      <pc:docMkLst>
        <pc:docMk/>
      </pc:docMkLst>
      <pc:sldChg chg="addSp delSp modSp mod">
        <pc:chgData name="David Butler" userId="1d4169bac4fa5473" providerId="LiveId" clId="{B43EA213-06DC-42F0-BC66-93B11CF35A80}" dt="2024-11-24T19:47:43.122" v="2" actId="26606"/>
        <pc:sldMkLst>
          <pc:docMk/>
          <pc:sldMk cId="3817742937" sldId="270"/>
        </pc:sldMkLst>
        <pc:picChg chg="add mod">
          <ac:chgData name="David Butler" userId="1d4169bac4fa5473" providerId="LiveId" clId="{B43EA213-06DC-42F0-BC66-93B11CF35A80}" dt="2024-11-24T19:47:43.122" v="2" actId="26606"/>
          <ac:picMkLst>
            <pc:docMk/>
            <pc:sldMk cId="3817742937" sldId="270"/>
            <ac:picMk id="3" creationId="{BC9DC464-49FF-4BB1-E554-03E7D0549518}"/>
          </ac:picMkLst>
        </pc:picChg>
        <pc:picChg chg="del">
          <ac:chgData name="David Butler" userId="1d4169bac4fa5473" providerId="LiveId" clId="{B43EA213-06DC-42F0-BC66-93B11CF35A80}" dt="2024-11-24T19:47:18.244" v="0" actId="478"/>
          <ac:picMkLst>
            <pc:docMk/>
            <pc:sldMk cId="3817742937" sldId="270"/>
            <ac:picMk id="22" creationId="{3E491FC8-4349-5554-E2FA-5CC46D911B5B}"/>
          </ac:picMkLst>
        </pc:picChg>
      </pc:sldChg>
      <pc:sldChg chg="addSp delSp mod">
        <pc:chgData name="David Butler" userId="1d4169bac4fa5473" providerId="LiveId" clId="{B43EA213-06DC-42F0-BC66-93B11CF35A80}" dt="2024-11-24T19:48:08.580" v="4" actId="22"/>
        <pc:sldMkLst>
          <pc:docMk/>
          <pc:sldMk cId="4264575198" sldId="271"/>
        </pc:sldMkLst>
        <pc:picChg chg="add">
          <ac:chgData name="David Butler" userId="1d4169bac4fa5473" providerId="LiveId" clId="{B43EA213-06DC-42F0-BC66-93B11CF35A80}" dt="2024-11-24T19:48:08.580" v="4" actId="22"/>
          <ac:picMkLst>
            <pc:docMk/>
            <pc:sldMk cId="4264575198" sldId="271"/>
            <ac:picMk id="3" creationId="{4AEA70F6-5F9F-1F84-D000-A9B550737CA9}"/>
          </ac:picMkLst>
        </pc:picChg>
        <pc:picChg chg="del">
          <ac:chgData name="David Butler" userId="1d4169bac4fa5473" providerId="LiveId" clId="{B43EA213-06DC-42F0-BC66-93B11CF35A80}" dt="2024-11-24T19:47:45.454" v="3" actId="478"/>
          <ac:picMkLst>
            <pc:docMk/>
            <pc:sldMk cId="4264575198" sldId="271"/>
            <ac:picMk id="23" creationId="{17DAC2B0-FA75-EE20-C4F5-ABC1836FB528}"/>
          </ac:picMkLst>
        </pc:picChg>
      </pc:sldChg>
      <pc:sldChg chg="addSp delSp modSp mod">
        <pc:chgData name="David Butler" userId="1d4169bac4fa5473" providerId="LiveId" clId="{B43EA213-06DC-42F0-BC66-93B11CF35A80}" dt="2024-11-24T19:48:31.042" v="7" actId="26606"/>
        <pc:sldMkLst>
          <pc:docMk/>
          <pc:sldMk cId="1324882277" sldId="280"/>
        </pc:sldMkLst>
        <pc:picChg chg="add mod">
          <ac:chgData name="David Butler" userId="1d4169bac4fa5473" providerId="LiveId" clId="{B43EA213-06DC-42F0-BC66-93B11CF35A80}" dt="2024-11-24T19:48:31.042" v="7" actId="26606"/>
          <ac:picMkLst>
            <pc:docMk/>
            <pc:sldMk cId="1324882277" sldId="280"/>
            <ac:picMk id="3" creationId="{EFB29CD3-B00F-6A4C-2EF3-D14019800A77}"/>
          </ac:picMkLst>
        </pc:picChg>
        <pc:picChg chg="del">
          <ac:chgData name="David Butler" userId="1d4169bac4fa5473" providerId="LiveId" clId="{B43EA213-06DC-42F0-BC66-93B11CF35A80}" dt="2024-11-24T19:48:12.687" v="5" actId="478"/>
          <ac:picMkLst>
            <pc:docMk/>
            <pc:sldMk cId="1324882277" sldId="280"/>
            <ac:picMk id="22" creationId="{2948EB86-3DCC-CD0D-3EC7-EC0849E42C05}"/>
          </ac:picMkLst>
        </pc:picChg>
      </pc:sldChg>
      <pc:sldChg chg="addSp delSp modSp mod">
        <pc:chgData name="David Butler" userId="1d4169bac4fa5473" providerId="LiveId" clId="{B43EA213-06DC-42F0-BC66-93B11CF35A80}" dt="2024-11-24T19:48:59.655" v="10" actId="26606"/>
        <pc:sldMkLst>
          <pc:docMk/>
          <pc:sldMk cId="3824347536" sldId="281"/>
        </pc:sldMkLst>
        <pc:picChg chg="add mod">
          <ac:chgData name="David Butler" userId="1d4169bac4fa5473" providerId="LiveId" clId="{B43EA213-06DC-42F0-BC66-93B11CF35A80}" dt="2024-11-24T19:48:59.655" v="10" actId="26606"/>
          <ac:picMkLst>
            <pc:docMk/>
            <pc:sldMk cId="3824347536" sldId="281"/>
            <ac:picMk id="3" creationId="{ABA76BF9-5F3C-F9D5-D642-36917895C129}"/>
          </ac:picMkLst>
        </pc:picChg>
        <pc:picChg chg="del">
          <ac:chgData name="David Butler" userId="1d4169bac4fa5473" providerId="LiveId" clId="{B43EA213-06DC-42F0-BC66-93B11CF35A80}" dt="2024-11-24T19:48:33.450" v="8" actId="478"/>
          <ac:picMkLst>
            <pc:docMk/>
            <pc:sldMk cId="3824347536" sldId="281"/>
            <ac:picMk id="22" creationId="{0620E374-DCFB-1377-27A5-44644D44EDC7}"/>
          </ac:picMkLst>
        </pc:picChg>
      </pc:sldChg>
      <pc:sldChg chg="addSp delSp modSp mod">
        <pc:chgData name="David Butler" userId="1d4169bac4fa5473" providerId="LiveId" clId="{B43EA213-06DC-42F0-BC66-93B11CF35A80}" dt="2024-11-24T19:49:23.682" v="13" actId="26606"/>
        <pc:sldMkLst>
          <pc:docMk/>
          <pc:sldMk cId="1906886897" sldId="289"/>
        </pc:sldMkLst>
        <pc:picChg chg="add mod">
          <ac:chgData name="David Butler" userId="1d4169bac4fa5473" providerId="LiveId" clId="{B43EA213-06DC-42F0-BC66-93B11CF35A80}" dt="2024-11-24T19:49:23.682" v="13" actId="26606"/>
          <ac:picMkLst>
            <pc:docMk/>
            <pc:sldMk cId="1906886897" sldId="289"/>
            <ac:picMk id="3" creationId="{F43BECAD-99D6-CA6C-F849-A50A039A353C}"/>
          </ac:picMkLst>
        </pc:picChg>
        <pc:picChg chg="del">
          <ac:chgData name="David Butler" userId="1d4169bac4fa5473" providerId="LiveId" clId="{B43EA213-06DC-42F0-BC66-93B11CF35A80}" dt="2024-11-24T19:49:03.022" v="11" actId="478"/>
          <ac:picMkLst>
            <pc:docMk/>
            <pc:sldMk cId="1906886897" sldId="289"/>
            <ac:picMk id="7" creationId="{8BD2281D-0977-A21D-4F18-71B09FDFDB7E}"/>
          </ac:picMkLst>
        </pc:picChg>
      </pc:sldChg>
      <pc:sldChg chg="addSp modSp mod">
        <pc:chgData name="David Butler" userId="1d4169bac4fa5473" providerId="LiveId" clId="{B43EA213-06DC-42F0-BC66-93B11CF35A80}" dt="2024-11-24T19:49:41.481" v="15" actId="26606"/>
        <pc:sldMkLst>
          <pc:docMk/>
          <pc:sldMk cId="2218469683" sldId="290"/>
        </pc:sldMkLst>
        <pc:picChg chg="add mod">
          <ac:chgData name="David Butler" userId="1d4169bac4fa5473" providerId="LiveId" clId="{B43EA213-06DC-42F0-BC66-93B11CF35A80}" dt="2024-11-24T19:49:41.481" v="15" actId="26606"/>
          <ac:picMkLst>
            <pc:docMk/>
            <pc:sldMk cId="2218469683" sldId="290"/>
            <ac:picMk id="3" creationId="{9DA0F682-AAAF-A541-554C-F9A2E728ADF1}"/>
          </ac:picMkLst>
        </pc:picChg>
      </pc:sldChg>
      <pc:sldChg chg="addSp modSp mod">
        <pc:chgData name="David Butler" userId="1d4169bac4fa5473" providerId="LiveId" clId="{B43EA213-06DC-42F0-BC66-93B11CF35A80}" dt="2024-11-24T19:49:58.943" v="17" actId="26606"/>
        <pc:sldMkLst>
          <pc:docMk/>
          <pc:sldMk cId="4107234746" sldId="291"/>
        </pc:sldMkLst>
        <pc:picChg chg="add mod">
          <ac:chgData name="David Butler" userId="1d4169bac4fa5473" providerId="LiveId" clId="{B43EA213-06DC-42F0-BC66-93B11CF35A80}" dt="2024-11-24T19:49:58.943" v="17" actId="26606"/>
          <ac:picMkLst>
            <pc:docMk/>
            <pc:sldMk cId="4107234746" sldId="291"/>
            <ac:picMk id="3" creationId="{C06E61BF-B097-ADDC-53D6-EF43B30A4506}"/>
          </ac:picMkLst>
        </pc:picChg>
      </pc:sldChg>
      <pc:sldChg chg="addSp modSp mod">
        <pc:chgData name="David Butler" userId="1d4169bac4fa5473" providerId="LiveId" clId="{B43EA213-06DC-42F0-BC66-93B11CF35A80}" dt="2024-11-24T19:50:30.400" v="23" actId="14100"/>
        <pc:sldMkLst>
          <pc:docMk/>
          <pc:sldMk cId="159666927" sldId="292"/>
        </pc:sldMkLst>
        <pc:picChg chg="add mod">
          <ac:chgData name="David Butler" userId="1d4169bac4fa5473" providerId="LiveId" clId="{B43EA213-06DC-42F0-BC66-93B11CF35A80}" dt="2024-11-24T19:50:30.400" v="23" actId="14100"/>
          <ac:picMkLst>
            <pc:docMk/>
            <pc:sldMk cId="159666927" sldId="292"/>
            <ac:picMk id="3" creationId="{D8EB95AD-5ECD-8315-B97B-5A61D0B1A545}"/>
          </ac:picMkLst>
        </pc:picChg>
      </pc:sldChg>
      <pc:sldChg chg="addSp modSp add mod">
        <pc:chgData name="David Butler" userId="1d4169bac4fa5473" providerId="LiveId" clId="{B43EA213-06DC-42F0-BC66-93B11CF35A80}" dt="2024-11-24T19:50:47.438" v="25" actId="26606"/>
        <pc:sldMkLst>
          <pc:docMk/>
          <pc:sldMk cId="3157376774" sldId="293"/>
        </pc:sldMkLst>
        <pc:picChg chg="add mod">
          <ac:chgData name="David Butler" userId="1d4169bac4fa5473" providerId="LiveId" clId="{B43EA213-06DC-42F0-BC66-93B11CF35A80}" dt="2024-11-24T19:50:47.438" v="25" actId="26606"/>
          <ac:picMkLst>
            <pc:docMk/>
            <pc:sldMk cId="3157376774" sldId="293"/>
            <ac:picMk id="3" creationId="{699AD05A-C203-4E01-CCA5-64F39048C207}"/>
          </ac:picMkLst>
        </pc:picChg>
      </pc:sldChg>
      <pc:sldChg chg="addSp modSp add mod">
        <pc:chgData name="David Butler" userId="1d4169bac4fa5473" providerId="LiveId" clId="{B43EA213-06DC-42F0-BC66-93B11CF35A80}" dt="2024-11-24T19:51:03.105" v="27" actId="26606"/>
        <pc:sldMkLst>
          <pc:docMk/>
          <pc:sldMk cId="1282097048" sldId="294"/>
        </pc:sldMkLst>
        <pc:picChg chg="add mod">
          <ac:chgData name="David Butler" userId="1d4169bac4fa5473" providerId="LiveId" clId="{B43EA213-06DC-42F0-BC66-93B11CF35A80}" dt="2024-11-24T19:51:03.105" v="27" actId="26606"/>
          <ac:picMkLst>
            <pc:docMk/>
            <pc:sldMk cId="1282097048" sldId="294"/>
            <ac:picMk id="3" creationId="{8D516854-9096-44F9-45EE-46E8A7292B67}"/>
          </ac:picMkLst>
        </pc:picChg>
      </pc:sldChg>
      <pc:sldChg chg="addSp modSp add mod">
        <pc:chgData name="David Butler" userId="1d4169bac4fa5473" providerId="LiveId" clId="{B43EA213-06DC-42F0-BC66-93B11CF35A80}" dt="2024-11-24T19:51:28.472" v="29" actId="26606"/>
        <pc:sldMkLst>
          <pc:docMk/>
          <pc:sldMk cId="419722275" sldId="295"/>
        </pc:sldMkLst>
        <pc:picChg chg="add mod">
          <ac:chgData name="David Butler" userId="1d4169bac4fa5473" providerId="LiveId" clId="{B43EA213-06DC-42F0-BC66-93B11CF35A80}" dt="2024-11-24T19:51:28.472" v="29" actId="26606"/>
          <ac:picMkLst>
            <pc:docMk/>
            <pc:sldMk cId="419722275" sldId="295"/>
            <ac:picMk id="3" creationId="{F7C3CDF2-E30B-B3B0-260F-0D187DBAC42C}"/>
          </ac:picMkLst>
        </pc:picChg>
      </pc:sldChg>
      <pc:sldChg chg="addSp modSp new mod setBg">
        <pc:chgData name="David Butler" userId="1d4169bac4fa5473" providerId="LiveId" clId="{B43EA213-06DC-42F0-BC66-93B11CF35A80}" dt="2024-11-24T19:51:47.726" v="32" actId="26606"/>
        <pc:sldMkLst>
          <pc:docMk/>
          <pc:sldMk cId="2271645280" sldId="296"/>
        </pc:sldMkLst>
        <pc:picChg chg="add mod">
          <ac:chgData name="David Butler" userId="1d4169bac4fa5473" providerId="LiveId" clId="{B43EA213-06DC-42F0-BC66-93B11CF35A80}" dt="2024-11-24T19:51:47.726" v="32" actId="26606"/>
          <ac:picMkLst>
            <pc:docMk/>
            <pc:sldMk cId="2271645280" sldId="296"/>
            <ac:picMk id="3" creationId="{CD9BF6DE-109C-FA5E-4589-DDDC3AAC4D5D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55A7E-15D8-4D80-8F8C-57DBF984A407}" type="datetimeFigureOut">
              <a:rPr lang="en-US" smtClean="0"/>
              <a:pPr/>
              <a:t>11/24/2024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C9DC464-49FF-4BB1-E554-03E7D05495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965136"/>
            <a:ext cx="8178799" cy="4927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77429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EA3B828-DFCE-7AAF-535E-16B1E9B391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D516854-9096-44F9-45EE-46E8A7292B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2467991"/>
            <a:ext cx="8178799" cy="1922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20970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CDDE16F-C4D8-DAFD-689C-F9F66295F3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7C3CDF2-E30B-B3B0-260F-0D187DBAC4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1179829"/>
            <a:ext cx="8178799" cy="4498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7222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D9BF6DE-109C-FA5E-4589-DDDC3AAC4D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2560003"/>
            <a:ext cx="8178799" cy="1737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16452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00098" y="-2714668"/>
            <a:ext cx="10210800" cy="121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AEA70F6-5F9F-1F84-D000-A9B550737C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1062" y="223814"/>
            <a:ext cx="6981876" cy="6410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5751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3CCB2DE-E2E9-0AF2-E14E-3AE202F30A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FB29CD3-B00F-6A4C-2EF3-D14019800A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1701229"/>
            <a:ext cx="8178799" cy="3455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48822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862083D-7E65-2EBD-D334-C1529E8FD2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BA76BF9-5F3C-F9D5-D642-36917895C1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1844357"/>
            <a:ext cx="8178799" cy="3169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43475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D2314CB-5F95-3E56-E3CD-5511ECC5A4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43BECAD-99D6-CA6C-F849-A50A039A35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893571"/>
            <a:ext cx="8178799" cy="5070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68868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60629C8-D85B-54D5-C48B-1DAD408158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DA0F682-AAAF-A541-554C-F9A2E728AD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873124"/>
            <a:ext cx="8178799" cy="511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84696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CC31F11-D68B-83B3-4DCC-CB27CC39AE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06E61BF-B097-ADDC-53D6-EF43B30A45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2365755"/>
            <a:ext cx="8178799" cy="2126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72347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A7076D9-6B17-31AB-5295-31DCB455BC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8EB95AD-5ECD-8315-B97B-5A61D0B1A5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836712"/>
            <a:ext cx="8279119" cy="3024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6669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A43A87B-D989-3417-A6D7-E3001EFB4C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99AD05A-C203-4E01-CCA5-64F39048C2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2365755"/>
            <a:ext cx="8178799" cy="2126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73767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Props1.xml><?xml version="1.0" encoding="utf-8"?>
<ds:datastoreItem xmlns:ds="http://schemas.openxmlformats.org/officeDocument/2006/customXml" ds:itemID="{CCCF437C-B2E0-4BCD-B87D-BCA8508D2B5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474289B-66C5-48F5-80AB-8F88CD90B98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440984B-24BA-4BBA-A4E5-6BFCF9BCEA33}">
  <ds:schemaRefs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purl.org/dc/terms/"/>
    <ds:schemaRef ds:uri="1d7f4318-fbaa-42fb-befc-90ab84d26bd1"/>
    <ds:schemaRef ds:uri="http://purl.org/dc/elements/1.1/"/>
    <ds:schemaRef ds:uri="http://purl.org/dc/dcmitype/"/>
    <ds:schemaRef ds:uri="http://schemas.microsoft.com/office/infopath/2007/PartnerControls"/>
    <ds:schemaRef ds:uri="7789c14a-a99d-49e3-b17f-cc0aeb526209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11045</TotalTime>
  <Words>0</Words>
  <Application>Microsoft Office PowerPoint</Application>
  <PresentationFormat>On-screen Show (4:3)</PresentationFormat>
  <Paragraphs>0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David Butler</cp:lastModifiedBy>
  <cp:revision>20</cp:revision>
  <dcterms:created xsi:type="dcterms:W3CDTF">2023-07-12T07:05:28Z</dcterms:created>
  <dcterms:modified xsi:type="dcterms:W3CDTF">2024-11-24T19:51:50Z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