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1" r:id="rId8"/>
    <p:sldId id="282" r:id="rId9"/>
    <p:sldId id="283" r:id="rId10"/>
    <p:sldId id="289" r:id="rId11"/>
    <p:sldId id="290" r:id="rId12"/>
    <p:sldId id="291" r:id="rId13"/>
    <p:sldId id="292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D2BB690-C914-4A95-968A-8044582A0B40}"/>
    <pc:docChg chg="custSel addSld delSld modSld">
      <pc:chgData name="David Butler" userId="1d4169bac4fa5473" providerId="LiveId" clId="{AD2BB690-C914-4A95-968A-8044582A0B40}" dt="2024-11-23T19:25:20.844" v="65" actId="14100"/>
      <pc:docMkLst>
        <pc:docMk/>
      </pc:docMkLst>
      <pc:sldChg chg="addSp delSp modSp mod">
        <pc:chgData name="David Butler" userId="1d4169bac4fa5473" providerId="LiveId" clId="{AD2BB690-C914-4A95-968A-8044582A0B40}" dt="2024-11-23T19:19:18.722" v="3" actId="14100"/>
        <pc:sldMkLst>
          <pc:docMk/>
          <pc:sldMk cId="3817742937" sldId="270"/>
        </pc:sldMkLst>
        <pc:picChg chg="del">
          <ac:chgData name="David Butler" userId="1d4169bac4fa5473" providerId="LiveId" clId="{AD2BB690-C914-4A95-968A-8044582A0B40}" dt="2024-11-23T19:19:12.912" v="0" actId="478"/>
          <ac:picMkLst>
            <pc:docMk/>
            <pc:sldMk cId="3817742937" sldId="270"/>
            <ac:picMk id="16" creationId="{52EEF2D0-2BF6-CA24-F5FF-E5A8A95F5500}"/>
          </ac:picMkLst>
        </pc:picChg>
        <pc:picChg chg="add mod">
          <ac:chgData name="David Butler" userId="1d4169bac4fa5473" providerId="LiveId" clId="{AD2BB690-C914-4A95-968A-8044582A0B40}" dt="2024-11-23T19:19:18.722" v="3" actId="14100"/>
          <ac:picMkLst>
            <pc:docMk/>
            <pc:sldMk cId="3817742937" sldId="270"/>
            <ac:picMk id="18" creationId="{890A0B58-D14D-0547-9D81-E769600268AB}"/>
          </ac:picMkLst>
        </pc:picChg>
      </pc:sldChg>
      <pc:sldChg chg="addSp delSp modSp mod">
        <pc:chgData name="David Butler" userId="1d4169bac4fa5473" providerId="LiveId" clId="{AD2BB690-C914-4A95-968A-8044582A0B40}" dt="2024-11-23T19:19:47.404" v="6" actId="26606"/>
        <pc:sldMkLst>
          <pc:docMk/>
          <pc:sldMk cId="4264575198" sldId="271"/>
        </pc:sldMkLst>
        <pc:picChg chg="del">
          <ac:chgData name="David Butler" userId="1d4169bac4fa5473" providerId="LiveId" clId="{AD2BB690-C914-4A95-968A-8044582A0B40}" dt="2024-11-23T19:19:22.702" v="4" actId="478"/>
          <ac:picMkLst>
            <pc:docMk/>
            <pc:sldMk cId="4264575198" sldId="271"/>
            <ac:picMk id="17" creationId="{BBA9E169-FDC1-8C03-4437-825182011380}"/>
          </ac:picMkLst>
        </pc:picChg>
        <pc:picChg chg="add mod">
          <ac:chgData name="David Butler" userId="1d4169bac4fa5473" providerId="LiveId" clId="{AD2BB690-C914-4A95-968A-8044582A0B40}" dt="2024-11-23T19:19:47.404" v="6" actId="26606"/>
          <ac:picMkLst>
            <pc:docMk/>
            <pc:sldMk cId="4264575198" sldId="271"/>
            <ac:picMk id="19" creationId="{BF4CD58B-3829-09F8-67E5-0156D53DDB8D}"/>
          </ac:picMkLst>
        </pc:picChg>
      </pc:sldChg>
      <pc:sldChg chg="addSp delSp modSp mod">
        <pc:chgData name="David Butler" userId="1d4169bac4fa5473" providerId="LiveId" clId="{AD2BB690-C914-4A95-968A-8044582A0B40}" dt="2024-11-23T19:20:09.989" v="9" actId="26606"/>
        <pc:sldMkLst>
          <pc:docMk/>
          <pc:sldMk cId="1324882277" sldId="280"/>
        </pc:sldMkLst>
        <pc:picChg chg="del">
          <ac:chgData name="David Butler" userId="1d4169bac4fa5473" providerId="LiveId" clId="{AD2BB690-C914-4A95-968A-8044582A0B40}" dt="2024-11-23T19:19:52.036" v="7" actId="478"/>
          <ac:picMkLst>
            <pc:docMk/>
            <pc:sldMk cId="1324882277" sldId="280"/>
            <ac:picMk id="16" creationId="{5E10AF02-73CB-2966-E85A-DFF9FCF5047F}"/>
          </ac:picMkLst>
        </pc:picChg>
        <pc:picChg chg="add mod">
          <ac:chgData name="David Butler" userId="1d4169bac4fa5473" providerId="LiveId" clId="{AD2BB690-C914-4A95-968A-8044582A0B40}" dt="2024-11-23T19:20:09.989" v="9" actId="26606"/>
          <ac:picMkLst>
            <pc:docMk/>
            <pc:sldMk cId="1324882277" sldId="280"/>
            <ac:picMk id="18" creationId="{CC99FF66-312D-EA9F-322D-B83CD2EBB24C}"/>
          </ac:picMkLst>
        </pc:picChg>
      </pc:sldChg>
      <pc:sldChg chg="addSp delSp modSp mod">
        <pc:chgData name="David Butler" userId="1d4169bac4fa5473" providerId="LiveId" clId="{AD2BB690-C914-4A95-968A-8044582A0B40}" dt="2024-11-23T19:20:30.412" v="12" actId="26606"/>
        <pc:sldMkLst>
          <pc:docMk/>
          <pc:sldMk cId="3824347536" sldId="281"/>
        </pc:sldMkLst>
        <pc:picChg chg="del">
          <ac:chgData name="David Butler" userId="1d4169bac4fa5473" providerId="LiveId" clId="{AD2BB690-C914-4A95-968A-8044582A0B40}" dt="2024-11-23T19:20:12.998" v="10" actId="478"/>
          <ac:picMkLst>
            <pc:docMk/>
            <pc:sldMk cId="3824347536" sldId="281"/>
            <ac:picMk id="16" creationId="{3DE4FED5-2472-7A5C-E531-8007351D9D7C}"/>
          </ac:picMkLst>
        </pc:picChg>
        <pc:picChg chg="add mod">
          <ac:chgData name="David Butler" userId="1d4169bac4fa5473" providerId="LiveId" clId="{AD2BB690-C914-4A95-968A-8044582A0B40}" dt="2024-11-23T19:20:30.412" v="12" actId="26606"/>
          <ac:picMkLst>
            <pc:docMk/>
            <pc:sldMk cId="3824347536" sldId="281"/>
            <ac:picMk id="18" creationId="{7BFCF55F-B633-CF6D-C6D7-7CFAF53E7D7E}"/>
          </ac:picMkLst>
        </pc:picChg>
      </pc:sldChg>
      <pc:sldChg chg="addSp delSp modSp mod">
        <pc:chgData name="David Butler" userId="1d4169bac4fa5473" providerId="LiveId" clId="{AD2BB690-C914-4A95-968A-8044582A0B40}" dt="2024-11-23T19:20:51.297" v="15" actId="26606"/>
        <pc:sldMkLst>
          <pc:docMk/>
          <pc:sldMk cId="4048640387" sldId="282"/>
        </pc:sldMkLst>
        <pc:picChg chg="del">
          <ac:chgData name="David Butler" userId="1d4169bac4fa5473" providerId="LiveId" clId="{AD2BB690-C914-4A95-968A-8044582A0B40}" dt="2024-11-23T19:20:33.398" v="13" actId="478"/>
          <ac:picMkLst>
            <pc:docMk/>
            <pc:sldMk cId="4048640387" sldId="282"/>
            <ac:picMk id="16" creationId="{972E668C-A831-20EC-BA68-952C6C592F4F}"/>
          </ac:picMkLst>
        </pc:picChg>
        <pc:picChg chg="add mod">
          <ac:chgData name="David Butler" userId="1d4169bac4fa5473" providerId="LiveId" clId="{AD2BB690-C914-4A95-968A-8044582A0B40}" dt="2024-11-23T19:20:51.297" v="15" actId="26606"/>
          <ac:picMkLst>
            <pc:docMk/>
            <pc:sldMk cId="4048640387" sldId="282"/>
            <ac:picMk id="18" creationId="{B7C8B2B5-451D-1B21-6586-2E6746AF772D}"/>
          </ac:picMkLst>
        </pc:picChg>
      </pc:sldChg>
      <pc:sldChg chg="addSp delSp modSp mod">
        <pc:chgData name="David Butler" userId="1d4169bac4fa5473" providerId="LiveId" clId="{AD2BB690-C914-4A95-968A-8044582A0B40}" dt="2024-11-23T19:21:18.849" v="21" actId="14100"/>
        <pc:sldMkLst>
          <pc:docMk/>
          <pc:sldMk cId="3834599144" sldId="283"/>
        </pc:sldMkLst>
        <pc:picChg chg="del">
          <ac:chgData name="David Butler" userId="1d4169bac4fa5473" providerId="LiveId" clId="{AD2BB690-C914-4A95-968A-8044582A0B40}" dt="2024-11-23T19:20:54.358" v="16" actId="478"/>
          <ac:picMkLst>
            <pc:docMk/>
            <pc:sldMk cId="3834599144" sldId="283"/>
            <ac:picMk id="12" creationId="{189EC0AF-851A-39FC-1505-92D39AC3B054}"/>
          </ac:picMkLst>
        </pc:picChg>
        <pc:picChg chg="add mod modCrop">
          <ac:chgData name="David Butler" userId="1d4169bac4fa5473" providerId="LiveId" clId="{AD2BB690-C914-4A95-968A-8044582A0B40}" dt="2024-11-23T19:21:18.849" v="21" actId="14100"/>
          <ac:picMkLst>
            <pc:docMk/>
            <pc:sldMk cId="3834599144" sldId="283"/>
            <ac:picMk id="14" creationId="{64F0EF5B-AF23-DB3D-31A6-E20BEF0E8678}"/>
          </ac:picMkLst>
        </pc:picChg>
      </pc:sldChg>
      <pc:sldChg chg="del">
        <pc:chgData name="David Butler" userId="1d4169bac4fa5473" providerId="LiveId" clId="{AD2BB690-C914-4A95-968A-8044582A0B40}" dt="2024-11-23T19:21:25.459" v="23" actId="47"/>
        <pc:sldMkLst>
          <pc:docMk/>
          <pc:sldMk cId="2426758723" sldId="285"/>
        </pc:sldMkLst>
      </pc:sldChg>
      <pc:sldChg chg="del">
        <pc:chgData name="David Butler" userId="1d4169bac4fa5473" providerId="LiveId" clId="{AD2BB690-C914-4A95-968A-8044582A0B40}" dt="2024-11-23T19:21:28.158" v="24" actId="47"/>
        <pc:sldMkLst>
          <pc:docMk/>
          <pc:sldMk cId="1867236666" sldId="286"/>
        </pc:sldMkLst>
      </pc:sldChg>
      <pc:sldChg chg="del">
        <pc:chgData name="David Butler" userId="1d4169bac4fa5473" providerId="LiveId" clId="{AD2BB690-C914-4A95-968A-8044582A0B40}" dt="2024-11-23T19:21:29.075" v="25" actId="47"/>
        <pc:sldMkLst>
          <pc:docMk/>
          <pc:sldMk cId="1242052475" sldId="287"/>
        </pc:sldMkLst>
      </pc:sldChg>
      <pc:sldChg chg="del">
        <pc:chgData name="David Butler" userId="1d4169bac4fa5473" providerId="LiveId" clId="{AD2BB690-C914-4A95-968A-8044582A0B40}" dt="2024-11-23T19:21:23.564" v="22" actId="47"/>
        <pc:sldMkLst>
          <pc:docMk/>
          <pc:sldMk cId="2430946756" sldId="288"/>
        </pc:sldMkLst>
      </pc:sldChg>
      <pc:sldChg chg="addSp modSp mod">
        <pc:chgData name="David Butler" userId="1d4169bac4fa5473" providerId="LiveId" clId="{AD2BB690-C914-4A95-968A-8044582A0B40}" dt="2024-11-23T19:22:03.565" v="32" actId="14100"/>
        <pc:sldMkLst>
          <pc:docMk/>
          <pc:sldMk cId="1906886897" sldId="289"/>
        </pc:sldMkLst>
        <pc:picChg chg="add mod">
          <ac:chgData name="David Butler" userId="1d4169bac4fa5473" providerId="LiveId" clId="{AD2BB690-C914-4A95-968A-8044582A0B40}" dt="2024-11-23T19:22:03.565" v="32" actId="14100"/>
          <ac:picMkLst>
            <pc:docMk/>
            <pc:sldMk cId="1906886897" sldId="289"/>
            <ac:picMk id="5" creationId="{0E197EA1-618F-01D7-769E-0864B67FDDFD}"/>
          </ac:picMkLst>
        </pc:picChg>
      </pc:sldChg>
      <pc:sldChg chg="addSp modSp add mod">
        <pc:chgData name="David Butler" userId="1d4169bac4fa5473" providerId="LiveId" clId="{AD2BB690-C914-4A95-968A-8044582A0B40}" dt="2024-11-23T19:22:28.305" v="35" actId="14100"/>
        <pc:sldMkLst>
          <pc:docMk/>
          <pc:sldMk cId="760612846" sldId="290"/>
        </pc:sldMkLst>
        <pc:picChg chg="add mod">
          <ac:chgData name="David Butler" userId="1d4169bac4fa5473" providerId="LiveId" clId="{AD2BB690-C914-4A95-968A-8044582A0B40}" dt="2024-11-23T19:22:28.305" v="35" actId="14100"/>
          <ac:picMkLst>
            <pc:docMk/>
            <pc:sldMk cId="760612846" sldId="290"/>
            <ac:picMk id="3" creationId="{02AB9C4D-9ED4-B21B-1CB1-8D34E6B4DDD0}"/>
          </ac:picMkLst>
        </pc:picChg>
      </pc:sldChg>
      <pc:sldChg chg="addSp modSp add mod">
        <pc:chgData name="David Butler" userId="1d4169bac4fa5473" providerId="LiveId" clId="{AD2BB690-C914-4A95-968A-8044582A0B40}" dt="2024-11-23T19:22:48.034" v="37" actId="26606"/>
        <pc:sldMkLst>
          <pc:docMk/>
          <pc:sldMk cId="1839434468" sldId="291"/>
        </pc:sldMkLst>
        <pc:picChg chg="add mod">
          <ac:chgData name="David Butler" userId="1d4169bac4fa5473" providerId="LiveId" clId="{AD2BB690-C914-4A95-968A-8044582A0B40}" dt="2024-11-23T19:22:48.034" v="37" actId="26606"/>
          <ac:picMkLst>
            <pc:docMk/>
            <pc:sldMk cId="1839434468" sldId="291"/>
            <ac:picMk id="3" creationId="{96375FFD-6415-B45B-7245-6C40A10004CB}"/>
          </ac:picMkLst>
        </pc:picChg>
      </pc:sldChg>
      <pc:sldChg chg="addSp modSp add mod">
        <pc:chgData name="David Butler" userId="1d4169bac4fa5473" providerId="LiveId" clId="{AD2BB690-C914-4A95-968A-8044582A0B40}" dt="2024-11-23T19:23:06.610" v="39" actId="26606"/>
        <pc:sldMkLst>
          <pc:docMk/>
          <pc:sldMk cId="1039600881" sldId="292"/>
        </pc:sldMkLst>
        <pc:picChg chg="add mod">
          <ac:chgData name="David Butler" userId="1d4169bac4fa5473" providerId="LiveId" clId="{AD2BB690-C914-4A95-968A-8044582A0B40}" dt="2024-11-23T19:23:06.610" v="39" actId="26606"/>
          <ac:picMkLst>
            <pc:docMk/>
            <pc:sldMk cId="1039600881" sldId="292"/>
            <ac:picMk id="3" creationId="{6CA2B5B4-E93F-924F-3C4F-79FCE79F2DA6}"/>
          </ac:picMkLst>
        </pc:picChg>
      </pc:sldChg>
      <pc:sldChg chg="addSp modSp add mod">
        <pc:chgData name="David Butler" userId="1d4169bac4fa5473" providerId="LiveId" clId="{AD2BB690-C914-4A95-968A-8044582A0B40}" dt="2024-11-23T19:23:28.248" v="47" actId="1076"/>
        <pc:sldMkLst>
          <pc:docMk/>
          <pc:sldMk cId="190325501" sldId="293"/>
        </pc:sldMkLst>
        <pc:picChg chg="add mod">
          <ac:chgData name="David Butler" userId="1d4169bac4fa5473" providerId="LiveId" clId="{AD2BB690-C914-4A95-968A-8044582A0B40}" dt="2024-11-23T19:23:28.248" v="47" actId="1076"/>
          <ac:picMkLst>
            <pc:docMk/>
            <pc:sldMk cId="190325501" sldId="293"/>
            <ac:picMk id="3" creationId="{82BF1D10-1546-AA60-77A4-CCA57C04ECD2}"/>
          </ac:picMkLst>
        </pc:picChg>
      </pc:sldChg>
      <pc:sldChg chg="addSp modSp add mod">
        <pc:chgData name="David Butler" userId="1d4169bac4fa5473" providerId="LiveId" clId="{AD2BB690-C914-4A95-968A-8044582A0B40}" dt="2024-11-23T19:23:45.598" v="49" actId="26606"/>
        <pc:sldMkLst>
          <pc:docMk/>
          <pc:sldMk cId="23591232" sldId="294"/>
        </pc:sldMkLst>
        <pc:picChg chg="add mod">
          <ac:chgData name="David Butler" userId="1d4169bac4fa5473" providerId="LiveId" clId="{AD2BB690-C914-4A95-968A-8044582A0B40}" dt="2024-11-23T19:23:45.598" v="49" actId="26606"/>
          <ac:picMkLst>
            <pc:docMk/>
            <pc:sldMk cId="23591232" sldId="294"/>
            <ac:picMk id="3" creationId="{2123CF41-03BF-BF08-36FA-A2DEA65AE836}"/>
          </ac:picMkLst>
        </pc:picChg>
      </pc:sldChg>
      <pc:sldChg chg="addSp modSp add mod">
        <pc:chgData name="David Butler" userId="1d4169bac4fa5473" providerId="LiveId" clId="{AD2BB690-C914-4A95-968A-8044582A0B40}" dt="2024-11-23T19:24:07.141" v="53" actId="14100"/>
        <pc:sldMkLst>
          <pc:docMk/>
          <pc:sldMk cId="3162003967" sldId="295"/>
        </pc:sldMkLst>
        <pc:picChg chg="add mod">
          <ac:chgData name="David Butler" userId="1d4169bac4fa5473" providerId="LiveId" clId="{AD2BB690-C914-4A95-968A-8044582A0B40}" dt="2024-11-23T19:24:07.141" v="53" actId="14100"/>
          <ac:picMkLst>
            <pc:docMk/>
            <pc:sldMk cId="3162003967" sldId="295"/>
            <ac:picMk id="3" creationId="{0A95EB13-D3D1-FFAA-8732-9A037B189132}"/>
          </ac:picMkLst>
        </pc:picChg>
      </pc:sldChg>
      <pc:sldChg chg="addSp modSp add mod">
        <pc:chgData name="David Butler" userId="1d4169bac4fa5473" providerId="LiveId" clId="{AD2BB690-C914-4A95-968A-8044582A0B40}" dt="2024-11-23T19:24:29.584" v="56" actId="14100"/>
        <pc:sldMkLst>
          <pc:docMk/>
          <pc:sldMk cId="3976332031" sldId="296"/>
        </pc:sldMkLst>
        <pc:picChg chg="add mod">
          <ac:chgData name="David Butler" userId="1d4169bac4fa5473" providerId="LiveId" clId="{AD2BB690-C914-4A95-968A-8044582A0B40}" dt="2024-11-23T19:24:29.584" v="56" actId="14100"/>
          <ac:picMkLst>
            <pc:docMk/>
            <pc:sldMk cId="3976332031" sldId="296"/>
            <ac:picMk id="3" creationId="{D8BB8470-950D-E926-1C69-E98E332B0DFA}"/>
          </ac:picMkLst>
        </pc:picChg>
      </pc:sldChg>
      <pc:sldChg chg="addSp modSp add mod">
        <pc:chgData name="David Butler" userId="1d4169bac4fa5473" providerId="LiveId" clId="{AD2BB690-C914-4A95-968A-8044582A0B40}" dt="2024-11-23T19:24:52.322" v="58" actId="26606"/>
        <pc:sldMkLst>
          <pc:docMk/>
          <pc:sldMk cId="3120053244" sldId="297"/>
        </pc:sldMkLst>
        <pc:picChg chg="add mod">
          <ac:chgData name="David Butler" userId="1d4169bac4fa5473" providerId="LiveId" clId="{AD2BB690-C914-4A95-968A-8044582A0B40}" dt="2024-11-23T19:24:52.322" v="58" actId="26606"/>
          <ac:picMkLst>
            <pc:docMk/>
            <pc:sldMk cId="3120053244" sldId="297"/>
            <ac:picMk id="3" creationId="{12300EC4-4C12-80AD-6889-ED92E8DF1A6B}"/>
          </ac:picMkLst>
        </pc:picChg>
      </pc:sldChg>
      <pc:sldChg chg="addSp delSp modSp add mod">
        <pc:chgData name="David Butler" userId="1d4169bac4fa5473" providerId="LiveId" clId="{AD2BB690-C914-4A95-968A-8044582A0B40}" dt="2024-11-23T19:25:20.844" v="65" actId="14100"/>
        <pc:sldMkLst>
          <pc:docMk/>
          <pc:sldMk cId="1549799512" sldId="298"/>
        </pc:sldMkLst>
        <pc:picChg chg="del">
          <ac:chgData name="David Butler" userId="1d4169bac4fa5473" providerId="LiveId" clId="{AD2BB690-C914-4A95-968A-8044582A0B40}" dt="2024-11-23T19:25:00.917" v="62" actId="478"/>
          <ac:picMkLst>
            <pc:docMk/>
            <pc:sldMk cId="1549799512" sldId="298"/>
            <ac:picMk id="3" creationId="{F1A58725-897E-1D16-B60D-574A0A5B5A53}"/>
          </ac:picMkLst>
        </pc:picChg>
        <pc:picChg chg="add mod">
          <ac:chgData name="David Butler" userId="1d4169bac4fa5473" providerId="LiveId" clId="{AD2BB690-C914-4A95-968A-8044582A0B40}" dt="2024-11-23T19:25:20.844" v="65" actId="14100"/>
          <ac:picMkLst>
            <pc:docMk/>
            <pc:sldMk cId="1549799512" sldId="298"/>
            <ac:picMk id="4" creationId="{4387EE64-54FD-7FAC-8174-D72114C2D618}"/>
          </ac:picMkLst>
        </pc:picChg>
      </pc:sldChg>
      <pc:sldChg chg="delSp add mod">
        <pc:chgData name="David Butler" userId="1d4169bac4fa5473" providerId="LiveId" clId="{AD2BB690-C914-4A95-968A-8044582A0B40}" dt="2024-11-23T19:24:59.023" v="61" actId="478"/>
        <pc:sldMkLst>
          <pc:docMk/>
          <pc:sldMk cId="1967517813" sldId="299"/>
        </pc:sldMkLst>
        <pc:picChg chg="del">
          <ac:chgData name="David Butler" userId="1d4169bac4fa5473" providerId="LiveId" clId="{AD2BB690-C914-4A95-968A-8044582A0B40}" dt="2024-11-23T19:24:59.023" v="61" actId="478"/>
          <ac:picMkLst>
            <pc:docMk/>
            <pc:sldMk cId="1967517813" sldId="299"/>
            <ac:picMk id="3" creationId="{5E28DB48-A157-354D-B333-2EE45639C609}"/>
          </ac:picMkLst>
        </pc:picChg>
      </pc:sldChg>
    </pc:docChg>
  </pc:docChgLst>
  <pc:docChgLst>
    <pc:chgData name="David Butler" userId="1d4169bac4fa5473" providerId="LiveId" clId="{CF5B13F4-898A-4349-9116-A6A90DA08FD9}"/>
    <pc:docChg chg="custSel delSld modSld">
      <pc:chgData name="David Butler" userId="1d4169bac4fa5473" providerId="LiveId" clId="{CF5B13F4-898A-4349-9116-A6A90DA08FD9}" dt="2024-11-24T20:00:16.323" v="47" actId="47"/>
      <pc:docMkLst>
        <pc:docMk/>
      </pc:docMkLst>
      <pc:sldChg chg="addSp delSp modSp mod">
        <pc:chgData name="David Butler" userId="1d4169bac4fa5473" providerId="LiveId" clId="{CF5B13F4-898A-4349-9116-A6A90DA08FD9}" dt="2024-11-24T19:55:49.389" v="2" actId="26606"/>
        <pc:sldMkLst>
          <pc:docMk/>
          <pc:sldMk cId="3817742937" sldId="270"/>
        </pc:sldMkLst>
        <pc:picChg chg="add mod">
          <ac:chgData name="David Butler" userId="1d4169bac4fa5473" providerId="LiveId" clId="{CF5B13F4-898A-4349-9116-A6A90DA08FD9}" dt="2024-11-24T19:55:49.389" v="2" actId="26606"/>
          <ac:picMkLst>
            <pc:docMk/>
            <pc:sldMk cId="3817742937" sldId="270"/>
            <ac:picMk id="3" creationId="{B18CE185-5730-B0D1-0EB4-3196CF142356}"/>
          </ac:picMkLst>
        </pc:picChg>
        <pc:picChg chg="del">
          <ac:chgData name="David Butler" userId="1d4169bac4fa5473" providerId="LiveId" clId="{CF5B13F4-898A-4349-9116-A6A90DA08FD9}" dt="2024-11-24T19:55:21.297" v="0" actId="478"/>
          <ac:picMkLst>
            <pc:docMk/>
            <pc:sldMk cId="3817742937" sldId="270"/>
            <ac:picMk id="18" creationId="{890A0B58-D14D-0547-9D81-E769600268AB}"/>
          </ac:picMkLst>
        </pc:picChg>
      </pc:sldChg>
      <pc:sldChg chg="addSp delSp modSp mod">
        <pc:chgData name="David Butler" userId="1d4169bac4fa5473" providerId="LiveId" clId="{CF5B13F4-898A-4349-9116-A6A90DA08FD9}" dt="2024-11-24T19:56:14.063" v="5" actId="26606"/>
        <pc:sldMkLst>
          <pc:docMk/>
          <pc:sldMk cId="4264575198" sldId="271"/>
        </pc:sldMkLst>
        <pc:picChg chg="add mod">
          <ac:chgData name="David Butler" userId="1d4169bac4fa5473" providerId="LiveId" clId="{CF5B13F4-898A-4349-9116-A6A90DA08FD9}" dt="2024-11-24T19:56:14.063" v="5" actId="26606"/>
          <ac:picMkLst>
            <pc:docMk/>
            <pc:sldMk cId="4264575198" sldId="271"/>
            <ac:picMk id="3" creationId="{4D884DFD-3509-D677-05F0-0C2571F5695A}"/>
          </ac:picMkLst>
        </pc:picChg>
        <pc:picChg chg="del">
          <ac:chgData name="David Butler" userId="1d4169bac4fa5473" providerId="LiveId" clId="{CF5B13F4-898A-4349-9116-A6A90DA08FD9}" dt="2024-11-24T19:56:10.447" v="3" actId="478"/>
          <ac:picMkLst>
            <pc:docMk/>
            <pc:sldMk cId="4264575198" sldId="271"/>
            <ac:picMk id="19" creationId="{BF4CD58B-3829-09F8-67E5-0156D53DDB8D}"/>
          </ac:picMkLst>
        </pc:picChg>
      </pc:sldChg>
      <pc:sldChg chg="addSp delSp modSp mod">
        <pc:chgData name="David Butler" userId="1d4169bac4fa5473" providerId="LiveId" clId="{CF5B13F4-898A-4349-9116-A6A90DA08FD9}" dt="2024-11-24T19:56:40.073" v="8" actId="26606"/>
        <pc:sldMkLst>
          <pc:docMk/>
          <pc:sldMk cId="1324882277" sldId="280"/>
        </pc:sldMkLst>
        <pc:picChg chg="add mod">
          <ac:chgData name="David Butler" userId="1d4169bac4fa5473" providerId="LiveId" clId="{CF5B13F4-898A-4349-9116-A6A90DA08FD9}" dt="2024-11-24T19:56:40.073" v="8" actId="26606"/>
          <ac:picMkLst>
            <pc:docMk/>
            <pc:sldMk cId="1324882277" sldId="280"/>
            <ac:picMk id="3" creationId="{38E4FC00-D0D9-C91F-D7FC-5F8288EB2373}"/>
          </ac:picMkLst>
        </pc:picChg>
        <pc:picChg chg="del">
          <ac:chgData name="David Butler" userId="1d4169bac4fa5473" providerId="LiveId" clId="{CF5B13F4-898A-4349-9116-A6A90DA08FD9}" dt="2024-11-24T19:56:18.302" v="6" actId="478"/>
          <ac:picMkLst>
            <pc:docMk/>
            <pc:sldMk cId="1324882277" sldId="280"/>
            <ac:picMk id="18" creationId="{CC99FF66-312D-EA9F-322D-B83CD2EBB24C}"/>
          </ac:picMkLst>
        </pc:picChg>
      </pc:sldChg>
      <pc:sldChg chg="addSp delSp modSp mod">
        <pc:chgData name="David Butler" userId="1d4169bac4fa5473" providerId="LiveId" clId="{CF5B13F4-898A-4349-9116-A6A90DA08FD9}" dt="2024-11-24T19:56:59.355" v="11" actId="26606"/>
        <pc:sldMkLst>
          <pc:docMk/>
          <pc:sldMk cId="3824347536" sldId="281"/>
        </pc:sldMkLst>
        <pc:picChg chg="add mod">
          <ac:chgData name="David Butler" userId="1d4169bac4fa5473" providerId="LiveId" clId="{CF5B13F4-898A-4349-9116-A6A90DA08FD9}" dt="2024-11-24T19:56:59.355" v="11" actId="26606"/>
          <ac:picMkLst>
            <pc:docMk/>
            <pc:sldMk cId="3824347536" sldId="281"/>
            <ac:picMk id="3" creationId="{45199028-4651-61D0-B89D-A92FCD4EA639}"/>
          </ac:picMkLst>
        </pc:picChg>
        <pc:picChg chg="del">
          <ac:chgData name="David Butler" userId="1d4169bac4fa5473" providerId="LiveId" clId="{CF5B13F4-898A-4349-9116-A6A90DA08FD9}" dt="2024-11-24T19:56:42.992" v="9" actId="478"/>
          <ac:picMkLst>
            <pc:docMk/>
            <pc:sldMk cId="3824347536" sldId="281"/>
            <ac:picMk id="18" creationId="{7BFCF55F-B633-CF6D-C6D7-7CFAF53E7D7E}"/>
          </ac:picMkLst>
        </pc:picChg>
      </pc:sldChg>
      <pc:sldChg chg="addSp delSp modSp mod">
        <pc:chgData name="David Butler" userId="1d4169bac4fa5473" providerId="LiveId" clId="{CF5B13F4-898A-4349-9116-A6A90DA08FD9}" dt="2024-11-24T19:57:48.177" v="20" actId="1076"/>
        <pc:sldMkLst>
          <pc:docMk/>
          <pc:sldMk cId="4048640387" sldId="282"/>
        </pc:sldMkLst>
        <pc:picChg chg="add mod">
          <ac:chgData name="David Butler" userId="1d4169bac4fa5473" providerId="LiveId" clId="{CF5B13F4-898A-4349-9116-A6A90DA08FD9}" dt="2024-11-24T19:57:22.219" v="15" actId="14100"/>
          <ac:picMkLst>
            <pc:docMk/>
            <pc:sldMk cId="4048640387" sldId="282"/>
            <ac:picMk id="3" creationId="{9E280844-75EB-D987-BAB0-9F75328F3A7D}"/>
          </ac:picMkLst>
        </pc:picChg>
        <pc:picChg chg="add mod">
          <ac:chgData name="David Butler" userId="1d4169bac4fa5473" providerId="LiveId" clId="{CF5B13F4-898A-4349-9116-A6A90DA08FD9}" dt="2024-11-24T19:57:48.177" v="20" actId="1076"/>
          <ac:picMkLst>
            <pc:docMk/>
            <pc:sldMk cId="4048640387" sldId="282"/>
            <ac:picMk id="5" creationId="{B732EE7F-8103-DCE0-F7C9-986936E233C6}"/>
          </ac:picMkLst>
        </pc:picChg>
        <pc:picChg chg="del">
          <ac:chgData name="David Butler" userId="1d4169bac4fa5473" providerId="LiveId" clId="{CF5B13F4-898A-4349-9116-A6A90DA08FD9}" dt="2024-11-24T19:57:03.115" v="12" actId="478"/>
          <ac:picMkLst>
            <pc:docMk/>
            <pc:sldMk cId="4048640387" sldId="282"/>
            <ac:picMk id="18" creationId="{B7C8B2B5-451D-1B21-6586-2E6746AF772D}"/>
          </ac:picMkLst>
        </pc:picChg>
      </pc:sldChg>
      <pc:sldChg chg="addSp delSp modSp mod">
        <pc:chgData name="David Butler" userId="1d4169bac4fa5473" providerId="LiveId" clId="{CF5B13F4-898A-4349-9116-A6A90DA08FD9}" dt="2024-11-24T19:58:06.989" v="23" actId="26606"/>
        <pc:sldMkLst>
          <pc:docMk/>
          <pc:sldMk cId="3834599144" sldId="283"/>
        </pc:sldMkLst>
        <pc:picChg chg="add mod">
          <ac:chgData name="David Butler" userId="1d4169bac4fa5473" providerId="LiveId" clId="{CF5B13F4-898A-4349-9116-A6A90DA08FD9}" dt="2024-11-24T19:58:06.989" v="23" actId="26606"/>
          <ac:picMkLst>
            <pc:docMk/>
            <pc:sldMk cId="3834599144" sldId="283"/>
            <ac:picMk id="3" creationId="{1514DB1E-5FA7-3DCC-8148-9D9D8499788D}"/>
          </ac:picMkLst>
        </pc:picChg>
        <pc:picChg chg="del">
          <ac:chgData name="David Butler" userId="1d4169bac4fa5473" providerId="LiveId" clId="{CF5B13F4-898A-4349-9116-A6A90DA08FD9}" dt="2024-11-24T19:57:52.445" v="21" actId="478"/>
          <ac:picMkLst>
            <pc:docMk/>
            <pc:sldMk cId="3834599144" sldId="283"/>
            <ac:picMk id="14" creationId="{64F0EF5B-AF23-DB3D-31A6-E20BEF0E8678}"/>
          </ac:picMkLst>
        </pc:picChg>
      </pc:sldChg>
      <pc:sldChg chg="addSp delSp modSp mod">
        <pc:chgData name="David Butler" userId="1d4169bac4fa5473" providerId="LiveId" clId="{CF5B13F4-898A-4349-9116-A6A90DA08FD9}" dt="2024-11-24T19:58:47.575" v="32" actId="1076"/>
        <pc:sldMkLst>
          <pc:docMk/>
          <pc:sldMk cId="1906886897" sldId="289"/>
        </pc:sldMkLst>
        <pc:picChg chg="add mod">
          <ac:chgData name="David Butler" userId="1d4169bac4fa5473" providerId="LiveId" clId="{CF5B13F4-898A-4349-9116-A6A90DA08FD9}" dt="2024-11-24T19:58:29.695" v="27" actId="14100"/>
          <ac:picMkLst>
            <pc:docMk/>
            <pc:sldMk cId="1906886897" sldId="289"/>
            <ac:picMk id="3" creationId="{004A5210-023D-6BD9-9B2E-3314FDF13A16}"/>
          </ac:picMkLst>
        </pc:picChg>
        <pc:picChg chg="del">
          <ac:chgData name="David Butler" userId="1d4169bac4fa5473" providerId="LiveId" clId="{CF5B13F4-898A-4349-9116-A6A90DA08FD9}" dt="2024-11-24T19:58:11.374" v="24" actId="478"/>
          <ac:picMkLst>
            <pc:docMk/>
            <pc:sldMk cId="1906886897" sldId="289"/>
            <ac:picMk id="5" creationId="{0E197EA1-618F-01D7-769E-0864B67FDDFD}"/>
          </ac:picMkLst>
        </pc:picChg>
        <pc:picChg chg="add mod">
          <ac:chgData name="David Butler" userId="1d4169bac4fa5473" providerId="LiveId" clId="{CF5B13F4-898A-4349-9116-A6A90DA08FD9}" dt="2024-11-24T19:58:47.575" v="32" actId="1076"/>
          <ac:picMkLst>
            <pc:docMk/>
            <pc:sldMk cId="1906886897" sldId="289"/>
            <ac:picMk id="6" creationId="{25F8848C-3751-009F-9323-E666FFC42266}"/>
          </ac:picMkLst>
        </pc:picChg>
      </pc:sldChg>
      <pc:sldChg chg="addSp delSp modSp mod">
        <pc:chgData name="David Butler" userId="1d4169bac4fa5473" providerId="LiveId" clId="{CF5B13F4-898A-4349-9116-A6A90DA08FD9}" dt="2024-11-24T19:59:20.118" v="36" actId="26606"/>
        <pc:sldMkLst>
          <pc:docMk/>
          <pc:sldMk cId="760612846" sldId="290"/>
        </pc:sldMkLst>
        <pc:picChg chg="del mod">
          <ac:chgData name="David Butler" userId="1d4169bac4fa5473" providerId="LiveId" clId="{CF5B13F4-898A-4349-9116-A6A90DA08FD9}" dt="2024-11-24T19:58:51.936" v="34" actId="478"/>
          <ac:picMkLst>
            <pc:docMk/>
            <pc:sldMk cId="760612846" sldId="290"/>
            <ac:picMk id="3" creationId="{02AB9C4D-9ED4-B21B-1CB1-8D34E6B4DDD0}"/>
          </ac:picMkLst>
        </pc:picChg>
        <pc:picChg chg="add mod">
          <ac:chgData name="David Butler" userId="1d4169bac4fa5473" providerId="LiveId" clId="{CF5B13F4-898A-4349-9116-A6A90DA08FD9}" dt="2024-11-24T19:59:20.118" v="36" actId="26606"/>
          <ac:picMkLst>
            <pc:docMk/>
            <pc:sldMk cId="760612846" sldId="290"/>
            <ac:picMk id="4" creationId="{9F5F5B13-F853-A7E5-8F51-5525219A3FC9}"/>
          </ac:picMkLst>
        </pc:picChg>
      </pc:sldChg>
      <pc:sldChg chg="addSp delSp modSp mod">
        <pc:chgData name="David Butler" userId="1d4169bac4fa5473" providerId="LiveId" clId="{CF5B13F4-898A-4349-9116-A6A90DA08FD9}" dt="2024-11-24T19:59:39.282" v="39" actId="26606"/>
        <pc:sldMkLst>
          <pc:docMk/>
          <pc:sldMk cId="1839434468" sldId="291"/>
        </pc:sldMkLst>
        <pc:picChg chg="del">
          <ac:chgData name="David Butler" userId="1d4169bac4fa5473" providerId="LiveId" clId="{CF5B13F4-898A-4349-9116-A6A90DA08FD9}" dt="2024-11-24T19:59:23.394" v="37" actId="478"/>
          <ac:picMkLst>
            <pc:docMk/>
            <pc:sldMk cId="1839434468" sldId="291"/>
            <ac:picMk id="3" creationId="{96375FFD-6415-B45B-7245-6C40A10004CB}"/>
          </ac:picMkLst>
        </pc:picChg>
        <pc:picChg chg="add mod">
          <ac:chgData name="David Butler" userId="1d4169bac4fa5473" providerId="LiveId" clId="{CF5B13F4-898A-4349-9116-A6A90DA08FD9}" dt="2024-11-24T19:59:39.282" v="39" actId="26606"/>
          <ac:picMkLst>
            <pc:docMk/>
            <pc:sldMk cId="1839434468" sldId="291"/>
            <ac:picMk id="4" creationId="{8CE9FD29-0F70-7604-9B83-9C6F0ED5C060}"/>
          </ac:picMkLst>
        </pc:picChg>
      </pc:sldChg>
      <pc:sldChg chg="delSp mod">
        <pc:chgData name="David Butler" userId="1d4169bac4fa5473" providerId="LiveId" clId="{CF5B13F4-898A-4349-9116-A6A90DA08FD9}" dt="2024-11-24T19:59:43.373" v="40" actId="478"/>
        <pc:sldMkLst>
          <pc:docMk/>
          <pc:sldMk cId="1039600881" sldId="292"/>
        </pc:sldMkLst>
        <pc:picChg chg="del">
          <ac:chgData name="David Butler" userId="1d4169bac4fa5473" providerId="LiveId" clId="{CF5B13F4-898A-4349-9116-A6A90DA08FD9}" dt="2024-11-24T19:59:43.373" v="40" actId="478"/>
          <ac:picMkLst>
            <pc:docMk/>
            <pc:sldMk cId="1039600881" sldId="292"/>
            <ac:picMk id="3" creationId="{6CA2B5B4-E93F-924F-3C4F-79FCE79F2DA6}"/>
          </ac:picMkLst>
        </pc:picChg>
      </pc:sldChg>
      <pc:sldChg chg="del">
        <pc:chgData name="David Butler" userId="1d4169bac4fa5473" providerId="LiveId" clId="{CF5B13F4-898A-4349-9116-A6A90DA08FD9}" dt="2024-11-24T20:00:13.523" v="44" actId="47"/>
        <pc:sldMkLst>
          <pc:docMk/>
          <pc:sldMk cId="190325501" sldId="293"/>
        </pc:sldMkLst>
      </pc:sldChg>
      <pc:sldChg chg="del">
        <pc:chgData name="David Butler" userId="1d4169bac4fa5473" providerId="LiveId" clId="{CF5B13F4-898A-4349-9116-A6A90DA08FD9}" dt="2024-11-24T20:00:14.470" v="45" actId="47"/>
        <pc:sldMkLst>
          <pc:docMk/>
          <pc:sldMk cId="23591232" sldId="294"/>
        </pc:sldMkLst>
      </pc:sldChg>
      <pc:sldChg chg="del">
        <pc:chgData name="David Butler" userId="1d4169bac4fa5473" providerId="LiveId" clId="{CF5B13F4-898A-4349-9116-A6A90DA08FD9}" dt="2024-11-24T20:00:11.098" v="42" actId="47"/>
        <pc:sldMkLst>
          <pc:docMk/>
          <pc:sldMk cId="3162003967" sldId="295"/>
        </pc:sldMkLst>
      </pc:sldChg>
      <pc:sldChg chg="del">
        <pc:chgData name="David Butler" userId="1d4169bac4fa5473" providerId="LiveId" clId="{CF5B13F4-898A-4349-9116-A6A90DA08FD9}" dt="2024-11-24T20:00:12.094" v="43" actId="47"/>
        <pc:sldMkLst>
          <pc:docMk/>
          <pc:sldMk cId="3976332031" sldId="296"/>
        </pc:sldMkLst>
      </pc:sldChg>
      <pc:sldChg chg="del">
        <pc:chgData name="David Butler" userId="1d4169bac4fa5473" providerId="LiveId" clId="{CF5B13F4-898A-4349-9116-A6A90DA08FD9}" dt="2024-11-24T20:00:15.398" v="46" actId="47"/>
        <pc:sldMkLst>
          <pc:docMk/>
          <pc:sldMk cId="3120053244" sldId="297"/>
        </pc:sldMkLst>
      </pc:sldChg>
      <pc:sldChg chg="del">
        <pc:chgData name="David Butler" userId="1d4169bac4fa5473" providerId="LiveId" clId="{CF5B13F4-898A-4349-9116-A6A90DA08FD9}" dt="2024-11-24T20:00:09.241" v="41" actId="47"/>
        <pc:sldMkLst>
          <pc:docMk/>
          <pc:sldMk cId="1549799512" sldId="298"/>
        </pc:sldMkLst>
      </pc:sldChg>
      <pc:sldChg chg="del">
        <pc:chgData name="David Butler" userId="1d4169bac4fa5473" providerId="LiveId" clId="{CF5B13F4-898A-4349-9116-A6A90DA08FD9}" dt="2024-11-24T20:00:16.323" v="47" actId="47"/>
        <pc:sldMkLst>
          <pc:docMk/>
          <pc:sldMk cId="1967517813" sldId="29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8CE185-5730-B0D1-0EB4-3196CF142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11451"/>
            <a:ext cx="8178799" cy="343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F3CBD7-6B98-36A2-1C0E-89723FB46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600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884DFD-3509-D677-05F0-0C2571F56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31898"/>
            <a:ext cx="8178799" cy="339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E4FC00-D0D9-C91F-D7FC-5F8288EB2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85251"/>
            <a:ext cx="8178799" cy="308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199028-4651-61D0-B89D-A92FCD4EA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744025"/>
            <a:ext cx="8178799" cy="136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38D47D-663B-B3EF-3B20-1A4306DF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E280844-75EB-D987-BAB0-9F75328F3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32656"/>
            <a:ext cx="7212400" cy="20162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32EE7F-8103-DCE0-F7C9-986936E23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064" y="2345816"/>
            <a:ext cx="3456384" cy="417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40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FE12C6-47F3-457D-C0A2-E9F4CA856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14DB1E-5FA7-3DCC-8148-9D9D84997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598" y="643466"/>
            <a:ext cx="523680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99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2314CB-5F95-3E56-E3CD-5511ECC5A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4A5210-023D-6BD9-9B2E-3314FDF13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76672"/>
            <a:ext cx="3528392" cy="52850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F8848C-3751-009F-9323-E666FFC42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692696"/>
            <a:ext cx="4228153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886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B20F48-E12F-3703-3B28-5285E7B35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5F5B13-F853-A7E5-8F51-5525219A3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678878"/>
            <a:ext cx="8178799" cy="550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12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6D888E-16F2-5AF2-41F8-2E46EC980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E9FD29-0F70-7604-9B83-9C6F0ED5C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719772"/>
            <a:ext cx="8178799" cy="541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434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11030</TotalTime>
  <Words>0</Words>
  <Application>Microsoft Office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18</cp:revision>
  <dcterms:created xsi:type="dcterms:W3CDTF">2023-07-12T07:05:28Z</dcterms:created>
  <dcterms:modified xsi:type="dcterms:W3CDTF">2024-11-24T20:00:18Z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