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1" r:id="rId8"/>
    <p:sldId id="282" r:id="rId9"/>
    <p:sldId id="283" r:id="rId10"/>
    <p:sldId id="285" r:id="rId11"/>
    <p:sldId id="286" r:id="rId12"/>
    <p:sldId id="287" r:id="rId13"/>
    <p:sldId id="288" r:id="rId14"/>
    <p:sldId id="289" r:id="rId15"/>
    <p:sldId id="290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D2891D5-6E3A-4C33-934E-06405FB888E1}"/>
    <pc:docChg chg="undo custSel addSld modSld">
      <pc:chgData name="David Butler" userId="1d4169bac4fa5473" providerId="LiveId" clId="{2D2891D5-6E3A-4C33-934E-06405FB888E1}" dt="2024-11-24T19:46:19.189" v="43" actId="680"/>
      <pc:docMkLst>
        <pc:docMk/>
      </pc:docMkLst>
      <pc:sldChg chg="addSp delSp modSp mod">
        <pc:chgData name="David Butler" userId="1d4169bac4fa5473" providerId="LiveId" clId="{2D2891D5-6E3A-4C33-934E-06405FB888E1}" dt="2024-11-24T19:42:22.059" v="5" actId="26606"/>
        <pc:sldMkLst>
          <pc:docMk/>
          <pc:sldMk cId="3817742937" sldId="270"/>
        </pc:sldMkLst>
        <pc:picChg chg="add del">
          <ac:chgData name="David Butler" userId="1d4169bac4fa5473" providerId="LiveId" clId="{2D2891D5-6E3A-4C33-934E-06405FB888E1}" dt="2024-11-24T19:42:01.237" v="3" actId="478"/>
          <ac:picMkLst>
            <pc:docMk/>
            <pc:sldMk cId="3817742937" sldId="270"/>
            <ac:picMk id="3" creationId="{657D1847-EF20-C214-880A-7D9646643674}"/>
          </ac:picMkLst>
        </pc:picChg>
        <pc:picChg chg="add mod">
          <ac:chgData name="David Butler" userId="1d4169bac4fa5473" providerId="LiveId" clId="{2D2891D5-6E3A-4C33-934E-06405FB888E1}" dt="2024-11-24T19:42:22.059" v="5" actId="26606"/>
          <ac:picMkLst>
            <pc:docMk/>
            <pc:sldMk cId="3817742937" sldId="270"/>
            <ac:picMk id="5" creationId="{2EAA26A6-DEDB-5D40-6C96-95CD7F05D595}"/>
          </ac:picMkLst>
        </pc:picChg>
        <pc:picChg chg="del mod">
          <ac:chgData name="David Butler" userId="1d4169bac4fa5473" providerId="LiveId" clId="{2D2891D5-6E3A-4C33-934E-06405FB888E1}" dt="2024-11-24T19:41:37.347" v="1" actId="478"/>
          <ac:picMkLst>
            <pc:docMk/>
            <pc:sldMk cId="3817742937" sldId="270"/>
            <ac:picMk id="16" creationId="{52EEF2D0-2BF6-CA24-F5FF-E5A8A95F5500}"/>
          </ac:picMkLst>
        </pc:picChg>
      </pc:sldChg>
      <pc:sldChg chg="addSp delSp modSp mod">
        <pc:chgData name="David Butler" userId="1d4169bac4fa5473" providerId="LiveId" clId="{2D2891D5-6E3A-4C33-934E-06405FB888E1}" dt="2024-11-24T19:42:41.881" v="8" actId="26606"/>
        <pc:sldMkLst>
          <pc:docMk/>
          <pc:sldMk cId="4264575198" sldId="271"/>
        </pc:sldMkLst>
        <pc:picChg chg="add mod">
          <ac:chgData name="David Butler" userId="1d4169bac4fa5473" providerId="LiveId" clId="{2D2891D5-6E3A-4C33-934E-06405FB888E1}" dt="2024-11-24T19:42:41.881" v="8" actId="26606"/>
          <ac:picMkLst>
            <pc:docMk/>
            <pc:sldMk cId="4264575198" sldId="271"/>
            <ac:picMk id="3" creationId="{A78D1A1D-732F-8D87-985A-CF632E5FEDAA}"/>
          </ac:picMkLst>
        </pc:picChg>
        <pc:picChg chg="del">
          <ac:chgData name="David Butler" userId="1d4169bac4fa5473" providerId="LiveId" clId="{2D2891D5-6E3A-4C33-934E-06405FB888E1}" dt="2024-11-24T19:42:25.782" v="6" actId="478"/>
          <ac:picMkLst>
            <pc:docMk/>
            <pc:sldMk cId="4264575198" sldId="271"/>
            <ac:picMk id="17" creationId="{BBA9E169-FDC1-8C03-4437-825182011380}"/>
          </ac:picMkLst>
        </pc:picChg>
      </pc:sldChg>
      <pc:sldChg chg="addSp delSp modSp mod">
        <pc:chgData name="David Butler" userId="1d4169bac4fa5473" providerId="LiveId" clId="{2D2891D5-6E3A-4C33-934E-06405FB888E1}" dt="2024-11-24T19:43:08.198" v="14" actId="14100"/>
        <pc:sldMkLst>
          <pc:docMk/>
          <pc:sldMk cId="1324882277" sldId="280"/>
        </pc:sldMkLst>
        <pc:spChg chg="add del">
          <ac:chgData name="David Butler" userId="1d4169bac4fa5473" providerId="LiveId" clId="{2D2891D5-6E3A-4C33-934E-06405FB888E1}" dt="2024-11-24T19:43:03.746" v="12" actId="26606"/>
          <ac:spMkLst>
            <pc:docMk/>
            <pc:sldMk cId="1324882277" sldId="280"/>
            <ac:spMk id="8" creationId="{69D184B2-2226-4E31-BCCB-444330767440}"/>
          </ac:spMkLst>
        </pc:spChg>
        <pc:spChg chg="add del">
          <ac:chgData name="David Butler" userId="1d4169bac4fa5473" providerId="LiveId" clId="{2D2891D5-6E3A-4C33-934E-06405FB888E1}" dt="2024-11-24T19:43:03.746" v="12" actId="26606"/>
          <ac:spMkLst>
            <pc:docMk/>
            <pc:sldMk cId="1324882277" sldId="280"/>
            <ac:spMk id="10" creationId="{1AC4D4E3-486A-464A-8EC8-D44881097267}"/>
          </ac:spMkLst>
        </pc:spChg>
        <pc:spChg chg="add del">
          <ac:chgData name="David Butler" userId="1d4169bac4fa5473" providerId="LiveId" clId="{2D2891D5-6E3A-4C33-934E-06405FB888E1}" dt="2024-11-24T19:43:03.746" v="12" actId="26606"/>
          <ac:spMkLst>
            <pc:docMk/>
            <pc:sldMk cId="1324882277" sldId="280"/>
            <ac:spMk id="12" creationId="{864DE13E-58EB-4475-B79C-0D4FC651239B}"/>
          </ac:spMkLst>
        </pc:spChg>
        <pc:picChg chg="add mod">
          <ac:chgData name="David Butler" userId="1d4169bac4fa5473" providerId="LiveId" clId="{2D2891D5-6E3A-4C33-934E-06405FB888E1}" dt="2024-11-24T19:43:08.198" v="14" actId="14100"/>
          <ac:picMkLst>
            <pc:docMk/>
            <pc:sldMk cId="1324882277" sldId="280"/>
            <ac:picMk id="3" creationId="{71635AC2-826E-8CB3-1B55-AB436A4E6DA9}"/>
          </ac:picMkLst>
        </pc:picChg>
        <pc:picChg chg="del">
          <ac:chgData name="David Butler" userId="1d4169bac4fa5473" providerId="LiveId" clId="{2D2891D5-6E3A-4C33-934E-06405FB888E1}" dt="2024-11-24T19:42:45.335" v="9" actId="478"/>
          <ac:picMkLst>
            <pc:docMk/>
            <pc:sldMk cId="1324882277" sldId="280"/>
            <ac:picMk id="16" creationId="{5E10AF02-73CB-2966-E85A-DFF9FCF5047F}"/>
          </ac:picMkLst>
        </pc:picChg>
      </pc:sldChg>
      <pc:sldChg chg="addSp delSp modSp mod">
        <pc:chgData name="David Butler" userId="1d4169bac4fa5473" providerId="LiveId" clId="{2D2891D5-6E3A-4C33-934E-06405FB888E1}" dt="2024-11-24T19:43:32.761" v="19" actId="14100"/>
        <pc:sldMkLst>
          <pc:docMk/>
          <pc:sldMk cId="3824347536" sldId="281"/>
        </pc:sldMkLst>
        <pc:picChg chg="add mod">
          <ac:chgData name="David Butler" userId="1d4169bac4fa5473" providerId="LiveId" clId="{2D2891D5-6E3A-4C33-934E-06405FB888E1}" dt="2024-11-24T19:43:32.761" v="19" actId="14100"/>
          <ac:picMkLst>
            <pc:docMk/>
            <pc:sldMk cId="3824347536" sldId="281"/>
            <ac:picMk id="3" creationId="{5BE2E181-DDC6-683E-E0A7-C3C23399A94A}"/>
          </ac:picMkLst>
        </pc:picChg>
        <pc:picChg chg="del">
          <ac:chgData name="David Butler" userId="1d4169bac4fa5473" providerId="LiveId" clId="{2D2891D5-6E3A-4C33-934E-06405FB888E1}" dt="2024-11-24T19:43:12.248" v="15" actId="478"/>
          <ac:picMkLst>
            <pc:docMk/>
            <pc:sldMk cId="3824347536" sldId="281"/>
            <ac:picMk id="16" creationId="{3DE4FED5-2472-7A5C-E531-8007351D9D7C}"/>
          </ac:picMkLst>
        </pc:picChg>
      </pc:sldChg>
      <pc:sldChg chg="addSp delSp modSp mod">
        <pc:chgData name="David Butler" userId="1d4169bac4fa5473" providerId="LiveId" clId="{2D2891D5-6E3A-4C33-934E-06405FB888E1}" dt="2024-11-24T19:44:02.014" v="22" actId="26606"/>
        <pc:sldMkLst>
          <pc:docMk/>
          <pc:sldMk cId="4048640387" sldId="282"/>
        </pc:sldMkLst>
        <pc:picChg chg="add mod">
          <ac:chgData name="David Butler" userId="1d4169bac4fa5473" providerId="LiveId" clId="{2D2891D5-6E3A-4C33-934E-06405FB888E1}" dt="2024-11-24T19:44:02.014" v="22" actId="26606"/>
          <ac:picMkLst>
            <pc:docMk/>
            <pc:sldMk cId="4048640387" sldId="282"/>
            <ac:picMk id="3" creationId="{112BE48D-F72C-E61D-5E57-B1C3176B30E2}"/>
          </ac:picMkLst>
        </pc:picChg>
        <pc:picChg chg="del">
          <ac:chgData name="David Butler" userId="1d4169bac4fa5473" providerId="LiveId" clId="{2D2891D5-6E3A-4C33-934E-06405FB888E1}" dt="2024-11-24T19:43:35.301" v="20" actId="478"/>
          <ac:picMkLst>
            <pc:docMk/>
            <pc:sldMk cId="4048640387" sldId="282"/>
            <ac:picMk id="16" creationId="{972E668C-A831-20EC-BA68-952C6C592F4F}"/>
          </ac:picMkLst>
        </pc:picChg>
      </pc:sldChg>
      <pc:sldChg chg="addSp delSp modSp mod">
        <pc:chgData name="David Butler" userId="1d4169bac4fa5473" providerId="LiveId" clId="{2D2891D5-6E3A-4C33-934E-06405FB888E1}" dt="2024-11-24T19:44:28.192" v="25" actId="26606"/>
        <pc:sldMkLst>
          <pc:docMk/>
          <pc:sldMk cId="3834599144" sldId="283"/>
        </pc:sldMkLst>
        <pc:picChg chg="add mod">
          <ac:chgData name="David Butler" userId="1d4169bac4fa5473" providerId="LiveId" clId="{2D2891D5-6E3A-4C33-934E-06405FB888E1}" dt="2024-11-24T19:44:28.192" v="25" actId="26606"/>
          <ac:picMkLst>
            <pc:docMk/>
            <pc:sldMk cId="3834599144" sldId="283"/>
            <ac:picMk id="3" creationId="{9D7AAD47-AE1F-E3BD-9DC4-8E2C112A1D71}"/>
          </ac:picMkLst>
        </pc:picChg>
        <pc:picChg chg="del">
          <ac:chgData name="David Butler" userId="1d4169bac4fa5473" providerId="LiveId" clId="{2D2891D5-6E3A-4C33-934E-06405FB888E1}" dt="2024-11-24T19:44:04.463" v="23" actId="478"/>
          <ac:picMkLst>
            <pc:docMk/>
            <pc:sldMk cId="3834599144" sldId="283"/>
            <ac:picMk id="12" creationId="{189EC0AF-851A-39FC-1505-92D39AC3B054}"/>
          </ac:picMkLst>
        </pc:picChg>
      </pc:sldChg>
      <pc:sldChg chg="addSp delSp modSp mod">
        <pc:chgData name="David Butler" userId="1d4169bac4fa5473" providerId="LiveId" clId="{2D2891D5-6E3A-4C33-934E-06405FB888E1}" dt="2024-11-24T19:44:45.881" v="29" actId="14100"/>
        <pc:sldMkLst>
          <pc:docMk/>
          <pc:sldMk cId="2426758723" sldId="285"/>
        </pc:sldMkLst>
        <pc:picChg chg="add mod">
          <ac:chgData name="David Butler" userId="1d4169bac4fa5473" providerId="LiveId" clId="{2D2891D5-6E3A-4C33-934E-06405FB888E1}" dt="2024-11-24T19:44:45.881" v="29" actId="14100"/>
          <ac:picMkLst>
            <pc:docMk/>
            <pc:sldMk cId="2426758723" sldId="285"/>
            <ac:picMk id="3" creationId="{25D7586F-0854-5CF8-EFEC-AE25D2B77012}"/>
          </ac:picMkLst>
        </pc:picChg>
        <pc:picChg chg="del">
          <ac:chgData name="David Butler" userId="1d4169bac4fa5473" providerId="LiveId" clId="{2D2891D5-6E3A-4C33-934E-06405FB888E1}" dt="2024-11-24T19:44:31.126" v="26" actId="478"/>
          <ac:picMkLst>
            <pc:docMk/>
            <pc:sldMk cId="2426758723" sldId="285"/>
            <ac:picMk id="5" creationId="{68FF0F37-BC89-C09D-3A98-7F3663B65D57}"/>
          </ac:picMkLst>
        </pc:picChg>
      </pc:sldChg>
      <pc:sldChg chg="addSp delSp modSp mod">
        <pc:chgData name="David Butler" userId="1d4169bac4fa5473" providerId="LiveId" clId="{2D2891D5-6E3A-4C33-934E-06405FB888E1}" dt="2024-11-24T19:45:06.833" v="32" actId="26606"/>
        <pc:sldMkLst>
          <pc:docMk/>
          <pc:sldMk cId="1867236666" sldId="286"/>
        </pc:sldMkLst>
        <pc:picChg chg="del">
          <ac:chgData name="David Butler" userId="1d4169bac4fa5473" providerId="LiveId" clId="{2D2891D5-6E3A-4C33-934E-06405FB888E1}" dt="2024-11-24T19:44:48.940" v="30" actId="478"/>
          <ac:picMkLst>
            <pc:docMk/>
            <pc:sldMk cId="1867236666" sldId="286"/>
            <ac:picMk id="3" creationId="{3BC95D45-0D42-FE01-01E9-B99FB66C9144}"/>
          </ac:picMkLst>
        </pc:picChg>
        <pc:picChg chg="add mod">
          <ac:chgData name="David Butler" userId="1d4169bac4fa5473" providerId="LiveId" clId="{2D2891D5-6E3A-4C33-934E-06405FB888E1}" dt="2024-11-24T19:45:06.833" v="32" actId="26606"/>
          <ac:picMkLst>
            <pc:docMk/>
            <pc:sldMk cId="1867236666" sldId="286"/>
            <ac:picMk id="4" creationId="{59835B38-2804-3B78-A8DC-894B35062D62}"/>
          </ac:picMkLst>
        </pc:picChg>
      </pc:sldChg>
      <pc:sldChg chg="addSp delSp modSp mod">
        <pc:chgData name="David Butler" userId="1d4169bac4fa5473" providerId="LiveId" clId="{2D2891D5-6E3A-4C33-934E-06405FB888E1}" dt="2024-11-24T19:45:33.841" v="35" actId="26606"/>
        <pc:sldMkLst>
          <pc:docMk/>
          <pc:sldMk cId="1242052475" sldId="287"/>
        </pc:sldMkLst>
        <pc:picChg chg="del">
          <ac:chgData name="David Butler" userId="1d4169bac4fa5473" providerId="LiveId" clId="{2D2891D5-6E3A-4C33-934E-06405FB888E1}" dt="2024-11-24T19:45:10.028" v="33" actId="478"/>
          <ac:picMkLst>
            <pc:docMk/>
            <pc:sldMk cId="1242052475" sldId="287"/>
            <ac:picMk id="3" creationId="{5CCD9D47-7BD4-E7BA-2951-12543716F791}"/>
          </ac:picMkLst>
        </pc:picChg>
        <pc:picChg chg="add mod">
          <ac:chgData name="David Butler" userId="1d4169bac4fa5473" providerId="LiveId" clId="{2D2891D5-6E3A-4C33-934E-06405FB888E1}" dt="2024-11-24T19:45:33.841" v="35" actId="26606"/>
          <ac:picMkLst>
            <pc:docMk/>
            <pc:sldMk cId="1242052475" sldId="287"/>
            <ac:picMk id="4" creationId="{3461DEB4-A11A-FB1F-5B5A-59DA7DBFF08D}"/>
          </ac:picMkLst>
        </pc:picChg>
      </pc:sldChg>
      <pc:sldChg chg="addSp delSp modSp mod">
        <pc:chgData name="David Butler" userId="1d4169bac4fa5473" providerId="LiveId" clId="{2D2891D5-6E3A-4C33-934E-06405FB888E1}" dt="2024-11-24T19:45:57.499" v="40" actId="26606"/>
        <pc:sldMkLst>
          <pc:docMk/>
          <pc:sldMk cId="2430946756" sldId="288"/>
        </pc:sldMkLst>
        <pc:picChg chg="del">
          <ac:chgData name="David Butler" userId="1d4169bac4fa5473" providerId="LiveId" clId="{2D2891D5-6E3A-4C33-934E-06405FB888E1}" dt="2024-11-24T19:45:37.326" v="36" actId="478"/>
          <ac:picMkLst>
            <pc:docMk/>
            <pc:sldMk cId="2430946756" sldId="288"/>
            <ac:picMk id="3" creationId="{5D4D6C06-58A0-49C2-AD5F-3851D270740C}"/>
          </ac:picMkLst>
        </pc:picChg>
        <pc:picChg chg="del mod">
          <ac:chgData name="David Butler" userId="1d4169bac4fa5473" providerId="LiveId" clId="{2D2891D5-6E3A-4C33-934E-06405FB888E1}" dt="2024-11-24T19:45:38.229" v="38" actId="478"/>
          <ac:picMkLst>
            <pc:docMk/>
            <pc:sldMk cId="2430946756" sldId="288"/>
            <ac:picMk id="4" creationId="{27507746-158F-E108-FF21-BDCFB40DFBB2}"/>
          </ac:picMkLst>
        </pc:picChg>
        <pc:picChg chg="add mod">
          <ac:chgData name="David Butler" userId="1d4169bac4fa5473" providerId="LiveId" clId="{2D2891D5-6E3A-4C33-934E-06405FB888E1}" dt="2024-11-24T19:45:57.499" v="40" actId="26606"/>
          <ac:picMkLst>
            <pc:docMk/>
            <pc:sldMk cId="2430946756" sldId="288"/>
            <ac:picMk id="5" creationId="{D021D70C-FCC1-406C-5AFF-8F7E65105304}"/>
          </ac:picMkLst>
        </pc:picChg>
      </pc:sldChg>
      <pc:sldChg chg="addSp modSp mod">
        <pc:chgData name="David Butler" userId="1d4169bac4fa5473" providerId="LiveId" clId="{2D2891D5-6E3A-4C33-934E-06405FB888E1}" dt="2024-11-24T19:46:14.229" v="42" actId="26606"/>
        <pc:sldMkLst>
          <pc:docMk/>
          <pc:sldMk cId="1906886897" sldId="289"/>
        </pc:sldMkLst>
        <pc:picChg chg="add mod">
          <ac:chgData name="David Butler" userId="1d4169bac4fa5473" providerId="LiveId" clId="{2D2891D5-6E3A-4C33-934E-06405FB888E1}" dt="2024-11-24T19:46:14.229" v="42" actId="26606"/>
          <ac:picMkLst>
            <pc:docMk/>
            <pc:sldMk cId="1906886897" sldId="289"/>
            <ac:picMk id="3" creationId="{5C6BF269-8936-00D9-5B51-54DAC5838E7A}"/>
          </ac:picMkLst>
        </pc:picChg>
      </pc:sldChg>
      <pc:sldChg chg="new">
        <pc:chgData name="David Butler" userId="1d4169bac4fa5473" providerId="LiveId" clId="{2D2891D5-6E3A-4C33-934E-06405FB888E1}" dt="2024-11-24T19:46:19.189" v="43" actId="680"/>
        <pc:sldMkLst>
          <pc:docMk/>
          <pc:sldMk cId="1172873191" sldId="290"/>
        </pc:sldMkLst>
      </pc:sldChg>
    </pc:docChg>
  </pc:docChgLst>
  <pc:docChgLst>
    <pc:chgData name="David Butler" userId="1d4169bac4fa5473" providerId="LiveId" clId="{0E9E1E0F-0C54-4430-8EE1-22FF9D49A200}"/>
    <pc:docChg chg="custSel addSld modSld">
      <pc:chgData name="David Butler" userId="1d4169bac4fa5473" providerId="LiveId" clId="{0E9E1E0F-0C54-4430-8EE1-22FF9D49A200}" dt="2024-11-23T19:18:07.694" v="49" actId="1076"/>
      <pc:docMkLst>
        <pc:docMk/>
      </pc:docMkLst>
      <pc:sldChg chg="addSp delSp modSp mod">
        <pc:chgData name="David Butler" userId="1d4169bac4fa5473" providerId="LiveId" clId="{0E9E1E0F-0C54-4430-8EE1-22FF9D49A200}" dt="2024-11-23T19:13:28.831" v="2" actId="26606"/>
        <pc:sldMkLst>
          <pc:docMk/>
          <pc:sldMk cId="3817742937" sldId="270"/>
        </pc:sldMkLst>
        <pc:picChg chg="del">
          <ac:chgData name="David Butler" userId="1d4169bac4fa5473" providerId="LiveId" clId="{0E9E1E0F-0C54-4430-8EE1-22FF9D49A200}" dt="2024-11-23T19:13:09.633" v="0" actId="478"/>
          <ac:picMkLst>
            <pc:docMk/>
            <pc:sldMk cId="3817742937" sldId="270"/>
            <ac:picMk id="14" creationId="{BC660AA2-F189-0DB6-FA66-5014038FA486}"/>
          </ac:picMkLst>
        </pc:picChg>
        <pc:picChg chg="add mod">
          <ac:chgData name="David Butler" userId="1d4169bac4fa5473" providerId="LiveId" clId="{0E9E1E0F-0C54-4430-8EE1-22FF9D49A200}" dt="2024-11-23T19:13:28.831" v="2" actId="26606"/>
          <ac:picMkLst>
            <pc:docMk/>
            <pc:sldMk cId="3817742937" sldId="270"/>
            <ac:picMk id="16" creationId="{52EEF2D0-2BF6-CA24-F5FF-E5A8A95F5500}"/>
          </ac:picMkLst>
        </pc:picChg>
      </pc:sldChg>
      <pc:sldChg chg="addSp delSp modSp mod">
        <pc:chgData name="David Butler" userId="1d4169bac4fa5473" providerId="LiveId" clId="{0E9E1E0F-0C54-4430-8EE1-22FF9D49A200}" dt="2024-11-23T19:13:49.733" v="5" actId="26606"/>
        <pc:sldMkLst>
          <pc:docMk/>
          <pc:sldMk cId="4264575198" sldId="271"/>
        </pc:sldMkLst>
        <pc:picChg chg="del">
          <ac:chgData name="David Butler" userId="1d4169bac4fa5473" providerId="LiveId" clId="{0E9E1E0F-0C54-4430-8EE1-22FF9D49A200}" dt="2024-11-23T19:13:31.780" v="3" actId="478"/>
          <ac:picMkLst>
            <pc:docMk/>
            <pc:sldMk cId="4264575198" sldId="271"/>
            <ac:picMk id="15" creationId="{42DC9275-4B86-A3E8-7513-2511A62BE1B3}"/>
          </ac:picMkLst>
        </pc:picChg>
        <pc:picChg chg="add mod">
          <ac:chgData name="David Butler" userId="1d4169bac4fa5473" providerId="LiveId" clId="{0E9E1E0F-0C54-4430-8EE1-22FF9D49A200}" dt="2024-11-23T19:13:49.733" v="5" actId="26606"/>
          <ac:picMkLst>
            <pc:docMk/>
            <pc:sldMk cId="4264575198" sldId="271"/>
            <ac:picMk id="17" creationId="{BBA9E169-FDC1-8C03-4437-825182011380}"/>
          </ac:picMkLst>
        </pc:picChg>
      </pc:sldChg>
      <pc:sldChg chg="addSp delSp modSp mod">
        <pc:chgData name="David Butler" userId="1d4169bac4fa5473" providerId="LiveId" clId="{0E9E1E0F-0C54-4430-8EE1-22FF9D49A200}" dt="2024-11-23T19:14:12.318" v="9" actId="14100"/>
        <pc:sldMkLst>
          <pc:docMk/>
          <pc:sldMk cId="1324882277" sldId="280"/>
        </pc:sldMkLst>
        <pc:picChg chg="del">
          <ac:chgData name="David Butler" userId="1d4169bac4fa5473" providerId="LiveId" clId="{0E9E1E0F-0C54-4430-8EE1-22FF9D49A200}" dt="2024-11-23T19:13:53.662" v="6" actId="478"/>
          <ac:picMkLst>
            <pc:docMk/>
            <pc:sldMk cId="1324882277" sldId="280"/>
            <ac:picMk id="14" creationId="{85897A10-B3D2-A45C-D6D9-8B9DBC616EB1}"/>
          </ac:picMkLst>
        </pc:picChg>
        <pc:picChg chg="add mod">
          <ac:chgData name="David Butler" userId="1d4169bac4fa5473" providerId="LiveId" clId="{0E9E1E0F-0C54-4430-8EE1-22FF9D49A200}" dt="2024-11-23T19:14:12.318" v="9" actId="14100"/>
          <ac:picMkLst>
            <pc:docMk/>
            <pc:sldMk cId="1324882277" sldId="280"/>
            <ac:picMk id="16" creationId="{5E10AF02-73CB-2966-E85A-DFF9FCF5047F}"/>
          </ac:picMkLst>
        </pc:picChg>
      </pc:sldChg>
      <pc:sldChg chg="addSp delSp modSp mod">
        <pc:chgData name="David Butler" userId="1d4169bac4fa5473" providerId="LiveId" clId="{0E9E1E0F-0C54-4430-8EE1-22FF9D49A200}" dt="2024-11-23T19:14:45.927" v="15" actId="14100"/>
        <pc:sldMkLst>
          <pc:docMk/>
          <pc:sldMk cId="3824347536" sldId="281"/>
        </pc:sldMkLst>
        <pc:picChg chg="del">
          <ac:chgData name="David Butler" userId="1d4169bac4fa5473" providerId="LiveId" clId="{0E9E1E0F-0C54-4430-8EE1-22FF9D49A200}" dt="2024-11-23T19:14:15.052" v="10" actId="478"/>
          <ac:picMkLst>
            <pc:docMk/>
            <pc:sldMk cId="3824347536" sldId="281"/>
            <ac:picMk id="14" creationId="{9790AB0F-BDB2-B3D3-A648-0D3F6BA6150C}"/>
          </ac:picMkLst>
        </pc:picChg>
        <pc:picChg chg="add mod modCrop">
          <ac:chgData name="David Butler" userId="1d4169bac4fa5473" providerId="LiveId" clId="{0E9E1E0F-0C54-4430-8EE1-22FF9D49A200}" dt="2024-11-23T19:14:45.927" v="15" actId="14100"/>
          <ac:picMkLst>
            <pc:docMk/>
            <pc:sldMk cId="3824347536" sldId="281"/>
            <ac:picMk id="16" creationId="{3DE4FED5-2472-7A5C-E531-8007351D9D7C}"/>
          </ac:picMkLst>
        </pc:picChg>
      </pc:sldChg>
      <pc:sldChg chg="addSp delSp modSp mod">
        <pc:chgData name="David Butler" userId="1d4169bac4fa5473" providerId="LiveId" clId="{0E9E1E0F-0C54-4430-8EE1-22FF9D49A200}" dt="2024-11-23T19:15:21.959" v="21" actId="14100"/>
        <pc:sldMkLst>
          <pc:docMk/>
          <pc:sldMk cId="4048640387" sldId="282"/>
        </pc:sldMkLst>
        <pc:picChg chg="del">
          <ac:chgData name="David Butler" userId="1d4169bac4fa5473" providerId="LiveId" clId="{0E9E1E0F-0C54-4430-8EE1-22FF9D49A200}" dt="2024-11-23T19:14:49.143" v="16" actId="478"/>
          <ac:picMkLst>
            <pc:docMk/>
            <pc:sldMk cId="4048640387" sldId="282"/>
            <ac:picMk id="14" creationId="{6A2363F3-F7D3-32D7-8FDC-3067F606F531}"/>
          </ac:picMkLst>
        </pc:picChg>
        <pc:picChg chg="add mod modCrop">
          <ac:chgData name="David Butler" userId="1d4169bac4fa5473" providerId="LiveId" clId="{0E9E1E0F-0C54-4430-8EE1-22FF9D49A200}" dt="2024-11-23T19:15:21.959" v="21" actId="14100"/>
          <ac:picMkLst>
            <pc:docMk/>
            <pc:sldMk cId="4048640387" sldId="282"/>
            <ac:picMk id="16" creationId="{972E668C-A831-20EC-BA68-952C6C592F4F}"/>
          </ac:picMkLst>
        </pc:picChg>
      </pc:sldChg>
      <pc:sldChg chg="addSp delSp modSp mod">
        <pc:chgData name="David Butler" userId="1d4169bac4fa5473" providerId="LiveId" clId="{0E9E1E0F-0C54-4430-8EE1-22FF9D49A200}" dt="2024-11-23T19:15:52.265" v="24" actId="26606"/>
        <pc:sldMkLst>
          <pc:docMk/>
          <pc:sldMk cId="3834599144" sldId="283"/>
        </pc:sldMkLst>
        <pc:picChg chg="del">
          <ac:chgData name="David Butler" userId="1d4169bac4fa5473" providerId="LiveId" clId="{0E9E1E0F-0C54-4430-8EE1-22FF9D49A200}" dt="2024-11-23T19:15:28.089" v="22" actId="478"/>
          <ac:picMkLst>
            <pc:docMk/>
            <pc:sldMk cId="3834599144" sldId="283"/>
            <ac:picMk id="10" creationId="{08E98FF7-16FD-FEEC-3224-25FFC6EC3A85}"/>
          </ac:picMkLst>
        </pc:picChg>
        <pc:picChg chg="add mod">
          <ac:chgData name="David Butler" userId="1d4169bac4fa5473" providerId="LiveId" clId="{0E9E1E0F-0C54-4430-8EE1-22FF9D49A200}" dt="2024-11-23T19:15:52.265" v="24" actId="26606"/>
          <ac:picMkLst>
            <pc:docMk/>
            <pc:sldMk cId="3834599144" sldId="283"/>
            <ac:picMk id="12" creationId="{189EC0AF-851A-39FC-1505-92D39AC3B054}"/>
          </ac:picMkLst>
        </pc:picChg>
      </pc:sldChg>
      <pc:sldChg chg="addSp modSp mod setBg">
        <pc:chgData name="David Butler" userId="1d4169bac4fa5473" providerId="LiveId" clId="{0E9E1E0F-0C54-4430-8EE1-22FF9D49A200}" dt="2024-11-23T19:16:13.126" v="26" actId="26606"/>
        <pc:sldMkLst>
          <pc:docMk/>
          <pc:sldMk cId="2426758723" sldId="285"/>
        </pc:sldMkLst>
        <pc:picChg chg="add mod">
          <ac:chgData name="David Butler" userId="1d4169bac4fa5473" providerId="LiveId" clId="{0E9E1E0F-0C54-4430-8EE1-22FF9D49A200}" dt="2024-11-23T19:16:13.126" v="26" actId="26606"/>
          <ac:picMkLst>
            <pc:docMk/>
            <pc:sldMk cId="2426758723" sldId="285"/>
            <ac:picMk id="5" creationId="{68FF0F37-BC89-C09D-3A98-7F3663B65D57}"/>
          </ac:picMkLst>
        </pc:picChg>
      </pc:sldChg>
      <pc:sldChg chg="addSp delSp modSp add mod">
        <pc:chgData name="David Butler" userId="1d4169bac4fa5473" providerId="LiveId" clId="{0E9E1E0F-0C54-4430-8EE1-22FF9D49A200}" dt="2024-11-23T19:16:44.114" v="32" actId="14100"/>
        <pc:sldMkLst>
          <pc:docMk/>
          <pc:sldMk cId="1867236666" sldId="286"/>
        </pc:sldMkLst>
        <pc:picChg chg="add mod">
          <ac:chgData name="David Butler" userId="1d4169bac4fa5473" providerId="LiveId" clId="{0E9E1E0F-0C54-4430-8EE1-22FF9D49A200}" dt="2024-11-23T19:16:44.114" v="32" actId="14100"/>
          <ac:picMkLst>
            <pc:docMk/>
            <pc:sldMk cId="1867236666" sldId="286"/>
            <ac:picMk id="3" creationId="{3BC95D45-0D42-FE01-01E9-B99FB66C9144}"/>
          </ac:picMkLst>
        </pc:picChg>
        <pc:picChg chg="del">
          <ac:chgData name="David Butler" userId="1d4169bac4fa5473" providerId="LiveId" clId="{0E9E1E0F-0C54-4430-8EE1-22FF9D49A200}" dt="2024-11-23T19:16:21.697" v="29" actId="478"/>
          <ac:picMkLst>
            <pc:docMk/>
            <pc:sldMk cId="1867236666" sldId="286"/>
            <ac:picMk id="5" creationId="{515444EA-4A46-76DF-AD8D-93CAE028051B}"/>
          </ac:picMkLst>
        </pc:picChg>
      </pc:sldChg>
      <pc:sldChg chg="addSp delSp modSp add mod">
        <pc:chgData name="David Butler" userId="1d4169bac4fa5473" providerId="LiveId" clId="{0E9E1E0F-0C54-4430-8EE1-22FF9D49A200}" dt="2024-11-23T19:17:07.647" v="37" actId="26606"/>
        <pc:sldMkLst>
          <pc:docMk/>
          <pc:sldMk cId="1242052475" sldId="287"/>
        </pc:sldMkLst>
        <pc:picChg chg="add mod">
          <ac:chgData name="David Butler" userId="1d4169bac4fa5473" providerId="LiveId" clId="{0E9E1E0F-0C54-4430-8EE1-22FF9D49A200}" dt="2024-11-23T19:17:07.647" v="37" actId="26606"/>
          <ac:picMkLst>
            <pc:docMk/>
            <pc:sldMk cId="1242052475" sldId="287"/>
            <ac:picMk id="3" creationId="{5CCD9D47-7BD4-E7BA-2951-12543716F791}"/>
          </ac:picMkLst>
        </pc:picChg>
        <pc:picChg chg="del">
          <ac:chgData name="David Butler" userId="1d4169bac4fa5473" providerId="LiveId" clId="{0E9E1E0F-0C54-4430-8EE1-22FF9D49A200}" dt="2024-11-23T19:16:47.266" v="33" actId="478"/>
          <ac:picMkLst>
            <pc:docMk/>
            <pc:sldMk cId="1242052475" sldId="287"/>
            <ac:picMk id="5" creationId="{D4048DB7-632A-D514-C174-910FED41743C}"/>
          </ac:picMkLst>
        </pc:picChg>
      </pc:sldChg>
      <pc:sldChg chg="addSp modSp add mod">
        <pc:chgData name="David Butler" userId="1d4169bac4fa5473" providerId="LiveId" clId="{0E9E1E0F-0C54-4430-8EE1-22FF9D49A200}" dt="2024-11-23T19:18:07.694" v="49" actId="1076"/>
        <pc:sldMkLst>
          <pc:docMk/>
          <pc:sldMk cId="2430946756" sldId="288"/>
        </pc:sldMkLst>
        <pc:picChg chg="add mod">
          <ac:chgData name="David Butler" userId="1d4169bac4fa5473" providerId="LiveId" clId="{0E9E1E0F-0C54-4430-8EE1-22FF9D49A200}" dt="2024-11-23T19:17:31.188" v="42" actId="14100"/>
          <ac:picMkLst>
            <pc:docMk/>
            <pc:sldMk cId="2430946756" sldId="288"/>
            <ac:picMk id="3" creationId="{5D4D6C06-58A0-49C2-AD5F-3851D270740C}"/>
          </ac:picMkLst>
        </pc:picChg>
        <pc:picChg chg="add mod">
          <ac:chgData name="David Butler" userId="1d4169bac4fa5473" providerId="LiveId" clId="{0E9E1E0F-0C54-4430-8EE1-22FF9D49A200}" dt="2024-11-23T19:18:07.694" v="49" actId="1076"/>
          <ac:picMkLst>
            <pc:docMk/>
            <pc:sldMk cId="2430946756" sldId="288"/>
            <ac:picMk id="4" creationId="{27507746-158F-E108-FF21-BDCFB40DFBB2}"/>
          </ac:picMkLst>
        </pc:picChg>
      </pc:sldChg>
      <pc:sldChg chg="addSp delSp modSp add mod">
        <pc:chgData name="David Butler" userId="1d4169bac4fa5473" providerId="LiveId" clId="{0E9E1E0F-0C54-4430-8EE1-22FF9D49A200}" dt="2024-11-23T19:18:01.393" v="46" actId="21"/>
        <pc:sldMkLst>
          <pc:docMk/>
          <pc:sldMk cId="1906886897" sldId="289"/>
        </pc:sldMkLst>
        <pc:picChg chg="add del mod">
          <ac:chgData name="David Butler" userId="1d4169bac4fa5473" providerId="LiveId" clId="{0E9E1E0F-0C54-4430-8EE1-22FF9D49A200}" dt="2024-11-23T19:18:01.393" v="46" actId="21"/>
          <ac:picMkLst>
            <pc:docMk/>
            <pc:sldMk cId="1906886897" sldId="289"/>
            <ac:picMk id="3" creationId="{27507746-158F-E108-FF21-BDCFB40DFBB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EAA26A6-DEDB-5D40-6C96-95CD7F05D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91005"/>
            <a:ext cx="8178799" cy="347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C8C130-45E9-0870-F835-B5ADEAC28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21D70C-FCC1-406C-5AFF-8F7E65105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363853"/>
            <a:ext cx="8178799" cy="413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946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2314CB-5F95-3E56-E3CD-5511ECC5A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6BF269-8936-00D9-5B51-54DAC5838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374077"/>
            <a:ext cx="8178799" cy="410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886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873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8D1A1D-732F-8D87-985A-CF632E5FE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76312"/>
            <a:ext cx="8178799" cy="3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635AC2-826E-8CB3-1B55-AB436A4E6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92696"/>
            <a:ext cx="8121690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E2E181-DDC6-683E-E0A7-C3C23399A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24744"/>
            <a:ext cx="8640977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2BE48D-F72C-E61D-5E57-B1C3176B3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740219"/>
            <a:ext cx="8178799" cy="53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7AAD47-AE1F-E3BD-9DC4-8E2C112A1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728" y="643466"/>
            <a:ext cx="661254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D7586F-0854-5CF8-EFEC-AE25D2B77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04664"/>
            <a:ext cx="901370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758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C2A303-EC8E-1F40-0FC9-4608118CD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9835B38-2804-3B78-A8DC-894B35062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49160"/>
            <a:ext cx="8178799" cy="4559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36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37D295-4B45-84C1-E350-31DF5C1F1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61DEB4-A11A-FB1F-5B5A-59DA7DBFF0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386202"/>
            <a:ext cx="8178799" cy="208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52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11021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17</cp:revision>
  <dcterms:created xsi:type="dcterms:W3CDTF">2023-07-12T07:05:28Z</dcterms:created>
  <dcterms:modified xsi:type="dcterms:W3CDTF">2024-11-24T19:46:24Z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