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79" r:id="rId7"/>
    <p:sldId id="280" r:id="rId8"/>
    <p:sldId id="281" r:id="rId9"/>
    <p:sldId id="282" r:id="rId10"/>
    <p:sldId id="283" r:id="rId11"/>
    <p:sldId id="277" r:id="rId12"/>
    <p:sldId id="278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90D97D-7987-4E9A-9047-53061A9DE02A}" v="24" dt="2024-11-29T20:02:31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2138B77-4AEA-41FC-AF59-E88C14581254}"/>
    <pc:docChg chg="custSel addSld modSld">
      <pc:chgData name="David Butler" userId="1d4169bac4fa5473" providerId="LiveId" clId="{A2138B77-4AEA-41FC-AF59-E88C14581254}" dt="2024-11-29T19:08:25.490" v="16" actId="26606"/>
      <pc:docMkLst>
        <pc:docMk/>
      </pc:docMkLst>
      <pc:sldChg chg="addSp delSp modSp mod">
        <pc:chgData name="David Butler" userId="1d4169bac4fa5473" providerId="LiveId" clId="{A2138B77-4AEA-41FC-AF59-E88C14581254}" dt="2024-11-29T19:06:17.706" v="2" actId="26606"/>
        <pc:sldMkLst>
          <pc:docMk/>
          <pc:sldMk cId="3817742937" sldId="270"/>
        </pc:sldMkLst>
        <pc:picChg chg="add mod">
          <ac:chgData name="David Butler" userId="1d4169bac4fa5473" providerId="LiveId" clId="{A2138B77-4AEA-41FC-AF59-E88C14581254}" dt="2024-11-29T19:06:17.706" v="2" actId="26606"/>
          <ac:picMkLst>
            <pc:docMk/>
            <pc:sldMk cId="3817742937" sldId="270"/>
            <ac:picMk id="3" creationId="{7B3C5474-175A-1BE3-150B-B77FC4467B76}"/>
          </ac:picMkLst>
        </pc:picChg>
        <pc:picChg chg="del">
          <ac:chgData name="David Butler" userId="1d4169bac4fa5473" providerId="LiveId" clId="{A2138B77-4AEA-41FC-AF59-E88C14581254}" dt="2024-11-29T19:06:14.708" v="0" actId="478"/>
          <ac:picMkLst>
            <pc:docMk/>
            <pc:sldMk cId="3817742937" sldId="270"/>
            <ac:picMk id="4" creationId="{6C16EABF-1676-35F4-0DE4-244EC92E6047}"/>
          </ac:picMkLst>
        </pc:picChg>
      </pc:sldChg>
      <pc:sldChg chg="addSp delSp modSp mod">
        <pc:chgData name="David Butler" userId="1d4169bac4fa5473" providerId="LiveId" clId="{A2138B77-4AEA-41FC-AF59-E88C14581254}" dt="2024-11-29T19:06:49.243" v="5" actId="26606"/>
        <pc:sldMkLst>
          <pc:docMk/>
          <pc:sldMk cId="4264575198" sldId="271"/>
        </pc:sldMkLst>
        <pc:picChg chg="add mod">
          <ac:chgData name="David Butler" userId="1d4169bac4fa5473" providerId="LiveId" clId="{A2138B77-4AEA-41FC-AF59-E88C14581254}" dt="2024-11-29T19:06:49.243" v="5" actId="26606"/>
          <ac:picMkLst>
            <pc:docMk/>
            <pc:sldMk cId="4264575198" sldId="271"/>
            <ac:picMk id="3" creationId="{9EB7C85E-6779-47DF-72A6-E9D6763797FF}"/>
          </ac:picMkLst>
        </pc:picChg>
        <pc:picChg chg="del">
          <ac:chgData name="David Butler" userId="1d4169bac4fa5473" providerId="LiveId" clId="{A2138B77-4AEA-41FC-AF59-E88C14581254}" dt="2024-11-29T19:06:21.329" v="3" actId="478"/>
          <ac:picMkLst>
            <pc:docMk/>
            <pc:sldMk cId="4264575198" sldId="271"/>
            <ac:picMk id="4" creationId="{0EB599B3-DB1C-4B23-DA78-711703A89B03}"/>
          </ac:picMkLst>
        </pc:picChg>
      </pc:sldChg>
      <pc:sldChg chg="addSp delSp mod">
        <pc:chgData name="David Butler" userId="1d4169bac4fa5473" providerId="LiveId" clId="{A2138B77-4AEA-41FC-AF59-E88C14581254}" dt="2024-11-29T19:08:09.580" v="14" actId="22"/>
        <pc:sldMkLst>
          <pc:docMk/>
          <pc:sldMk cId="1538422503" sldId="272"/>
        </pc:sldMkLst>
        <pc:picChg chg="add">
          <ac:chgData name="David Butler" userId="1d4169bac4fa5473" providerId="LiveId" clId="{A2138B77-4AEA-41FC-AF59-E88C14581254}" dt="2024-11-29T19:08:09.580" v="14" actId="22"/>
          <ac:picMkLst>
            <pc:docMk/>
            <pc:sldMk cId="1538422503" sldId="272"/>
            <ac:picMk id="3" creationId="{8A07ABF0-B877-F183-DD54-FBB59B1B40F6}"/>
          </ac:picMkLst>
        </pc:picChg>
        <pc:picChg chg="del">
          <ac:chgData name="David Butler" userId="1d4169bac4fa5473" providerId="LiveId" clId="{A2138B77-4AEA-41FC-AF59-E88C14581254}" dt="2024-11-29T19:07:45.021" v="12" actId="478"/>
          <ac:picMkLst>
            <pc:docMk/>
            <pc:sldMk cId="1538422503" sldId="272"/>
            <ac:picMk id="4" creationId="{8EBCBB12-68CC-5D4C-A29C-6DAF3EB568F7}"/>
          </ac:picMkLst>
        </pc:picChg>
      </pc:sldChg>
      <pc:sldChg chg="addSp delSp mod">
        <pc:chgData name="David Butler" userId="1d4169bac4fa5473" providerId="LiveId" clId="{A2138B77-4AEA-41FC-AF59-E88C14581254}" dt="2024-11-29T19:07:05.657" v="7" actId="22"/>
        <pc:sldMkLst>
          <pc:docMk/>
          <pc:sldMk cId="3260799706" sldId="277"/>
        </pc:sldMkLst>
        <pc:picChg chg="add">
          <ac:chgData name="David Butler" userId="1d4169bac4fa5473" providerId="LiveId" clId="{A2138B77-4AEA-41FC-AF59-E88C14581254}" dt="2024-11-29T19:07:05.657" v="7" actId="22"/>
          <ac:picMkLst>
            <pc:docMk/>
            <pc:sldMk cId="3260799706" sldId="277"/>
            <ac:picMk id="3" creationId="{D02E97BB-A0B5-5BD3-1606-D559B2ABB06F}"/>
          </ac:picMkLst>
        </pc:picChg>
        <pc:picChg chg="del">
          <ac:chgData name="David Butler" userId="1d4169bac4fa5473" providerId="LiveId" clId="{A2138B77-4AEA-41FC-AF59-E88C14581254}" dt="2024-11-29T19:06:52.118" v="6" actId="478"/>
          <ac:picMkLst>
            <pc:docMk/>
            <pc:sldMk cId="3260799706" sldId="277"/>
            <ac:picMk id="4" creationId="{CB35B424-CD50-5E3D-8169-147A4A2C265E}"/>
          </ac:picMkLst>
        </pc:picChg>
      </pc:sldChg>
      <pc:sldChg chg="addSp delSp mod">
        <pc:chgData name="David Butler" userId="1d4169bac4fa5473" providerId="LiveId" clId="{A2138B77-4AEA-41FC-AF59-E88C14581254}" dt="2024-11-29T19:07:21.944" v="9" actId="22"/>
        <pc:sldMkLst>
          <pc:docMk/>
          <pc:sldMk cId="4274236073" sldId="278"/>
        </pc:sldMkLst>
        <pc:picChg chg="add">
          <ac:chgData name="David Butler" userId="1d4169bac4fa5473" providerId="LiveId" clId="{A2138B77-4AEA-41FC-AF59-E88C14581254}" dt="2024-11-29T19:07:21.944" v="9" actId="22"/>
          <ac:picMkLst>
            <pc:docMk/>
            <pc:sldMk cId="4274236073" sldId="278"/>
            <ac:picMk id="3" creationId="{D6A3313A-9343-C013-8B6C-D21D11785820}"/>
          </ac:picMkLst>
        </pc:picChg>
        <pc:picChg chg="del">
          <ac:chgData name="David Butler" userId="1d4169bac4fa5473" providerId="LiveId" clId="{A2138B77-4AEA-41FC-AF59-E88C14581254}" dt="2024-11-29T19:07:10.204" v="8" actId="478"/>
          <ac:picMkLst>
            <pc:docMk/>
            <pc:sldMk cId="4274236073" sldId="278"/>
            <ac:picMk id="5" creationId="{7C752261-0C6C-A768-1EE4-3F1DAD6161F0}"/>
          </ac:picMkLst>
        </pc:picChg>
      </pc:sldChg>
      <pc:sldChg chg="addSp delSp mod">
        <pc:chgData name="David Butler" userId="1d4169bac4fa5473" providerId="LiveId" clId="{A2138B77-4AEA-41FC-AF59-E88C14581254}" dt="2024-11-29T19:07:41.515" v="11" actId="22"/>
        <pc:sldMkLst>
          <pc:docMk/>
          <pc:sldMk cId="508256343" sldId="279"/>
        </pc:sldMkLst>
        <pc:picChg chg="add">
          <ac:chgData name="David Butler" userId="1d4169bac4fa5473" providerId="LiveId" clId="{A2138B77-4AEA-41FC-AF59-E88C14581254}" dt="2024-11-29T19:07:41.515" v="11" actId="22"/>
          <ac:picMkLst>
            <pc:docMk/>
            <pc:sldMk cId="508256343" sldId="279"/>
            <ac:picMk id="3" creationId="{57C9B98F-3381-F596-8583-0AC2F7C53CC9}"/>
          </ac:picMkLst>
        </pc:picChg>
        <pc:picChg chg="del">
          <ac:chgData name="David Butler" userId="1d4169bac4fa5473" providerId="LiveId" clId="{A2138B77-4AEA-41FC-AF59-E88C14581254}" dt="2024-11-29T19:07:40.971" v="10" actId="478"/>
          <ac:picMkLst>
            <pc:docMk/>
            <pc:sldMk cId="508256343" sldId="279"/>
            <ac:picMk id="4" creationId="{8CBD0DDB-99F4-A795-A5B5-36E3230AFEF1}"/>
          </ac:picMkLst>
        </pc:picChg>
      </pc:sldChg>
      <pc:sldChg chg="addSp modSp add mod">
        <pc:chgData name="David Butler" userId="1d4169bac4fa5473" providerId="LiveId" clId="{A2138B77-4AEA-41FC-AF59-E88C14581254}" dt="2024-11-29T19:08:25.490" v="16" actId="26606"/>
        <pc:sldMkLst>
          <pc:docMk/>
          <pc:sldMk cId="2443595484" sldId="280"/>
        </pc:sldMkLst>
        <pc:picChg chg="add mod">
          <ac:chgData name="David Butler" userId="1d4169bac4fa5473" providerId="LiveId" clId="{A2138B77-4AEA-41FC-AF59-E88C14581254}" dt="2024-11-29T19:08:25.490" v="16" actId="26606"/>
          <ac:picMkLst>
            <pc:docMk/>
            <pc:sldMk cId="2443595484" sldId="280"/>
            <ac:picMk id="3" creationId="{97855382-4FDB-5F4A-BFBA-22A8826B83CE}"/>
          </ac:picMkLst>
        </pc:picChg>
      </pc:sldChg>
    </pc:docChg>
  </pc:docChgLst>
  <pc:docChgLst>
    <pc:chgData name="David Butler" userId="1d4169bac4fa5473" providerId="LiveId" clId="{4BD070D7-36B4-4C43-9F77-E465392A106D}"/>
    <pc:docChg chg="custSel delSld modSld">
      <pc:chgData name="David Butler" userId="1d4169bac4fa5473" providerId="LiveId" clId="{4BD070D7-36B4-4C43-9F77-E465392A106D}" dt="2024-11-24T19:25:10.492" v="28" actId="47"/>
      <pc:docMkLst>
        <pc:docMk/>
      </pc:docMkLst>
      <pc:sldChg chg="del">
        <pc:chgData name="David Butler" userId="1d4169bac4fa5473" providerId="LiveId" clId="{4BD070D7-36B4-4C43-9F77-E465392A106D}" dt="2024-11-24T19:25:07.131" v="25" actId="47"/>
        <pc:sldMkLst>
          <pc:docMk/>
          <pc:sldMk cId="617797291" sldId="269"/>
        </pc:sldMkLst>
      </pc:sldChg>
      <pc:sldChg chg="addSp delSp modSp mod setBg">
        <pc:chgData name="David Butler" userId="1d4169bac4fa5473" providerId="LiveId" clId="{4BD070D7-36B4-4C43-9F77-E465392A106D}" dt="2024-11-24T19:23:20.040" v="2" actId="26606"/>
        <pc:sldMkLst>
          <pc:docMk/>
          <pc:sldMk cId="3817742937" sldId="270"/>
        </pc:sldMkLst>
        <pc:picChg chg="del">
          <ac:chgData name="David Butler" userId="1d4169bac4fa5473" providerId="LiveId" clId="{4BD070D7-36B4-4C43-9F77-E465392A106D}" dt="2024-11-24T19:23:11.622" v="0" actId="478"/>
          <ac:picMkLst>
            <pc:docMk/>
            <pc:sldMk cId="3817742937" sldId="270"/>
            <ac:picMk id="3" creationId="{87A6E6FD-2022-D950-6D11-9403FD5DC7DF}"/>
          </ac:picMkLst>
        </pc:picChg>
        <pc:picChg chg="add mod">
          <ac:chgData name="David Butler" userId="1d4169bac4fa5473" providerId="LiveId" clId="{4BD070D7-36B4-4C43-9F77-E465392A106D}" dt="2024-11-24T19:23:20.040" v="2" actId="26606"/>
          <ac:picMkLst>
            <pc:docMk/>
            <pc:sldMk cId="3817742937" sldId="270"/>
            <ac:picMk id="4" creationId="{6C16EABF-1676-35F4-0DE4-244EC92E6047}"/>
          </ac:picMkLst>
        </pc:picChg>
      </pc:sldChg>
      <pc:sldChg chg="addSp delSp modSp mod setBg">
        <pc:chgData name="David Butler" userId="1d4169bac4fa5473" providerId="LiveId" clId="{4BD070D7-36B4-4C43-9F77-E465392A106D}" dt="2024-11-24T19:23:42.794" v="7" actId="26606"/>
        <pc:sldMkLst>
          <pc:docMk/>
          <pc:sldMk cId="4264575198" sldId="271"/>
        </pc:sldMkLst>
        <pc:picChg chg="del mod">
          <ac:chgData name="David Butler" userId="1d4169bac4fa5473" providerId="LiveId" clId="{4BD070D7-36B4-4C43-9F77-E465392A106D}" dt="2024-11-24T19:23:24.892" v="5" actId="478"/>
          <ac:picMkLst>
            <pc:docMk/>
            <pc:sldMk cId="4264575198" sldId="271"/>
            <ac:picMk id="3" creationId="{E47F89F4-5074-5F0A-02A4-164C1B34CA4D}"/>
          </ac:picMkLst>
        </pc:picChg>
        <pc:picChg chg="add mod">
          <ac:chgData name="David Butler" userId="1d4169bac4fa5473" providerId="LiveId" clId="{4BD070D7-36B4-4C43-9F77-E465392A106D}" dt="2024-11-24T19:23:42.794" v="7" actId="26606"/>
          <ac:picMkLst>
            <pc:docMk/>
            <pc:sldMk cId="4264575198" sldId="271"/>
            <ac:picMk id="4" creationId="{0EB599B3-DB1C-4B23-DA78-711703A89B03}"/>
          </ac:picMkLst>
        </pc:picChg>
        <pc:picChg chg="del">
          <ac:chgData name="David Butler" userId="1d4169bac4fa5473" providerId="LiveId" clId="{4BD070D7-36B4-4C43-9F77-E465392A106D}" dt="2024-11-24T19:23:23.863" v="3" actId="478"/>
          <ac:picMkLst>
            <pc:docMk/>
            <pc:sldMk cId="4264575198" sldId="271"/>
            <ac:picMk id="7" creationId="{FD156BC0-1168-AB8F-E548-6D122EDA0082}"/>
          </ac:picMkLst>
        </pc:picChg>
      </pc:sldChg>
      <pc:sldChg chg="addSp delSp modSp mod setBg">
        <pc:chgData name="David Butler" userId="1d4169bac4fa5473" providerId="LiveId" clId="{4BD070D7-36B4-4C43-9F77-E465392A106D}" dt="2024-11-24T19:24:58.363" v="24" actId="26606"/>
        <pc:sldMkLst>
          <pc:docMk/>
          <pc:sldMk cId="1538422503" sldId="272"/>
        </pc:sldMkLst>
        <pc:picChg chg="del">
          <ac:chgData name="David Butler" userId="1d4169bac4fa5473" providerId="LiveId" clId="{4BD070D7-36B4-4C43-9F77-E465392A106D}" dt="2024-11-24T19:24:43.303" v="22" actId="478"/>
          <ac:picMkLst>
            <pc:docMk/>
            <pc:sldMk cId="1538422503" sldId="272"/>
            <ac:picMk id="3" creationId="{129799DC-D62B-8EE0-02D6-5605526680B5}"/>
          </ac:picMkLst>
        </pc:picChg>
        <pc:picChg chg="add mod">
          <ac:chgData name="David Butler" userId="1d4169bac4fa5473" providerId="LiveId" clId="{4BD070D7-36B4-4C43-9F77-E465392A106D}" dt="2024-11-24T19:24:58.363" v="24" actId="26606"/>
          <ac:picMkLst>
            <pc:docMk/>
            <pc:sldMk cId="1538422503" sldId="272"/>
            <ac:picMk id="4" creationId="{8EBCBB12-68CC-5D4C-A29C-6DAF3EB568F7}"/>
          </ac:picMkLst>
        </pc:picChg>
      </pc:sldChg>
      <pc:sldChg chg="del">
        <pc:chgData name="David Butler" userId="1d4169bac4fa5473" providerId="LiveId" clId="{4BD070D7-36B4-4C43-9F77-E465392A106D}" dt="2024-11-24T19:25:10.492" v="28" actId="47"/>
        <pc:sldMkLst>
          <pc:docMk/>
          <pc:sldMk cId="4101608324" sldId="273"/>
        </pc:sldMkLst>
      </pc:sldChg>
      <pc:sldChg chg="del">
        <pc:chgData name="David Butler" userId="1d4169bac4fa5473" providerId="LiveId" clId="{4BD070D7-36B4-4C43-9F77-E465392A106D}" dt="2024-11-24T19:25:09.301" v="27" actId="47"/>
        <pc:sldMkLst>
          <pc:docMk/>
          <pc:sldMk cId="273576596" sldId="274"/>
        </pc:sldMkLst>
      </pc:sldChg>
      <pc:sldChg chg="del">
        <pc:chgData name="David Butler" userId="1d4169bac4fa5473" providerId="LiveId" clId="{4BD070D7-36B4-4C43-9F77-E465392A106D}" dt="2024-11-24T19:25:08.341" v="26" actId="47"/>
        <pc:sldMkLst>
          <pc:docMk/>
          <pc:sldMk cId="355815381" sldId="275"/>
        </pc:sldMkLst>
      </pc:sldChg>
      <pc:sldChg chg="addSp delSp modSp mod setBg">
        <pc:chgData name="David Butler" userId="1d4169bac4fa5473" providerId="LiveId" clId="{4BD070D7-36B4-4C43-9F77-E465392A106D}" dt="2024-11-24T19:24:02.322" v="12" actId="26606"/>
        <pc:sldMkLst>
          <pc:docMk/>
          <pc:sldMk cId="3260799706" sldId="277"/>
        </pc:sldMkLst>
        <pc:picChg chg="del mod">
          <ac:chgData name="David Butler" userId="1d4169bac4fa5473" providerId="LiveId" clId="{4BD070D7-36B4-4C43-9F77-E465392A106D}" dt="2024-11-24T19:23:45.700" v="9" actId="478"/>
          <ac:picMkLst>
            <pc:docMk/>
            <pc:sldMk cId="3260799706" sldId="277"/>
            <ac:picMk id="3" creationId="{BAC128E3-EB89-BC13-6037-1038AFFECC0B}"/>
          </ac:picMkLst>
        </pc:picChg>
        <pc:picChg chg="add mod">
          <ac:chgData name="David Butler" userId="1d4169bac4fa5473" providerId="LiveId" clId="{4BD070D7-36B4-4C43-9F77-E465392A106D}" dt="2024-11-24T19:24:02.322" v="12" actId="26606"/>
          <ac:picMkLst>
            <pc:docMk/>
            <pc:sldMk cId="3260799706" sldId="277"/>
            <ac:picMk id="4" creationId="{CB35B424-CD50-5E3D-8169-147A4A2C265E}"/>
          </ac:picMkLst>
        </pc:picChg>
        <pc:picChg chg="del">
          <ac:chgData name="David Butler" userId="1d4169bac4fa5473" providerId="LiveId" clId="{4BD070D7-36B4-4C43-9F77-E465392A106D}" dt="2024-11-24T19:23:46.381" v="10" actId="478"/>
          <ac:picMkLst>
            <pc:docMk/>
            <pc:sldMk cId="3260799706" sldId="277"/>
            <ac:picMk id="7" creationId="{17C1B957-3079-BC55-222C-63E3F1026992}"/>
          </ac:picMkLst>
        </pc:picChg>
      </pc:sldChg>
      <pc:sldChg chg="addSp delSp modSp mod setBg">
        <pc:chgData name="David Butler" userId="1d4169bac4fa5473" providerId="LiveId" clId="{4BD070D7-36B4-4C43-9F77-E465392A106D}" dt="2024-11-24T19:24:19.919" v="17" actId="26606"/>
        <pc:sldMkLst>
          <pc:docMk/>
          <pc:sldMk cId="4274236073" sldId="278"/>
        </pc:sldMkLst>
        <pc:picChg chg="del mod">
          <ac:chgData name="David Butler" userId="1d4169bac4fa5473" providerId="LiveId" clId="{4BD070D7-36B4-4C43-9F77-E465392A106D}" dt="2024-11-24T19:24:05.913" v="14" actId="478"/>
          <ac:picMkLst>
            <pc:docMk/>
            <pc:sldMk cId="4274236073" sldId="278"/>
            <ac:picMk id="3" creationId="{B6EA94BC-425A-6AC2-5E47-B7FD67AFDBCA}"/>
          </ac:picMkLst>
        </pc:picChg>
        <pc:picChg chg="del">
          <ac:chgData name="David Butler" userId="1d4169bac4fa5473" providerId="LiveId" clId="{4BD070D7-36B4-4C43-9F77-E465392A106D}" dt="2024-11-24T19:24:06.791" v="15" actId="478"/>
          <ac:picMkLst>
            <pc:docMk/>
            <pc:sldMk cId="4274236073" sldId="278"/>
            <ac:picMk id="4" creationId="{943BCAFF-B520-B341-7AFA-4E27685B39E4}"/>
          </ac:picMkLst>
        </pc:picChg>
        <pc:picChg chg="add mod">
          <ac:chgData name="David Butler" userId="1d4169bac4fa5473" providerId="LiveId" clId="{4BD070D7-36B4-4C43-9F77-E465392A106D}" dt="2024-11-24T19:24:19.919" v="17" actId="26606"/>
          <ac:picMkLst>
            <pc:docMk/>
            <pc:sldMk cId="4274236073" sldId="278"/>
            <ac:picMk id="5" creationId="{7C752261-0C6C-A768-1EE4-3F1DAD6161F0}"/>
          </ac:picMkLst>
        </pc:picChg>
      </pc:sldChg>
      <pc:sldChg chg="addSp delSp modSp mod setBg">
        <pc:chgData name="David Butler" userId="1d4169bac4fa5473" providerId="LiveId" clId="{4BD070D7-36B4-4C43-9F77-E465392A106D}" dt="2024-11-24T19:24:39.845" v="21" actId="26606"/>
        <pc:sldMkLst>
          <pc:docMk/>
          <pc:sldMk cId="508256343" sldId="279"/>
        </pc:sldMkLst>
        <pc:picChg chg="del">
          <ac:chgData name="David Butler" userId="1d4169bac4fa5473" providerId="LiveId" clId="{4BD070D7-36B4-4C43-9F77-E465392A106D}" dt="2024-11-24T19:24:24.232" v="19" actId="478"/>
          <ac:picMkLst>
            <pc:docMk/>
            <pc:sldMk cId="508256343" sldId="279"/>
            <ac:picMk id="3" creationId="{4134E8B4-1E60-1D94-6E80-1D9E64F9C229}"/>
          </ac:picMkLst>
        </pc:picChg>
        <pc:picChg chg="add mod">
          <ac:chgData name="David Butler" userId="1d4169bac4fa5473" providerId="LiveId" clId="{4BD070D7-36B4-4C43-9F77-E465392A106D}" dt="2024-11-24T19:24:39.845" v="21" actId="26606"/>
          <ac:picMkLst>
            <pc:docMk/>
            <pc:sldMk cId="508256343" sldId="279"/>
            <ac:picMk id="4" creationId="{8CBD0DDB-99F4-A795-A5B5-36E3230AFEF1}"/>
          </ac:picMkLst>
        </pc:picChg>
        <pc:picChg chg="del">
          <ac:chgData name="David Butler" userId="1d4169bac4fa5473" providerId="LiveId" clId="{4BD070D7-36B4-4C43-9F77-E465392A106D}" dt="2024-11-24T19:24:23.599" v="18" actId="478"/>
          <ac:picMkLst>
            <pc:docMk/>
            <pc:sldMk cId="508256343" sldId="279"/>
            <ac:picMk id="5" creationId="{F19EE0DD-7B4F-C35E-15F4-B211CF566ACB}"/>
          </ac:picMkLst>
        </pc:picChg>
      </pc:sldChg>
    </pc:docChg>
  </pc:docChgLst>
  <pc:docChgLst>
    <pc:chgData name="David Butler" userId="1d4169bac4fa5473" providerId="LiveId" clId="{A790D97D-7987-4E9A-9047-53061A9DE02A}"/>
    <pc:docChg chg="undo custSel addSld delSld modSld">
      <pc:chgData name="David Butler" userId="1d4169bac4fa5473" providerId="LiveId" clId="{A790D97D-7987-4E9A-9047-53061A9DE02A}" dt="2024-11-29T20:06:46.131" v="299" actId="1076"/>
      <pc:docMkLst>
        <pc:docMk/>
      </pc:docMkLst>
      <pc:sldChg chg="addSp delSp modSp mod">
        <pc:chgData name="David Butler" userId="1d4169bac4fa5473" providerId="LiveId" clId="{A790D97D-7987-4E9A-9047-53061A9DE02A}" dt="2024-11-29T20:04:20.960" v="225" actId="1076"/>
        <pc:sldMkLst>
          <pc:docMk/>
          <pc:sldMk cId="4264575198" sldId="271"/>
        </pc:sldMkLst>
        <pc:spChg chg="add mod">
          <ac:chgData name="David Butler" userId="1d4169bac4fa5473" providerId="LiveId" clId="{A790D97D-7987-4E9A-9047-53061A9DE02A}" dt="2024-11-29T19:57:08.656" v="69" actId="1076"/>
          <ac:spMkLst>
            <pc:docMk/>
            <pc:sldMk cId="4264575198" sldId="271"/>
            <ac:spMk id="7" creationId="{D5CE81E2-BADD-285F-F88C-A96C7E143D64}"/>
          </ac:spMkLst>
        </pc:spChg>
        <pc:spChg chg="add mod">
          <ac:chgData name="David Butler" userId="1d4169bac4fa5473" providerId="LiveId" clId="{A790D97D-7987-4E9A-9047-53061A9DE02A}" dt="2024-11-29T19:57:18.632" v="72" actId="1076"/>
          <ac:spMkLst>
            <pc:docMk/>
            <pc:sldMk cId="4264575198" sldId="271"/>
            <ac:spMk id="8" creationId="{D1E7EC71-6067-DE6F-B510-4B90C475B694}"/>
          </ac:spMkLst>
        </pc:spChg>
        <pc:spChg chg="add mod">
          <ac:chgData name="David Butler" userId="1d4169bac4fa5473" providerId="LiveId" clId="{A790D97D-7987-4E9A-9047-53061A9DE02A}" dt="2024-11-29T19:57:29.298" v="77" actId="20577"/>
          <ac:spMkLst>
            <pc:docMk/>
            <pc:sldMk cId="4264575198" sldId="271"/>
            <ac:spMk id="9" creationId="{20DEBEE7-7E04-8FE4-8DBF-07354A0818A6}"/>
          </ac:spMkLst>
        </pc:spChg>
        <pc:spChg chg="add mod">
          <ac:chgData name="David Butler" userId="1d4169bac4fa5473" providerId="LiveId" clId="{A790D97D-7987-4E9A-9047-53061A9DE02A}" dt="2024-11-29T20:02:51.088" v="182" actId="1076"/>
          <ac:spMkLst>
            <pc:docMk/>
            <pc:sldMk cId="4264575198" sldId="271"/>
            <ac:spMk id="10" creationId="{6A1436A1-32C8-AF81-CFE6-9D0F68D1D5B5}"/>
          </ac:spMkLst>
        </pc:spChg>
        <pc:spChg chg="add mod">
          <ac:chgData name="David Butler" userId="1d4169bac4fa5473" providerId="LiveId" clId="{A790D97D-7987-4E9A-9047-53061A9DE02A}" dt="2024-11-29T19:57:38.406" v="80" actId="20577"/>
          <ac:spMkLst>
            <pc:docMk/>
            <pc:sldMk cId="4264575198" sldId="271"/>
            <ac:spMk id="11" creationId="{C9312245-9465-5191-E6C8-72FA013B100C}"/>
          </ac:spMkLst>
        </pc:spChg>
        <pc:spChg chg="add mod">
          <ac:chgData name="David Butler" userId="1d4169bac4fa5473" providerId="LiveId" clId="{A790D97D-7987-4E9A-9047-53061A9DE02A}" dt="2024-11-29T19:58:59.266" v="104" actId="20577"/>
          <ac:spMkLst>
            <pc:docMk/>
            <pc:sldMk cId="4264575198" sldId="271"/>
            <ac:spMk id="12" creationId="{7C91D973-2FF6-4290-6C68-1BC80A9C1166}"/>
          </ac:spMkLst>
        </pc:spChg>
        <pc:spChg chg="add mod">
          <ac:chgData name="David Butler" userId="1d4169bac4fa5473" providerId="LiveId" clId="{A790D97D-7987-4E9A-9047-53061A9DE02A}" dt="2024-11-29T19:59:49.873" v="122" actId="1076"/>
          <ac:spMkLst>
            <pc:docMk/>
            <pc:sldMk cId="4264575198" sldId="271"/>
            <ac:spMk id="13" creationId="{1049C955-4B2F-65D7-470A-9083BBC313A1}"/>
          </ac:spMkLst>
        </pc:spChg>
        <pc:spChg chg="add mod">
          <ac:chgData name="David Butler" userId="1d4169bac4fa5473" providerId="LiveId" clId="{A790D97D-7987-4E9A-9047-53061A9DE02A}" dt="2024-11-29T19:58:46.932" v="100" actId="20577"/>
          <ac:spMkLst>
            <pc:docMk/>
            <pc:sldMk cId="4264575198" sldId="271"/>
            <ac:spMk id="14" creationId="{73EAEC1D-2CB0-8A55-D418-CDC31E0DD6BC}"/>
          </ac:spMkLst>
        </pc:spChg>
        <pc:spChg chg="add mod">
          <ac:chgData name="David Butler" userId="1d4169bac4fa5473" providerId="LiveId" clId="{A790D97D-7987-4E9A-9047-53061A9DE02A}" dt="2024-11-29T20:02:04.419" v="170" actId="20577"/>
          <ac:spMkLst>
            <pc:docMk/>
            <pc:sldMk cId="4264575198" sldId="271"/>
            <ac:spMk id="15" creationId="{7CB83E40-31F6-481A-B27C-223D4235CD70}"/>
          </ac:spMkLst>
        </pc:spChg>
        <pc:spChg chg="add mod">
          <ac:chgData name="David Butler" userId="1d4169bac4fa5473" providerId="LiveId" clId="{A790D97D-7987-4E9A-9047-53061A9DE02A}" dt="2024-11-29T20:01:06.506" v="146" actId="20577"/>
          <ac:spMkLst>
            <pc:docMk/>
            <pc:sldMk cId="4264575198" sldId="271"/>
            <ac:spMk id="25" creationId="{ECACAF3A-8B87-A071-AC7C-E3BD6B88669A}"/>
          </ac:spMkLst>
        </pc:spChg>
        <pc:spChg chg="add mod">
          <ac:chgData name="David Butler" userId="1d4169bac4fa5473" providerId="LiveId" clId="{A790D97D-7987-4E9A-9047-53061A9DE02A}" dt="2024-11-29T20:01:32.583" v="157" actId="20577"/>
          <ac:spMkLst>
            <pc:docMk/>
            <pc:sldMk cId="4264575198" sldId="271"/>
            <ac:spMk id="26" creationId="{08E735C1-DF4F-D4A7-DBB0-22AB86D6A4A0}"/>
          </ac:spMkLst>
        </pc:spChg>
        <pc:spChg chg="add mod">
          <ac:chgData name="David Butler" userId="1d4169bac4fa5473" providerId="LiveId" clId="{A790D97D-7987-4E9A-9047-53061A9DE02A}" dt="2024-11-29T20:01:46.673" v="162" actId="1076"/>
          <ac:spMkLst>
            <pc:docMk/>
            <pc:sldMk cId="4264575198" sldId="271"/>
            <ac:spMk id="27" creationId="{570EC684-0A22-6065-1E44-E93040DDF014}"/>
          </ac:spMkLst>
        </pc:spChg>
        <pc:spChg chg="add mod">
          <ac:chgData name="David Butler" userId="1d4169bac4fa5473" providerId="LiveId" clId="{A790D97D-7987-4E9A-9047-53061A9DE02A}" dt="2024-11-29T20:01:23.241" v="153" actId="1076"/>
          <ac:spMkLst>
            <pc:docMk/>
            <pc:sldMk cId="4264575198" sldId="271"/>
            <ac:spMk id="28" creationId="{F23D2558-B76E-6329-74CC-093363D67A18}"/>
          </ac:spMkLst>
        </pc:spChg>
        <pc:spChg chg="add mod">
          <ac:chgData name="David Butler" userId="1d4169bac4fa5473" providerId="LiveId" clId="{A790D97D-7987-4E9A-9047-53061A9DE02A}" dt="2024-11-29T20:02:43.645" v="178" actId="14100"/>
          <ac:spMkLst>
            <pc:docMk/>
            <pc:sldMk cId="4264575198" sldId="271"/>
            <ac:spMk id="29" creationId="{B8C51762-0658-5CD6-3E9C-3F3EEF1F0343}"/>
          </ac:spMkLst>
        </pc:spChg>
        <pc:picChg chg="add mod modCrop">
          <ac:chgData name="David Butler" userId="1d4169bac4fa5473" providerId="LiveId" clId="{A790D97D-7987-4E9A-9047-53061A9DE02A}" dt="2024-11-29T19:57:40.483" v="81" actId="1076"/>
          <ac:picMkLst>
            <pc:docMk/>
            <pc:sldMk cId="4264575198" sldId="271"/>
            <ac:picMk id="2" creationId="{D02E97BB-A0B5-5BD3-1606-D559B2ABB06F}"/>
          </ac:picMkLst>
        </pc:picChg>
        <pc:picChg chg="mod modCrop">
          <ac:chgData name="David Butler" userId="1d4169bac4fa5473" providerId="LiveId" clId="{A790D97D-7987-4E9A-9047-53061A9DE02A}" dt="2024-11-29T19:57:09.838" v="70" actId="1076"/>
          <ac:picMkLst>
            <pc:docMk/>
            <pc:sldMk cId="4264575198" sldId="271"/>
            <ac:picMk id="3" creationId="{9EB7C85E-6779-47DF-72A6-E9D6763797FF}"/>
          </ac:picMkLst>
        </pc:picChg>
        <pc:picChg chg="add mod modCrop">
          <ac:chgData name="David Butler" userId="1d4169bac4fa5473" providerId="LiveId" clId="{A790D97D-7987-4E9A-9047-53061A9DE02A}" dt="2024-11-29T19:59:51.330" v="123" actId="1076"/>
          <ac:picMkLst>
            <pc:docMk/>
            <pc:sldMk cId="4264575198" sldId="271"/>
            <ac:picMk id="4" creationId="{D6A3313A-9343-C013-8B6C-D21D11785820}"/>
          </ac:picMkLst>
        </pc:picChg>
        <pc:picChg chg="add mod modCrop">
          <ac:chgData name="David Butler" userId="1d4169bac4fa5473" providerId="LiveId" clId="{A790D97D-7987-4E9A-9047-53061A9DE02A}" dt="2024-11-29T19:57:26.608" v="76" actId="1076"/>
          <ac:picMkLst>
            <pc:docMk/>
            <pc:sldMk cId="4264575198" sldId="271"/>
            <ac:picMk id="5" creationId="{9D62B212-E551-300E-4E87-746852CA241B}"/>
          </ac:picMkLst>
        </pc:picChg>
        <pc:picChg chg="add mod modCrop">
          <ac:chgData name="David Butler" userId="1d4169bac4fa5473" providerId="LiveId" clId="{A790D97D-7987-4E9A-9047-53061A9DE02A}" dt="2024-11-29T19:57:31.355" v="78" actId="1076"/>
          <ac:picMkLst>
            <pc:docMk/>
            <pc:sldMk cId="4264575198" sldId="271"/>
            <ac:picMk id="6" creationId="{EE67733B-4129-2471-4454-04FD2D9320EE}"/>
          </ac:picMkLst>
        </pc:picChg>
        <pc:picChg chg="add del mod">
          <ac:chgData name="David Butler" userId="1d4169bac4fa5473" providerId="LiveId" clId="{A790D97D-7987-4E9A-9047-53061A9DE02A}" dt="2024-11-29T19:57:55.965" v="84" actId="478"/>
          <ac:picMkLst>
            <pc:docMk/>
            <pc:sldMk cId="4264575198" sldId="271"/>
            <ac:picMk id="16" creationId="{A599F782-E2B4-3FE0-290A-32B0CA596EF6}"/>
          </ac:picMkLst>
        </pc:picChg>
        <pc:picChg chg="add mod modCrop">
          <ac:chgData name="David Butler" userId="1d4169bac4fa5473" providerId="LiveId" clId="{A790D97D-7987-4E9A-9047-53061A9DE02A}" dt="2024-11-29T19:59:23.979" v="113" actId="14100"/>
          <ac:picMkLst>
            <pc:docMk/>
            <pc:sldMk cId="4264575198" sldId="271"/>
            <ac:picMk id="17" creationId="{E6381085-FADA-A87C-E206-27C97B9BA14D}"/>
          </ac:picMkLst>
        </pc:picChg>
        <pc:picChg chg="add mod modCrop">
          <ac:chgData name="David Butler" userId="1d4169bac4fa5473" providerId="LiveId" clId="{A790D97D-7987-4E9A-9047-53061A9DE02A}" dt="2024-11-29T19:58:51.877" v="102" actId="1076"/>
          <ac:picMkLst>
            <pc:docMk/>
            <pc:sldMk cId="4264575198" sldId="271"/>
            <ac:picMk id="18" creationId="{FF03C709-1602-CA89-C8BE-F59F1F70E642}"/>
          </ac:picMkLst>
        </pc:picChg>
        <pc:picChg chg="add mod">
          <ac:chgData name="David Butler" userId="1d4169bac4fa5473" providerId="LiveId" clId="{A790D97D-7987-4E9A-9047-53061A9DE02A}" dt="2024-11-29T20:04:20.960" v="225" actId="1076"/>
          <ac:picMkLst>
            <pc:docMk/>
            <pc:sldMk cId="4264575198" sldId="271"/>
            <ac:picMk id="19" creationId="{0AC7080C-9182-F57F-4675-CE1E46A2ED6A}"/>
          </ac:picMkLst>
        </pc:picChg>
        <pc:picChg chg="add mod">
          <ac:chgData name="David Butler" userId="1d4169bac4fa5473" providerId="LiveId" clId="{A790D97D-7987-4E9A-9047-53061A9DE02A}" dt="2024-11-29T20:02:56.931" v="185" actId="1076"/>
          <ac:picMkLst>
            <pc:docMk/>
            <pc:sldMk cId="4264575198" sldId="271"/>
            <ac:picMk id="20" creationId="{61D3374E-EFD2-E852-E0A6-E4C66D13B31C}"/>
          </ac:picMkLst>
        </pc:picChg>
        <pc:picChg chg="add mod">
          <ac:chgData name="David Butler" userId="1d4169bac4fa5473" providerId="LiveId" clId="{A790D97D-7987-4E9A-9047-53061A9DE02A}" dt="2024-11-29T20:02:08.434" v="172" actId="14100"/>
          <ac:picMkLst>
            <pc:docMk/>
            <pc:sldMk cId="4264575198" sldId="271"/>
            <ac:picMk id="21" creationId="{02E36D6B-6278-F205-3985-A337EB691BBC}"/>
          </ac:picMkLst>
        </pc:picChg>
        <pc:picChg chg="add mod">
          <ac:chgData name="David Butler" userId="1d4169bac4fa5473" providerId="LiveId" clId="{A790D97D-7987-4E9A-9047-53061A9DE02A}" dt="2024-11-29T20:01:59.015" v="168" actId="1076"/>
          <ac:picMkLst>
            <pc:docMk/>
            <pc:sldMk cId="4264575198" sldId="271"/>
            <ac:picMk id="22" creationId="{27C1FC03-7BF2-5B51-BB4F-19895E6DB73E}"/>
          </ac:picMkLst>
        </pc:picChg>
        <pc:picChg chg="add mod">
          <ac:chgData name="David Butler" userId="1d4169bac4fa5473" providerId="LiveId" clId="{A790D97D-7987-4E9A-9047-53061A9DE02A}" dt="2024-11-29T20:01:11.516" v="149" actId="14100"/>
          <ac:picMkLst>
            <pc:docMk/>
            <pc:sldMk cId="4264575198" sldId="271"/>
            <ac:picMk id="23" creationId="{FD52919F-B6FC-DF1E-7706-3734F13115CD}"/>
          </ac:picMkLst>
        </pc:picChg>
        <pc:picChg chg="add mod">
          <ac:chgData name="David Butler" userId="1d4169bac4fa5473" providerId="LiveId" clId="{A790D97D-7987-4E9A-9047-53061A9DE02A}" dt="2024-11-29T20:01:27.472" v="155" actId="14100"/>
          <ac:picMkLst>
            <pc:docMk/>
            <pc:sldMk cId="4264575198" sldId="271"/>
            <ac:picMk id="24" creationId="{2AEAB843-AAF9-3265-8119-E635E0BFFFF3}"/>
          </ac:picMkLst>
        </pc:picChg>
        <pc:picChg chg="add mod">
          <ac:chgData name="David Butler" userId="1d4169bac4fa5473" providerId="LiveId" clId="{A790D97D-7987-4E9A-9047-53061A9DE02A}" dt="2024-11-29T20:02:46.185" v="180" actId="14100"/>
          <ac:picMkLst>
            <pc:docMk/>
            <pc:sldMk cId="4264575198" sldId="271"/>
            <ac:picMk id="30" creationId="{9334C74B-1A2F-0A48-0EA9-F94DF7BA620A}"/>
          </ac:picMkLst>
        </pc:picChg>
      </pc:sldChg>
      <pc:sldChg chg="del">
        <pc:chgData name="David Butler" userId="1d4169bac4fa5473" providerId="LiveId" clId="{A790D97D-7987-4E9A-9047-53061A9DE02A}" dt="2024-11-29T19:54:21.187" v="26" actId="47"/>
        <pc:sldMkLst>
          <pc:docMk/>
          <pc:sldMk cId="1538422503" sldId="272"/>
        </pc:sldMkLst>
      </pc:sldChg>
      <pc:sldChg chg="delSp mod">
        <pc:chgData name="David Butler" userId="1d4169bac4fa5473" providerId="LiveId" clId="{A790D97D-7987-4E9A-9047-53061A9DE02A}" dt="2024-11-29T19:53:25.867" v="8" actId="21"/>
        <pc:sldMkLst>
          <pc:docMk/>
          <pc:sldMk cId="3260799706" sldId="277"/>
        </pc:sldMkLst>
        <pc:picChg chg="del">
          <ac:chgData name="David Butler" userId="1d4169bac4fa5473" providerId="LiveId" clId="{A790D97D-7987-4E9A-9047-53061A9DE02A}" dt="2024-11-29T19:53:25.867" v="8" actId="21"/>
          <ac:picMkLst>
            <pc:docMk/>
            <pc:sldMk cId="3260799706" sldId="277"/>
            <ac:picMk id="3" creationId="{D02E97BB-A0B5-5BD3-1606-D559B2ABB06F}"/>
          </ac:picMkLst>
        </pc:picChg>
      </pc:sldChg>
      <pc:sldChg chg="delSp mod">
        <pc:chgData name="David Butler" userId="1d4169bac4fa5473" providerId="LiveId" clId="{A790D97D-7987-4E9A-9047-53061A9DE02A}" dt="2024-11-29T19:53:56.543" v="18" actId="21"/>
        <pc:sldMkLst>
          <pc:docMk/>
          <pc:sldMk cId="4274236073" sldId="278"/>
        </pc:sldMkLst>
        <pc:picChg chg="del">
          <ac:chgData name="David Butler" userId="1d4169bac4fa5473" providerId="LiveId" clId="{A790D97D-7987-4E9A-9047-53061A9DE02A}" dt="2024-11-29T19:53:56.543" v="18" actId="21"/>
          <ac:picMkLst>
            <pc:docMk/>
            <pc:sldMk cId="4274236073" sldId="278"/>
            <ac:picMk id="3" creationId="{D6A3313A-9343-C013-8B6C-D21D11785820}"/>
          </ac:picMkLst>
        </pc:picChg>
      </pc:sldChg>
      <pc:sldChg chg="del">
        <pc:chgData name="David Butler" userId="1d4169bac4fa5473" providerId="LiveId" clId="{A790D97D-7987-4E9A-9047-53061A9DE02A}" dt="2024-11-29T19:54:18.995" v="25" actId="47"/>
        <pc:sldMkLst>
          <pc:docMk/>
          <pc:sldMk cId="508256343" sldId="279"/>
        </pc:sldMkLst>
      </pc:sldChg>
      <pc:sldChg chg="delSp modSp add mod">
        <pc:chgData name="David Butler" userId="1d4169bac4fa5473" providerId="LiveId" clId="{A790D97D-7987-4E9A-9047-53061A9DE02A}" dt="2024-11-29T20:04:12.974" v="223" actId="1076"/>
        <pc:sldMkLst>
          <pc:docMk/>
          <pc:sldMk cId="2607343695" sldId="279"/>
        </pc:sldMkLst>
        <pc:spChg chg="del">
          <ac:chgData name="David Butler" userId="1d4169bac4fa5473" providerId="LiveId" clId="{A790D97D-7987-4E9A-9047-53061A9DE02A}" dt="2024-11-29T20:03:12.969" v="187" actId="478"/>
          <ac:spMkLst>
            <pc:docMk/>
            <pc:sldMk cId="2607343695" sldId="279"/>
            <ac:spMk id="7" creationId="{A162DFE1-5CA4-88D4-944E-3601237322E2}"/>
          </ac:spMkLst>
        </pc:spChg>
        <pc:spChg chg="del mod">
          <ac:chgData name="David Butler" userId="1d4169bac4fa5473" providerId="LiveId" clId="{A790D97D-7987-4E9A-9047-53061A9DE02A}" dt="2024-11-29T20:03:31.815" v="198" actId="478"/>
          <ac:spMkLst>
            <pc:docMk/>
            <pc:sldMk cId="2607343695" sldId="279"/>
            <ac:spMk id="8" creationId="{9D2295ED-E5D5-298F-EDB7-AC7712921640}"/>
          </ac:spMkLst>
        </pc:spChg>
        <pc:spChg chg="del mod">
          <ac:chgData name="David Butler" userId="1d4169bac4fa5473" providerId="LiveId" clId="{A790D97D-7987-4E9A-9047-53061A9DE02A}" dt="2024-11-29T20:03:33.622" v="200" actId="478"/>
          <ac:spMkLst>
            <pc:docMk/>
            <pc:sldMk cId="2607343695" sldId="279"/>
            <ac:spMk id="9" creationId="{840CE585-0DB4-4563-625C-7935FFEDEF67}"/>
          </ac:spMkLst>
        </pc:spChg>
        <pc:spChg chg="del">
          <ac:chgData name="David Butler" userId="1d4169bac4fa5473" providerId="LiveId" clId="{A790D97D-7987-4E9A-9047-53061A9DE02A}" dt="2024-11-29T20:03:24.853" v="193" actId="478"/>
          <ac:spMkLst>
            <pc:docMk/>
            <pc:sldMk cId="2607343695" sldId="279"/>
            <ac:spMk id="10" creationId="{F429D194-05C3-A665-1BCB-EDCB7146BB91}"/>
          </ac:spMkLst>
        </pc:spChg>
        <pc:spChg chg="del mod">
          <ac:chgData name="David Butler" userId="1d4169bac4fa5473" providerId="LiveId" clId="{A790D97D-7987-4E9A-9047-53061A9DE02A}" dt="2024-11-29T20:03:35.184" v="202" actId="478"/>
          <ac:spMkLst>
            <pc:docMk/>
            <pc:sldMk cId="2607343695" sldId="279"/>
            <ac:spMk id="11" creationId="{7473FE6D-74E4-0A27-9C67-B857005F2C29}"/>
          </ac:spMkLst>
        </pc:spChg>
        <pc:spChg chg="del">
          <ac:chgData name="David Butler" userId="1d4169bac4fa5473" providerId="LiveId" clId="{A790D97D-7987-4E9A-9047-53061A9DE02A}" dt="2024-11-29T20:03:30.165" v="196" actId="478"/>
          <ac:spMkLst>
            <pc:docMk/>
            <pc:sldMk cId="2607343695" sldId="279"/>
            <ac:spMk id="12" creationId="{0D576DFF-73B1-31A9-5EA8-63EF951FDFAA}"/>
          </ac:spMkLst>
        </pc:spChg>
        <pc:spChg chg="del">
          <ac:chgData name="David Butler" userId="1d4169bac4fa5473" providerId="LiveId" clId="{A790D97D-7987-4E9A-9047-53061A9DE02A}" dt="2024-11-29T20:03:37.480" v="203" actId="478"/>
          <ac:spMkLst>
            <pc:docMk/>
            <pc:sldMk cId="2607343695" sldId="279"/>
            <ac:spMk id="13" creationId="{AB376CD7-2F5E-346D-01AC-68EB57B19084}"/>
          </ac:spMkLst>
        </pc:spChg>
        <pc:spChg chg="del">
          <ac:chgData name="David Butler" userId="1d4169bac4fa5473" providerId="LiveId" clId="{A790D97D-7987-4E9A-9047-53061A9DE02A}" dt="2024-11-29T20:03:15.221" v="188" actId="478"/>
          <ac:spMkLst>
            <pc:docMk/>
            <pc:sldMk cId="2607343695" sldId="279"/>
            <ac:spMk id="14" creationId="{9EB08AEA-5210-D1CC-D0AF-256641088D9A}"/>
          </ac:spMkLst>
        </pc:spChg>
        <pc:spChg chg="del">
          <ac:chgData name="David Butler" userId="1d4169bac4fa5473" providerId="LiveId" clId="{A790D97D-7987-4E9A-9047-53061A9DE02A}" dt="2024-11-29T20:03:20.896" v="191" actId="478"/>
          <ac:spMkLst>
            <pc:docMk/>
            <pc:sldMk cId="2607343695" sldId="279"/>
            <ac:spMk id="15" creationId="{1827F8EB-64DC-0806-DE66-5E0F20A85C49}"/>
          </ac:spMkLst>
        </pc:spChg>
        <pc:spChg chg="del">
          <ac:chgData name="David Butler" userId="1d4169bac4fa5473" providerId="LiveId" clId="{A790D97D-7987-4E9A-9047-53061A9DE02A}" dt="2024-11-29T20:03:17.419" v="189" actId="478"/>
          <ac:spMkLst>
            <pc:docMk/>
            <pc:sldMk cId="2607343695" sldId="279"/>
            <ac:spMk id="25" creationId="{6C9E1C43-99BD-F5B2-F4BC-A47BD665E1FD}"/>
          </ac:spMkLst>
        </pc:spChg>
        <pc:spChg chg="del">
          <ac:chgData name="David Butler" userId="1d4169bac4fa5473" providerId="LiveId" clId="{A790D97D-7987-4E9A-9047-53061A9DE02A}" dt="2024-11-29T20:03:26.691" v="194" actId="478"/>
          <ac:spMkLst>
            <pc:docMk/>
            <pc:sldMk cId="2607343695" sldId="279"/>
            <ac:spMk id="26" creationId="{82EFFFCE-54CA-1A08-72EB-2C49279A80D4}"/>
          </ac:spMkLst>
        </pc:spChg>
        <pc:spChg chg="del">
          <ac:chgData name="David Butler" userId="1d4169bac4fa5473" providerId="LiveId" clId="{A790D97D-7987-4E9A-9047-53061A9DE02A}" dt="2024-11-29T20:03:19.423" v="190" actId="478"/>
          <ac:spMkLst>
            <pc:docMk/>
            <pc:sldMk cId="2607343695" sldId="279"/>
            <ac:spMk id="27" creationId="{98583A70-6BBD-1D7A-8059-0EC81B04FDAC}"/>
          </ac:spMkLst>
        </pc:spChg>
        <pc:spChg chg="del">
          <ac:chgData name="David Butler" userId="1d4169bac4fa5473" providerId="LiveId" clId="{A790D97D-7987-4E9A-9047-53061A9DE02A}" dt="2024-11-29T20:03:28.544" v="195" actId="478"/>
          <ac:spMkLst>
            <pc:docMk/>
            <pc:sldMk cId="2607343695" sldId="279"/>
            <ac:spMk id="28" creationId="{85BDE3D3-8A33-4BF1-344F-E9F0B6C39116}"/>
          </ac:spMkLst>
        </pc:spChg>
        <pc:spChg chg="del">
          <ac:chgData name="David Butler" userId="1d4169bac4fa5473" providerId="LiveId" clId="{A790D97D-7987-4E9A-9047-53061A9DE02A}" dt="2024-11-29T20:03:22.594" v="192" actId="478"/>
          <ac:spMkLst>
            <pc:docMk/>
            <pc:sldMk cId="2607343695" sldId="279"/>
            <ac:spMk id="29" creationId="{4D0E688C-21D4-B029-AA13-C3764CF7B494}"/>
          </ac:spMkLst>
        </pc:spChg>
        <pc:picChg chg="del">
          <ac:chgData name="David Butler" userId="1d4169bac4fa5473" providerId="LiveId" clId="{A790D97D-7987-4E9A-9047-53061A9DE02A}" dt="2024-11-29T20:03:49.873" v="207" actId="478"/>
          <ac:picMkLst>
            <pc:docMk/>
            <pc:sldMk cId="2607343695" sldId="279"/>
            <ac:picMk id="2" creationId="{C6D81906-60DB-60BE-91F9-367365E2DFF7}"/>
          </ac:picMkLst>
        </pc:picChg>
        <pc:picChg chg="mod">
          <ac:chgData name="David Butler" userId="1d4169bac4fa5473" providerId="LiveId" clId="{A790D97D-7987-4E9A-9047-53061A9DE02A}" dt="2024-11-29T20:04:05.761" v="216" actId="1076"/>
          <ac:picMkLst>
            <pc:docMk/>
            <pc:sldMk cId="2607343695" sldId="279"/>
            <ac:picMk id="3" creationId="{006F1508-D290-43A4-8E06-39D0866E745F}"/>
          </ac:picMkLst>
        </pc:picChg>
        <pc:picChg chg="mod">
          <ac:chgData name="David Butler" userId="1d4169bac4fa5473" providerId="LiveId" clId="{A790D97D-7987-4E9A-9047-53061A9DE02A}" dt="2024-11-29T20:04:12.974" v="223" actId="1076"/>
          <ac:picMkLst>
            <pc:docMk/>
            <pc:sldMk cId="2607343695" sldId="279"/>
            <ac:picMk id="4" creationId="{EBB25001-6E06-CBE6-2C6A-F6782F3FA1F0}"/>
          </ac:picMkLst>
        </pc:picChg>
        <pc:picChg chg="mod">
          <ac:chgData name="David Butler" userId="1d4169bac4fa5473" providerId="LiveId" clId="{A790D97D-7987-4E9A-9047-53061A9DE02A}" dt="2024-11-29T20:04:07.171" v="217" actId="1076"/>
          <ac:picMkLst>
            <pc:docMk/>
            <pc:sldMk cId="2607343695" sldId="279"/>
            <ac:picMk id="5" creationId="{A7EE2739-AFB7-301E-12C6-2EE4C141723A}"/>
          </ac:picMkLst>
        </pc:picChg>
        <pc:picChg chg="mod">
          <ac:chgData name="David Butler" userId="1d4169bac4fa5473" providerId="LiveId" clId="{A790D97D-7987-4E9A-9047-53061A9DE02A}" dt="2024-11-29T20:04:12.223" v="222" actId="1076"/>
          <ac:picMkLst>
            <pc:docMk/>
            <pc:sldMk cId="2607343695" sldId="279"/>
            <ac:picMk id="6" creationId="{BD8F7BE6-F172-EFF8-B443-509D37AFBF33}"/>
          </ac:picMkLst>
        </pc:picChg>
        <pc:picChg chg="mod">
          <ac:chgData name="David Butler" userId="1d4169bac4fa5473" providerId="LiveId" clId="{A790D97D-7987-4E9A-9047-53061A9DE02A}" dt="2024-11-29T20:04:02.530" v="213" actId="1076"/>
          <ac:picMkLst>
            <pc:docMk/>
            <pc:sldMk cId="2607343695" sldId="279"/>
            <ac:picMk id="17" creationId="{50BE9BC4-06B3-D50B-9207-B5514E93DD8F}"/>
          </ac:picMkLst>
        </pc:picChg>
        <pc:picChg chg="mod">
          <ac:chgData name="David Butler" userId="1d4169bac4fa5473" providerId="LiveId" clId="{A790D97D-7987-4E9A-9047-53061A9DE02A}" dt="2024-11-29T20:04:11.606" v="221" actId="1076"/>
          <ac:picMkLst>
            <pc:docMk/>
            <pc:sldMk cId="2607343695" sldId="279"/>
            <ac:picMk id="18" creationId="{BA48DCE9-FFF6-6D80-BAC4-92625F441671}"/>
          </ac:picMkLst>
        </pc:picChg>
        <pc:picChg chg="mod">
          <ac:chgData name="David Butler" userId="1d4169bac4fa5473" providerId="LiveId" clId="{A790D97D-7987-4E9A-9047-53061A9DE02A}" dt="2024-11-29T20:03:59.240" v="210" actId="1076"/>
          <ac:picMkLst>
            <pc:docMk/>
            <pc:sldMk cId="2607343695" sldId="279"/>
            <ac:picMk id="19" creationId="{56E3557A-3297-EC8A-6D51-53CE3B0949BF}"/>
          </ac:picMkLst>
        </pc:picChg>
        <pc:picChg chg="mod">
          <ac:chgData name="David Butler" userId="1d4169bac4fa5473" providerId="LiveId" clId="{A790D97D-7987-4E9A-9047-53061A9DE02A}" dt="2024-11-29T20:04:08.260" v="218" actId="1076"/>
          <ac:picMkLst>
            <pc:docMk/>
            <pc:sldMk cId="2607343695" sldId="279"/>
            <ac:picMk id="20" creationId="{A3BC3558-6B73-4F2E-27D9-0D3B3701A66D}"/>
          </ac:picMkLst>
        </pc:picChg>
        <pc:picChg chg="del">
          <ac:chgData name="David Butler" userId="1d4169bac4fa5473" providerId="LiveId" clId="{A790D97D-7987-4E9A-9047-53061A9DE02A}" dt="2024-11-29T20:03:52.214" v="208" actId="478"/>
          <ac:picMkLst>
            <pc:docMk/>
            <pc:sldMk cId="2607343695" sldId="279"/>
            <ac:picMk id="21" creationId="{D18B9BD2-5DBD-D130-825F-480FBC935A25}"/>
          </ac:picMkLst>
        </pc:picChg>
        <pc:picChg chg="mod">
          <ac:chgData name="David Butler" userId="1d4169bac4fa5473" providerId="LiveId" clId="{A790D97D-7987-4E9A-9047-53061A9DE02A}" dt="2024-11-29T20:04:09.559" v="219" actId="1076"/>
          <ac:picMkLst>
            <pc:docMk/>
            <pc:sldMk cId="2607343695" sldId="279"/>
            <ac:picMk id="22" creationId="{B7DE981E-6F20-1E29-E374-0D23025ABACE}"/>
          </ac:picMkLst>
        </pc:picChg>
        <pc:picChg chg="mod">
          <ac:chgData name="David Butler" userId="1d4169bac4fa5473" providerId="LiveId" clId="{A790D97D-7987-4E9A-9047-53061A9DE02A}" dt="2024-11-29T20:04:10.882" v="220" actId="1076"/>
          <ac:picMkLst>
            <pc:docMk/>
            <pc:sldMk cId="2607343695" sldId="279"/>
            <ac:picMk id="23" creationId="{A3758DE2-EE5C-2C52-37CB-CA89B963D44E}"/>
          </ac:picMkLst>
        </pc:picChg>
        <pc:picChg chg="mod">
          <ac:chgData name="David Butler" userId="1d4169bac4fa5473" providerId="LiveId" clId="{A790D97D-7987-4E9A-9047-53061A9DE02A}" dt="2024-11-29T20:04:00.300" v="211" actId="1076"/>
          <ac:picMkLst>
            <pc:docMk/>
            <pc:sldMk cId="2607343695" sldId="279"/>
            <ac:picMk id="24" creationId="{72F62DFC-015C-3900-10ED-BB2459D43F30}"/>
          </ac:picMkLst>
        </pc:picChg>
      </pc:sldChg>
      <pc:sldChg chg="del">
        <pc:chgData name="David Butler" userId="1d4169bac4fa5473" providerId="LiveId" clId="{A790D97D-7987-4E9A-9047-53061A9DE02A}" dt="2024-11-29T19:54:22.569" v="27" actId="47"/>
        <pc:sldMkLst>
          <pc:docMk/>
          <pc:sldMk cId="2443595484" sldId="280"/>
        </pc:sldMkLst>
      </pc:sldChg>
      <pc:sldChg chg="delSp modSp add mod">
        <pc:chgData name="David Butler" userId="1d4169bac4fa5473" providerId="LiveId" clId="{A790D97D-7987-4E9A-9047-53061A9DE02A}" dt="2024-11-29T20:05:06.426" v="239" actId="1076"/>
        <pc:sldMkLst>
          <pc:docMk/>
          <pc:sldMk cId="3240294079" sldId="280"/>
        </pc:sldMkLst>
        <pc:picChg chg="mod">
          <ac:chgData name="David Butler" userId="1d4169bac4fa5473" providerId="LiveId" clId="{A790D97D-7987-4E9A-9047-53061A9DE02A}" dt="2024-11-29T20:04:59.428" v="234" actId="1076"/>
          <ac:picMkLst>
            <pc:docMk/>
            <pc:sldMk cId="3240294079" sldId="280"/>
            <ac:picMk id="2" creationId="{6F5616A0-DEBF-3900-22FD-47684F10FDE9}"/>
          </ac:picMkLst>
        </pc:picChg>
        <pc:picChg chg="mod">
          <ac:chgData name="David Butler" userId="1d4169bac4fa5473" providerId="LiveId" clId="{A790D97D-7987-4E9A-9047-53061A9DE02A}" dt="2024-11-29T20:05:06.426" v="239" actId="1076"/>
          <ac:picMkLst>
            <pc:docMk/>
            <pc:sldMk cId="3240294079" sldId="280"/>
            <ac:picMk id="3" creationId="{64633F92-2919-5792-2D2B-92871ED539D3}"/>
          </ac:picMkLst>
        </pc:picChg>
        <pc:picChg chg="mod">
          <ac:chgData name="David Butler" userId="1d4169bac4fa5473" providerId="LiveId" clId="{A790D97D-7987-4E9A-9047-53061A9DE02A}" dt="2024-11-29T20:04:55.449" v="231" actId="1076"/>
          <ac:picMkLst>
            <pc:docMk/>
            <pc:sldMk cId="3240294079" sldId="280"/>
            <ac:picMk id="4" creationId="{36D124CD-E473-B509-8D4B-B78FF6E8556E}"/>
          </ac:picMkLst>
        </pc:picChg>
        <pc:picChg chg="mod">
          <ac:chgData name="David Butler" userId="1d4169bac4fa5473" providerId="LiveId" clId="{A790D97D-7987-4E9A-9047-53061A9DE02A}" dt="2024-11-29T20:05:01.892" v="236" actId="1076"/>
          <ac:picMkLst>
            <pc:docMk/>
            <pc:sldMk cId="3240294079" sldId="280"/>
            <ac:picMk id="5" creationId="{A90B7C17-A01A-F719-1929-A2D9727DE078}"/>
          </ac:picMkLst>
        </pc:picChg>
        <pc:picChg chg="mod">
          <ac:chgData name="David Butler" userId="1d4169bac4fa5473" providerId="LiveId" clId="{A790D97D-7987-4E9A-9047-53061A9DE02A}" dt="2024-11-29T20:05:04.979" v="238" actId="1076"/>
          <ac:picMkLst>
            <pc:docMk/>
            <pc:sldMk cId="3240294079" sldId="280"/>
            <ac:picMk id="6" creationId="{B26D8CFE-B2F0-343C-EF3E-CEFF299988B1}"/>
          </ac:picMkLst>
        </pc:picChg>
        <pc:picChg chg="mod">
          <ac:chgData name="David Butler" userId="1d4169bac4fa5473" providerId="LiveId" clId="{A790D97D-7987-4E9A-9047-53061A9DE02A}" dt="2024-11-29T20:04:53.892" v="230" actId="1076"/>
          <ac:picMkLst>
            <pc:docMk/>
            <pc:sldMk cId="3240294079" sldId="280"/>
            <ac:picMk id="17" creationId="{35826BB0-B9CC-0F6D-6CB5-389B42EE7A43}"/>
          </ac:picMkLst>
        </pc:picChg>
        <pc:picChg chg="mod">
          <ac:chgData name="David Butler" userId="1d4169bac4fa5473" providerId="LiveId" clId="{A790D97D-7987-4E9A-9047-53061A9DE02A}" dt="2024-11-29T20:05:00.761" v="235" actId="1076"/>
          <ac:picMkLst>
            <pc:docMk/>
            <pc:sldMk cId="3240294079" sldId="280"/>
            <ac:picMk id="18" creationId="{738CB7FD-E4F9-BAF8-BA73-83222E2EA233}"/>
          </ac:picMkLst>
        </pc:picChg>
        <pc:picChg chg="mod">
          <ac:chgData name="David Butler" userId="1d4169bac4fa5473" providerId="LiveId" clId="{A790D97D-7987-4E9A-9047-53061A9DE02A}" dt="2024-11-29T20:04:56.754" v="232" actId="1076"/>
          <ac:picMkLst>
            <pc:docMk/>
            <pc:sldMk cId="3240294079" sldId="280"/>
            <ac:picMk id="19" creationId="{946AF417-3A87-B099-B893-7C02248EBB59}"/>
          </ac:picMkLst>
        </pc:picChg>
        <pc:picChg chg="mod">
          <ac:chgData name="David Butler" userId="1d4169bac4fa5473" providerId="LiveId" clId="{A790D97D-7987-4E9A-9047-53061A9DE02A}" dt="2024-11-29T20:04:52.494" v="229" actId="1076"/>
          <ac:picMkLst>
            <pc:docMk/>
            <pc:sldMk cId="3240294079" sldId="280"/>
            <ac:picMk id="20" creationId="{2E7FA996-1383-4D99-2313-4AA3D9895654}"/>
          </ac:picMkLst>
        </pc:picChg>
        <pc:picChg chg="del">
          <ac:chgData name="David Butler" userId="1d4169bac4fa5473" providerId="LiveId" clId="{A790D97D-7987-4E9A-9047-53061A9DE02A}" dt="2024-11-29T20:04:42.883" v="226" actId="478"/>
          <ac:picMkLst>
            <pc:docMk/>
            <pc:sldMk cId="3240294079" sldId="280"/>
            <ac:picMk id="22" creationId="{3070DD47-C67B-8A48-42C9-D39EBE04F141}"/>
          </ac:picMkLst>
        </pc:picChg>
        <pc:picChg chg="mod">
          <ac:chgData name="David Butler" userId="1d4169bac4fa5473" providerId="LiveId" clId="{A790D97D-7987-4E9A-9047-53061A9DE02A}" dt="2024-11-29T20:04:51.040" v="228" actId="1076"/>
          <ac:picMkLst>
            <pc:docMk/>
            <pc:sldMk cId="3240294079" sldId="280"/>
            <ac:picMk id="23" creationId="{BE80579B-A757-1AC9-5C06-6BDC4ABE317E}"/>
          </ac:picMkLst>
        </pc:picChg>
        <pc:picChg chg="del">
          <ac:chgData name="David Butler" userId="1d4169bac4fa5473" providerId="LiveId" clId="{A790D97D-7987-4E9A-9047-53061A9DE02A}" dt="2024-11-29T20:04:49.557" v="227" actId="478"/>
          <ac:picMkLst>
            <pc:docMk/>
            <pc:sldMk cId="3240294079" sldId="280"/>
            <ac:picMk id="30" creationId="{956D63DD-4147-F1F3-8AAD-FD8576A5BEFF}"/>
          </ac:picMkLst>
        </pc:picChg>
      </pc:sldChg>
      <pc:sldChg chg="add del">
        <pc:chgData name="David Butler" userId="1d4169bac4fa5473" providerId="LiveId" clId="{A790D97D-7987-4E9A-9047-53061A9DE02A}" dt="2024-11-29T19:53:22.431" v="6" actId="47"/>
        <pc:sldMkLst>
          <pc:docMk/>
          <pc:sldMk cId="1527473942" sldId="281"/>
        </pc:sldMkLst>
      </pc:sldChg>
      <pc:sldChg chg="delSp modSp add mod">
        <pc:chgData name="David Butler" userId="1d4169bac4fa5473" providerId="LiveId" clId="{A790D97D-7987-4E9A-9047-53061A9DE02A}" dt="2024-11-29T20:05:40.816" v="259" actId="1076"/>
        <pc:sldMkLst>
          <pc:docMk/>
          <pc:sldMk cId="3139187905" sldId="281"/>
        </pc:sldMkLst>
        <pc:picChg chg="mod">
          <ac:chgData name="David Butler" userId="1d4169bac4fa5473" providerId="LiveId" clId="{A790D97D-7987-4E9A-9047-53061A9DE02A}" dt="2024-11-29T20:05:35.227" v="255" actId="1076"/>
          <ac:picMkLst>
            <pc:docMk/>
            <pc:sldMk cId="3139187905" sldId="281"/>
            <ac:picMk id="2" creationId="{189F2C28-A28C-C622-E771-98D06CBE1BE0}"/>
          </ac:picMkLst>
        </pc:picChg>
        <pc:picChg chg="mod">
          <ac:chgData name="David Butler" userId="1d4169bac4fa5473" providerId="LiveId" clId="{A790D97D-7987-4E9A-9047-53061A9DE02A}" dt="2024-11-29T20:05:40.816" v="259" actId="1076"/>
          <ac:picMkLst>
            <pc:docMk/>
            <pc:sldMk cId="3139187905" sldId="281"/>
            <ac:picMk id="3" creationId="{7C5166D5-16E0-106C-A420-92027D11B996}"/>
          </ac:picMkLst>
        </pc:picChg>
        <pc:picChg chg="mod">
          <ac:chgData name="David Butler" userId="1d4169bac4fa5473" providerId="LiveId" clId="{A790D97D-7987-4E9A-9047-53061A9DE02A}" dt="2024-11-29T20:05:32.336" v="253" actId="1076"/>
          <ac:picMkLst>
            <pc:docMk/>
            <pc:sldMk cId="3139187905" sldId="281"/>
            <ac:picMk id="4" creationId="{F612D06F-6325-3BFF-6884-B90FA95B502A}"/>
          </ac:picMkLst>
        </pc:picChg>
        <pc:picChg chg="mod">
          <ac:chgData name="David Butler" userId="1d4169bac4fa5473" providerId="LiveId" clId="{A790D97D-7987-4E9A-9047-53061A9DE02A}" dt="2024-11-29T20:05:36.628" v="256" actId="1076"/>
          <ac:picMkLst>
            <pc:docMk/>
            <pc:sldMk cId="3139187905" sldId="281"/>
            <ac:picMk id="5" creationId="{53FDB9AF-86B8-9815-7C1E-49A29854AAEC}"/>
          </ac:picMkLst>
        </pc:picChg>
        <pc:picChg chg="del">
          <ac:chgData name="David Butler" userId="1d4169bac4fa5473" providerId="LiveId" clId="{A790D97D-7987-4E9A-9047-53061A9DE02A}" dt="2024-11-29T20:05:11.004" v="240" actId="478"/>
          <ac:picMkLst>
            <pc:docMk/>
            <pc:sldMk cId="3139187905" sldId="281"/>
            <ac:picMk id="6" creationId="{DB77DB1A-3F1F-E1EE-8325-831818879624}"/>
          </ac:picMkLst>
        </pc:picChg>
        <pc:picChg chg="mod">
          <ac:chgData name="David Butler" userId="1d4169bac4fa5473" providerId="LiveId" clId="{A790D97D-7987-4E9A-9047-53061A9DE02A}" dt="2024-11-29T20:05:19.066" v="244" actId="1076"/>
          <ac:picMkLst>
            <pc:docMk/>
            <pc:sldMk cId="3139187905" sldId="281"/>
            <ac:picMk id="17" creationId="{FA3F18CA-191D-DBC9-7452-0BAA942BF2B6}"/>
          </ac:picMkLst>
        </pc:picChg>
        <pc:picChg chg="mod">
          <ac:chgData name="David Butler" userId="1d4169bac4fa5473" providerId="LiveId" clId="{A790D97D-7987-4E9A-9047-53061A9DE02A}" dt="2024-11-29T20:05:39.328" v="258" actId="1076"/>
          <ac:picMkLst>
            <pc:docMk/>
            <pc:sldMk cId="3139187905" sldId="281"/>
            <ac:picMk id="18" creationId="{0670494C-F627-79BF-960A-C4386EBBE5B8}"/>
          </ac:picMkLst>
        </pc:picChg>
        <pc:picChg chg="mod">
          <ac:chgData name="David Butler" userId="1d4169bac4fa5473" providerId="LiveId" clId="{A790D97D-7987-4E9A-9047-53061A9DE02A}" dt="2024-11-29T20:05:24.602" v="248" actId="1076"/>
          <ac:picMkLst>
            <pc:docMk/>
            <pc:sldMk cId="3139187905" sldId="281"/>
            <ac:picMk id="20" creationId="{2F23CD94-B922-13B1-E4E5-2D887982E5C1}"/>
          </ac:picMkLst>
        </pc:picChg>
        <pc:picChg chg="mod">
          <ac:chgData name="David Butler" userId="1d4169bac4fa5473" providerId="LiveId" clId="{A790D97D-7987-4E9A-9047-53061A9DE02A}" dt="2024-11-29T20:05:31.080" v="252" actId="1076"/>
          <ac:picMkLst>
            <pc:docMk/>
            <pc:sldMk cId="3139187905" sldId="281"/>
            <ac:picMk id="21" creationId="{6CDC252C-FC18-78A3-C116-4EA75D5E643B}"/>
          </ac:picMkLst>
        </pc:picChg>
        <pc:picChg chg="mod">
          <ac:chgData name="David Butler" userId="1d4169bac4fa5473" providerId="LiveId" clId="{A790D97D-7987-4E9A-9047-53061A9DE02A}" dt="2024-11-29T20:05:28.805" v="251" actId="1076"/>
          <ac:picMkLst>
            <pc:docMk/>
            <pc:sldMk cId="3139187905" sldId="281"/>
            <ac:picMk id="22" creationId="{B1D241EA-CE55-5BD8-B213-B1C1DB1DC122}"/>
          </ac:picMkLst>
        </pc:picChg>
        <pc:picChg chg="del">
          <ac:chgData name="David Butler" userId="1d4169bac4fa5473" providerId="LiveId" clId="{A790D97D-7987-4E9A-9047-53061A9DE02A}" dt="2024-11-29T20:05:14.933" v="241" actId="478"/>
          <ac:picMkLst>
            <pc:docMk/>
            <pc:sldMk cId="3139187905" sldId="281"/>
            <ac:picMk id="23" creationId="{425E2437-AA3C-45C7-CBE7-114A07D8AE8A}"/>
          </ac:picMkLst>
        </pc:picChg>
        <pc:picChg chg="mod">
          <ac:chgData name="David Butler" userId="1d4169bac4fa5473" providerId="LiveId" clId="{A790D97D-7987-4E9A-9047-53061A9DE02A}" dt="2024-11-29T20:05:20.410" v="245" actId="1076"/>
          <ac:picMkLst>
            <pc:docMk/>
            <pc:sldMk cId="3139187905" sldId="281"/>
            <ac:picMk id="24" creationId="{8BC54E6F-EF2A-79BC-6938-EB0EA28EAD3B}"/>
          </ac:picMkLst>
        </pc:picChg>
        <pc:picChg chg="mod">
          <ac:chgData name="David Butler" userId="1d4169bac4fa5473" providerId="LiveId" clId="{A790D97D-7987-4E9A-9047-53061A9DE02A}" dt="2024-11-29T20:05:38.384" v="257" actId="1076"/>
          <ac:picMkLst>
            <pc:docMk/>
            <pc:sldMk cId="3139187905" sldId="281"/>
            <ac:picMk id="30" creationId="{5F999DDC-56D9-515F-B534-D00EAA22C292}"/>
          </ac:picMkLst>
        </pc:picChg>
      </pc:sldChg>
      <pc:sldChg chg="add del">
        <pc:chgData name="David Butler" userId="1d4169bac4fa5473" providerId="LiveId" clId="{A790D97D-7987-4E9A-9047-53061A9DE02A}" dt="2024-11-29T19:53:23.142" v="7" actId="47"/>
        <pc:sldMkLst>
          <pc:docMk/>
          <pc:sldMk cId="1303532607" sldId="282"/>
        </pc:sldMkLst>
      </pc:sldChg>
      <pc:sldChg chg="delSp modSp add mod">
        <pc:chgData name="David Butler" userId="1d4169bac4fa5473" providerId="LiveId" clId="{A790D97D-7987-4E9A-9047-53061A9DE02A}" dt="2024-11-29T20:06:05.051" v="273" actId="1076"/>
        <pc:sldMkLst>
          <pc:docMk/>
          <pc:sldMk cId="1824615680" sldId="282"/>
        </pc:sldMkLst>
        <pc:picChg chg="mod">
          <ac:chgData name="David Butler" userId="1d4169bac4fa5473" providerId="LiveId" clId="{A790D97D-7987-4E9A-9047-53061A9DE02A}" dt="2024-11-29T20:06:05.051" v="273" actId="1076"/>
          <ac:picMkLst>
            <pc:docMk/>
            <pc:sldMk cId="1824615680" sldId="282"/>
            <ac:picMk id="2" creationId="{21C3CD55-C6E5-939F-CDF2-EBFBE2B4BCE9}"/>
          </ac:picMkLst>
        </pc:picChg>
        <pc:picChg chg="mod">
          <ac:chgData name="David Butler" userId="1d4169bac4fa5473" providerId="LiveId" clId="{A790D97D-7987-4E9A-9047-53061A9DE02A}" dt="2024-11-29T20:05:55.389" v="265" actId="1076"/>
          <ac:picMkLst>
            <pc:docMk/>
            <pc:sldMk cId="1824615680" sldId="282"/>
            <ac:picMk id="3" creationId="{244E01DD-A184-2A3D-55C3-0AE1F6FB8906}"/>
          </ac:picMkLst>
        </pc:picChg>
        <pc:picChg chg="del">
          <ac:chgData name="David Butler" userId="1d4169bac4fa5473" providerId="LiveId" clId="{A790D97D-7987-4E9A-9047-53061A9DE02A}" dt="2024-11-29T20:05:47.583" v="260" actId="478"/>
          <ac:picMkLst>
            <pc:docMk/>
            <pc:sldMk cId="1824615680" sldId="282"/>
            <ac:picMk id="4" creationId="{742F230C-F085-3656-842C-1FD5BC6C42C2}"/>
          </ac:picMkLst>
        </pc:picChg>
        <pc:picChg chg="mod">
          <ac:chgData name="David Butler" userId="1d4169bac4fa5473" providerId="LiveId" clId="{A790D97D-7987-4E9A-9047-53061A9DE02A}" dt="2024-11-29T20:05:56.983" v="266" actId="1076"/>
          <ac:picMkLst>
            <pc:docMk/>
            <pc:sldMk cId="1824615680" sldId="282"/>
            <ac:picMk id="5" creationId="{690772A7-32BB-EE11-BACB-CEB5287CC96C}"/>
          </ac:picMkLst>
        </pc:picChg>
        <pc:picChg chg="mod">
          <ac:chgData name="David Butler" userId="1d4169bac4fa5473" providerId="LiveId" clId="{A790D97D-7987-4E9A-9047-53061A9DE02A}" dt="2024-11-29T20:06:00.038" v="268" actId="1076"/>
          <ac:picMkLst>
            <pc:docMk/>
            <pc:sldMk cId="1824615680" sldId="282"/>
            <ac:picMk id="6" creationId="{28188C28-6675-6505-3986-31C03FAD6256}"/>
          </ac:picMkLst>
        </pc:picChg>
        <pc:picChg chg="mod">
          <ac:chgData name="David Butler" userId="1d4169bac4fa5473" providerId="LiveId" clId="{A790D97D-7987-4E9A-9047-53061A9DE02A}" dt="2024-11-29T20:05:53.531" v="263" actId="1076"/>
          <ac:picMkLst>
            <pc:docMk/>
            <pc:sldMk cId="1824615680" sldId="282"/>
            <ac:picMk id="17" creationId="{0FFB299F-BDE9-64F3-215A-3BBA0ECDD2E5}"/>
          </ac:picMkLst>
        </pc:picChg>
        <pc:picChg chg="mod">
          <ac:chgData name="David Butler" userId="1d4169bac4fa5473" providerId="LiveId" clId="{A790D97D-7987-4E9A-9047-53061A9DE02A}" dt="2024-11-29T20:06:04.199" v="272" actId="1076"/>
          <ac:picMkLst>
            <pc:docMk/>
            <pc:sldMk cId="1824615680" sldId="282"/>
            <ac:picMk id="18" creationId="{B7F3CE40-B758-BEE6-24C1-9A447D4713EC}"/>
          </ac:picMkLst>
        </pc:picChg>
        <pc:picChg chg="del">
          <ac:chgData name="David Butler" userId="1d4169bac4fa5473" providerId="LiveId" clId="{A790D97D-7987-4E9A-9047-53061A9DE02A}" dt="2024-11-29T20:05:51.036" v="261" actId="478"/>
          <ac:picMkLst>
            <pc:docMk/>
            <pc:sldMk cId="1824615680" sldId="282"/>
            <ac:picMk id="19" creationId="{62720EBF-FCFE-1A05-E2E5-2B46379E1688}"/>
          </ac:picMkLst>
        </pc:picChg>
        <pc:picChg chg="mod">
          <ac:chgData name="David Butler" userId="1d4169bac4fa5473" providerId="LiveId" clId="{A790D97D-7987-4E9A-9047-53061A9DE02A}" dt="2024-11-29T20:06:01.020" v="269" actId="1076"/>
          <ac:picMkLst>
            <pc:docMk/>
            <pc:sldMk cId="1824615680" sldId="282"/>
            <ac:picMk id="22" creationId="{594CD221-1C51-AD66-7369-3F270420AC58}"/>
          </ac:picMkLst>
        </pc:picChg>
        <pc:picChg chg="mod">
          <ac:chgData name="David Butler" userId="1d4169bac4fa5473" providerId="LiveId" clId="{A790D97D-7987-4E9A-9047-53061A9DE02A}" dt="2024-11-29T20:06:01.886" v="270" actId="1076"/>
          <ac:picMkLst>
            <pc:docMk/>
            <pc:sldMk cId="1824615680" sldId="282"/>
            <ac:picMk id="23" creationId="{A62C9825-D814-0F8B-15EF-CC61FCF7D785}"/>
          </ac:picMkLst>
        </pc:picChg>
      </pc:sldChg>
      <pc:sldChg chg="delSp modSp add mod">
        <pc:chgData name="David Butler" userId="1d4169bac4fa5473" providerId="LiveId" clId="{A790D97D-7987-4E9A-9047-53061A9DE02A}" dt="2024-11-29T20:06:46.131" v="299" actId="1076"/>
        <pc:sldMkLst>
          <pc:docMk/>
          <pc:sldMk cId="3028370640" sldId="283"/>
        </pc:sldMkLst>
        <pc:picChg chg="mod">
          <ac:chgData name="David Butler" userId="1d4169bac4fa5473" providerId="LiveId" clId="{A790D97D-7987-4E9A-9047-53061A9DE02A}" dt="2024-11-29T20:06:20.612" v="278" actId="1076"/>
          <ac:picMkLst>
            <pc:docMk/>
            <pc:sldMk cId="3028370640" sldId="283"/>
            <ac:picMk id="2" creationId="{382BCEB3-64CF-1C23-9D39-91787070A5A4}"/>
          </ac:picMkLst>
        </pc:picChg>
        <pc:picChg chg="mod">
          <ac:chgData name="David Butler" userId="1d4169bac4fa5473" providerId="LiveId" clId="{A790D97D-7987-4E9A-9047-53061A9DE02A}" dt="2024-11-29T20:06:45.086" v="298" actId="1076"/>
          <ac:picMkLst>
            <pc:docMk/>
            <pc:sldMk cId="3028370640" sldId="283"/>
            <ac:picMk id="3" creationId="{3EE34045-904A-95A2-43B0-960AA21B7D5A}"/>
          </ac:picMkLst>
        </pc:picChg>
        <pc:picChg chg="mod">
          <ac:chgData name="David Butler" userId="1d4169bac4fa5473" providerId="LiveId" clId="{A790D97D-7987-4E9A-9047-53061A9DE02A}" dt="2024-11-29T20:06:42.720" v="296" actId="1076"/>
          <ac:picMkLst>
            <pc:docMk/>
            <pc:sldMk cId="3028370640" sldId="283"/>
            <ac:picMk id="4" creationId="{5ED15459-A28D-225B-81D2-57971C4A6B0A}"/>
          </ac:picMkLst>
        </pc:picChg>
        <pc:picChg chg="mod">
          <ac:chgData name="David Butler" userId="1d4169bac4fa5473" providerId="LiveId" clId="{A790D97D-7987-4E9A-9047-53061A9DE02A}" dt="2024-11-29T20:06:24.229" v="281" actId="1076"/>
          <ac:picMkLst>
            <pc:docMk/>
            <pc:sldMk cId="3028370640" sldId="283"/>
            <ac:picMk id="5" creationId="{F2BA6680-EBAA-3AA9-FED3-08ACBC94F2AC}"/>
          </ac:picMkLst>
        </pc:picChg>
        <pc:picChg chg="mod">
          <ac:chgData name="David Butler" userId="1d4169bac4fa5473" providerId="LiveId" clId="{A790D97D-7987-4E9A-9047-53061A9DE02A}" dt="2024-11-29T20:06:46.131" v="299" actId="1076"/>
          <ac:picMkLst>
            <pc:docMk/>
            <pc:sldMk cId="3028370640" sldId="283"/>
            <ac:picMk id="6" creationId="{6FAAA78D-DF5B-4116-A666-C801D1082D99}"/>
          </ac:picMkLst>
        </pc:picChg>
        <pc:picChg chg="del">
          <ac:chgData name="David Butler" userId="1d4169bac4fa5473" providerId="LiveId" clId="{A790D97D-7987-4E9A-9047-53061A9DE02A}" dt="2024-11-29T20:06:08.425" v="274" actId="478"/>
          <ac:picMkLst>
            <pc:docMk/>
            <pc:sldMk cId="3028370640" sldId="283"/>
            <ac:picMk id="17" creationId="{18049BC9-73C6-4616-B223-90477A98D346}"/>
          </ac:picMkLst>
        </pc:picChg>
        <pc:picChg chg="del">
          <ac:chgData name="David Butler" userId="1d4169bac4fa5473" providerId="LiveId" clId="{A790D97D-7987-4E9A-9047-53061A9DE02A}" dt="2024-11-29T20:06:15.023" v="275" actId="478"/>
          <ac:picMkLst>
            <pc:docMk/>
            <pc:sldMk cId="3028370640" sldId="283"/>
            <ac:picMk id="18" creationId="{D7DEE189-DD01-ED29-351D-09CCCF4F0FEA}"/>
          </ac:picMkLst>
        </pc:picChg>
        <pc:picChg chg="mod">
          <ac:chgData name="David Butler" userId="1d4169bac4fa5473" providerId="LiveId" clId="{A790D97D-7987-4E9A-9047-53061A9DE02A}" dt="2024-11-29T20:06:29.547" v="284" actId="14100"/>
          <ac:picMkLst>
            <pc:docMk/>
            <pc:sldMk cId="3028370640" sldId="283"/>
            <ac:picMk id="19" creationId="{7C6411D7-871A-D9FC-B1C9-792B8528AE6A}"/>
          </ac:picMkLst>
        </pc:picChg>
        <pc:picChg chg="mod">
          <ac:chgData name="David Butler" userId="1d4169bac4fa5473" providerId="LiveId" clId="{A790D97D-7987-4E9A-9047-53061A9DE02A}" dt="2024-11-29T20:06:26.719" v="282" actId="1076"/>
          <ac:picMkLst>
            <pc:docMk/>
            <pc:sldMk cId="3028370640" sldId="283"/>
            <ac:picMk id="20" creationId="{DAD1DE31-EAD4-5742-FA8E-426BA282902D}"/>
          </ac:picMkLst>
        </pc:picChg>
        <pc:picChg chg="mod">
          <ac:chgData name="David Butler" userId="1d4169bac4fa5473" providerId="LiveId" clId="{A790D97D-7987-4E9A-9047-53061A9DE02A}" dt="2024-11-29T20:06:33.558" v="287" actId="1076"/>
          <ac:picMkLst>
            <pc:docMk/>
            <pc:sldMk cId="3028370640" sldId="283"/>
            <ac:picMk id="21" creationId="{99CC34A1-4A7C-7A02-CDF7-2755A8CDEE36}"/>
          </ac:picMkLst>
        </pc:picChg>
        <pc:picChg chg="mod">
          <ac:chgData name="David Butler" userId="1d4169bac4fa5473" providerId="LiveId" clId="{A790D97D-7987-4E9A-9047-53061A9DE02A}" dt="2024-11-29T20:06:44.044" v="297" actId="1076"/>
          <ac:picMkLst>
            <pc:docMk/>
            <pc:sldMk cId="3028370640" sldId="283"/>
            <ac:picMk id="22" creationId="{004FBAF8-6C1A-1C57-21FF-C9F07C3CA617}"/>
          </ac:picMkLst>
        </pc:picChg>
        <pc:picChg chg="mod">
          <ac:chgData name="David Butler" userId="1d4169bac4fa5473" providerId="LiveId" clId="{A790D97D-7987-4E9A-9047-53061A9DE02A}" dt="2024-11-29T20:06:38.889" v="292" actId="1076"/>
          <ac:picMkLst>
            <pc:docMk/>
            <pc:sldMk cId="3028370640" sldId="283"/>
            <ac:picMk id="23" creationId="{C61E8508-F4F8-01DC-B052-724385A062A1}"/>
          </ac:picMkLst>
        </pc:picChg>
        <pc:picChg chg="mod">
          <ac:chgData name="David Butler" userId="1d4169bac4fa5473" providerId="LiveId" clId="{A790D97D-7987-4E9A-9047-53061A9DE02A}" dt="2024-11-29T20:06:39.848" v="293" actId="1076"/>
          <ac:picMkLst>
            <pc:docMk/>
            <pc:sldMk cId="3028370640" sldId="283"/>
            <ac:picMk id="24" creationId="{DD67AD9E-6964-85F6-859E-1542906D2E42}"/>
          </ac:picMkLst>
        </pc:picChg>
        <pc:picChg chg="mod">
          <ac:chgData name="David Butler" userId="1d4169bac4fa5473" providerId="LiveId" clId="{A790D97D-7987-4E9A-9047-53061A9DE02A}" dt="2024-11-29T20:06:34.664" v="288" actId="1076"/>
          <ac:picMkLst>
            <pc:docMk/>
            <pc:sldMk cId="3028370640" sldId="283"/>
            <ac:picMk id="30" creationId="{B0AFD619-C2E7-433A-B4F3-8152F590FB2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11/29/2024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10" Type="http://schemas.openxmlformats.org/officeDocument/2006/relationships/image" Target="../media/image11.jpeg"/><Relationship Id="rId4" Type="http://schemas.openxmlformats.org/officeDocument/2006/relationships/image" Target="../media/image4.png"/><Relationship Id="rId9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10" Type="http://schemas.openxmlformats.org/officeDocument/2006/relationships/image" Target="../media/image11.jpeg"/><Relationship Id="rId4" Type="http://schemas.openxmlformats.org/officeDocument/2006/relationships/image" Target="../media/image4.png"/><Relationship Id="rId9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3C5474-175A-1BE3-150B-B77FC4467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191956"/>
            <a:ext cx="8178799" cy="247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B7C85E-6779-47DF-72A6-E9D6763797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192586" y="0"/>
            <a:ext cx="1591119" cy="11604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2E97BB-A0B5-5BD3-1606-D559B2ABB0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5" t="6801" r="71693" b="25314"/>
          <a:stretch/>
        </p:blipFill>
        <p:spPr>
          <a:xfrm>
            <a:off x="5867647" y="0"/>
            <a:ext cx="1800199" cy="14144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A3313A-9343-C013-8B6C-D21D117858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897" t="9145" r="3243" b="29888"/>
          <a:stretch/>
        </p:blipFill>
        <p:spPr>
          <a:xfrm>
            <a:off x="4759607" y="1328834"/>
            <a:ext cx="1800200" cy="1200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62B212-E551-300E-4E87-746852CA24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1961155" y="35688"/>
            <a:ext cx="1507171" cy="12269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67733B-4129-2471-4454-04FD2D9320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918" t="54263" r="2787" b="8883"/>
          <a:stretch/>
        </p:blipFill>
        <p:spPr>
          <a:xfrm>
            <a:off x="3735397" y="0"/>
            <a:ext cx="1673205" cy="13621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CE81E2-BADD-285F-F88C-A96C7E143D64}"/>
              </a:ext>
            </a:extLst>
          </p:cNvPr>
          <p:cNvSpPr txBox="1"/>
          <p:nvPr/>
        </p:nvSpPr>
        <p:spPr>
          <a:xfrm>
            <a:off x="-51367" y="-5050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7EC71-6067-DE6F-B510-4B90C475B694}"/>
              </a:ext>
            </a:extLst>
          </p:cNvPr>
          <p:cNvSpPr txBox="1"/>
          <p:nvPr/>
        </p:nvSpPr>
        <p:spPr>
          <a:xfrm>
            <a:off x="1644551" y="-6659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DEBEE7-7E04-8FE4-8DBF-07354A0818A6}"/>
              </a:ext>
            </a:extLst>
          </p:cNvPr>
          <p:cNvSpPr txBox="1"/>
          <p:nvPr/>
        </p:nvSpPr>
        <p:spPr>
          <a:xfrm>
            <a:off x="3501256" y="3631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1436A1-32C8-AF81-CFE6-9D0F68D1D5B5}"/>
              </a:ext>
            </a:extLst>
          </p:cNvPr>
          <p:cNvSpPr txBox="1"/>
          <p:nvPr/>
        </p:nvSpPr>
        <p:spPr>
          <a:xfrm>
            <a:off x="7069540" y="167032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312245-9465-5191-E6C8-72FA013B100C}"/>
              </a:ext>
            </a:extLst>
          </p:cNvPr>
          <p:cNvSpPr txBox="1"/>
          <p:nvPr/>
        </p:nvSpPr>
        <p:spPr>
          <a:xfrm>
            <a:off x="5456224" y="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91D973-2FF6-4290-6C68-1BC80A9C1166}"/>
              </a:ext>
            </a:extLst>
          </p:cNvPr>
          <p:cNvSpPr txBox="1"/>
          <p:nvPr/>
        </p:nvSpPr>
        <p:spPr>
          <a:xfrm>
            <a:off x="2075818" y="124672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49C955-4B2F-65D7-470A-9083BBC313A1}"/>
              </a:ext>
            </a:extLst>
          </p:cNvPr>
          <p:cNvSpPr txBox="1"/>
          <p:nvPr/>
        </p:nvSpPr>
        <p:spPr>
          <a:xfrm>
            <a:off x="4378380" y="129107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EAEC1D-2CB0-8A55-D418-CDC31E0DD6BC}"/>
              </a:ext>
            </a:extLst>
          </p:cNvPr>
          <p:cNvSpPr txBox="1"/>
          <p:nvPr/>
        </p:nvSpPr>
        <p:spPr>
          <a:xfrm>
            <a:off x="-8246" y="124672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B83E40-31F6-481A-B27C-223D4235CD70}"/>
              </a:ext>
            </a:extLst>
          </p:cNvPr>
          <p:cNvSpPr txBox="1"/>
          <p:nvPr/>
        </p:nvSpPr>
        <p:spPr>
          <a:xfrm>
            <a:off x="2422288" y="484191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6381085-FADA-A87C-E206-27C97B9BA14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96" t="9145" r="36578" b="29888"/>
          <a:stretch/>
        </p:blipFill>
        <p:spPr>
          <a:xfrm>
            <a:off x="2412039" y="1362804"/>
            <a:ext cx="1800199" cy="10766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03C709-1602-CA89-C8BE-F59F1F70E6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72" t="9145" r="73277" b="29888"/>
          <a:stretch/>
        </p:blipFill>
        <p:spPr>
          <a:xfrm>
            <a:off x="268247" y="1127521"/>
            <a:ext cx="1800200" cy="1440160"/>
          </a:xfrm>
          <a:prstGeom prst="rect">
            <a:avLst/>
          </a:prstGeom>
        </p:spPr>
      </p:pic>
      <p:pic>
        <p:nvPicPr>
          <p:cNvPr id="19" name="Picture 18" descr="Free Headphones Audio photo and picture">
            <a:extLst>
              <a:ext uri="{FF2B5EF4-FFF2-40B4-BE49-F238E27FC236}">
                <a16:creationId xmlns:a16="http://schemas.microsoft.com/office/drawing/2014/main" id="{0AC7080C-9182-F57F-4675-CE1E46A2ED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r="41681"/>
          <a:stretch/>
        </p:blipFill>
        <p:spPr bwMode="auto">
          <a:xfrm>
            <a:off x="386985" y="2716367"/>
            <a:ext cx="1399892" cy="1573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61D3374E-EFD2-E852-E0A6-E4C66D13B3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73" t="14471" r="51426" b="7630"/>
          <a:stretch/>
        </p:blipFill>
        <p:spPr bwMode="auto">
          <a:xfrm>
            <a:off x="7392445" y="1544522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a computer keyboard and mouse on a desk">
            <a:extLst>
              <a:ext uri="{FF2B5EF4-FFF2-40B4-BE49-F238E27FC236}">
                <a16:creationId xmlns:a16="http://schemas.microsoft.com/office/drawing/2014/main" id="{02E36D6B-6278-F205-3985-A337EB691BB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r="43262"/>
          <a:stretch/>
        </p:blipFill>
        <p:spPr bwMode="auto">
          <a:xfrm>
            <a:off x="2984582" y="4709188"/>
            <a:ext cx="2035931" cy="1600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Free Browse Business photo and picture">
            <a:extLst>
              <a:ext uri="{FF2B5EF4-FFF2-40B4-BE49-F238E27FC236}">
                <a16:creationId xmlns:a16="http://schemas.microsoft.com/office/drawing/2014/main" id="{27C1FC03-7BF2-5B51-BB4F-19895E6DB73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13712" r="-1" b="12075"/>
          <a:stretch/>
        </p:blipFill>
        <p:spPr bwMode="auto">
          <a:xfrm>
            <a:off x="56238" y="4329033"/>
            <a:ext cx="2246157" cy="1908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Speakers Blacks photo and picture">
            <a:extLst>
              <a:ext uri="{FF2B5EF4-FFF2-40B4-BE49-F238E27FC236}">
                <a16:creationId xmlns:a16="http://schemas.microsoft.com/office/drawing/2014/main" id="{FD52919F-B6FC-DF1E-7706-3734F13115C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14794" r="39068" b="25363"/>
          <a:stretch/>
        </p:blipFill>
        <p:spPr bwMode="auto">
          <a:xfrm>
            <a:off x="2522811" y="2692802"/>
            <a:ext cx="1473125" cy="168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2AEAB843-AAF9-3265-8119-E635E0BFFFF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5487" t="28762" r="22968" b="20317"/>
          <a:stretch/>
        </p:blipFill>
        <p:spPr bwMode="auto">
          <a:xfrm>
            <a:off x="4747884" y="2776432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CACAF3A-8B87-A071-AC7C-E3BD6B88669A}"/>
              </a:ext>
            </a:extLst>
          </p:cNvPr>
          <p:cNvSpPr txBox="1"/>
          <p:nvPr/>
        </p:nvSpPr>
        <p:spPr>
          <a:xfrm>
            <a:off x="104578" y="265397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E735C1-DF4F-D4A7-DBB0-22AB86D6A4A0}"/>
              </a:ext>
            </a:extLst>
          </p:cNvPr>
          <p:cNvSpPr txBox="1"/>
          <p:nvPr/>
        </p:nvSpPr>
        <p:spPr>
          <a:xfrm>
            <a:off x="4490848" y="269248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0EC684-0A22-6065-1E44-E93040DDF014}"/>
              </a:ext>
            </a:extLst>
          </p:cNvPr>
          <p:cNvSpPr txBox="1"/>
          <p:nvPr/>
        </p:nvSpPr>
        <p:spPr>
          <a:xfrm>
            <a:off x="149294" y="4709189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3D2558-B76E-6329-74CC-093363D67A18}"/>
              </a:ext>
            </a:extLst>
          </p:cNvPr>
          <p:cNvSpPr txBox="1"/>
          <p:nvPr/>
        </p:nvSpPr>
        <p:spPr>
          <a:xfrm>
            <a:off x="2096718" y="264280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C51762-0658-5CD6-3E9C-3F3EEF1F0343}"/>
              </a:ext>
            </a:extLst>
          </p:cNvPr>
          <p:cNvSpPr txBox="1"/>
          <p:nvPr/>
        </p:nvSpPr>
        <p:spPr>
          <a:xfrm>
            <a:off x="5315562" y="4821507"/>
            <a:ext cx="62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14</a:t>
            </a:r>
          </a:p>
        </p:txBody>
      </p:sp>
      <p:pic>
        <p:nvPicPr>
          <p:cNvPr id="30" name="Picture 29" descr="Free Sim Card Card photo and picture">
            <a:extLst>
              <a:ext uri="{FF2B5EF4-FFF2-40B4-BE49-F238E27FC236}">
                <a16:creationId xmlns:a16="http://schemas.microsoft.com/office/drawing/2014/main" id="{9334C74B-1A2F-0A48-0EA9-F94DF7BA620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1" t="39561" r="14026"/>
          <a:stretch/>
        </p:blipFill>
        <p:spPr bwMode="auto">
          <a:xfrm>
            <a:off x="6154219" y="4687776"/>
            <a:ext cx="1973378" cy="1549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64575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7BA186-8CEB-226D-F623-05AFCFDA9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6F1508-D290-43A4-8E06-39D0866E7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6810540" y="1554388"/>
            <a:ext cx="1591119" cy="1160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5001-6E06-CBE6-2C6A-F6782F3FA1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0897" t="9145" r="3243" b="29888"/>
          <a:stretch/>
        </p:blipFill>
        <p:spPr>
          <a:xfrm>
            <a:off x="4496516" y="1680348"/>
            <a:ext cx="1800200" cy="1200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EE2739-AFB7-301E-12C6-2EE4C14172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5052636" y="182368"/>
            <a:ext cx="1507171" cy="12269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8F7BE6-F172-EFF8-B443-509D37AFBF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918" t="54263" r="2787" b="8883"/>
          <a:stretch/>
        </p:blipFill>
        <p:spPr>
          <a:xfrm>
            <a:off x="6372200" y="3135305"/>
            <a:ext cx="1673205" cy="13621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BE9BC4-06B3-D50B-9207-B5514E93DD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596" t="9145" r="36578" b="29888"/>
          <a:stretch/>
        </p:blipFill>
        <p:spPr>
          <a:xfrm>
            <a:off x="6948264" y="332656"/>
            <a:ext cx="1800199" cy="10766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A48DCE9-FFF6-6D80-BAC4-92625F4416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72" t="9145" r="73277" b="29888"/>
          <a:stretch/>
        </p:blipFill>
        <p:spPr>
          <a:xfrm>
            <a:off x="3137152" y="3264280"/>
            <a:ext cx="1800200" cy="1440160"/>
          </a:xfrm>
          <a:prstGeom prst="rect">
            <a:avLst/>
          </a:prstGeom>
        </p:spPr>
      </p:pic>
      <p:pic>
        <p:nvPicPr>
          <p:cNvPr id="19" name="Picture 18" descr="Free Headphones Audio photo and picture">
            <a:extLst>
              <a:ext uri="{FF2B5EF4-FFF2-40B4-BE49-F238E27FC236}">
                <a16:creationId xmlns:a16="http://schemas.microsoft.com/office/drawing/2014/main" id="{56E3557A-3297-EC8A-6D51-53CE3B0949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r="41681"/>
          <a:stretch/>
        </p:blipFill>
        <p:spPr bwMode="auto">
          <a:xfrm>
            <a:off x="4259815" y="4956335"/>
            <a:ext cx="1399892" cy="1573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A3BC3558-6B73-4F2E-27D9-0D3B3701A6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73" t="14471" r="51426" b="7630"/>
          <a:stretch/>
        </p:blipFill>
        <p:spPr bwMode="auto">
          <a:xfrm>
            <a:off x="609756" y="230556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Free Browse Business photo and picture">
            <a:extLst>
              <a:ext uri="{FF2B5EF4-FFF2-40B4-BE49-F238E27FC236}">
                <a16:creationId xmlns:a16="http://schemas.microsoft.com/office/drawing/2014/main" id="{B7DE981E-6F20-1E29-E374-0D23025ABA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13712" r="-1" b="12075"/>
          <a:stretch/>
        </p:blipFill>
        <p:spPr bwMode="auto">
          <a:xfrm>
            <a:off x="2366935" y="708634"/>
            <a:ext cx="2246157" cy="1908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Speakers Blacks photo and picture">
            <a:extLst>
              <a:ext uri="{FF2B5EF4-FFF2-40B4-BE49-F238E27FC236}">
                <a16:creationId xmlns:a16="http://schemas.microsoft.com/office/drawing/2014/main" id="{A3758DE2-EE5C-2C52-37CB-CA89B963D44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14794" r="39068" b="25363"/>
          <a:stretch/>
        </p:blipFill>
        <p:spPr bwMode="auto">
          <a:xfrm>
            <a:off x="925649" y="4848413"/>
            <a:ext cx="1473125" cy="168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72F62DFC-015C-3900-10ED-BB2459D43F3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487" t="28762" r="22968" b="20317"/>
          <a:stretch/>
        </p:blipFill>
        <p:spPr bwMode="auto">
          <a:xfrm>
            <a:off x="611560" y="2730115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 descr="Free Sim Card Card photo and picture">
            <a:extLst>
              <a:ext uri="{FF2B5EF4-FFF2-40B4-BE49-F238E27FC236}">
                <a16:creationId xmlns:a16="http://schemas.microsoft.com/office/drawing/2014/main" id="{B66773C7-2CF0-19C6-CABB-04F9463060D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1" t="39561" r="14026"/>
          <a:stretch/>
        </p:blipFill>
        <p:spPr bwMode="auto">
          <a:xfrm>
            <a:off x="6154219" y="4687776"/>
            <a:ext cx="1973378" cy="1549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7343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A241FD-32E1-92C0-6A13-634192FC2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633F92-2919-5792-2D2B-92871ED539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5292080" y="4506206"/>
            <a:ext cx="1591119" cy="11604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5616A0-DEBF-3900-22FD-47684F10FD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5" t="6801" r="71693" b="25314"/>
          <a:stretch/>
        </p:blipFill>
        <p:spPr>
          <a:xfrm>
            <a:off x="312386" y="3068960"/>
            <a:ext cx="1800199" cy="14144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D124CD-E473-B509-8D4B-B78FF6E855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897" t="9145" r="3243" b="29888"/>
          <a:stretch/>
        </p:blipFill>
        <p:spPr>
          <a:xfrm>
            <a:off x="323528" y="5373216"/>
            <a:ext cx="1800200" cy="1200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0B7C17-A01A-F719-1929-A2D9727DE0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3064829" y="1253690"/>
            <a:ext cx="1507171" cy="12269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6D8CFE-B2F0-343C-EF3E-CEFF299988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918" t="54263" r="2787" b="8883"/>
          <a:stretch/>
        </p:blipFill>
        <p:spPr>
          <a:xfrm>
            <a:off x="174319" y="1132341"/>
            <a:ext cx="1673205" cy="13621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5826BB0-B9CC-0F6D-6CB5-389B42EE7A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96" t="9145" r="36578" b="29888"/>
          <a:stretch/>
        </p:blipFill>
        <p:spPr>
          <a:xfrm>
            <a:off x="6636543" y="1328834"/>
            <a:ext cx="1800199" cy="10766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8CB7FD-E4F9-BAF8-BA73-83222E2EA2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72" t="9145" r="73277" b="29888"/>
          <a:stretch/>
        </p:blipFill>
        <p:spPr>
          <a:xfrm>
            <a:off x="6890129" y="-139862"/>
            <a:ext cx="1800200" cy="1440160"/>
          </a:xfrm>
          <a:prstGeom prst="rect">
            <a:avLst/>
          </a:prstGeom>
        </p:spPr>
      </p:pic>
      <p:pic>
        <p:nvPicPr>
          <p:cNvPr id="19" name="Picture 18" descr="Free Headphones Audio photo and picture">
            <a:extLst>
              <a:ext uri="{FF2B5EF4-FFF2-40B4-BE49-F238E27FC236}">
                <a16:creationId xmlns:a16="http://schemas.microsoft.com/office/drawing/2014/main" id="{946AF417-3A87-B099-B893-7C02248EBB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r="41681"/>
          <a:stretch/>
        </p:blipFill>
        <p:spPr bwMode="auto">
          <a:xfrm>
            <a:off x="4975727" y="1191357"/>
            <a:ext cx="1399892" cy="1573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2E7FA996-1383-4D99-2313-4AA3D989565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73" t="14471" r="51426" b="7630"/>
          <a:stretch/>
        </p:blipFill>
        <p:spPr bwMode="auto">
          <a:xfrm>
            <a:off x="2567707" y="2539632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a computer keyboard and mouse on a desk">
            <a:extLst>
              <a:ext uri="{FF2B5EF4-FFF2-40B4-BE49-F238E27FC236}">
                <a16:creationId xmlns:a16="http://schemas.microsoft.com/office/drawing/2014/main" id="{76975D97-D225-2E31-F5AD-3A45A7270B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r="43262"/>
          <a:stretch/>
        </p:blipFill>
        <p:spPr bwMode="auto">
          <a:xfrm>
            <a:off x="2984582" y="4709188"/>
            <a:ext cx="2035931" cy="1600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Speakers Blacks photo and picture">
            <a:extLst>
              <a:ext uri="{FF2B5EF4-FFF2-40B4-BE49-F238E27FC236}">
                <a16:creationId xmlns:a16="http://schemas.microsoft.com/office/drawing/2014/main" id="{BE80579B-A757-1AC9-5C06-6BDC4ABE317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14794" r="39068" b="25363"/>
          <a:stretch/>
        </p:blipFill>
        <p:spPr bwMode="auto">
          <a:xfrm>
            <a:off x="7217204" y="4149080"/>
            <a:ext cx="1473125" cy="168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280733FF-102F-4BB4-0F19-95585A5A756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5487" t="28762" r="22968" b="20317"/>
          <a:stretch/>
        </p:blipFill>
        <p:spPr bwMode="auto">
          <a:xfrm>
            <a:off x="4747884" y="2776432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0294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3D6E9F-3757-BD6D-F1D9-018EB4CE5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5166D5-16E0-106C-A420-92027D11B9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4726665" y="1955340"/>
            <a:ext cx="1591119" cy="11604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89F2C28-A28C-C622-E771-98D06CBE1B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5" t="6801" r="71693" b="25314"/>
          <a:stretch/>
        </p:blipFill>
        <p:spPr>
          <a:xfrm>
            <a:off x="766724" y="1201419"/>
            <a:ext cx="1800199" cy="14144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12D06F-6325-3BFF-6884-B90FA95B50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897" t="9145" r="3243" b="29888"/>
          <a:stretch/>
        </p:blipFill>
        <p:spPr>
          <a:xfrm>
            <a:off x="4096799" y="5289447"/>
            <a:ext cx="2160241" cy="1440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FDB9AF-86B8-9815-7C1E-49A29854AA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7636829" y="116632"/>
            <a:ext cx="1507171" cy="12269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A3F18CA-191D-DBC9-7452-0BAA942BF2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96" t="9145" r="36578" b="29888"/>
          <a:stretch/>
        </p:blipFill>
        <p:spPr>
          <a:xfrm>
            <a:off x="1944643" y="2522627"/>
            <a:ext cx="2782022" cy="16639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70494C-F627-79BF-960A-C4386EBBE5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72" t="9145" r="73277" b="29888"/>
          <a:stretch/>
        </p:blipFill>
        <p:spPr>
          <a:xfrm>
            <a:off x="6736729" y="1956829"/>
            <a:ext cx="1800200" cy="1440160"/>
          </a:xfrm>
          <a:prstGeom prst="rect">
            <a:avLst/>
          </a:prstGeom>
        </p:spPr>
      </p:pic>
      <p:pic>
        <p:nvPicPr>
          <p:cNvPr id="19" name="Picture 18" descr="Free Headphones Audio photo and picture">
            <a:extLst>
              <a:ext uri="{FF2B5EF4-FFF2-40B4-BE49-F238E27FC236}">
                <a16:creationId xmlns:a16="http://schemas.microsoft.com/office/drawing/2014/main" id="{1EB834FD-DFE0-2B54-27F0-10A0AD2BC1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r="41681"/>
          <a:stretch/>
        </p:blipFill>
        <p:spPr bwMode="auto">
          <a:xfrm>
            <a:off x="414738" y="2716367"/>
            <a:ext cx="1399892" cy="1573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2F23CD94-B922-13B1-E4E5-2D887982E5C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73" t="14471" r="51426" b="7630"/>
          <a:stretch/>
        </p:blipFill>
        <p:spPr bwMode="auto">
          <a:xfrm>
            <a:off x="1456075" y="4483381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a computer keyboard and mouse on a desk">
            <a:extLst>
              <a:ext uri="{FF2B5EF4-FFF2-40B4-BE49-F238E27FC236}">
                <a16:creationId xmlns:a16="http://schemas.microsoft.com/office/drawing/2014/main" id="{6CDC252C-FC18-78A3-C116-4EA75D5E64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r="43262"/>
          <a:stretch/>
        </p:blipFill>
        <p:spPr bwMode="auto">
          <a:xfrm>
            <a:off x="5436096" y="3429000"/>
            <a:ext cx="2035931" cy="1600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Free Browse Business photo and picture">
            <a:extLst>
              <a:ext uri="{FF2B5EF4-FFF2-40B4-BE49-F238E27FC236}">
                <a16:creationId xmlns:a16="http://schemas.microsoft.com/office/drawing/2014/main" id="{B1D241EA-CE55-5BD8-B213-B1C1DB1DC12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13712" r="-1" b="12075"/>
          <a:stretch/>
        </p:blipFill>
        <p:spPr bwMode="auto">
          <a:xfrm>
            <a:off x="6902507" y="4709188"/>
            <a:ext cx="2246157" cy="1908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8BC54E6F-EF2A-79BC-6938-EB0EA28EAD3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5487" t="28762" r="22968" b="20317"/>
          <a:stretch/>
        </p:blipFill>
        <p:spPr bwMode="auto">
          <a:xfrm>
            <a:off x="3276354" y="116632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 descr="Free Sim Card Card photo and picture">
            <a:extLst>
              <a:ext uri="{FF2B5EF4-FFF2-40B4-BE49-F238E27FC236}">
                <a16:creationId xmlns:a16="http://schemas.microsoft.com/office/drawing/2014/main" id="{5F999DDC-56D9-515F-B534-D00EAA22C29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1" t="39561" r="14026"/>
          <a:stretch/>
        </p:blipFill>
        <p:spPr bwMode="auto">
          <a:xfrm>
            <a:off x="5364088" y="132630"/>
            <a:ext cx="1973378" cy="1549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9187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80EB3E-5029-F039-6774-EA7C7FE5B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4E01DD-A184-2A3D-55C3-0AE1F6FB89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2956674" y="2563216"/>
            <a:ext cx="1591119" cy="11604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C3CD55-C6E5-939F-CDF2-EBFBE2B4BC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5" t="6801" r="71693" b="25314"/>
          <a:stretch/>
        </p:blipFill>
        <p:spPr>
          <a:xfrm>
            <a:off x="4848251" y="1361989"/>
            <a:ext cx="1800199" cy="14144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0772A7-32BB-EE11-BACB-CEB5287CC9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1016403" y="5111401"/>
            <a:ext cx="1507171" cy="12269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188C28-6675-6505-3986-31C03FAD62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918" t="54263" r="2787" b="8883"/>
          <a:stretch/>
        </p:blipFill>
        <p:spPr>
          <a:xfrm>
            <a:off x="559015" y="0"/>
            <a:ext cx="1673205" cy="13621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FFB299F-BDE9-64F3-215A-3BBA0ECDD2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96" t="9145" r="36578" b="29888"/>
          <a:stretch/>
        </p:blipFill>
        <p:spPr>
          <a:xfrm>
            <a:off x="279216" y="3334658"/>
            <a:ext cx="1800199" cy="10766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7F3CE40-B758-BEE6-24C1-9A447D4713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72" t="9145" r="73277" b="29888"/>
          <a:stretch/>
        </p:blipFill>
        <p:spPr>
          <a:xfrm>
            <a:off x="6187707" y="-64268"/>
            <a:ext cx="1800200" cy="1440160"/>
          </a:xfrm>
          <a:prstGeom prst="rect">
            <a:avLst/>
          </a:prstGeom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825E7D1A-053A-C8E8-AFC6-F91503897C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73" t="14471" r="51426" b="7630"/>
          <a:stretch/>
        </p:blipFill>
        <p:spPr bwMode="auto">
          <a:xfrm>
            <a:off x="7392445" y="1544522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a computer keyboard and mouse on a desk">
            <a:extLst>
              <a:ext uri="{FF2B5EF4-FFF2-40B4-BE49-F238E27FC236}">
                <a16:creationId xmlns:a16="http://schemas.microsoft.com/office/drawing/2014/main" id="{2BFBB7AB-B513-EC5A-69D2-D0C87F12A7B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r="43262"/>
          <a:stretch/>
        </p:blipFill>
        <p:spPr bwMode="auto">
          <a:xfrm>
            <a:off x="2984582" y="4709188"/>
            <a:ext cx="2035931" cy="1600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Free Browse Business photo and picture">
            <a:extLst>
              <a:ext uri="{FF2B5EF4-FFF2-40B4-BE49-F238E27FC236}">
                <a16:creationId xmlns:a16="http://schemas.microsoft.com/office/drawing/2014/main" id="{594CD221-1C51-AD66-7369-3F270420AC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13712" r="-1" b="12075"/>
          <a:stretch/>
        </p:blipFill>
        <p:spPr bwMode="auto">
          <a:xfrm>
            <a:off x="2583435" y="28237"/>
            <a:ext cx="2246157" cy="1908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Speakers Blacks photo and picture">
            <a:extLst>
              <a:ext uri="{FF2B5EF4-FFF2-40B4-BE49-F238E27FC236}">
                <a16:creationId xmlns:a16="http://schemas.microsoft.com/office/drawing/2014/main" id="{A62C9825-D814-0F8B-15EF-CC61FCF7D78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14794" r="39068" b="25363"/>
          <a:stretch/>
        </p:blipFill>
        <p:spPr bwMode="auto">
          <a:xfrm>
            <a:off x="510037" y="1503579"/>
            <a:ext cx="1473125" cy="168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3B8C7647-3804-FBFB-6347-75F708FFCCC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5487" t="28762" r="22968" b="20317"/>
          <a:stretch/>
        </p:blipFill>
        <p:spPr bwMode="auto">
          <a:xfrm>
            <a:off x="4747884" y="2776432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 descr="Free Sim Card Card photo and picture">
            <a:extLst>
              <a:ext uri="{FF2B5EF4-FFF2-40B4-BE49-F238E27FC236}">
                <a16:creationId xmlns:a16="http://schemas.microsoft.com/office/drawing/2014/main" id="{CD54D604-D3E4-34A9-013C-A603D11D9C9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1" t="39561" r="14026"/>
          <a:stretch/>
        </p:blipFill>
        <p:spPr bwMode="auto">
          <a:xfrm>
            <a:off x="6154219" y="4687776"/>
            <a:ext cx="1973378" cy="1549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2461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D07AC8-4BA8-D1E5-2B60-150CAE68A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E34045-904A-95A2-43B0-960AA21B7D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98" t="54263" r="67815" b="8883"/>
          <a:stretch/>
        </p:blipFill>
        <p:spPr>
          <a:xfrm>
            <a:off x="2099315" y="1989457"/>
            <a:ext cx="1948869" cy="14213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82BCEB3-64CF-1C23-9D39-91787070A5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95" t="6801" r="71693" b="25314"/>
          <a:stretch/>
        </p:blipFill>
        <p:spPr>
          <a:xfrm>
            <a:off x="184114" y="35688"/>
            <a:ext cx="1800199" cy="14144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D15459-A28D-225B-81D2-57971C4A6B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0897" t="9145" r="3243" b="29888"/>
          <a:stretch/>
        </p:blipFill>
        <p:spPr>
          <a:xfrm>
            <a:off x="3923928" y="2890331"/>
            <a:ext cx="2097160" cy="13981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BA6680-EBAA-3AA9-FED3-08ACBC94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88" t="54263" r="39017" b="8883"/>
          <a:stretch/>
        </p:blipFill>
        <p:spPr>
          <a:xfrm>
            <a:off x="6831733" y="116632"/>
            <a:ext cx="1973378" cy="1606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AAA78D-DF5B-4116-A666-C801D1082D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918" t="54263" r="2787" b="8883"/>
          <a:stretch/>
        </p:blipFill>
        <p:spPr>
          <a:xfrm>
            <a:off x="2998834" y="132661"/>
            <a:ext cx="1673205" cy="1362153"/>
          </a:xfrm>
          <a:prstGeom prst="rect">
            <a:avLst/>
          </a:prstGeom>
        </p:spPr>
      </p:pic>
      <p:pic>
        <p:nvPicPr>
          <p:cNvPr id="19" name="Picture 18" descr="Free Headphones Audio photo and picture">
            <a:extLst>
              <a:ext uri="{FF2B5EF4-FFF2-40B4-BE49-F238E27FC236}">
                <a16:creationId xmlns:a16="http://schemas.microsoft.com/office/drawing/2014/main" id="{7C6411D7-871A-D9FC-B1C9-792B8528AE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" r="41681"/>
          <a:stretch/>
        </p:blipFill>
        <p:spPr bwMode="auto">
          <a:xfrm>
            <a:off x="7020272" y="2034099"/>
            <a:ext cx="1520528" cy="17095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 descr="A phone charging on a table&#10;&#10;Description automatically generated">
            <a:extLst>
              <a:ext uri="{FF2B5EF4-FFF2-40B4-BE49-F238E27FC236}">
                <a16:creationId xmlns:a16="http://schemas.microsoft.com/office/drawing/2014/main" id="{DAD1DE31-EAD4-5742-FA8E-426BA282902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73" t="14471" r="51426" b="7630"/>
          <a:stretch/>
        </p:blipFill>
        <p:spPr bwMode="auto">
          <a:xfrm>
            <a:off x="56238" y="1578224"/>
            <a:ext cx="1692639" cy="21965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 descr="a computer keyboard and mouse on a desk">
            <a:extLst>
              <a:ext uri="{FF2B5EF4-FFF2-40B4-BE49-F238E27FC236}">
                <a16:creationId xmlns:a16="http://schemas.microsoft.com/office/drawing/2014/main" id="{99CC34A1-4A7C-7A02-CDF7-2755A8CDEE3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1" r="43262"/>
          <a:stretch/>
        </p:blipFill>
        <p:spPr bwMode="auto">
          <a:xfrm>
            <a:off x="6534109" y="4374677"/>
            <a:ext cx="2035931" cy="1600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Free Browse Business photo and picture">
            <a:extLst>
              <a:ext uri="{FF2B5EF4-FFF2-40B4-BE49-F238E27FC236}">
                <a16:creationId xmlns:a16="http://schemas.microsoft.com/office/drawing/2014/main" id="{004FBAF8-6C1A-1C57-21FF-C9F07C3CA61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7" t="13712" r="-1" b="12075"/>
          <a:stretch/>
        </p:blipFill>
        <p:spPr bwMode="auto">
          <a:xfrm>
            <a:off x="2072015" y="4462401"/>
            <a:ext cx="2246157" cy="19082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Free Speakers Blacks photo and picture">
            <a:extLst>
              <a:ext uri="{FF2B5EF4-FFF2-40B4-BE49-F238E27FC236}">
                <a16:creationId xmlns:a16="http://schemas.microsoft.com/office/drawing/2014/main" id="{C61E8508-F4F8-01DC-B052-724385A062A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14794" r="39068" b="25363"/>
          <a:stretch/>
        </p:blipFill>
        <p:spPr bwMode="auto">
          <a:xfrm>
            <a:off x="4672039" y="4688228"/>
            <a:ext cx="1473125" cy="1681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Picture 23" descr="A person using a smart watch&#10;&#10;Description automatically generated">
            <a:extLst>
              <a:ext uri="{FF2B5EF4-FFF2-40B4-BE49-F238E27FC236}">
                <a16:creationId xmlns:a16="http://schemas.microsoft.com/office/drawing/2014/main" id="{DD67AD9E-6964-85F6-859E-1542906D2E4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5487" t="28762" r="22968" b="20317"/>
          <a:stretch/>
        </p:blipFill>
        <p:spPr bwMode="auto">
          <a:xfrm>
            <a:off x="4755171" y="298443"/>
            <a:ext cx="1900566" cy="1552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Picture 29" descr="Free Sim Card Card photo and picture">
            <a:extLst>
              <a:ext uri="{FF2B5EF4-FFF2-40B4-BE49-F238E27FC236}">
                <a16:creationId xmlns:a16="http://schemas.microsoft.com/office/drawing/2014/main" id="{B0AFD619-C2E7-433A-B4F3-8152F590FB2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1" t="39561" r="14026"/>
          <a:stretch/>
        </p:blipFill>
        <p:spPr bwMode="auto">
          <a:xfrm>
            <a:off x="247741" y="4797152"/>
            <a:ext cx="2246157" cy="17637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8370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86849-0F3B-F3B1-F7DB-D53571237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799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843E27-75BD-99D1-0AB1-F39B30AE9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236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10913</TotalTime>
  <Words>14</Words>
  <Application>Microsoft Office PowerPoint</Application>
  <PresentationFormat>On-screen Show (4:3)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2024-11-29T20:06:49Z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