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1" r:id="rId8"/>
    <p:sldId id="282" r:id="rId9"/>
    <p:sldId id="283" r:id="rId10"/>
    <p:sldId id="284" r:id="rId11"/>
    <p:sldId id="285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" d="100"/>
          <a:sy n="12" d="100"/>
        </p:scale>
        <p:origin x="6" y="14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527A40AD-440F-4734-8A2F-EF031B7EAAF9}"/>
    <pc:docChg chg="undo custSel addSld delSld modSld">
      <pc:chgData name="David Butler" userId="1d4169bac4fa5473" providerId="LiveId" clId="{527A40AD-440F-4734-8A2F-EF031B7EAAF9}" dt="2024-11-24T19:33:24.128" v="19" actId="478"/>
      <pc:docMkLst>
        <pc:docMk/>
      </pc:docMkLst>
      <pc:sldChg chg="addSp delSp modSp mod setBg">
        <pc:chgData name="David Butler" userId="1d4169bac4fa5473" providerId="LiveId" clId="{527A40AD-440F-4734-8A2F-EF031B7EAAF9}" dt="2024-11-24T19:32:06.573" v="3" actId="26606"/>
        <pc:sldMkLst>
          <pc:docMk/>
          <pc:sldMk cId="3817742937" sldId="270"/>
        </pc:sldMkLst>
        <pc:picChg chg="add mod">
          <ac:chgData name="David Butler" userId="1d4169bac4fa5473" providerId="LiveId" clId="{527A40AD-440F-4734-8A2F-EF031B7EAAF9}" dt="2024-11-24T19:32:06.573" v="3" actId="26606"/>
          <ac:picMkLst>
            <pc:docMk/>
            <pc:sldMk cId="3817742937" sldId="270"/>
            <ac:picMk id="3" creationId="{27270338-D00F-6EE1-3563-60E044640284}"/>
          </ac:picMkLst>
        </pc:picChg>
        <pc:picChg chg="del mod">
          <ac:chgData name="David Butler" userId="1d4169bac4fa5473" providerId="LiveId" clId="{527A40AD-440F-4734-8A2F-EF031B7EAAF9}" dt="2024-11-24T19:31:45.922" v="1" actId="478"/>
          <ac:picMkLst>
            <pc:docMk/>
            <pc:sldMk cId="3817742937" sldId="270"/>
            <ac:picMk id="4" creationId="{BD6D6811-E0B6-26C8-6B9C-2431B7E189D3}"/>
          </ac:picMkLst>
        </pc:picChg>
      </pc:sldChg>
      <pc:sldChg chg="addSp delSp modSp mod setBg">
        <pc:chgData name="David Butler" userId="1d4169bac4fa5473" providerId="LiveId" clId="{527A40AD-440F-4734-8A2F-EF031B7EAAF9}" dt="2024-11-24T19:32:23.741" v="6" actId="26606"/>
        <pc:sldMkLst>
          <pc:docMk/>
          <pc:sldMk cId="4264575198" sldId="271"/>
        </pc:sldMkLst>
        <pc:picChg chg="add mod">
          <ac:chgData name="David Butler" userId="1d4169bac4fa5473" providerId="LiveId" clId="{527A40AD-440F-4734-8A2F-EF031B7EAAF9}" dt="2024-11-24T19:32:23.741" v="6" actId="26606"/>
          <ac:picMkLst>
            <pc:docMk/>
            <pc:sldMk cId="4264575198" sldId="271"/>
            <ac:picMk id="3" creationId="{5992C78D-3B09-2173-FF50-E71606376805}"/>
          </ac:picMkLst>
        </pc:picChg>
        <pc:picChg chg="del">
          <ac:chgData name="David Butler" userId="1d4169bac4fa5473" providerId="LiveId" clId="{527A40AD-440F-4734-8A2F-EF031B7EAAF9}" dt="2024-11-24T19:32:09.315" v="4" actId="478"/>
          <ac:picMkLst>
            <pc:docMk/>
            <pc:sldMk cId="4264575198" sldId="271"/>
            <ac:picMk id="4" creationId="{F8B59186-28C6-BD23-E21E-706957661AB9}"/>
          </ac:picMkLst>
        </pc:picChg>
      </pc:sldChg>
      <pc:sldChg chg="addSp delSp modSp mod setBg">
        <pc:chgData name="David Butler" userId="1d4169bac4fa5473" providerId="LiveId" clId="{527A40AD-440F-4734-8A2F-EF031B7EAAF9}" dt="2024-11-24T19:32:42.953" v="9" actId="26606"/>
        <pc:sldMkLst>
          <pc:docMk/>
          <pc:sldMk cId="1324882277" sldId="280"/>
        </pc:sldMkLst>
        <pc:picChg chg="del">
          <ac:chgData name="David Butler" userId="1d4169bac4fa5473" providerId="LiveId" clId="{527A40AD-440F-4734-8A2F-EF031B7EAAF9}" dt="2024-11-24T19:32:26.590" v="7" actId="478"/>
          <ac:picMkLst>
            <pc:docMk/>
            <pc:sldMk cId="1324882277" sldId="280"/>
            <ac:picMk id="3" creationId="{8F73240A-9016-B654-0149-760C2D4A55E3}"/>
          </ac:picMkLst>
        </pc:picChg>
        <pc:picChg chg="add mod">
          <ac:chgData name="David Butler" userId="1d4169bac4fa5473" providerId="LiveId" clId="{527A40AD-440F-4734-8A2F-EF031B7EAAF9}" dt="2024-11-24T19:32:42.953" v="9" actId="26606"/>
          <ac:picMkLst>
            <pc:docMk/>
            <pc:sldMk cId="1324882277" sldId="280"/>
            <ac:picMk id="4" creationId="{8797E18B-9DA8-1D25-54C0-08E1B5F38C52}"/>
          </ac:picMkLst>
        </pc:picChg>
      </pc:sldChg>
      <pc:sldChg chg="addSp delSp modSp add del mod setBg">
        <pc:chgData name="David Butler" userId="1d4169bac4fa5473" providerId="LiveId" clId="{527A40AD-440F-4734-8A2F-EF031B7EAAF9}" dt="2024-11-24T19:33:20.155" v="17" actId="47"/>
        <pc:sldMkLst>
          <pc:docMk/>
          <pc:sldMk cId="3824347536" sldId="281"/>
        </pc:sldMkLst>
        <pc:picChg chg="add mod">
          <ac:chgData name="David Butler" userId="1d4169bac4fa5473" providerId="LiveId" clId="{527A40AD-440F-4734-8A2F-EF031B7EAAF9}" dt="2024-11-24T19:33:07.231" v="12" actId="26606"/>
          <ac:picMkLst>
            <pc:docMk/>
            <pc:sldMk cId="3824347536" sldId="281"/>
            <ac:picMk id="3" creationId="{44FE1B1D-8A10-24A6-3621-4F3A8BA8C240}"/>
          </ac:picMkLst>
        </pc:picChg>
        <pc:picChg chg="del">
          <ac:chgData name="David Butler" userId="1d4169bac4fa5473" providerId="LiveId" clId="{527A40AD-440F-4734-8A2F-EF031B7EAAF9}" dt="2024-11-24T19:32:45.828" v="10" actId="478"/>
          <ac:picMkLst>
            <pc:docMk/>
            <pc:sldMk cId="3824347536" sldId="281"/>
            <ac:picMk id="4" creationId="{2458AFB0-640C-E861-94D9-37A10A893E30}"/>
          </ac:picMkLst>
        </pc:picChg>
      </pc:sldChg>
      <pc:sldChg chg="delSp add del mod">
        <pc:chgData name="David Butler" userId="1d4169bac4fa5473" providerId="LiveId" clId="{527A40AD-440F-4734-8A2F-EF031B7EAAF9}" dt="2024-11-24T19:33:24.128" v="19" actId="478"/>
        <pc:sldMkLst>
          <pc:docMk/>
          <pc:sldMk cId="4048640387" sldId="282"/>
        </pc:sldMkLst>
        <pc:picChg chg="del">
          <ac:chgData name="David Butler" userId="1d4169bac4fa5473" providerId="LiveId" clId="{527A40AD-440F-4734-8A2F-EF031B7EAAF9}" dt="2024-11-24T19:33:24.128" v="19" actId="478"/>
          <ac:picMkLst>
            <pc:docMk/>
            <pc:sldMk cId="4048640387" sldId="282"/>
            <ac:picMk id="3" creationId="{4B7086A3-EC66-96D1-9AB8-68C826D5EAA7}"/>
          </ac:picMkLst>
        </pc:picChg>
      </pc:sldChg>
      <pc:sldChg chg="del">
        <pc:chgData name="David Butler" userId="1d4169bac4fa5473" providerId="LiveId" clId="{527A40AD-440F-4734-8A2F-EF031B7EAAF9}" dt="2024-11-24T19:33:12.893" v="14" actId="47"/>
        <pc:sldMkLst>
          <pc:docMk/>
          <pc:sldMk cId="2956421475" sldId="283"/>
        </pc:sldMkLst>
      </pc:sldChg>
      <pc:sldChg chg="del">
        <pc:chgData name="David Butler" userId="1d4169bac4fa5473" providerId="LiveId" clId="{527A40AD-440F-4734-8A2F-EF031B7EAAF9}" dt="2024-11-24T19:33:11.685" v="13" actId="47"/>
        <pc:sldMkLst>
          <pc:docMk/>
          <pc:sldMk cId="1699233760" sldId="284"/>
        </pc:sldMkLst>
      </pc:sldChg>
    </pc:docChg>
  </pc:docChgLst>
  <pc:docChgLst>
    <pc:chgData name="David Butler" userId="1d4169bac4fa5473" providerId="LiveId" clId="{E7AEA05F-7A65-423A-B619-22C6011D7506}"/>
    <pc:docChg chg="custSel addSld modSld">
      <pc:chgData name="David Butler" userId="1d4169bac4fa5473" providerId="LiveId" clId="{E7AEA05F-7A65-423A-B619-22C6011D7506}" dt="2024-11-29T19:44:15.992" v="23" actId="26606"/>
      <pc:docMkLst>
        <pc:docMk/>
      </pc:docMkLst>
      <pc:sldChg chg="addSp delSp modSp mod">
        <pc:chgData name="David Butler" userId="1d4169bac4fa5473" providerId="LiveId" clId="{E7AEA05F-7A65-423A-B619-22C6011D7506}" dt="2024-11-29T19:42:17.374" v="2" actId="26606"/>
        <pc:sldMkLst>
          <pc:docMk/>
          <pc:sldMk cId="3817742937" sldId="270"/>
        </pc:sldMkLst>
        <pc:picChg chg="del">
          <ac:chgData name="David Butler" userId="1d4169bac4fa5473" providerId="LiveId" clId="{E7AEA05F-7A65-423A-B619-22C6011D7506}" dt="2024-11-29T19:42:04.981" v="0" actId="478"/>
          <ac:picMkLst>
            <pc:docMk/>
            <pc:sldMk cId="3817742937" sldId="270"/>
            <ac:picMk id="3" creationId="{27270338-D00F-6EE1-3563-60E044640284}"/>
          </ac:picMkLst>
        </pc:picChg>
        <pc:picChg chg="add mod">
          <ac:chgData name="David Butler" userId="1d4169bac4fa5473" providerId="LiveId" clId="{E7AEA05F-7A65-423A-B619-22C6011D7506}" dt="2024-11-29T19:42:17.374" v="2" actId="26606"/>
          <ac:picMkLst>
            <pc:docMk/>
            <pc:sldMk cId="3817742937" sldId="270"/>
            <ac:picMk id="4" creationId="{5C8D757F-D863-2882-41B8-F51970BF66A8}"/>
          </ac:picMkLst>
        </pc:picChg>
      </pc:sldChg>
      <pc:sldChg chg="addSp delSp modSp mod">
        <pc:chgData name="David Butler" userId="1d4169bac4fa5473" providerId="LiveId" clId="{E7AEA05F-7A65-423A-B619-22C6011D7506}" dt="2024-11-29T19:42:56.486" v="7" actId="962"/>
        <pc:sldMkLst>
          <pc:docMk/>
          <pc:sldMk cId="4264575198" sldId="271"/>
        </pc:sldMkLst>
        <pc:picChg chg="del">
          <ac:chgData name="David Butler" userId="1d4169bac4fa5473" providerId="LiveId" clId="{E7AEA05F-7A65-423A-B619-22C6011D7506}" dt="2024-11-29T19:42:26.290" v="3" actId="478"/>
          <ac:picMkLst>
            <pc:docMk/>
            <pc:sldMk cId="4264575198" sldId="271"/>
            <ac:picMk id="3" creationId="{5992C78D-3B09-2173-FF50-E71606376805}"/>
          </ac:picMkLst>
        </pc:picChg>
        <pc:picChg chg="add mod">
          <ac:chgData name="David Butler" userId="1d4169bac4fa5473" providerId="LiveId" clId="{E7AEA05F-7A65-423A-B619-22C6011D7506}" dt="2024-11-29T19:42:56.486" v="7" actId="962"/>
          <ac:picMkLst>
            <pc:docMk/>
            <pc:sldMk cId="4264575198" sldId="271"/>
            <ac:picMk id="4" creationId="{5F433906-97D3-D243-0FD8-28687EB6585D}"/>
          </ac:picMkLst>
        </pc:picChg>
      </pc:sldChg>
      <pc:sldChg chg="addSp delSp modSp mod">
        <pc:chgData name="David Butler" userId="1d4169bac4fa5473" providerId="LiveId" clId="{E7AEA05F-7A65-423A-B619-22C6011D7506}" dt="2024-11-29T19:43:12.882" v="11" actId="26606"/>
        <pc:sldMkLst>
          <pc:docMk/>
          <pc:sldMk cId="1324882277" sldId="280"/>
        </pc:sldMkLst>
        <pc:picChg chg="add mod">
          <ac:chgData name="David Butler" userId="1d4169bac4fa5473" providerId="LiveId" clId="{E7AEA05F-7A65-423A-B619-22C6011D7506}" dt="2024-11-29T19:43:12.882" v="11" actId="26606"/>
          <ac:picMkLst>
            <pc:docMk/>
            <pc:sldMk cId="1324882277" sldId="280"/>
            <ac:picMk id="3" creationId="{398CE317-C4BF-12B2-9AF3-53BDAF3BA0F3}"/>
          </ac:picMkLst>
        </pc:picChg>
        <pc:picChg chg="del mod">
          <ac:chgData name="David Butler" userId="1d4169bac4fa5473" providerId="LiveId" clId="{E7AEA05F-7A65-423A-B619-22C6011D7506}" dt="2024-11-29T19:42:59.782" v="9" actId="478"/>
          <ac:picMkLst>
            <pc:docMk/>
            <pc:sldMk cId="1324882277" sldId="280"/>
            <ac:picMk id="4" creationId="{8797E18B-9DA8-1D25-54C0-08E1B5F38C52}"/>
          </ac:picMkLst>
        </pc:picChg>
      </pc:sldChg>
      <pc:sldChg chg="addSp delSp modSp mod">
        <pc:chgData name="David Butler" userId="1d4169bac4fa5473" providerId="LiveId" clId="{E7AEA05F-7A65-423A-B619-22C6011D7506}" dt="2024-11-29T19:43:38.301" v="14" actId="26606"/>
        <pc:sldMkLst>
          <pc:docMk/>
          <pc:sldMk cId="3824347536" sldId="281"/>
        </pc:sldMkLst>
        <pc:picChg chg="del">
          <ac:chgData name="David Butler" userId="1d4169bac4fa5473" providerId="LiveId" clId="{E7AEA05F-7A65-423A-B619-22C6011D7506}" dt="2024-11-29T19:43:19.133" v="12" actId="478"/>
          <ac:picMkLst>
            <pc:docMk/>
            <pc:sldMk cId="3824347536" sldId="281"/>
            <ac:picMk id="3" creationId="{44FE1B1D-8A10-24A6-3621-4F3A8BA8C240}"/>
          </ac:picMkLst>
        </pc:picChg>
        <pc:picChg chg="add mod">
          <ac:chgData name="David Butler" userId="1d4169bac4fa5473" providerId="LiveId" clId="{E7AEA05F-7A65-423A-B619-22C6011D7506}" dt="2024-11-29T19:43:38.301" v="14" actId="26606"/>
          <ac:picMkLst>
            <pc:docMk/>
            <pc:sldMk cId="3824347536" sldId="281"/>
            <ac:picMk id="4" creationId="{73CE0CB1-C72F-B455-DB59-33AE8B9EB1B1}"/>
          </ac:picMkLst>
        </pc:picChg>
      </pc:sldChg>
      <pc:sldChg chg="addSp modSp mod setBg">
        <pc:chgData name="David Butler" userId="1d4169bac4fa5473" providerId="LiveId" clId="{E7AEA05F-7A65-423A-B619-22C6011D7506}" dt="2024-11-29T19:44:01.705" v="21" actId="962"/>
        <pc:sldMkLst>
          <pc:docMk/>
          <pc:sldMk cId="4048640387" sldId="282"/>
        </pc:sldMkLst>
        <pc:picChg chg="add mod">
          <ac:chgData name="David Butler" userId="1d4169bac4fa5473" providerId="LiveId" clId="{E7AEA05F-7A65-423A-B619-22C6011D7506}" dt="2024-11-29T19:44:01.705" v="21" actId="962"/>
          <ac:picMkLst>
            <pc:docMk/>
            <pc:sldMk cId="4048640387" sldId="282"/>
            <ac:picMk id="3" creationId="{4455B13D-F5DE-C954-5847-30BB3B253292}"/>
          </ac:picMkLst>
        </pc:picChg>
      </pc:sldChg>
      <pc:sldChg chg="addSp modSp add mod setBg">
        <pc:chgData name="David Butler" userId="1d4169bac4fa5473" providerId="LiveId" clId="{E7AEA05F-7A65-423A-B619-22C6011D7506}" dt="2024-11-29T19:44:15.992" v="23" actId="26606"/>
        <pc:sldMkLst>
          <pc:docMk/>
          <pc:sldMk cId="2042127206" sldId="283"/>
        </pc:sldMkLst>
        <pc:picChg chg="add mod">
          <ac:chgData name="David Butler" userId="1d4169bac4fa5473" providerId="LiveId" clId="{E7AEA05F-7A65-423A-B619-22C6011D7506}" dt="2024-11-29T19:44:15.992" v="23" actId="26606"/>
          <ac:picMkLst>
            <pc:docMk/>
            <pc:sldMk cId="2042127206" sldId="283"/>
            <ac:picMk id="3" creationId="{DA9FE73F-47B6-587C-D1FC-ECFCDC0D079F}"/>
          </ac:picMkLst>
        </pc:picChg>
      </pc:sldChg>
      <pc:sldChg chg="add">
        <pc:chgData name="David Butler" userId="1d4169bac4fa5473" providerId="LiveId" clId="{E7AEA05F-7A65-423A-B619-22C6011D7506}" dt="2024-11-29T19:43:55.941" v="16" actId="2890"/>
        <pc:sldMkLst>
          <pc:docMk/>
          <pc:sldMk cId="2927319367" sldId="284"/>
        </pc:sldMkLst>
      </pc:sldChg>
      <pc:sldChg chg="add">
        <pc:chgData name="David Butler" userId="1d4169bac4fa5473" providerId="LiveId" clId="{E7AEA05F-7A65-423A-B619-22C6011D7506}" dt="2024-11-29T19:43:56.158" v="17" actId="2890"/>
        <pc:sldMkLst>
          <pc:docMk/>
          <pc:sldMk cId="3937442391" sldId="285"/>
        </pc:sldMkLst>
      </pc:sldChg>
    </pc:docChg>
  </pc:docChgLst>
  <pc:docChgLst>
    <pc:chgData name="David Butler" userId="1d4169bac4fa5473" providerId="LiveId" clId="{FDC3009D-1574-4EAB-9EE5-3F6728FA7410}"/>
    <pc:docChg chg="custSel addSld delSld modSld">
      <pc:chgData name="David Butler" userId="1d4169bac4fa5473" providerId="LiveId" clId="{FDC3009D-1574-4EAB-9EE5-3F6728FA7410}" dt="2024-11-23T18:53:32.833" v="42" actId="47"/>
      <pc:docMkLst>
        <pc:docMk/>
      </pc:docMkLst>
      <pc:sldChg chg="del">
        <pc:chgData name="David Butler" userId="1d4169bac4fa5473" providerId="LiveId" clId="{FDC3009D-1574-4EAB-9EE5-3F6728FA7410}" dt="2024-11-23T18:53:23.404" v="35" actId="47"/>
        <pc:sldMkLst>
          <pc:docMk/>
          <pc:sldMk cId="617797291" sldId="269"/>
        </pc:sldMkLst>
      </pc:sldChg>
      <pc:sldChg chg="addSp delSp mod">
        <pc:chgData name="David Butler" userId="1d4169bac4fa5473" providerId="LiveId" clId="{FDC3009D-1574-4EAB-9EE5-3F6728FA7410}" dt="2024-11-23T18:50:25.459" v="1" actId="22"/>
        <pc:sldMkLst>
          <pc:docMk/>
          <pc:sldMk cId="3817742937" sldId="270"/>
        </pc:sldMkLst>
        <pc:picChg chg="del">
          <ac:chgData name="David Butler" userId="1d4169bac4fa5473" providerId="LiveId" clId="{FDC3009D-1574-4EAB-9EE5-3F6728FA7410}" dt="2024-11-23T18:49:26.370" v="0" actId="478"/>
          <ac:picMkLst>
            <pc:docMk/>
            <pc:sldMk cId="3817742937" sldId="270"/>
            <ac:picMk id="3" creationId="{87A6E6FD-2022-D950-6D11-9403FD5DC7DF}"/>
          </ac:picMkLst>
        </pc:picChg>
        <pc:picChg chg="add">
          <ac:chgData name="David Butler" userId="1d4169bac4fa5473" providerId="LiveId" clId="{FDC3009D-1574-4EAB-9EE5-3F6728FA7410}" dt="2024-11-23T18:50:25.459" v="1" actId="22"/>
          <ac:picMkLst>
            <pc:docMk/>
            <pc:sldMk cId="3817742937" sldId="270"/>
            <ac:picMk id="4" creationId="{BD6D6811-E0B6-26C8-6B9C-2431B7E189D3}"/>
          </ac:picMkLst>
        </pc:picChg>
      </pc:sldChg>
      <pc:sldChg chg="addSp delSp modSp mod">
        <pc:chgData name="David Butler" userId="1d4169bac4fa5473" providerId="LiveId" clId="{FDC3009D-1574-4EAB-9EE5-3F6728FA7410}" dt="2024-11-23T18:51:02.830" v="8" actId="1076"/>
        <pc:sldMkLst>
          <pc:docMk/>
          <pc:sldMk cId="4264575198" sldId="271"/>
        </pc:sldMkLst>
        <pc:picChg chg="del">
          <ac:chgData name="David Butler" userId="1d4169bac4fa5473" providerId="LiveId" clId="{FDC3009D-1574-4EAB-9EE5-3F6728FA7410}" dt="2024-11-23T18:50:31.079" v="2" actId="478"/>
          <ac:picMkLst>
            <pc:docMk/>
            <pc:sldMk cId="4264575198" sldId="271"/>
            <ac:picMk id="3" creationId="{E47F89F4-5074-5F0A-02A4-164C1B34CA4D}"/>
          </ac:picMkLst>
        </pc:picChg>
        <pc:picChg chg="add mod">
          <ac:chgData name="David Butler" userId="1d4169bac4fa5473" providerId="LiveId" clId="{FDC3009D-1574-4EAB-9EE5-3F6728FA7410}" dt="2024-11-23T18:51:02.830" v="8" actId="1076"/>
          <ac:picMkLst>
            <pc:docMk/>
            <pc:sldMk cId="4264575198" sldId="271"/>
            <ac:picMk id="4" creationId="{F8B59186-28C6-BD23-E21E-706957661AB9}"/>
          </ac:picMkLst>
        </pc:picChg>
        <pc:picChg chg="del">
          <ac:chgData name="David Butler" userId="1d4169bac4fa5473" providerId="LiveId" clId="{FDC3009D-1574-4EAB-9EE5-3F6728FA7410}" dt="2024-11-23T18:50:31.772" v="3" actId="478"/>
          <ac:picMkLst>
            <pc:docMk/>
            <pc:sldMk cId="4264575198" sldId="271"/>
            <ac:picMk id="7" creationId="{FD156BC0-1168-AB8F-E548-6D122EDA0082}"/>
          </ac:picMkLst>
        </pc:picChg>
      </pc:sldChg>
      <pc:sldChg chg="del">
        <pc:chgData name="David Butler" userId="1d4169bac4fa5473" providerId="LiveId" clId="{FDC3009D-1574-4EAB-9EE5-3F6728FA7410}" dt="2024-11-23T18:53:30.230" v="39" actId="47"/>
        <pc:sldMkLst>
          <pc:docMk/>
          <pc:sldMk cId="1538422503" sldId="272"/>
        </pc:sldMkLst>
      </pc:sldChg>
      <pc:sldChg chg="del">
        <pc:chgData name="David Butler" userId="1d4169bac4fa5473" providerId="LiveId" clId="{FDC3009D-1574-4EAB-9EE5-3F6728FA7410}" dt="2024-11-23T18:53:31.073" v="40" actId="47"/>
        <pc:sldMkLst>
          <pc:docMk/>
          <pc:sldMk cId="4101608324" sldId="273"/>
        </pc:sldMkLst>
      </pc:sldChg>
      <pc:sldChg chg="del">
        <pc:chgData name="David Butler" userId="1d4169bac4fa5473" providerId="LiveId" clId="{FDC3009D-1574-4EAB-9EE5-3F6728FA7410}" dt="2024-11-23T18:53:31.891" v="41" actId="47"/>
        <pc:sldMkLst>
          <pc:docMk/>
          <pc:sldMk cId="273576596" sldId="274"/>
        </pc:sldMkLst>
      </pc:sldChg>
      <pc:sldChg chg="del">
        <pc:chgData name="David Butler" userId="1d4169bac4fa5473" providerId="LiveId" clId="{FDC3009D-1574-4EAB-9EE5-3F6728FA7410}" dt="2024-11-23T18:53:32.833" v="42" actId="47"/>
        <pc:sldMkLst>
          <pc:docMk/>
          <pc:sldMk cId="355815381" sldId="275"/>
        </pc:sldMkLst>
      </pc:sldChg>
      <pc:sldChg chg="del">
        <pc:chgData name="David Butler" userId="1d4169bac4fa5473" providerId="LiveId" clId="{FDC3009D-1574-4EAB-9EE5-3F6728FA7410}" dt="2024-11-23T18:53:27.921" v="36" actId="47"/>
        <pc:sldMkLst>
          <pc:docMk/>
          <pc:sldMk cId="3260799706" sldId="277"/>
        </pc:sldMkLst>
      </pc:sldChg>
      <pc:sldChg chg="del">
        <pc:chgData name="David Butler" userId="1d4169bac4fa5473" providerId="LiveId" clId="{FDC3009D-1574-4EAB-9EE5-3F6728FA7410}" dt="2024-11-23T18:53:28.908" v="37" actId="47"/>
        <pc:sldMkLst>
          <pc:docMk/>
          <pc:sldMk cId="4274236073" sldId="278"/>
        </pc:sldMkLst>
      </pc:sldChg>
      <pc:sldChg chg="del">
        <pc:chgData name="David Butler" userId="1d4169bac4fa5473" providerId="LiveId" clId="{FDC3009D-1574-4EAB-9EE5-3F6728FA7410}" dt="2024-11-23T18:53:29.382" v="38" actId="47"/>
        <pc:sldMkLst>
          <pc:docMk/>
          <pc:sldMk cId="508256343" sldId="279"/>
        </pc:sldMkLst>
      </pc:sldChg>
      <pc:sldChg chg="addSp delSp modSp add mod">
        <pc:chgData name="David Butler" userId="1d4169bac4fa5473" providerId="LiveId" clId="{FDC3009D-1574-4EAB-9EE5-3F6728FA7410}" dt="2024-11-23T18:51:31.850" v="13" actId="14100"/>
        <pc:sldMkLst>
          <pc:docMk/>
          <pc:sldMk cId="1324882277" sldId="280"/>
        </pc:sldMkLst>
        <pc:picChg chg="add mod">
          <ac:chgData name="David Butler" userId="1d4169bac4fa5473" providerId="LiveId" clId="{FDC3009D-1574-4EAB-9EE5-3F6728FA7410}" dt="2024-11-23T18:51:31.850" v="13" actId="14100"/>
          <ac:picMkLst>
            <pc:docMk/>
            <pc:sldMk cId="1324882277" sldId="280"/>
            <ac:picMk id="3" creationId="{8F73240A-9016-B654-0149-760C2D4A55E3}"/>
          </ac:picMkLst>
        </pc:picChg>
        <pc:picChg chg="del">
          <ac:chgData name="David Butler" userId="1d4169bac4fa5473" providerId="LiveId" clId="{FDC3009D-1574-4EAB-9EE5-3F6728FA7410}" dt="2024-11-23T18:51:09.137" v="10" actId="478"/>
          <ac:picMkLst>
            <pc:docMk/>
            <pc:sldMk cId="1324882277" sldId="280"/>
            <ac:picMk id="4" creationId="{6AB7362A-2E3D-CDB8-22FB-F4BCF24AF66F}"/>
          </ac:picMkLst>
        </pc:picChg>
      </pc:sldChg>
      <pc:sldChg chg="addSp delSp modSp add mod">
        <pc:chgData name="David Butler" userId="1d4169bac4fa5473" providerId="LiveId" clId="{FDC3009D-1574-4EAB-9EE5-3F6728FA7410}" dt="2024-11-23T18:52:04.912" v="18" actId="14100"/>
        <pc:sldMkLst>
          <pc:docMk/>
          <pc:sldMk cId="3824347536" sldId="281"/>
        </pc:sldMkLst>
        <pc:picChg chg="del">
          <ac:chgData name="David Butler" userId="1d4169bac4fa5473" providerId="LiveId" clId="{FDC3009D-1574-4EAB-9EE5-3F6728FA7410}" dt="2024-11-23T18:51:38.780" v="15" actId="478"/>
          <ac:picMkLst>
            <pc:docMk/>
            <pc:sldMk cId="3824347536" sldId="281"/>
            <ac:picMk id="3" creationId="{F1ECC987-1352-1DE1-A9A6-244689CD8605}"/>
          </ac:picMkLst>
        </pc:picChg>
        <pc:picChg chg="add mod">
          <ac:chgData name="David Butler" userId="1d4169bac4fa5473" providerId="LiveId" clId="{FDC3009D-1574-4EAB-9EE5-3F6728FA7410}" dt="2024-11-23T18:52:04.912" v="18" actId="14100"/>
          <ac:picMkLst>
            <pc:docMk/>
            <pc:sldMk cId="3824347536" sldId="281"/>
            <ac:picMk id="4" creationId="{2458AFB0-640C-E861-94D9-37A10A893E30}"/>
          </ac:picMkLst>
        </pc:picChg>
      </pc:sldChg>
      <pc:sldChg chg="addSp delSp modSp add mod">
        <pc:chgData name="David Butler" userId="1d4169bac4fa5473" providerId="LiveId" clId="{FDC3009D-1574-4EAB-9EE5-3F6728FA7410}" dt="2024-11-23T18:52:31.429" v="24" actId="14100"/>
        <pc:sldMkLst>
          <pc:docMk/>
          <pc:sldMk cId="4048640387" sldId="282"/>
        </pc:sldMkLst>
        <pc:picChg chg="add mod">
          <ac:chgData name="David Butler" userId="1d4169bac4fa5473" providerId="LiveId" clId="{FDC3009D-1574-4EAB-9EE5-3F6728FA7410}" dt="2024-11-23T18:52:31.429" v="24" actId="14100"/>
          <ac:picMkLst>
            <pc:docMk/>
            <pc:sldMk cId="4048640387" sldId="282"/>
            <ac:picMk id="3" creationId="{4B7086A3-EC66-96D1-9AB8-68C826D5EAA7}"/>
          </ac:picMkLst>
        </pc:picChg>
        <pc:picChg chg="del">
          <ac:chgData name="David Butler" userId="1d4169bac4fa5473" providerId="LiveId" clId="{FDC3009D-1574-4EAB-9EE5-3F6728FA7410}" dt="2024-11-23T18:52:09.563" v="20" actId="478"/>
          <ac:picMkLst>
            <pc:docMk/>
            <pc:sldMk cId="4048640387" sldId="282"/>
            <ac:picMk id="4" creationId="{9D943745-C165-FBA6-73B2-A9328FD9E277}"/>
          </ac:picMkLst>
        </pc:picChg>
      </pc:sldChg>
      <pc:sldChg chg="addSp delSp modSp add mod">
        <pc:chgData name="David Butler" userId="1d4169bac4fa5473" providerId="LiveId" clId="{FDC3009D-1574-4EAB-9EE5-3F6728FA7410}" dt="2024-11-23T18:52:53.898" v="29" actId="14100"/>
        <pc:sldMkLst>
          <pc:docMk/>
          <pc:sldMk cId="2956421475" sldId="283"/>
        </pc:sldMkLst>
        <pc:picChg chg="del">
          <ac:chgData name="David Butler" userId="1d4169bac4fa5473" providerId="LiveId" clId="{FDC3009D-1574-4EAB-9EE5-3F6728FA7410}" dt="2024-11-23T18:52:36.141" v="26" actId="478"/>
          <ac:picMkLst>
            <pc:docMk/>
            <pc:sldMk cId="2956421475" sldId="283"/>
            <ac:picMk id="3" creationId="{BF35E69A-59F0-EBE3-353A-98745BF6228C}"/>
          </ac:picMkLst>
        </pc:picChg>
        <pc:picChg chg="add mod">
          <ac:chgData name="David Butler" userId="1d4169bac4fa5473" providerId="LiveId" clId="{FDC3009D-1574-4EAB-9EE5-3F6728FA7410}" dt="2024-11-23T18:52:53.898" v="29" actId="14100"/>
          <ac:picMkLst>
            <pc:docMk/>
            <pc:sldMk cId="2956421475" sldId="283"/>
            <ac:picMk id="4" creationId="{098B95C7-964E-543B-724C-06454228C4EB}"/>
          </ac:picMkLst>
        </pc:picChg>
      </pc:sldChg>
      <pc:sldChg chg="addSp delSp modSp add mod">
        <pc:chgData name="David Butler" userId="1d4169bac4fa5473" providerId="LiveId" clId="{FDC3009D-1574-4EAB-9EE5-3F6728FA7410}" dt="2024-11-23T18:53:18.335" v="34" actId="14100"/>
        <pc:sldMkLst>
          <pc:docMk/>
          <pc:sldMk cId="1699233760" sldId="284"/>
        </pc:sldMkLst>
        <pc:picChg chg="add mod">
          <ac:chgData name="David Butler" userId="1d4169bac4fa5473" providerId="LiveId" clId="{FDC3009D-1574-4EAB-9EE5-3F6728FA7410}" dt="2024-11-23T18:53:18.335" v="34" actId="14100"/>
          <ac:picMkLst>
            <pc:docMk/>
            <pc:sldMk cId="1699233760" sldId="284"/>
            <ac:picMk id="3" creationId="{3E80EB1D-79A9-871E-364C-9140E1F2D640}"/>
          </ac:picMkLst>
        </pc:picChg>
        <pc:picChg chg="del">
          <ac:chgData name="David Butler" userId="1d4169bac4fa5473" providerId="LiveId" clId="{FDC3009D-1574-4EAB-9EE5-3F6728FA7410}" dt="2024-11-23T18:52:58.298" v="31" actId="478"/>
          <ac:picMkLst>
            <pc:docMk/>
            <pc:sldMk cId="1699233760" sldId="284"/>
            <ac:picMk id="4" creationId="{EC4E0EC1-A971-66FE-99F7-6AB9D2E881B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8D757F-D863-2882-41B8-F51970BF6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396426"/>
            <a:ext cx="8178799" cy="206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text message&#10;&#10;Description automatically generated">
            <a:extLst>
              <a:ext uri="{FF2B5EF4-FFF2-40B4-BE49-F238E27FC236}">
                <a16:creationId xmlns:a16="http://schemas.microsoft.com/office/drawing/2014/main" id="{5F433906-97D3-D243-0FD8-28687EB65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220723"/>
            <a:ext cx="8178799" cy="441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8CE317-C4BF-12B2-9AF3-53BDAF3BA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21676"/>
            <a:ext cx="8178799" cy="341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CE0CB1-C72F-B455-DB59-33AE8B9EB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703131"/>
            <a:ext cx="8178799" cy="145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455B13D-F5DE-C954-5847-30BB3B253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46924"/>
            <a:ext cx="8178799" cy="476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1F30870-9077-F98A-73E0-560A2D27F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9FE73F-47B6-587C-D1FC-ECFCDC0D0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31898"/>
            <a:ext cx="8178799" cy="339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27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93E6D-4C17-6E90-940D-3D54BA211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7319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AD4AF-7139-04F8-0897-A548F2C182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7442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10997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11</cp:revision>
  <dcterms:created xsi:type="dcterms:W3CDTF">2023-07-12T07:05:28Z</dcterms:created>
  <dcterms:modified xsi:type="dcterms:W3CDTF">2024-11-29T19:44:22Z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