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33" y="7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451DB9-43F4-45F6-8286-F1E97D9F0C35}"/>
    <pc:docChg chg="custSel delSld modSld">
      <pc:chgData name="David Butler" userId="1d4169bac4fa5473" providerId="LiveId" clId="{23451DB9-43F4-45F6-8286-F1E97D9F0C35}" dt="2024-11-29T19:51:39.552" v="28" actId="47"/>
      <pc:docMkLst>
        <pc:docMk/>
      </pc:docMkLst>
      <pc:sldChg chg="addSp delSp modSp mod">
        <pc:chgData name="David Butler" userId="1d4169bac4fa5473" providerId="LiveId" clId="{23451DB9-43F4-45F6-8286-F1E97D9F0C35}" dt="2024-11-29T19:49:44.751" v="7" actId="1076"/>
        <pc:sldMkLst>
          <pc:docMk/>
          <pc:sldMk cId="3817742937" sldId="270"/>
        </pc:sldMkLst>
        <pc:picChg chg="del">
          <ac:chgData name="David Butler" userId="1d4169bac4fa5473" providerId="LiveId" clId="{23451DB9-43F4-45F6-8286-F1E97D9F0C35}" dt="2024-11-29T19:49:11.526" v="0" actId="478"/>
          <ac:picMkLst>
            <pc:docMk/>
            <pc:sldMk cId="3817742937" sldId="270"/>
            <ac:picMk id="3" creationId="{BC9DC464-49FF-4BB1-E554-03E7D0549518}"/>
          </ac:picMkLst>
        </pc:picChg>
        <pc:picChg chg="add mod">
          <ac:chgData name="David Butler" userId="1d4169bac4fa5473" providerId="LiveId" clId="{23451DB9-43F4-45F6-8286-F1E97D9F0C35}" dt="2024-11-29T19:49:44.751" v="7" actId="1076"/>
          <ac:picMkLst>
            <pc:docMk/>
            <pc:sldMk cId="3817742937" sldId="270"/>
            <ac:picMk id="4" creationId="{B6A4F43E-7F64-F513-74DA-8AAE211F34C6}"/>
          </ac:picMkLst>
        </pc:picChg>
      </pc:sldChg>
      <pc:sldChg chg="addSp delSp modSp mod">
        <pc:chgData name="David Butler" userId="1d4169bac4fa5473" providerId="LiveId" clId="{23451DB9-43F4-45F6-8286-F1E97D9F0C35}" dt="2024-11-29T19:50:36.031" v="12" actId="14100"/>
        <pc:sldMkLst>
          <pc:docMk/>
          <pc:sldMk cId="4264575198" sldId="271"/>
        </pc:sldMkLst>
        <pc:picChg chg="del">
          <ac:chgData name="David Butler" userId="1d4169bac4fa5473" providerId="LiveId" clId="{23451DB9-43F4-45F6-8286-F1E97D9F0C35}" dt="2024-11-29T19:49:48.057" v="8" actId="478"/>
          <ac:picMkLst>
            <pc:docMk/>
            <pc:sldMk cId="4264575198" sldId="271"/>
            <ac:picMk id="3" creationId="{4AEA70F6-5F9F-1F84-D000-A9B550737CA9}"/>
          </ac:picMkLst>
        </pc:picChg>
        <pc:picChg chg="add mod">
          <ac:chgData name="David Butler" userId="1d4169bac4fa5473" providerId="LiveId" clId="{23451DB9-43F4-45F6-8286-F1E97D9F0C35}" dt="2024-11-29T19:50:36.031" v="12" actId="14100"/>
          <ac:picMkLst>
            <pc:docMk/>
            <pc:sldMk cId="4264575198" sldId="271"/>
            <ac:picMk id="4" creationId="{02D7D143-71CA-24E6-CD4A-326C074399E3}"/>
          </ac:picMkLst>
        </pc:picChg>
      </pc:sldChg>
      <pc:sldChg chg="addSp delSp modSp mod">
        <pc:chgData name="David Butler" userId="1d4169bac4fa5473" providerId="LiveId" clId="{23451DB9-43F4-45F6-8286-F1E97D9F0C35}" dt="2024-11-29T19:51:00.254" v="17" actId="962"/>
        <pc:sldMkLst>
          <pc:docMk/>
          <pc:sldMk cId="1324882277" sldId="280"/>
        </pc:sldMkLst>
        <pc:picChg chg="del">
          <ac:chgData name="David Butler" userId="1d4169bac4fa5473" providerId="LiveId" clId="{23451DB9-43F4-45F6-8286-F1E97D9F0C35}" dt="2024-11-29T19:50:39.994" v="13" actId="478"/>
          <ac:picMkLst>
            <pc:docMk/>
            <pc:sldMk cId="1324882277" sldId="280"/>
            <ac:picMk id="3" creationId="{EFB29CD3-B00F-6A4C-2EF3-D14019800A77}"/>
          </ac:picMkLst>
        </pc:picChg>
        <pc:picChg chg="add mod">
          <ac:chgData name="David Butler" userId="1d4169bac4fa5473" providerId="LiveId" clId="{23451DB9-43F4-45F6-8286-F1E97D9F0C35}" dt="2024-11-29T19:51:00.254" v="17" actId="962"/>
          <ac:picMkLst>
            <pc:docMk/>
            <pc:sldMk cId="1324882277" sldId="280"/>
            <ac:picMk id="4" creationId="{301DEF21-054D-C668-7AEF-9A4D64942BD3}"/>
          </ac:picMkLst>
        </pc:picChg>
      </pc:sldChg>
      <pc:sldChg chg="addSp delSp modSp mod">
        <pc:chgData name="David Butler" userId="1d4169bac4fa5473" providerId="LiveId" clId="{23451DB9-43F4-45F6-8286-F1E97D9F0C35}" dt="2024-11-29T19:51:21.439" v="20" actId="26606"/>
        <pc:sldMkLst>
          <pc:docMk/>
          <pc:sldMk cId="3824347536" sldId="281"/>
        </pc:sldMkLst>
        <pc:picChg chg="del">
          <ac:chgData name="David Butler" userId="1d4169bac4fa5473" providerId="LiveId" clId="{23451DB9-43F4-45F6-8286-F1E97D9F0C35}" dt="2024-11-29T19:51:02.556" v="18" actId="478"/>
          <ac:picMkLst>
            <pc:docMk/>
            <pc:sldMk cId="3824347536" sldId="281"/>
            <ac:picMk id="3" creationId="{ABA76BF9-5F3C-F9D5-D642-36917895C129}"/>
          </ac:picMkLst>
        </pc:picChg>
        <pc:picChg chg="add mod">
          <ac:chgData name="David Butler" userId="1d4169bac4fa5473" providerId="LiveId" clId="{23451DB9-43F4-45F6-8286-F1E97D9F0C35}" dt="2024-11-29T19:51:21.439" v="20" actId="26606"/>
          <ac:picMkLst>
            <pc:docMk/>
            <pc:sldMk cId="3824347536" sldId="281"/>
            <ac:picMk id="4" creationId="{8F506D01-191F-B646-EAD1-A6399C93EF8E}"/>
          </ac:picMkLst>
        </pc:picChg>
      </pc:sldChg>
      <pc:sldChg chg="del">
        <pc:chgData name="David Butler" userId="1d4169bac4fa5473" providerId="LiveId" clId="{23451DB9-43F4-45F6-8286-F1E97D9F0C35}" dt="2024-11-29T19:51:35.825" v="23" actId="47"/>
        <pc:sldMkLst>
          <pc:docMk/>
          <pc:sldMk cId="1906886897" sldId="289"/>
        </pc:sldMkLst>
      </pc:sldChg>
      <pc:sldChg chg="del">
        <pc:chgData name="David Butler" userId="1d4169bac4fa5473" providerId="LiveId" clId="{23451DB9-43F4-45F6-8286-F1E97D9F0C35}" dt="2024-11-29T19:51:34.356" v="22" actId="47"/>
        <pc:sldMkLst>
          <pc:docMk/>
          <pc:sldMk cId="2218469683" sldId="290"/>
        </pc:sldMkLst>
      </pc:sldChg>
      <pc:sldChg chg="del">
        <pc:chgData name="David Butler" userId="1d4169bac4fa5473" providerId="LiveId" clId="{23451DB9-43F4-45F6-8286-F1E97D9F0C35}" dt="2024-11-29T19:51:36.630" v="24" actId="47"/>
        <pc:sldMkLst>
          <pc:docMk/>
          <pc:sldMk cId="4107234746" sldId="291"/>
        </pc:sldMkLst>
      </pc:sldChg>
      <pc:sldChg chg="del">
        <pc:chgData name="David Butler" userId="1d4169bac4fa5473" providerId="LiveId" clId="{23451DB9-43F4-45F6-8286-F1E97D9F0C35}" dt="2024-11-29T19:51:37.246" v="25" actId="47"/>
        <pc:sldMkLst>
          <pc:docMk/>
          <pc:sldMk cId="159666927" sldId="292"/>
        </pc:sldMkLst>
      </pc:sldChg>
      <pc:sldChg chg="del">
        <pc:chgData name="David Butler" userId="1d4169bac4fa5473" providerId="LiveId" clId="{23451DB9-43F4-45F6-8286-F1E97D9F0C35}" dt="2024-11-29T19:51:37.906" v="26" actId="47"/>
        <pc:sldMkLst>
          <pc:docMk/>
          <pc:sldMk cId="3157376774" sldId="293"/>
        </pc:sldMkLst>
      </pc:sldChg>
      <pc:sldChg chg="del">
        <pc:chgData name="David Butler" userId="1d4169bac4fa5473" providerId="LiveId" clId="{23451DB9-43F4-45F6-8286-F1E97D9F0C35}" dt="2024-11-29T19:51:38.549" v="27" actId="47"/>
        <pc:sldMkLst>
          <pc:docMk/>
          <pc:sldMk cId="1282097048" sldId="294"/>
        </pc:sldMkLst>
      </pc:sldChg>
      <pc:sldChg chg="del">
        <pc:chgData name="David Butler" userId="1d4169bac4fa5473" providerId="LiveId" clId="{23451DB9-43F4-45F6-8286-F1E97D9F0C35}" dt="2024-11-29T19:51:39.552" v="28" actId="47"/>
        <pc:sldMkLst>
          <pc:docMk/>
          <pc:sldMk cId="419722275" sldId="295"/>
        </pc:sldMkLst>
      </pc:sldChg>
      <pc:sldChg chg="del">
        <pc:chgData name="David Butler" userId="1d4169bac4fa5473" providerId="LiveId" clId="{23451DB9-43F4-45F6-8286-F1E97D9F0C35}" dt="2024-11-29T19:51:31.596" v="21" actId="47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  <pc:picChg chg="del">
          <ac:chgData name="David Butler" userId="1d4169bac4fa5473" providerId="LiveId" clId="{8C92BC6C-A198-4BAF-991A-5897A04D25B7}" dt="2024-11-23T19:40:53.202" v="0" actId="478"/>
          <ac:picMkLst>
            <pc:docMk/>
            <pc:sldMk cId="3817742937" sldId="270"/>
            <ac:picMk id="20" creationId="{1EF84834-3897-6942-14AF-E284AF4727F1}"/>
          </ac:picMkLst>
        </pc:picChg>
        <pc:picChg chg="add mod">
          <ac:chgData name="David Butler" userId="1d4169bac4fa5473" providerId="LiveId" clId="{8C92BC6C-A198-4BAF-991A-5897A04D25B7}" dt="2024-11-23T19:41:14.917" v="7" actId="26606"/>
          <ac:picMkLst>
            <pc:docMk/>
            <pc:sldMk cId="3817742937" sldId="270"/>
            <ac:picMk id="22" creationId="{3E491FC8-4349-5554-E2FA-5CC46D911B5B}"/>
          </ac:picMkLst>
        </pc:picChg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  <pc:picChg chg="del">
          <ac:chgData name="David Butler" userId="1d4169bac4fa5473" providerId="LiveId" clId="{8C92BC6C-A198-4BAF-991A-5897A04D25B7}" dt="2024-11-23T19:41:00.021" v="5" actId="478"/>
          <ac:picMkLst>
            <pc:docMk/>
            <pc:sldMk cId="4264575198" sldId="271"/>
            <ac:picMk id="21" creationId="{BD43994F-14A8-AB7A-D9E0-3D90C41D6C04}"/>
          </ac:picMkLst>
        </pc:picChg>
        <pc:picChg chg="add mod">
          <ac:chgData name="David Butler" userId="1d4169bac4fa5473" providerId="LiveId" clId="{8C92BC6C-A198-4BAF-991A-5897A04D25B7}" dt="2024-11-23T19:41:27.947" v="9" actId="26606"/>
          <ac:picMkLst>
            <pc:docMk/>
            <pc:sldMk cId="4264575198" sldId="271"/>
            <ac:picMk id="23" creationId="{17DAC2B0-FA75-EE20-C4F5-ABC1836FB528}"/>
          </ac:picMkLst>
        </pc:picChg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  <pc:picChg chg="del">
          <ac:chgData name="David Butler" userId="1d4169bac4fa5473" providerId="LiveId" clId="{8C92BC6C-A198-4BAF-991A-5897A04D25B7}" dt="2024-11-23T19:40:58.682" v="4" actId="478"/>
          <ac:picMkLst>
            <pc:docMk/>
            <pc:sldMk cId="1324882277" sldId="280"/>
            <ac:picMk id="20" creationId="{6717632E-E28C-E15F-4E10-E75A9BB70B07}"/>
          </ac:picMkLst>
        </pc:picChg>
        <pc:picChg chg="add mod">
          <ac:chgData name="David Butler" userId="1d4169bac4fa5473" providerId="LiveId" clId="{8C92BC6C-A198-4BAF-991A-5897A04D25B7}" dt="2024-11-23T19:41:42.962" v="12" actId="14100"/>
          <ac:picMkLst>
            <pc:docMk/>
            <pc:sldMk cId="1324882277" sldId="280"/>
            <ac:picMk id="22" creationId="{2948EB86-3DCC-CD0D-3EC7-EC0849E42C05}"/>
          </ac:picMkLst>
        </pc:picChg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  <pc:picChg chg="del">
          <ac:chgData name="David Butler" userId="1d4169bac4fa5473" providerId="LiveId" clId="{8C92BC6C-A198-4BAF-991A-5897A04D25B7}" dt="2024-11-23T19:40:57.425" v="3" actId="478"/>
          <ac:picMkLst>
            <pc:docMk/>
            <pc:sldMk cId="3824347536" sldId="281"/>
            <ac:picMk id="20" creationId="{4B1E6226-1A68-DC8C-F860-AE4789638FC7}"/>
          </ac:picMkLst>
        </pc:picChg>
        <pc:picChg chg="add mod">
          <ac:chgData name="David Butler" userId="1d4169bac4fa5473" providerId="LiveId" clId="{8C92BC6C-A198-4BAF-991A-5897A04D25B7}" dt="2024-11-23T19:41:58.359" v="17" actId="26606"/>
          <ac:picMkLst>
            <pc:docMk/>
            <pc:sldMk cId="3824347536" sldId="281"/>
            <ac:picMk id="22" creationId="{0620E374-DCFB-1377-27A5-44644D44EDC7}"/>
          </ac:picMkLst>
        </pc:picChg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  <pc:picChg chg="add mod">
          <ac:chgData name="David Butler" userId="1d4169bac4fa5473" providerId="LiveId" clId="{8C92BC6C-A198-4BAF-991A-5897A04D25B7}" dt="2024-11-23T19:42:13.982" v="19" actId="26606"/>
          <ac:picMkLst>
            <pc:docMk/>
            <pc:sldMk cId="1906886897" sldId="289"/>
            <ac:picMk id="7" creationId="{8BD2281D-0977-A21D-4F18-71B09FDFDB7E}"/>
          </ac:picMkLst>
        </pc:picChg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  <pc:picChg chg="add mod">
          <ac:chgData name="David Butler" userId="1d4169bac4fa5473" providerId="LiveId" clId="{B43EA213-06DC-42F0-BC66-93B11CF35A80}" dt="2024-11-24T19:47:43.122" v="2" actId="26606"/>
          <ac:picMkLst>
            <pc:docMk/>
            <pc:sldMk cId="3817742937" sldId="270"/>
            <ac:picMk id="3" creationId="{BC9DC464-49FF-4BB1-E554-03E7D0549518}"/>
          </ac:picMkLst>
        </pc:picChg>
        <pc:picChg chg="del">
          <ac:chgData name="David Butler" userId="1d4169bac4fa5473" providerId="LiveId" clId="{B43EA213-06DC-42F0-BC66-93B11CF35A80}" dt="2024-11-24T19:47:18.244" v="0" actId="478"/>
          <ac:picMkLst>
            <pc:docMk/>
            <pc:sldMk cId="3817742937" sldId="270"/>
            <ac:picMk id="22" creationId="{3E491FC8-4349-5554-E2FA-5CC46D911B5B}"/>
          </ac:picMkLst>
        </pc:picChg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  <pc:picChg chg="add">
          <ac:chgData name="David Butler" userId="1d4169bac4fa5473" providerId="LiveId" clId="{B43EA213-06DC-42F0-BC66-93B11CF35A80}" dt="2024-11-24T19:48:08.580" v="4" actId="22"/>
          <ac:picMkLst>
            <pc:docMk/>
            <pc:sldMk cId="4264575198" sldId="271"/>
            <ac:picMk id="3" creationId="{4AEA70F6-5F9F-1F84-D000-A9B550737CA9}"/>
          </ac:picMkLst>
        </pc:picChg>
        <pc:picChg chg="del">
          <ac:chgData name="David Butler" userId="1d4169bac4fa5473" providerId="LiveId" clId="{B43EA213-06DC-42F0-BC66-93B11CF35A80}" dt="2024-11-24T19:47:45.454" v="3" actId="478"/>
          <ac:picMkLst>
            <pc:docMk/>
            <pc:sldMk cId="4264575198" sldId="271"/>
            <ac:picMk id="23" creationId="{17DAC2B0-FA75-EE20-C4F5-ABC1836FB528}"/>
          </ac:picMkLst>
        </pc:picChg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  <pc:picChg chg="add mod">
          <ac:chgData name="David Butler" userId="1d4169bac4fa5473" providerId="LiveId" clId="{B43EA213-06DC-42F0-BC66-93B11CF35A80}" dt="2024-11-24T19:48:31.042" v="7" actId="26606"/>
          <ac:picMkLst>
            <pc:docMk/>
            <pc:sldMk cId="1324882277" sldId="280"/>
            <ac:picMk id="3" creationId="{EFB29CD3-B00F-6A4C-2EF3-D14019800A77}"/>
          </ac:picMkLst>
        </pc:picChg>
        <pc:picChg chg="del">
          <ac:chgData name="David Butler" userId="1d4169bac4fa5473" providerId="LiveId" clId="{B43EA213-06DC-42F0-BC66-93B11CF35A80}" dt="2024-11-24T19:48:12.687" v="5" actId="478"/>
          <ac:picMkLst>
            <pc:docMk/>
            <pc:sldMk cId="1324882277" sldId="280"/>
            <ac:picMk id="22" creationId="{2948EB86-3DCC-CD0D-3EC7-EC0849E42C05}"/>
          </ac:picMkLst>
        </pc:picChg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  <pc:picChg chg="add mod">
          <ac:chgData name="David Butler" userId="1d4169bac4fa5473" providerId="LiveId" clId="{B43EA213-06DC-42F0-BC66-93B11CF35A80}" dt="2024-11-24T19:48:59.655" v="10" actId="26606"/>
          <ac:picMkLst>
            <pc:docMk/>
            <pc:sldMk cId="3824347536" sldId="281"/>
            <ac:picMk id="3" creationId="{ABA76BF9-5F3C-F9D5-D642-36917895C129}"/>
          </ac:picMkLst>
        </pc:picChg>
        <pc:picChg chg="del">
          <ac:chgData name="David Butler" userId="1d4169bac4fa5473" providerId="LiveId" clId="{B43EA213-06DC-42F0-BC66-93B11CF35A80}" dt="2024-11-24T19:48:33.450" v="8" actId="478"/>
          <ac:picMkLst>
            <pc:docMk/>
            <pc:sldMk cId="3824347536" sldId="281"/>
            <ac:picMk id="22" creationId="{0620E374-DCFB-1377-27A5-44644D44EDC7}"/>
          </ac:picMkLst>
        </pc:picChg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  <pc:picChg chg="add mod">
          <ac:chgData name="David Butler" userId="1d4169bac4fa5473" providerId="LiveId" clId="{B43EA213-06DC-42F0-BC66-93B11CF35A80}" dt="2024-11-24T19:49:23.682" v="13" actId="26606"/>
          <ac:picMkLst>
            <pc:docMk/>
            <pc:sldMk cId="1906886897" sldId="289"/>
            <ac:picMk id="3" creationId="{F43BECAD-99D6-CA6C-F849-A50A039A353C}"/>
          </ac:picMkLst>
        </pc:picChg>
        <pc:picChg chg="del">
          <ac:chgData name="David Butler" userId="1d4169bac4fa5473" providerId="LiveId" clId="{B43EA213-06DC-42F0-BC66-93B11CF35A80}" dt="2024-11-24T19:49:03.022" v="11" actId="478"/>
          <ac:picMkLst>
            <pc:docMk/>
            <pc:sldMk cId="1906886897" sldId="289"/>
            <ac:picMk id="7" creationId="{8BD2281D-0977-A21D-4F18-71B09FDFDB7E}"/>
          </ac:picMkLst>
        </pc:picChg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  <pc:picChg chg="add mod">
          <ac:chgData name="David Butler" userId="1d4169bac4fa5473" providerId="LiveId" clId="{B43EA213-06DC-42F0-BC66-93B11CF35A80}" dt="2024-11-24T19:49:41.481" v="15" actId="26606"/>
          <ac:picMkLst>
            <pc:docMk/>
            <pc:sldMk cId="2218469683" sldId="290"/>
            <ac:picMk id="3" creationId="{9DA0F682-AAAF-A541-554C-F9A2E728ADF1}"/>
          </ac:picMkLst>
        </pc:picChg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  <pc:picChg chg="add mod">
          <ac:chgData name="David Butler" userId="1d4169bac4fa5473" providerId="LiveId" clId="{B43EA213-06DC-42F0-BC66-93B11CF35A80}" dt="2024-11-24T19:49:58.943" v="17" actId="26606"/>
          <ac:picMkLst>
            <pc:docMk/>
            <pc:sldMk cId="4107234746" sldId="291"/>
            <ac:picMk id="3" creationId="{C06E61BF-B097-ADDC-53D6-EF43B30A4506}"/>
          </ac:picMkLst>
        </pc:picChg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  <pc:picChg chg="add mod">
          <ac:chgData name="David Butler" userId="1d4169bac4fa5473" providerId="LiveId" clId="{B43EA213-06DC-42F0-BC66-93B11CF35A80}" dt="2024-11-24T19:50:30.400" v="23" actId="14100"/>
          <ac:picMkLst>
            <pc:docMk/>
            <pc:sldMk cId="159666927" sldId="292"/>
            <ac:picMk id="3" creationId="{D8EB95AD-5ECD-8315-B97B-5A61D0B1A545}"/>
          </ac:picMkLst>
        </pc:picChg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  <pc:picChg chg="add mod">
          <ac:chgData name="David Butler" userId="1d4169bac4fa5473" providerId="LiveId" clId="{B43EA213-06DC-42F0-BC66-93B11CF35A80}" dt="2024-11-24T19:50:47.438" v="25" actId="26606"/>
          <ac:picMkLst>
            <pc:docMk/>
            <pc:sldMk cId="3157376774" sldId="293"/>
            <ac:picMk id="3" creationId="{699AD05A-C203-4E01-CCA5-64F39048C207}"/>
          </ac:picMkLst>
        </pc:picChg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  <pc:picChg chg="add mod">
          <ac:chgData name="David Butler" userId="1d4169bac4fa5473" providerId="LiveId" clId="{B43EA213-06DC-42F0-BC66-93B11CF35A80}" dt="2024-11-24T19:51:03.105" v="27" actId="26606"/>
          <ac:picMkLst>
            <pc:docMk/>
            <pc:sldMk cId="1282097048" sldId="294"/>
            <ac:picMk id="3" creationId="{8D516854-9096-44F9-45EE-46E8A7292B67}"/>
          </ac:picMkLst>
        </pc:picChg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  <pc:picChg chg="add mod">
          <ac:chgData name="David Butler" userId="1d4169bac4fa5473" providerId="LiveId" clId="{B43EA213-06DC-42F0-BC66-93B11CF35A80}" dt="2024-11-24T19:51:28.472" v="29" actId="26606"/>
          <ac:picMkLst>
            <pc:docMk/>
            <pc:sldMk cId="419722275" sldId="295"/>
            <ac:picMk id="3" creationId="{F7C3CDF2-E30B-B3B0-260F-0D187DBAC42C}"/>
          </ac:picMkLst>
        </pc:picChg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  <pc:picChg chg="add mod">
          <ac:chgData name="David Butler" userId="1d4169bac4fa5473" providerId="LiveId" clId="{B43EA213-06DC-42F0-BC66-93B11CF35A80}" dt="2024-11-24T19:51:47.726" v="32" actId="26606"/>
          <ac:picMkLst>
            <pc:docMk/>
            <pc:sldMk cId="2271645280" sldId="296"/>
            <ac:picMk id="3" creationId="{CD9BF6DE-109C-FA5E-4589-DDDC3AAC4D5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web page&#10;&#10;Description automatically generated">
            <a:extLst>
              <a:ext uri="{FF2B5EF4-FFF2-40B4-BE49-F238E27FC236}">
                <a16:creationId xmlns:a16="http://schemas.microsoft.com/office/drawing/2014/main" id="{B6A4F43E-7F64-F513-74DA-8AAE211F3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5" y="1052736"/>
            <a:ext cx="882679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D7D143-71CA-24E6-CD4A-326C07439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8" y="1556792"/>
            <a:ext cx="892898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01DEF21-054D-C668-7AEF-9A4D64942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519107"/>
            <a:ext cx="8178799" cy="181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506D01-191F-B646-EAD1-A6399C93E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40219"/>
            <a:ext cx="8178799" cy="53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11047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2024-11-29T19:51:43Z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