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0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35CDD5C-97BD-470E-A9BF-08F60FC70A1D}"/>
    <pc:docChg chg="custSel delSld modSld">
      <pc:chgData name="David Butler" userId="1d4169bac4fa5473" providerId="LiveId" clId="{A35CDD5C-97BD-470E-A9BF-08F60FC70A1D}" dt="2024-11-29T19:09:59.947" v="6" actId="1076"/>
      <pc:docMkLst>
        <pc:docMk/>
      </pc:docMkLst>
      <pc:sldChg chg="addSp delSp mod">
        <pc:chgData name="David Butler" userId="1d4169bac4fa5473" providerId="LiveId" clId="{A35CDD5C-97BD-470E-A9BF-08F60FC70A1D}" dt="2024-11-29T19:09:38.028" v="1" actId="22"/>
        <pc:sldMkLst>
          <pc:docMk/>
          <pc:sldMk cId="3817742937" sldId="270"/>
        </pc:sldMkLst>
        <pc:grpChg chg="del">
          <ac:chgData name="David Butler" userId="1d4169bac4fa5473" providerId="LiveId" clId="{A35CDD5C-97BD-470E-A9BF-08F60FC70A1D}" dt="2024-11-29T19:09:03.406" v="0" actId="478"/>
          <ac:grpSpMkLst>
            <pc:docMk/>
            <pc:sldMk cId="3817742937" sldId="270"/>
            <ac:grpSpMk id="5" creationId="{81A5B98E-0FE7-D417-B305-27F7FC19E197}"/>
          </ac:grpSpMkLst>
        </pc:grpChg>
        <pc:picChg chg="add">
          <ac:chgData name="David Butler" userId="1d4169bac4fa5473" providerId="LiveId" clId="{A35CDD5C-97BD-470E-A9BF-08F60FC70A1D}" dt="2024-11-29T19:09:38.028" v="1" actId="22"/>
          <ac:picMkLst>
            <pc:docMk/>
            <pc:sldMk cId="3817742937" sldId="270"/>
            <ac:picMk id="6" creationId="{9886318B-4652-2290-0F87-632B5050DF2B}"/>
          </ac:picMkLst>
        </pc:picChg>
      </pc:sldChg>
      <pc:sldChg chg="del">
        <pc:chgData name="David Butler" userId="1d4169bac4fa5473" providerId="LiveId" clId="{A35CDD5C-97BD-470E-A9BF-08F60FC70A1D}" dt="2024-11-29T19:09:42.189" v="2" actId="47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A35CDD5C-97BD-470E-A9BF-08F60FC70A1D}" dt="2024-11-29T19:09:59.947" v="6" actId="1076"/>
        <pc:sldMkLst>
          <pc:docMk/>
          <pc:sldMk cId="1324882277" sldId="280"/>
        </pc:sldMkLst>
        <pc:picChg chg="del">
          <ac:chgData name="David Butler" userId="1d4169bac4fa5473" providerId="LiveId" clId="{A35CDD5C-97BD-470E-A9BF-08F60FC70A1D}" dt="2024-11-29T19:09:55.826" v="3" actId="478"/>
          <ac:picMkLst>
            <pc:docMk/>
            <pc:sldMk cId="1324882277" sldId="280"/>
            <ac:picMk id="3" creationId="{423B47F9-AC06-9616-3C4D-CE4BF194B4F9}"/>
          </ac:picMkLst>
        </pc:picChg>
        <pc:picChg chg="add mod">
          <ac:chgData name="David Butler" userId="1d4169bac4fa5473" providerId="LiveId" clId="{A35CDD5C-97BD-470E-A9BF-08F60FC70A1D}" dt="2024-11-29T19:09:59.947" v="6" actId="1076"/>
          <ac:picMkLst>
            <pc:docMk/>
            <pc:sldMk cId="1324882277" sldId="280"/>
            <ac:picMk id="4" creationId="{A02FC325-EEBE-F2ED-11D1-B97D8440BFB8}"/>
          </ac:picMkLst>
        </pc:picChg>
      </pc:sldChg>
    </pc:docChg>
  </pc:docChgLst>
  <pc:docChgLst>
    <pc:chgData name="David Butler" userId="1d4169bac4fa5473" providerId="LiveId" clId="{F6220191-A6C7-4871-81B2-4390D792632D}"/>
    <pc:docChg chg="custSel delSld modSld">
      <pc:chgData name="David Butler" userId="1d4169bac4fa5473" providerId="LiveId" clId="{F6220191-A6C7-4871-81B2-4390D792632D}" dt="2024-11-24T19:40:30.172" v="19" actId="14100"/>
      <pc:docMkLst>
        <pc:docMk/>
      </pc:docMkLst>
      <pc:sldChg chg="addSp delSp modSp mod setBg">
        <pc:chgData name="David Butler" userId="1d4169bac4fa5473" providerId="LiveId" clId="{F6220191-A6C7-4871-81B2-4390D792632D}" dt="2024-11-24T19:39:33.198" v="8" actId="164"/>
        <pc:sldMkLst>
          <pc:docMk/>
          <pc:sldMk cId="3817742937" sldId="270"/>
        </pc:sldMkLst>
        <pc:spChg chg="add mod">
          <ac:chgData name="David Butler" userId="1d4169bac4fa5473" providerId="LiveId" clId="{F6220191-A6C7-4871-81B2-4390D792632D}" dt="2024-11-24T19:39:33.198" v="8" actId="164"/>
          <ac:spMkLst>
            <pc:docMk/>
            <pc:sldMk cId="3817742937" sldId="270"/>
            <ac:spMk id="4" creationId="{88800076-B38E-25BE-B578-8F712A31AFB6}"/>
          </ac:spMkLst>
        </pc:spChg>
        <pc:grpChg chg="add mod">
          <ac:chgData name="David Butler" userId="1d4169bac4fa5473" providerId="LiveId" clId="{F6220191-A6C7-4871-81B2-4390D792632D}" dt="2024-11-24T19:39:33.198" v="8" actId="164"/>
          <ac:grpSpMkLst>
            <pc:docMk/>
            <pc:sldMk cId="3817742937" sldId="270"/>
            <ac:grpSpMk id="5" creationId="{81A5B98E-0FE7-D417-B305-27F7FC19E197}"/>
          </ac:grpSpMkLst>
        </pc:grpChg>
        <pc:picChg chg="add mod">
          <ac:chgData name="David Butler" userId="1d4169bac4fa5473" providerId="LiveId" clId="{F6220191-A6C7-4871-81B2-4390D792632D}" dt="2024-11-24T19:39:33.198" v="8" actId="164"/>
          <ac:picMkLst>
            <pc:docMk/>
            <pc:sldMk cId="3817742937" sldId="270"/>
            <ac:picMk id="3" creationId="{563B09F7-FBC4-01C6-920B-327384831D3E}"/>
          </ac:picMkLst>
        </pc:picChg>
        <pc:picChg chg="del">
          <ac:chgData name="David Butler" userId="1d4169bac4fa5473" providerId="LiveId" clId="{F6220191-A6C7-4871-81B2-4390D792632D}" dt="2024-11-24T19:39:05.432" v="0" actId="478"/>
          <ac:picMkLst>
            <pc:docMk/>
            <pc:sldMk cId="3817742937" sldId="270"/>
            <ac:picMk id="6" creationId="{F6EC4299-787E-927E-B9FE-71E18C584A7D}"/>
          </ac:picMkLst>
        </pc:picChg>
      </pc:sldChg>
      <pc:sldChg chg="addSp delSp modSp mod setBg">
        <pc:chgData name="David Butler" userId="1d4169bac4fa5473" providerId="LiveId" clId="{F6220191-A6C7-4871-81B2-4390D792632D}" dt="2024-11-24T19:39:54.513" v="11" actId="26606"/>
        <pc:sldMkLst>
          <pc:docMk/>
          <pc:sldMk cId="4264575198" sldId="271"/>
        </pc:sldMkLst>
        <pc:picChg chg="add mod">
          <ac:chgData name="David Butler" userId="1d4169bac4fa5473" providerId="LiveId" clId="{F6220191-A6C7-4871-81B2-4390D792632D}" dt="2024-11-24T19:39:54.513" v="11" actId="26606"/>
          <ac:picMkLst>
            <pc:docMk/>
            <pc:sldMk cId="4264575198" sldId="271"/>
            <ac:picMk id="3" creationId="{9AECA6C0-A6BD-B204-E0D3-F20E566583CE}"/>
          </ac:picMkLst>
        </pc:picChg>
        <pc:picChg chg="del">
          <ac:chgData name="David Butler" userId="1d4169bac4fa5473" providerId="LiveId" clId="{F6220191-A6C7-4871-81B2-4390D792632D}" dt="2024-11-24T19:39:37.188" v="9" actId="478"/>
          <ac:picMkLst>
            <pc:docMk/>
            <pc:sldMk cId="4264575198" sldId="271"/>
            <ac:picMk id="6" creationId="{99B43038-4510-5AB4-FB13-19A0E2A24102}"/>
          </ac:picMkLst>
        </pc:picChg>
      </pc:sldChg>
      <pc:sldChg chg="addSp delSp modSp mod setBg">
        <pc:chgData name="David Butler" userId="1d4169bac4fa5473" providerId="LiveId" clId="{F6220191-A6C7-4871-81B2-4390D792632D}" dt="2024-11-24T19:40:30.172" v="19" actId="14100"/>
        <pc:sldMkLst>
          <pc:docMk/>
          <pc:sldMk cId="1324882277" sldId="280"/>
        </pc:sldMkLst>
        <pc:picChg chg="add mod">
          <ac:chgData name="David Butler" userId="1d4169bac4fa5473" providerId="LiveId" clId="{F6220191-A6C7-4871-81B2-4390D792632D}" dt="2024-11-24T19:40:30.172" v="19" actId="14100"/>
          <ac:picMkLst>
            <pc:docMk/>
            <pc:sldMk cId="1324882277" sldId="280"/>
            <ac:picMk id="3" creationId="{423B47F9-AC06-9616-3C4D-CE4BF194B4F9}"/>
          </ac:picMkLst>
        </pc:picChg>
        <pc:picChg chg="del">
          <ac:chgData name="David Butler" userId="1d4169bac4fa5473" providerId="LiveId" clId="{F6220191-A6C7-4871-81B2-4390D792632D}" dt="2024-11-24T19:39:57.428" v="12" actId="478"/>
          <ac:picMkLst>
            <pc:docMk/>
            <pc:sldMk cId="1324882277" sldId="280"/>
            <ac:picMk id="6" creationId="{D707BB3F-DA4C-2EAD-38BB-F98EB3953E52}"/>
          </ac:picMkLst>
        </pc:picChg>
      </pc:sldChg>
      <pc:sldChg chg="del">
        <pc:chgData name="David Butler" userId="1d4169bac4fa5473" providerId="LiveId" clId="{F6220191-A6C7-4871-81B2-4390D792632D}" dt="2024-11-24T19:40:22.513" v="16" actId="47"/>
        <pc:sldMkLst>
          <pc:docMk/>
          <pc:sldMk cId="3824347536" sldId="281"/>
        </pc:sldMkLst>
      </pc:sldChg>
      <pc:sldChg chg="del">
        <pc:chgData name="David Butler" userId="1d4169bac4fa5473" providerId="LiveId" clId="{F6220191-A6C7-4871-81B2-4390D792632D}" dt="2024-11-24T19:40:20.609" v="15" actId="47"/>
        <pc:sldMkLst>
          <pc:docMk/>
          <pc:sldMk cId="4048640387" sldId="282"/>
        </pc:sldMkLst>
      </pc:sldChg>
    </pc:docChg>
  </pc:docChgLst>
  <pc:docChgLst>
    <pc:chgData name="David Butler" userId="1d4169bac4fa5473" providerId="LiveId" clId="{C9AF6922-7A43-4EB2-AA6E-B9A87A3685A0}"/>
    <pc:docChg chg="custSel delSld modSld">
      <pc:chgData name="David Butler" userId="1d4169bac4fa5473" providerId="LiveId" clId="{C9AF6922-7A43-4EB2-AA6E-B9A87A3685A0}" dt="2024-11-23T18:56:25.507" v="14" actId="47"/>
      <pc:docMkLst>
        <pc:docMk/>
      </pc:docMkLst>
      <pc:sldChg chg="addSp delSp mod">
        <pc:chgData name="David Butler" userId="1d4169bac4fa5473" providerId="LiveId" clId="{C9AF6922-7A43-4EB2-AA6E-B9A87A3685A0}" dt="2024-11-23T18:54:48.570" v="1" actId="22"/>
        <pc:sldMkLst>
          <pc:docMk/>
          <pc:sldMk cId="3817742937" sldId="270"/>
        </pc:sldMkLst>
        <pc:picChg chg="del">
          <ac:chgData name="David Butler" userId="1d4169bac4fa5473" providerId="LiveId" clId="{C9AF6922-7A43-4EB2-AA6E-B9A87A3685A0}" dt="2024-11-23T18:54:32.572" v="0" actId="478"/>
          <ac:picMkLst>
            <pc:docMk/>
            <pc:sldMk cId="3817742937" sldId="270"/>
            <ac:picMk id="4" creationId="{BD6D6811-E0B6-26C8-6B9C-2431B7E189D3}"/>
          </ac:picMkLst>
        </pc:picChg>
        <pc:picChg chg="add">
          <ac:chgData name="David Butler" userId="1d4169bac4fa5473" providerId="LiveId" clId="{C9AF6922-7A43-4EB2-AA6E-B9A87A3685A0}" dt="2024-11-23T18:54:48.570" v="1" actId="22"/>
          <ac:picMkLst>
            <pc:docMk/>
            <pc:sldMk cId="3817742937" sldId="270"/>
            <ac:picMk id="6" creationId="{F6EC4299-787E-927E-B9FE-71E18C584A7D}"/>
          </ac:picMkLst>
        </pc:picChg>
      </pc:sldChg>
      <pc:sldChg chg="addSp delSp mod">
        <pc:chgData name="David Butler" userId="1d4169bac4fa5473" providerId="LiveId" clId="{C9AF6922-7A43-4EB2-AA6E-B9A87A3685A0}" dt="2024-11-23T18:55:06.763" v="3" actId="22"/>
        <pc:sldMkLst>
          <pc:docMk/>
          <pc:sldMk cId="4264575198" sldId="271"/>
        </pc:sldMkLst>
        <pc:picChg chg="del">
          <ac:chgData name="David Butler" userId="1d4169bac4fa5473" providerId="LiveId" clId="{C9AF6922-7A43-4EB2-AA6E-B9A87A3685A0}" dt="2024-11-23T18:54:51.651" v="2" actId="478"/>
          <ac:picMkLst>
            <pc:docMk/>
            <pc:sldMk cId="4264575198" sldId="271"/>
            <ac:picMk id="4" creationId="{F8B59186-28C6-BD23-E21E-706957661AB9}"/>
          </ac:picMkLst>
        </pc:picChg>
        <pc:picChg chg="add">
          <ac:chgData name="David Butler" userId="1d4169bac4fa5473" providerId="LiveId" clId="{C9AF6922-7A43-4EB2-AA6E-B9A87A3685A0}" dt="2024-11-23T18:55:06.763" v="3" actId="22"/>
          <ac:picMkLst>
            <pc:docMk/>
            <pc:sldMk cId="4264575198" sldId="271"/>
            <ac:picMk id="6" creationId="{99B43038-4510-5AB4-FB13-19A0E2A24102}"/>
          </ac:picMkLst>
        </pc:picChg>
      </pc:sldChg>
      <pc:sldChg chg="addSp delSp mod">
        <pc:chgData name="David Butler" userId="1d4169bac4fa5473" providerId="LiveId" clId="{C9AF6922-7A43-4EB2-AA6E-B9A87A3685A0}" dt="2024-11-23T18:55:28.927" v="5" actId="22"/>
        <pc:sldMkLst>
          <pc:docMk/>
          <pc:sldMk cId="1324882277" sldId="280"/>
        </pc:sldMkLst>
        <pc:picChg chg="del">
          <ac:chgData name="David Butler" userId="1d4169bac4fa5473" providerId="LiveId" clId="{C9AF6922-7A43-4EB2-AA6E-B9A87A3685A0}" dt="2024-11-23T18:55:10.843" v="4" actId="478"/>
          <ac:picMkLst>
            <pc:docMk/>
            <pc:sldMk cId="1324882277" sldId="280"/>
            <ac:picMk id="3" creationId="{8F73240A-9016-B654-0149-760C2D4A55E3}"/>
          </ac:picMkLst>
        </pc:picChg>
        <pc:picChg chg="add">
          <ac:chgData name="David Butler" userId="1d4169bac4fa5473" providerId="LiveId" clId="{C9AF6922-7A43-4EB2-AA6E-B9A87A3685A0}" dt="2024-11-23T18:55:28.927" v="5" actId="22"/>
          <ac:picMkLst>
            <pc:docMk/>
            <pc:sldMk cId="1324882277" sldId="280"/>
            <ac:picMk id="6" creationId="{D707BB3F-DA4C-2EAD-38BB-F98EB3953E52}"/>
          </ac:picMkLst>
        </pc:picChg>
      </pc:sldChg>
      <pc:sldChg chg="addSp delSp modSp mod">
        <pc:chgData name="David Butler" userId="1d4169bac4fa5473" providerId="LiveId" clId="{C9AF6922-7A43-4EB2-AA6E-B9A87A3685A0}" dt="2024-11-23T18:55:54.915" v="10" actId="14100"/>
        <pc:sldMkLst>
          <pc:docMk/>
          <pc:sldMk cId="3824347536" sldId="281"/>
        </pc:sldMkLst>
        <pc:picChg chg="del">
          <ac:chgData name="David Butler" userId="1d4169bac4fa5473" providerId="LiveId" clId="{C9AF6922-7A43-4EB2-AA6E-B9A87A3685A0}" dt="2024-11-23T18:55:32.538" v="6" actId="478"/>
          <ac:picMkLst>
            <pc:docMk/>
            <pc:sldMk cId="3824347536" sldId="281"/>
            <ac:picMk id="4" creationId="{2458AFB0-640C-E861-94D9-37A10A893E30}"/>
          </ac:picMkLst>
        </pc:picChg>
        <pc:picChg chg="add mod">
          <ac:chgData name="David Butler" userId="1d4169bac4fa5473" providerId="LiveId" clId="{C9AF6922-7A43-4EB2-AA6E-B9A87A3685A0}" dt="2024-11-23T18:55:54.915" v="10" actId="14100"/>
          <ac:picMkLst>
            <pc:docMk/>
            <pc:sldMk cId="3824347536" sldId="281"/>
            <ac:picMk id="6" creationId="{0940BBCF-642A-33B5-315E-0FC3BD506B66}"/>
          </ac:picMkLst>
        </pc:picChg>
      </pc:sldChg>
      <pc:sldChg chg="addSp delSp mod">
        <pc:chgData name="David Butler" userId="1d4169bac4fa5473" providerId="LiveId" clId="{C9AF6922-7A43-4EB2-AA6E-B9A87A3685A0}" dt="2024-11-23T18:56:13.367" v="12" actId="22"/>
        <pc:sldMkLst>
          <pc:docMk/>
          <pc:sldMk cId="4048640387" sldId="282"/>
        </pc:sldMkLst>
        <pc:picChg chg="del">
          <ac:chgData name="David Butler" userId="1d4169bac4fa5473" providerId="LiveId" clId="{C9AF6922-7A43-4EB2-AA6E-B9A87A3685A0}" dt="2024-11-23T18:55:57.813" v="11" actId="478"/>
          <ac:picMkLst>
            <pc:docMk/>
            <pc:sldMk cId="4048640387" sldId="282"/>
            <ac:picMk id="3" creationId="{4B7086A3-EC66-96D1-9AB8-68C826D5EAA7}"/>
          </ac:picMkLst>
        </pc:picChg>
        <pc:picChg chg="add">
          <ac:chgData name="David Butler" userId="1d4169bac4fa5473" providerId="LiveId" clId="{C9AF6922-7A43-4EB2-AA6E-B9A87A3685A0}" dt="2024-11-23T18:56:13.367" v="12" actId="22"/>
          <ac:picMkLst>
            <pc:docMk/>
            <pc:sldMk cId="4048640387" sldId="282"/>
            <ac:picMk id="6" creationId="{8C2ED68A-6FFF-477F-BF89-8B4D57EB7928}"/>
          </ac:picMkLst>
        </pc:picChg>
      </pc:sldChg>
      <pc:sldChg chg="del">
        <pc:chgData name="David Butler" userId="1d4169bac4fa5473" providerId="LiveId" clId="{C9AF6922-7A43-4EB2-AA6E-B9A87A3685A0}" dt="2024-11-23T18:56:25.507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C9AF6922-7A43-4EB2-AA6E-B9A87A3685A0}" dt="2024-11-23T18:56:17.869" v="13" actId="47"/>
        <pc:sldMkLst>
          <pc:docMk/>
          <pc:sldMk cId="1699233760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86318B-4652-2290-0F87-632B5050D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33" y="614342"/>
            <a:ext cx="7915333" cy="562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2FC325-EEBE-F2ED-11D1-B97D8440B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36080"/>
            <a:ext cx="8178799" cy="177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10998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12</cp:revision>
  <dcterms:created xsi:type="dcterms:W3CDTF">2023-07-12T07:05:28Z</dcterms:created>
  <dcterms:modified xsi:type="dcterms:W3CDTF">2024-11-29T19:10:04Z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