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1" r:id="rId6"/>
    <p:sldId id="271" r:id="rId7"/>
    <p:sldId id="290" r:id="rId8"/>
    <p:sldId id="291" r:id="rId9"/>
    <p:sldId id="292" r:id="rId10"/>
    <p:sldId id="293" r:id="rId11"/>
    <p:sldId id="295" r:id="rId12"/>
    <p:sldId id="296" r:id="rId13"/>
    <p:sldId id="2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" d="100"/>
          <a:sy n="12" d="100"/>
        </p:scale>
        <p:origin x="6" y="14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453C7DE-DF3C-4F2C-9E08-D938FF87D37C}"/>
    <pc:docChg chg="custSel delSld modSld">
      <pc:chgData name="David Butler" userId="1d4169bac4fa5473" providerId="LiveId" clId="{4453C7DE-DF3C-4F2C-9E08-D938FF87D37C}" dt="2024-11-23T19:48:32.067" v="19" actId="47"/>
      <pc:docMkLst>
        <pc:docMk/>
      </pc:docMkLst>
      <pc:sldChg chg="addSp delSp modSp mod">
        <pc:chgData name="David Butler" userId="1d4169bac4fa5473" providerId="LiveId" clId="{4453C7DE-DF3C-4F2C-9E08-D938FF87D37C}" dt="2024-11-23T19:47:53.708" v="12" actId="26606"/>
        <pc:sldMkLst>
          <pc:docMk/>
          <pc:sldMk cId="3817742937" sldId="270"/>
        </pc:sldMkLst>
        <pc:picChg chg="del">
          <ac:chgData name="David Butler" userId="1d4169bac4fa5473" providerId="LiveId" clId="{4453C7DE-DF3C-4F2C-9E08-D938FF87D37C}" dt="2024-11-23T19:47:36.962" v="9" actId="478"/>
          <ac:picMkLst>
            <pc:docMk/>
            <pc:sldMk cId="3817742937" sldId="270"/>
            <ac:picMk id="24" creationId="{55BB0A48-192D-077E-BDD3-D41E3C27FA0B}"/>
          </ac:picMkLst>
        </pc:picChg>
        <pc:picChg chg="del">
          <ac:chgData name="David Butler" userId="1d4169bac4fa5473" providerId="LiveId" clId="{4453C7DE-DF3C-4F2C-9E08-D938FF87D37C}" dt="2024-11-23T19:47:38.178" v="10" actId="478"/>
          <ac:picMkLst>
            <pc:docMk/>
            <pc:sldMk cId="3817742937" sldId="270"/>
            <ac:picMk id="26" creationId="{5290B85C-8FEA-82F8-FDCA-4F25332FC42C}"/>
          </ac:picMkLst>
        </pc:picChg>
        <pc:picChg chg="add mod">
          <ac:chgData name="David Butler" userId="1d4169bac4fa5473" providerId="LiveId" clId="{4453C7DE-DF3C-4F2C-9E08-D938FF87D37C}" dt="2024-11-23T19:47:53.708" v="12" actId="26606"/>
          <ac:picMkLst>
            <pc:docMk/>
            <pc:sldMk cId="3817742937" sldId="270"/>
            <ac:picMk id="28" creationId="{74791090-9E05-3F29-CAA4-CA4961758F8C}"/>
          </ac:picMkLst>
        </pc:picChg>
      </pc:sldChg>
      <pc:sldChg chg="addSp delSp modSp mod">
        <pc:chgData name="David Butler" userId="1d4169bac4fa5473" providerId="LiveId" clId="{4453C7DE-DF3C-4F2C-9E08-D938FF87D37C}" dt="2024-11-23T19:48:25.924" v="16" actId="26606"/>
        <pc:sldMkLst>
          <pc:docMk/>
          <pc:sldMk cId="4264575198" sldId="271"/>
        </pc:sldMkLst>
        <pc:picChg chg="del">
          <ac:chgData name="David Butler" userId="1d4169bac4fa5473" providerId="LiveId" clId="{4453C7DE-DF3C-4F2C-9E08-D938FF87D37C}" dt="2024-11-23T19:47:32.118" v="7" actId="478"/>
          <ac:picMkLst>
            <pc:docMk/>
            <pc:sldMk cId="4264575198" sldId="271"/>
            <ac:picMk id="25" creationId="{E0B05CDE-53AC-5C7C-A6FB-0535013720DF}"/>
          </ac:picMkLst>
        </pc:picChg>
        <pc:picChg chg="add mod">
          <ac:chgData name="David Butler" userId="1d4169bac4fa5473" providerId="LiveId" clId="{4453C7DE-DF3C-4F2C-9E08-D938FF87D37C}" dt="2024-11-23T19:48:25.924" v="16" actId="26606"/>
          <ac:picMkLst>
            <pc:docMk/>
            <pc:sldMk cId="4264575198" sldId="271"/>
            <ac:picMk id="27" creationId="{ADC66065-FC17-8441-CA43-7B9A0B8DEBA2}"/>
          </ac:picMkLst>
        </pc:picChg>
      </pc:sldChg>
      <pc:sldChg chg="delSp del mod">
        <pc:chgData name="David Butler" userId="1d4169bac4fa5473" providerId="LiveId" clId="{4453C7DE-DF3C-4F2C-9E08-D938FF87D37C}" dt="2024-11-23T19:48:32.067" v="19" actId="47"/>
        <pc:sldMkLst>
          <pc:docMk/>
          <pc:sldMk cId="1324882277" sldId="280"/>
        </pc:sldMkLst>
        <pc:picChg chg="del">
          <ac:chgData name="David Butler" userId="1d4169bac4fa5473" providerId="LiveId" clId="{4453C7DE-DF3C-4F2C-9E08-D938FF87D37C}" dt="2024-11-23T19:47:30.379" v="6" actId="478"/>
          <ac:picMkLst>
            <pc:docMk/>
            <pc:sldMk cId="1324882277" sldId="280"/>
            <ac:picMk id="24" creationId="{B9C83734-B58F-7F2A-7D41-D8401135C14C}"/>
          </ac:picMkLst>
        </pc:picChg>
      </pc:sldChg>
      <pc:sldChg chg="addSp delSp modSp mod">
        <pc:chgData name="David Butler" userId="1d4169bac4fa5473" providerId="LiveId" clId="{4453C7DE-DF3C-4F2C-9E08-D938FF87D37C}" dt="2024-11-23T19:48:11.773" v="14" actId="26606"/>
        <pc:sldMkLst>
          <pc:docMk/>
          <pc:sldMk cId="3824347536" sldId="281"/>
        </pc:sldMkLst>
        <pc:picChg chg="del">
          <ac:chgData name="David Butler" userId="1d4169bac4fa5473" providerId="LiveId" clId="{4453C7DE-DF3C-4F2C-9E08-D938FF87D37C}" dt="2024-11-23T19:47:34.070" v="8" actId="478"/>
          <ac:picMkLst>
            <pc:docMk/>
            <pc:sldMk cId="3824347536" sldId="281"/>
            <ac:picMk id="24" creationId="{741570DF-C446-5DBF-96B4-BBE3642CD6C3}"/>
          </ac:picMkLst>
        </pc:picChg>
        <pc:picChg chg="add mod">
          <ac:chgData name="David Butler" userId="1d4169bac4fa5473" providerId="LiveId" clId="{4453C7DE-DF3C-4F2C-9E08-D938FF87D37C}" dt="2024-11-23T19:48:11.773" v="14" actId="26606"/>
          <ac:picMkLst>
            <pc:docMk/>
            <pc:sldMk cId="3824347536" sldId="281"/>
            <ac:picMk id="26" creationId="{79B7DFFC-BB41-2961-70A7-C5F528D3EF23}"/>
          </ac:picMkLst>
        </pc:picChg>
      </pc:sldChg>
      <pc:sldChg chg="delSp del mod">
        <pc:chgData name="David Butler" userId="1d4169bac4fa5473" providerId="LiveId" clId="{4453C7DE-DF3C-4F2C-9E08-D938FF87D37C}" dt="2024-11-23T19:48:31.107" v="18" actId="47"/>
        <pc:sldMkLst>
          <pc:docMk/>
          <pc:sldMk cId="1906886897" sldId="289"/>
        </pc:sldMkLst>
        <pc:picChg chg="del">
          <ac:chgData name="David Butler" userId="1d4169bac4fa5473" providerId="LiveId" clId="{4453C7DE-DF3C-4F2C-9E08-D938FF87D37C}" dt="2024-11-23T19:47:29.035" v="5" actId="478"/>
          <ac:picMkLst>
            <pc:docMk/>
            <pc:sldMk cId="1906886897" sldId="289"/>
            <ac:picMk id="9" creationId="{0B29961D-547C-40E5-01A9-608C9DC812E2}"/>
          </ac:picMkLst>
        </pc:picChg>
      </pc:sldChg>
      <pc:sldChg chg="delSp mod">
        <pc:chgData name="David Butler" userId="1d4169bac4fa5473" providerId="LiveId" clId="{4453C7DE-DF3C-4F2C-9E08-D938FF87D37C}" dt="2024-11-23T19:47:27.712" v="4" actId="478"/>
        <pc:sldMkLst>
          <pc:docMk/>
          <pc:sldMk cId="2218469683" sldId="290"/>
        </pc:sldMkLst>
        <pc:picChg chg="del">
          <ac:chgData name="David Butler" userId="1d4169bac4fa5473" providerId="LiveId" clId="{4453C7DE-DF3C-4F2C-9E08-D938FF87D37C}" dt="2024-11-23T19:47:27.712" v="4" actId="478"/>
          <ac:picMkLst>
            <pc:docMk/>
            <pc:sldMk cId="2218469683" sldId="290"/>
            <ac:picMk id="3" creationId="{4B050905-68A3-5734-13C4-44911A8FADC6}"/>
          </ac:picMkLst>
        </pc:picChg>
      </pc:sldChg>
      <pc:sldChg chg="del">
        <pc:chgData name="David Butler" userId="1d4169bac4fa5473" providerId="LiveId" clId="{4453C7DE-DF3C-4F2C-9E08-D938FF87D37C}" dt="2024-11-23T19:47:25.728" v="3" actId="47"/>
        <pc:sldMkLst>
          <pc:docMk/>
          <pc:sldMk cId="4107234746" sldId="291"/>
        </pc:sldMkLst>
      </pc:sldChg>
      <pc:sldChg chg="del">
        <pc:chgData name="David Butler" userId="1d4169bac4fa5473" providerId="LiveId" clId="{4453C7DE-DF3C-4F2C-9E08-D938FF87D37C}" dt="2024-11-23T19:47:24.937" v="2" actId="47"/>
        <pc:sldMkLst>
          <pc:docMk/>
          <pc:sldMk cId="159666927" sldId="292"/>
        </pc:sldMkLst>
      </pc:sldChg>
      <pc:sldChg chg="del">
        <pc:chgData name="David Butler" userId="1d4169bac4fa5473" providerId="LiveId" clId="{4453C7DE-DF3C-4F2C-9E08-D938FF87D37C}" dt="2024-11-23T19:47:24.021" v="1" actId="47"/>
        <pc:sldMkLst>
          <pc:docMk/>
          <pc:sldMk cId="1940096847" sldId="293"/>
        </pc:sldMkLst>
      </pc:sldChg>
      <pc:sldChg chg="del">
        <pc:chgData name="David Butler" userId="1d4169bac4fa5473" providerId="LiveId" clId="{4453C7DE-DF3C-4F2C-9E08-D938FF87D37C}" dt="2024-11-23T19:47:23.040" v="0" actId="47"/>
        <pc:sldMkLst>
          <pc:docMk/>
          <pc:sldMk cId="1456974644" sldId="294"/>
        </pc:sldMkLst>
      </pc:sldChg>
      <pc:sldChg chg="del">
        <pc:chgData name="David Butler" userId="1d4169bac4fa5473" providerId="LiveId" clId="{4453C7DE-DF3C-4F2C-9E08-D938FF87D37C}" dt="2024-11-23T19:48:29.882" v="17" actId="47"/>
        <pc:sldMkLst>
          <pc:docMk/>
          <pc:sldMk cId="2838976270" sldId="295"/>
        </pc:sldMkLst>
      </pc:sldChg>
    </pc:docChg>
  </pc:docChgLst>
  <pc:docChgLst>
    <pc:chgData name="David Butler" userId="1d4169bac4fa5473" providerId="LiveId" clId="{08781800-BCB6-4B68-A75E-31C2C042B8DD}"/>
    <pc:docChg chg="custSel addSld delSld modSld">
      <pc:chgData name="David Butler" userId="1d4169bac4fa5473" providerId="LiveId" clId="{08781800-BCB6-4B68-A75E-31C2C042B8DD}" dt="2024-11-24T20:09:27.105" v="40" actId="26606"/>
      <pc:docMkLst>
        <pc:docMk/>
      </pc:docMkLst>
      <pc:sldChg chg="del">
        <pc:chgData name="David Butler" userId="1d4169bac4fa5473" providerId="LiveId" clId="{08781800-BCB6-4B68-A75E-31C2C042B8DD}" dt="2024-11-24T20:07:31.894" v="25" actId="47"/>
        <pc:sldMkLst>
          <pc:docMk/>
          <pc:sldMk cId="0" sldId="265"/>
        </pc:sldMkLst>
      </pc:sldChg>
      <pc:sldChg chg="addSp delSp modSp mod">
        <pc:chgData name="David Butler" userId="1d4169bac4fa5473" providerId="LiveId" clId="{08781800-BCB6-4B68-A75E-31C2C042B8DD}" dt="2024-11-24T20:05:42.934" v="3" actId="26606"/>
        <pc:sldMkLst>
          <pc:docMk/>
          <pc:sldMk cId="3817742937" sldId="270"/>
        </pc:sldMkLst>
        <pc:picChg chg="add mod">
          <ac:chgData name="David Butler" userId="1d4169bac4fa5473" providerId="LiveId" clId="{08781800-BCB6-4B68-A75E-31C2C042B8DD}" dt="2024-11-24T20:05:42.934" v="3" actId="26606"/>
          <ac:picMkLst>
            <pc:docMk/>
            <pc:sldMk cId="3817742937" sldId="270"/>
            <ac:picMk id="3" creationId="{E422232A-D790-E39F-5F77-ECB06BCE20D3}"/>
          </ac:picMkLst>
        </pc:picChg>
        <pc:picChg chg="del">
          <ac:chgData name="David Butler" userId="1d4169bac4fa5473" providerId="LiveId" clId="{08781800-BCB6-4B68-A75E-31C2C042B8DD}" dt="2024-11-24T20:05:22.610" v="0" actId="478"/>
          <ac:picMkLst>
            <pc:docMk/>
            <pc:sldMk cId="3817742937" sldId="270"/>
            <ac:picMk id="28" creationId="{74791090-9E05-3F29-CAA4-CA4961758F8C}"/>
          </ac:picMkLst>
        </pc:picChg>
      </pc:sldChg>
      <pc:sldChg chg="addSp delSp modSp mod">
        <pc:chgData name="David Butler" userId="1d4169bac4fa5473" providerId="LiveId" clId="{08781800-BCB6-4B68-A75E-31C2C042B8DD}" dt="2024-11-24T20:06:38.143" v="11" actId="1076"/>
        <pc:sldMkLst>
          <pc:docMk/>
          <pc:sldMk cId="4264575198" sldId="271"/>
        </pc:sldMkLst>
        <pc:picChg chg="add mod">
          <ac:chgData name="David Butler" userId="1d4169bac4fa5473" providerId="LiveId" clId="{08781800-BCB6-4B68-A75E-31C2C042B8DD}" dt="2024-11-24T20:06:38.143" v="11" actId="1076"/>
          <ac:picMkLst>
            <pc:docMk/>
            <pc:sldMk cId="4264575198" sldId="271"/>
            <ac:picMk id="3" creationId="{9C831559-BF16-CBF3-4A43-6CEA53D321C6}"/>
          </ac:picMkLst>
        </pc:picChg>
        <pc:picChg chg="del">
          <ac:chgData name="David Butler" userId="1d4169bac4fa5473" providerId="LiveId" clId="{08781800-BCB6-4B68-A75E-31C2C042B8DD}" dt="2024-11-24T20:06:17.331" v="8" actId="478"/>
          <ac:picMkLst>
            <pc:docMk/>
            <pc:sldMk cId="4264575198" sldId="271"/>
            <ac:picMk id="27" creationId="{ADC66065-FC17-8441-CA43-7B9A0B8DEBA2}"/>
          </ac:picMkLst>
        </pc:picChg>
      </pc:sldChg>
      <pc:sldChg chg="addSp delSp modSp mod">
        <pc:chgData name="David Butler" userId="1d4169bac4fa5473" providerId="LiveId" clId="{08781800-BCB6-4B68-A75E-31C2C042B8DD}" dt="2024-11-24T20:06:14.246" v="7" actId="14100"/>
        <pc:sldMkLst>
          <pc:docMk/>
          <pc:sldMk cId="3824347536" sldId="281"/>
        </pc:sldMkLst>
        <pc:picChg chg="add mod modCrop">
          <ac:chgData name="David Butler" userId="1d4169bac4fa5473" providerId="LiveId" clId="{08781800-BCB6-4B68-A75E-31C2C042B8DD}" dt="2024-11-24T20:06:14.246" v="7" actId="14100"/>
          <ac:picMkLst>
            <pc:docMk/>
            <pc:sldMk cId="3824347536" sldId="281"/>
            <ac:picMk id="3" creationId="{9B8A45DC-40B2-C4F1-9A41-126F1C74E763}"/>
          </ac:picMkLst>
        </pc:picChg>
        <pc:picChg chg="del">
          <ac:chgData name="David Butler" userId="1d4169bac4fa5473" providerId="LiveId" clId="{08781800-BCB6-4B68-A75E-31C2C042B8DD}" dt="2024-11-24T20:05:24.148" v="1" actId="478"/>
          <ac:picMkLst>
            <pc:docMk/>
            <pc:sldMk cId="3824347536" sldId="281"/>
            <ac:picMk id="26" creationId="{79B7DFFC-BB41-2961-70A7-C5F528D3EF23}"/>
          </ac:picMkLst>
        </pc:picChg>
      </pc:sldChg>
      <pc:sldChg chg="addSp modSp mod">
        <pc:chgData name="David Butler" userId="1d4169bac4fa5473" providerId="LiveId" clId="{08781800-BCB6-4B68-A75E-31C2C042B8DD}" dt="2024-11-24T20:06:58.495" v="14" actId="14100"/>
        <pc:sldMkLst>
          <pc:docMk/>
          <pc:sldMk cId="2218469683" sldId="290"/>
        </pc:sldMkLst>
        <pc:picChg chg="add mod">
          <ac:chgData name="David Butler" userId="1d4169bac4fa5473" providerId="LiveId" clId="{08781800-BCB6-4B68-A75E-31C2C042B8DD}" dt="2024-11-24T20:06:58.495" v="14" actId="14100"/>
          <ac:picMkLst>
            <pc:docMk/>
            <pc:sldMk cId="2218469683" sldId="290"/>
            <ac:picMk id="3" creationId="{ACC5A067-FCD2-BFEE-B0A9-267828DA8F41}"/>
          </ac:picMkLst>
        </pc:picChg>
      </pc:sldChg>
      <pc:sldChg chg="addSp modSp new mod">
        <pc:chgData name="David Butler" userId="1d4169bac4fa5473" providerId="LiveId" clId="{08781800-BCB6-4B68-A75E-31C2C042B8DD}" dt="2024-11-24T20:07:28.662" v="23" actId="1076"/>
        <pc:sldMkLst>
          <pc:docMk/>
          <pc:sldMk cId="123496720" sldId="291"/>
        </pc:sldMkLst>
        <pc:picChg chg="add mod">
          <ac:chgData name="David Butler" userId="1d4169bac4fa5473" providerId="LiveId" clId="{08781800-BCB6-4B68-A75E-31C2C042B8DD}" dt="2024-11-24T20:07:28.662" v="23" actId="1076"/>
          <ac:picMkLst>
            <pc:docMk/>
            <pc:sldMk cId="123496720" sldId="291"/>
            <ac:picMk id="3" creationId="{4A63057A-2CE1-9A08-E9CF-A1C91D3CC9E4}"/>
          </ac:picMkLst>
        </pc:picChg>
      </pc:sldChg>
      <pc:sldChg chg="addSp modSp add mod setBg">
        <pc:chgData name="David Butler" userId="1d4169bac4fa5473" providerId="LiveId" clId="{08781800-BCB6-4B68-A75E-31C2C042B8DD}" dt="2024-11-24T20:08:29.656" v="30" actId="26606"/>
        <pc:sldMkLst>
          <pc:docMk/>
          <pc:sldMk cId="689696208" sldId="292"/>
        </pc:sldMkLst>
        <pc:picChg chg="add mod">
          <ac:chgData name="David Butler" userId="1d4169bac4fa5473" providerId="LiveId" clId="{08781800-BCB6-4B68-A75E-31C2C042B8DD}" dt="2024-11-24T20:08:29.656" v="30" actId="26606"/>
          <ac:picMkLst>
            <pc:docMk/>
            <pc:sldMk cId="689696208" sldId="292"/>
            <ac:picMk id="3" creationId="{6ED0C72F-BD0D-A705-E148-3640EC0BFB4F}"/>
          </ac:picMkLst>
        </pc:picChg>
      </pc:sldChg>
      <pc:sldChg chg="addSp delSp modSp add mod setBg">
        <pc:chgData name="David Butler" userId="1d4169bac4fa5473" providerId="LiveId" clId="{08781800-BCB6-4B68-A75E-31C2C042B8DD}" dt="2024-11-24T20:09:09.892" v="38" actId="14100"/>
        <pc:sldMkLst>
          <pc:docMk/>
          <pc:sldMk cId="2638979367" sldId="293"/>
        </pc:sldMkLst>
        <pc:picChg chg="add del mod">
          <ac:chgData name="David Butler" userId="1d4169bac4fa5473" providerId="LiveId" clId="{08781800-BCB6-4B68-A75E-31C2C042B8DD}" dt="2024-11-24T20:08:51.807" v="35" actId="478"/>
          <ac:picMkLst>
            <pc:docMk/>
            <pc:sldMk cId="2638979367" sldId="293"/>
            <ac:picMk id="3" creationId="{B59A7CFA-E7E3-BCC2-4220-567B683AB90E}"/>
          </ac:picMkLst>
        </pc:picChg>
        <pc:picChg chg="add mod">
          <ac:chgData name="David Butler" userId="1d4169bac4fa5473" providerId="LiveId" clId="{08781800-BCB6-4B68-A75E-31C2C042B8DD}" dt="2024-11-24T20:09:09.892" v="38" actId="14100"/>
          <ac:picMkLst>
            <pc:docMk/>
            <pc:sldMk cId="2638979367" sldId="293"/>
            <ac:picMk id="5" creationId="{9EF8A62F-FE62-39D2-A5E7-EB190C9DF129}"/>
          </ac:picMkLst>
        </pc:picChg>
      </pc:sldChg>
      <pc:sldChg chg="addSp modSp add mod">
        <pc:chgData name="David Butler" userId="1d4169bac4fa5473" providerId="LiveId" clId="{08781800-BCB6-4B68-A75E-31C2C042B8DD}" dt="2024-11-24T20:08:05.208" v="28" actId="14100"/>
        <pc:sldMkLst>
          <pc:docMk/>
          <pc:sldMk cId="2450562876" sldId="294"/>
        </pc:sldMkLst>
        <pc:picChg chg="add mod">
          <ac:chgData name="David Butler" userId="1d4169bac4fa5473" providerId="LiveId" clId="{08781800-BCB6-4B68-A75E-31C2C042B8DD}" dt="2024-11-24T20:08:05.208" v="28" actId="14100"/>
          <ac:picMkLst>
            <pc:docMk/>
            <pc:sldMk cId="2450562876" sldId="294"/>
            <ac:picMk id="3" creationId="{D906D849-B541-64F7-80AA-791EA5072454}"/>
          </ac:picMkLst>
        </pc:picChg>
      </pc:sldChg>
      <pc:sldChg chg="addSp modSp add mod setBg">
        <pc:chgData name="David Butler" userId="1d4169bac4fa5473" providerId="LiveId" clId="{08781800-BCB6-4B68-A75E-31C2C042B8DD}" dt="2024-11-24T20:09:27.105" v="40" actId="26606"/>
        <pc:sldMkLst>
          <pc:docMk/>
          <pc:sldMk cId="1215635881" sldId="295"/>
        </pc:sldMkLst>
        <pc:picChg chg="add mod">
          <ac:chgData name="David Butler" userId="1d4169bac4fa5473" providerId="LiveId" clId="{08781800-BCB6-4B68-A75E-31C2C042B8DD}" dt="2024-11-24T20:09:27.105" v="40" actId="26606"/>
          <ac:picMkLst>
            <pc:docMk/>
            <pc:sldMk cId="1215635881" sldId="295"/>
            <ac:picMk id="3" creationId="{3476FE49-8790-F309-2E3A-C4EF636217A1}"/>
          </ac:picMkLst>
        </pc:picChg>
      </pc:sldChg>
      <pc:sldChg chg="add del">
        <pc:chgData name="David Butler" userId="1d4169bac4fa5473" providerId="LiveId" clId="{08781800-BCB6-4B68-A75E-31C2C042B8DD}" dt="2024-11-24T20:07:31.441" v="24" actId="47"/>
        <pc:sldMkLst>
          <pc:docMk/>
          <pc:sldMk cId="3663295899" sldId="295"/>
        </pc:sldMkLst>
      </pc:sldChg>
      <pc:sldChg chg="add">
        <pc:chgData name="David Butler" userId="1d4169bac4fa5473" providerId="LiveId" clId="{08781800-BCB6-4B68-A75E-31C2C042B8DD}" dt="2024-11-24T20:08:32.456" v="32" actId="2890"/>
        <pc:sldMkLst>
          <pc:docMk/>
          <pc:sldMk cId="3563192343" sldId="296"/>
        </pc:sldMkLst>
      </pc:sldChg>
    </pc:docChg>
  </pc:docChgLst>
  <pc:docChgLst>
    <pc:chgData name="David Butler" userId="1d4169bac4fa5473" providerId="LiveId" clId="{74D738D4-7B49-4F51-9491-67AEFE0D26A2}"/>
    <pc:docChg chg="custSel modSld">
      <pc:chgData name="David Butler" userId="1d4169bac4fa5473" providerId="LiveId" clId="{74D738D4-7B49-4F51-9491-67AEFE0D26A2}" dt="2024-11-29T19:48:05.257" v="24" actId="478"/>
      <pc:docMkLst>
        <pc:docMk/>
      </pc:docMkLst>
      <pc:sldChg chg="addSp delSp modSp mod">
        <pc:chgData name="David Butler" userId="1d4169bac4fa5473" providerId="LiveId" clId="{74D738D4-7B49-4F51-9491-67AEFE0D26A2}" dt="2024-11-29T19:45:41.347" v="2" actId="26606"/>
        <pc:sldMkLst>
          <pc:docMk/>
          <pc:sldMk cId="3817742937" sldId="270"/>
        </pc:sldMkLst>
        <pc:picChg chg="del">
          <ac:chgData name="David Butler" userId="1d4169bac4fa5473" providerId="LiveId" clId="{74D738D4-7B49-4F51-9491-67AEFE0D26A2}" dt="2024-11-29T19:44:57.900" v="0" actId="478"/>
          <ac:picMkLst>
            <pc:docMk/>
            <pc:sldMk cId="3817742937" sldId="270"/>
            <ac:picMk id="3" creationId="{E422232A-D790-E39F-5F77-ECB06BCE20D3}"/>
          </ac:picMkLst>
        </pc:picChg>
        <pc:picChg chg="add mod">
          <ac:chgData name="David Butler" userId="1d4169bac4fa5473" providerId="LiveId" clId="{74D738D4-7B49-4F51-9491-67AEFE0D26A2}" dt="2024-11-29T19:45:41.347" v="2" actId="26606"/>
          <ac:picMkLst>
            <pc:docMk/>
            <pc:sldMk cId="3817742937" sldId="270"/>
            <ac:picMk id="4" creationId="{795A2BF3-C9C2-C5BF-8BD8-F450C69A3241}"/>
          </ac:picMkLst>
        </pc:picChg>
      </pc:sldChg>
      <pc:sldChg chg="addSp delSp modSp mod">
        <pc:chgData name="David Butler" userId="1d4169bac4fa5473" providerId="LiveId" clId="{74D738D4-7B49-4F51-9491-67AEFE0D26A2}" dt="2024-11-29T19:46:30.074" v="9" actId="26606"/>
        <pc:sldMkLst>
          <pc:docMk/>
          <pc:sldMk cId="4264575198" sldId="271"/>
        </pc:sldMkLst>
        <pc:picChg chg="del">
          <ac:chgData name="David Butler" userId="1d4169bac4fa5473" providerId="LiveId" clId="{74D738D4-7B49-4F51-9491-67AEFE0D26A2}" dt="2024-11-29T19:46:10.735" v="7" actId="478"/>
          <ac:picMkLst>
            <pc:docMk/>
            <pc:sldMk cId="4264575198" sldId="271"/>
            <ac:picMk id="3" creationId="{9C831559-BF16-CBF3-4A43-6CEA53D321C6}"/>
          </ac:picMkLst>
        </pc:picChg>
        <pc:picChg chg="add mod">
          <ac:chgData name="David Butler" userId="1d4169bac4fa5473" providerId="LiveId" clId="{74D738D4-7B49-4F51-9491-67AEFE0D26A2}" dt="2024-11-29T19:46:30.074" v="9" actId="26606"/>
          <ac:picMkLst>
            <pc:docMk/>
            <pc:sldMk cId="4264575198" sldId="271"/>
            <ac:picMk id="4" creationId="{5FCDA45F-57E8-DE40-A28B-EC9658C38733}"/>
          </ac:picMkLst>
        </pc:picChg>
      </pc:sldChg>
      <pc:sldChg chg="addSp delSp modSp mod">
        <pc:chgData name="David Butler" userId="1d4169bac4fa5473" providerId="LiveId" clId="{74D738D4-7B49-4F51-9491-67AEFE0D26A2}" dt="2024-11-29T19:46:06.201" v="6" actId="26606"/>
        <pc:sldMkLst>
          <pc:docMk/>
          <pc:sldMk cId="3824347536" sldId="281"/>
        </pc:sldMkLst>
        <pc:picChg chg="del mod">
          <ac:chgData name="David Butler" userId="1d4169bac4fa5473" providerId="LiveId" clId="{74D738D4-7B49-4F51-9491-67AEFE0D26A2}" dt="2024-11-29T19:45:47.107" v="4" actId="478"/>
          <ac:picMkLst>
            <pc:docMk/>
            <pc:sldMk cId="3824347536" sldId="281"/>
            <ac:picMk id="3" creationId="{9B8A45DC-40B2-C4F1-9A41-126F1C74E763}"/>
          </ac:picMkLst>
        </pc:picChg>
        <pc:picChg chg="add mod">
          <ac:chgData name="David Butler" userId="1d4169bac4fa5473" providerId="LiveId" clId="{74D738D4-7B49-4F51-9491-67AEFE0D26A2}" dt="2024-11-29T19:46:06.201" v="6" actId="26606"/>
          <ac:picMkLst>
            <pc:docMk/>
            <pc:sldMk cId="3824347536" sldId="281"/>
            <ac:picMk id="4" creationId="{5187B21A-B2E5-AEB0-2A94-9B22A234DB78}"/>
          </ac:picMkLst>
        </pc:picChg>
      </pc:sldChg>
      <pc:sldChg chg="addSp delSp modSp mod">
        <pc:chgData name="David Butler" userId="1d4169bac4fa5473" providerId="LiveId" clId="{74D738D4-7B49-4F51-9491-67AEFE0D26A2}" dt="2024-11-29T19:46:50.144" v="12" actId="26606"/>
        <pc:sldMkLst>
          <pc:docMk/>
          <pc:sldMk cId="2218469683" sldId="290"/>
        </pc:sldMkLst>
        <pc:picChg chg="del">
          <ac:chgData name="David Butler" userId="1d4169bac4fa5473" providerId="LiveId" clId="{74D738D4-7B49-4F51-9491-67AEFE0D26A2}" dt="2024-11-29T19:46:47.752" v="10" actId="478"/>
          <ac:picMkLst>
            <pc:docMk/>
            <pc:sldMk cId="2218469683" sldId="290"/>
            <ac:picMk id="3" creationId="{ACC5A067-FCD2-BFEE-B0A9-267828DA8F41}"/>
          </ac:picMkLst>
        </pc:picChg>
        <pc:picChg chg="add mod">
          <ac:chgData name="David Butler" userId="1d4169bac4fa5473" providerId="LiveId" clId="{74D738D4-7B49-4F51-9491-67AEFE0D26A2}" dt="2024-11-29T19:46:50.144" v="12" actId="26606"/>
          <ac:picMkLst>
            <pc:docMk/>
            <pc:sldMk cId="2218469683" sldId="290"/>
            <ac:picMk id="4" creationId="{A278F4D0-A4FA-188D-CA26-D1A04362B7B0}"/>
          </ac:picMkLst>
        </pc:picChg>
      </pc:sldChg>
      <pc:sldChg chg="addSp delSp modSp mod setBg">
        <pc:chgData name="David Butler" userId="1d4169bac4fa5473" providerId="LiveId" clId="{74D738D4-7B49-4F51-9491-67AEFE0D26A2}" dt="2024-11-29T19:47:07.907" v="15" actId="26606"/>
        <pc:sldMkLst>
          <pc:docMk/>
          <pc:sldMk cId="123496720" sldId="291"/>
        </pc:sldMkLst>
        <pc:picChg chg="del">
          <ac:chgData name="David Butler" userId="1d4169bac4fa5473" providerId="LiveId" clId="{74D738D4-7B49-4F51-9491-67AEFE0D26A2}" dt="2024-11-29T19:47:05.042" v="13" actId="478"/>
          <ac:picMkLst>
            <pc:docMk/>
            <pc:sldMk cId="123496720" sldId="291"/>
            <ac:picMk id="3" creationId="{4A63057A-2CE1-9A08-E9CF-A1C91D3CC9E4}"/>
          </ac:picMkLst>
        </pc:picChg>
        <pc:picChg chg="add mod">
          <ac:chgData name="David Butler" userId="1d4169bac4fa5473" providerId="LiveId" clId="{74D738D4-7B49-4F51-9491-67AEFE0D26A2}" dt="2024-11-29T19:47:07.907" v="15" actId="26606"/>
          <ac:picMkLst>
            <pc:docMk/>
            <pc:sldMk cId="123496720" sldId="291"/>
            <ac:picMk id="4" creationId="{B175C216-7577-5408-A9F9-1035348D375F}"/>
          </ac:picMkLst>
        </pc:picChg>
      </pc:sldChg>
      <pc:sldChg chg="addSp delSp modSp mod">
        <pc:chgData name="David Butler" userId="1d4169bac4fa5473" providerId="LiveId" clId="{74D738D4-7B49-4F51-9491-67AEFE0D26A2}" dt="2024-11-29T19:47:31.017" v="18" actId="26606"/>
        <pc:sldMkLst>
          <pc:docMk/>
          <pc:sldMk cId="689696208" sldId="292"/>
        </pc:sldMkLst>
        <pc:picChg chg="del">
          <ac:chgData name="David Butler" userId="1d4169bac4fa5473" providerId="LiveId" clId="{74D738D4-7B49-4F51-9491-67AEFE0D26A2}" dt="2024-11-29T19:47:13.831" v="16" actId="478"/>
          <ac:picMkLst>
            <pc:docMk/>
            <pc:sldMk cId="689696208" sldId="292"/>
            <ac:picMk id="3" creationId="{6ED0C72F-BD0D-A705-E148-3640EC0BFB4F}"/>
          </ac:picMkLst>
        </pc:picChg>
        <pc:picChg chg="add mod">
          <ac:chgData name="David Butler" userId="1d4169bac4fa5473" providerId="LiveId" clId="{74D738D4-7B49-4F51-9491-67AEFE0D26A2}" dt="2024-11-29T19:47:31.017" v="18" actId="26606"/>
          <ac:picMkLst>
            <pc:docMk/>
            <pc:sldMk cId="689696208" sldId="292"/>
            <ac:picMk id="4" creationId="{7C89FF47-8B60-92B9-3781-4397467C8BC5}"/>
          </ac:picMkLst>
        </pc:picChg>
      </pc:sldChg>
      <pc:sldChg chg="addSp delSp modSp mod">
        <pc:chgData name="David Butler" userId="1d4169bac4fa5473" providerId="LiveId" clId="{74D738D4-7B49-4F51-9491-67AEFE0D26A2}" dt="2024-11-29T19:47:57.368" v="22" actId="26606"/>
        <pc:sldMkLst>
          <pc:docMk/>
          <pc:sldMk cId="2638979367" sldId="293"/>
        </pc:sldMkLst>
        <pc:picChg chg="add mod">
          <ac:chgData name="David Butler" userId="1d4169bac4fa5473" providerId="LiveId" clId="{74D738D4-7B49-4F51-9491-67AEFE0D26A2}" dt="2024-11-29T19:47:57.368" v="22" actId="26606"/>
          <ac:picMkLst>
            <pc:docMk/>
            <pc:sldMk cId="2638979367" sldId="293"/>
            <ac:picMk id="3" creationId="{2C715FDE-C4FD-F628-3AA1-8FD74D332E88}"/>
          </ac:picMkLst>
        </pc:picChg>
        <pc:picChg chg="del mod">
          <ac:chgData name="David Butler" userId="1d4169bac4fa5473" providerId="LiveId" clId="{74D738D4-7B49-4F51-9491-67AEFE0D26A2}" dt="2024-11-29T19:47:38.259" v="20" actId="478"/>
          <ac:picMkLst>
            <pc:docMk/>
            <pc:sldMk cId="2638979367" sldId="293"/>
            <ac:picMk id="5" creationId="{9EF8A62F-FE62-39D2-A5E7-EB190C9DF129}"/>
          </ac:picMkLst>
        </pc:picChg>
      </pc:sldChg>
      <pc:sldChg chg="delSp mod">
        <pc:chgData name="David Butler" userId="1d4169bac4fa5473" providerId="LiveId" clId="{74D738D4-7B49-4F51-9491-67AEFE0D26A2}" dt="2024-11-29T19:48:05.257" v="24" actId="478"/>
        <pc:sldMkLst>
          <pc:docMk/>
          <pc:sldMk cId="2450562876" sldId="294"/>
        </pc:sldMkLst>
        <pc:picChg chg="del">
          <ac:chgData name="David Butler" userId="1d4169bac4fa5473" providerId="LiveId" clId="{74D738D4-7B49-4F51-9491-67AEFE0D26A2}" dt="2024-11-29T19:48:05.257" v="24" actId="478"/>
          <ac:picMkLst>
            <pc:docMk/>
            <pc:sldMk cId="2450562876" sldId="294"/>
            <ac:picMk id="3" creationId="{D906D849-B541-64F7-80AA-791EA5072454}"/>
          </ac:picMkLst>
        </pc:picChg>
      </pc:sldChg>
      <pc:sldChg chg="delSp mod">
        <pc:chgData name="David Butler" userId="1d4169bac4fa5473" providerId="LiveId" clId="{74D738D4-7B49-4F51-9491-67AEFE0D26A2}" dt="2024-11-29T19:48:00.974" v="23" actId="478"/>
        <pc:sldMkLst>
          <pc:docMk/>
          <pc:sldMk cId="1215635881" sldId="295"/>
        </pc:sldMkLst>
        <pc:picChg chg="del">
          <ac:chgData name="David Butler" userId="1d4169bac4fa5473" providerId="LiveId" clId="{74D738D4-7B49-4F51-9491-67AEFE0D26A2}" dt="2024-11-29T19:48:00.974" v="23" actId="478"/>
          <ac:picMkLst>
            <pc:docMk/>
            <pc:sldMk cId="1215635881" sldId="295"/>
            <ac:picMk id="3" creationId="{3476FE49-8790-F309-2E3A-C4EF636217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5A2BF3-C9C2-C5BF-8BD8-F450C69A3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652013"/>
            <a:ext cx="8178799" cy="155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2364C-240E-38F6-3C51-39371E5A6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56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87B21A-B2E5-AEB0-2A94-9B22A234D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14971"/>
            <a:ext cx="8178799" cy="40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CDA45F-57E8-DE40-A28B-EC9658C38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28381"/>
            <a:ext cx="8178799" cy="280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0629C8-D85B-54D5-C48B-1DAD4081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78F4D0-A4FA-188D-CA26-D1A04362B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508885"/>
            <a:ext cx="8178799" cy="184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69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75C216-7577-5408-A9F9-1035348D3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41172"/>
            <a:ext cx="8178799" cy="437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510D3B-17DD-928D-CE35-7D5071B3F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89FF47-8B60-92B9-3781-4397467C8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65755"/>
            <a:ext cx="8178799" cy="212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9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80C9C3-41EE-F376-3C8A-2ECF444E8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715FDE-C4FD-F628-3AA1-8FD74D332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72792"/>
            <a:ext cx="8178799" cy="331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79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6988CA-B906-9BD0-8304-8B34F0EBC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635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93BC9-B587-2600-2419-F0168B765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319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11055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22</cp:revision>
  <dcterms:created xsi:type="dcterms:W3CDTF">2023-07-12T07:05:28Z</dcterms:created>
  <dcterms:modified xsi:type="dcterms:W3CDTF">2024-11-29T19:48:15Z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