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71" r:id="rId6"/>
    <p:sldId id="280" r:id="rId7"/>
    <p:sldId id="281" r:id="rId8"/>
    <p:sldId id="282" r:id="rId9"/>
    <p:sldId id="283" r:id="rId10"/>
    <p:sldId id="289" r:id="rId11"/>
    <p:sldId id="290" r:id="rId12"/>
    <p:sldId id="291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4F24C102-C152-454C-9631-1FBFBFFB870E}"/>
    <pc:docChg chg="custSel delSld modSld">
      <pc:chgData name="David Butler" userId="1d4169bac4fa5473" providerId="LiveId" clId="{4F24C102-C152-454C-9631-1FBFBFFB870E}" dt="2024-11-23T19:40:17.539" v="28" actId="47"/>
      <pc:docMkLst>
        <pc:docMk/>
      </pc:docMkLst>
      <pc:sldChg chg="addSp delSp modSp mod">
        <pc:chgData name="David Butler" userId="1d4169bac4fa5473" providerId="LiveId" clId="{4F24C102-C152-454C-9631-1FBFBFFB870E}" dt="2024-11-23T19:38:37.828" v="2" actId="26606"/>
        <pc:sldMkLst>
          <pc:docMk/>
          <pc:sldMk cId="3817742937" sldId="270"/>
        </pc:sldMkLst>
        <pc:picChg chg="del">
          <ac:chgData name="David Butler" userId="1d4169bac4fa5473" providerId="LiveId" clId="{4F24C102-C152-454C-9631-1FBFBFFB870E}" dt="2024-11-23T19:25:58.896" v="0" actId="478"/>
          <ac:picMkLst>
            <pc:docMk/>
            <pc:sldMk cId="3817742937" sldId="270"/>
            <ac:picMk id="18" creationId="{890A0B58-D14D-0547-9D81-E769600268AB}"/>
          </ac:picMkLst>
        </pc:picChg>
        <pc:picChg chg="add mod">
          <ac:chgData name="David Butler" userId="1d4169bac4fa5473" providerId="LiveId" clId="{4F24C102-C152-454C-9631-1FBFBFFB870E}" dt="2024-11-23T19:38:37.828" v="2" actId="26606"/>
          <ac:picMkLst>
            <pc:docMk/>
            <pc:sldMk cId="3817742937" sldId="270"/>
            <ac:picMk id="20" creationId="{1EF84834-3897-6942-14AF-E284AF4727F1}"/>
          </ac:picMkLst>
        </pc:picChg>
      </pc:sldChg>
      <pc:sldChg chg="addSp delSp modSp mod">
        <pc:chgData name="David Butler" userId="1d4169bac4fa5473" providerId="LiveId" clId="{4F24C102-C152-454C-9631-1FBFBFFB870E}" dt="2024-11-23T19:38:53.461" v="5" actId="26606"/>
        <pc:sldMkLst>
          <pc:docMk/>
          <pc:sldMk cId="4264575198" sldId="271"/>
        </pc:sldMkLst>
        <pc:picChg chg="del">
          <ac:chgData name="David Butler" userId="1d4169bac4fa5473" providerId="LiveId" clId="{4F24C102-C152-454C-9631-1FBFBFFB870E}" dt="2024-11-23T19:38:40.426" v="3" actId="478"/>
          <ac:picMkLst>
            <pc:docMk/>
            <pc:sldMk cId="4264575198" sldId="271"/>
            <ac:picMk id="19" creationId="{BF4CD58B-3829-09F8-67E5-0156D53DDB8D}"/>
          </ac:picMkLst>
        </pc:picChg>
        <pc:picChg chg="add mod">
          <ac:chgData name="David Butler" userId="1d4169bac4fa5473" providerId="LiveId" clId="{4F24C102-C152-454C-9631-1FBFBFFB870E}" dt="2024-11-23T19:38:53.461" v="5" actId="26606"/>
          <ac:picMkLst>
            <pc:docMk/>
            <pc:sldMk cId="4264575198" sldId="271"/>
            <ac:picMk id="21" creationId="{BD43994F-14A8-AB7A-D9E0-3D90C41D6C04}"/>
          </ac:picMkLst>
        </pc:picChg>
      </pc:sldChg>
      <pc:sldChg chg="addSp delSp modSp mod">
        <pc:chgData name="David Butler" userId="1d4169bac4fa5473" providerId="LiveId" clId="{4F24C102-C152-454C-9631-1FBFBFFB870E}" dt="2024-11-23T19:39:08.311" v="8" actId="26606"/>
        <pc:sldMkLst>
          <pc:docMk/>
          <pc:sldMk cId="1324882277" sldId="280"/>
        </pc:sldMkLst>
        <pc:picChg chg="del">
          <ac:chgData name="David Butler" userId="1d4169bac4fa5473" providerId="LiveId" clId="{4F24C102-C152-454C-9631-1FBFBFFB870E}" dt="2024-11-23T19:38:56.051" v="6" actId="478"/>
          <ac:picMkLst>
            <pc:docMk/>
            <pc:sldMk cId="1324882277" sldId="280"/>
            <ac:picMk id="18" creationId="{CC99FF66-312D-EA9F-322D-B83CD2EBB24C}"/>
          </ac:picMkLst>
        </pc:picChg>
        <pc:picChg chg="add mod">
          <ac:chgData name="David Butler" userId="1d4169bac4fa5473" providerId="LiveId" clId="{4F24C102-C152-454C-9631-1FBFBFFB870E}" dt="2024-11-23T19:39:08.311" v="8" actId="26606"/>
          <ac:picMkLst>
            <pc:docMk/>
            <pc:sldMk cId="1324882277" sldId="280"/>
            <ac:picMk id="20" creationId="{6717632E-E28C-E15F-4E10-E75A9BB70B07}"/>
          </ac:picMkLst>
        </pc:picChg>
      </pc:sldChg>
      <pc:sldChg chg="addSp delSp modSp mod">
        <pc:chgData name="David Butler" userId="1d4169bac4fa5473" providerId="LiveId" clId="{4F24C102-C152-454C-9631-1FBFBFFB870E}" dt="2024-11-23T19:39:23.318" v="11" actId="26606"/>
        <pc:sldMkLst>
          <pc:docMk/>
          <pc:sldMk cId="3824347536" sldId="281"/>
        </pc:sldMkLst>
        <pc:picChg chg="del">
          <ac:chgData name="David Butler" userId="1d4169bac4fa5473" providerId="LiveId" clId="{4F24C102-C152-454C-9631-1FBFBFFB870E}" dt="2024-11-23T19:39:10.880" v="9" actId="478"/>
          <ac:picMkLst>
            <pc:docMk/>
            <pc:sldMk cId="3824347536" sldId="281"/>
            <ac:picMk id="18" creationId="{7BFCF55F-B633-CF6D-C6D7-7CFAF53E7D7E}"/>
          </ac:picMkLst>
        </pc:picChg>
        <pc:picChg chg="add mod">
          <ac:chgData name="David Butler" userId="1d4169bac4fa5473" providerId="LiveId" clId="{4F24C102-C152-454C-9631-1FBFBFFB870E}" dt="2024-11-23T19:39:23.318" v="11" actId="26606"/>
          <ac:picMkLst>
            <pc:docMk/>
            <pc:sldMk cId="3824347536" sldId="281"/>
            <ac:picMk id="20" creationId="{4B1E6226-1A68-DC8C-F860-AE4789638FC7}"/>
          </ac:picMkLst>
        </pc:picChg>
      </pc:sldChg>
      <pc:sldChg chg="addSp delSp modSp mod">
        <pc:chgData name="David Butler" userId="1d4169bac4fa5473" providerId="LiveId" clId="{4F24C102-C152-454C-9631-1FBFBFFB870E}" dt="2024-11-23T19:39:38.217" v="14" actId="26606"/>
        <pc:sldMkLst>
          <pc:docMk/>
          <pc:sldMk cId="4048640387" sldId="282"/>
        </pc:sldMkLst>
        <pc:picChg chg="del">
          <ac:chgData name="David Butler" userId="1d4169bac4fa5473" providerId="LiveId" clId="{4F24C102-C152-454C-9631-1FBFBFFB870E}" dt="2024-11-23T19:39:25.847" v="12" actId="478"/>
          <ac:picMkLst>
            <pc:docMk/>
            <pc:sldMk cId="4048640387" sldId="282"/>
            <ac:picMk id="18" creationId="{B7C8B2B5-451D-1B21-6586-2E6746AF772D}"/>
          </ac:picMkLst>
        </pc:picChg>
        <pc:picChg chg="add mod">
          <ac:chgData name="David Butler" userId="1d4169bac4fa5473" providerId="LiveId" clId="{4F24C102-C152-454C-9631-1FBFBFFB870E}" dt="2024-11-23T19:39:38.217" v="14" actId="26606"/>
          <ac:picMkLst>
            <pc:docMk/>
            <pc:sldMk cId="4048640387" sldId="282"/>
            <ac:picMk id="20" creationId="{123095F9-0F35-9161-93B1-EFB212871FE0}"/>
          </ac:picMkLst>
        </pc:picChg>
      </pc:sldChg>
      <pc:sldChg chg="addSp delSp modSp mod">
        <pc:chgData name="David Butler" userId="1d4169bac4fa5473" providerId="LiveId" clId="{4F24C102-C152-454C-9631-1FBFBFFB870E}" dt="2024-11-23T19:39:55.580" v="17" actId="26606"/>
        <pc:sldMkLst>
          <pc:docMk/>
          <pc:sldMk cId="3834599144" sldId="283"/>
        </pc:sldMkLst>
        <pc:picChg chg="del">
          <ac:chgData name="David Butler" userId="1d4169bac4fa5473" providerId="LiveId" clId="{4F24C102-C152-454C-9631-1FBFBFFB870E}" dt="2024-11-23T19:39:40.661" v="15" actId="478"/>
          <ac:picMkLst>
            <pc:docMk/>
            <pc:sldMk cId="3834599144" sldId="283"/>
            <ac:picMk id="14" creationId="{64F0EF5B-AF23-DB3D-31A6-E20BEF0E8678}"/>
          </ac:picMkLst>
        </pc:picChg>
        <pc:picChg chg="add mod">
          <ac:chgData name="David Butler" userId="1d4169bac4fa5473" providerId="LiveId" clId="{4F24C102-C152-454C-9631-1FBFBFFB870E}" dt="2024-11-23T19:39:55.580" v="17" actId="26606"/>
          <ac:picMkLst>
            <pc:docMk/>
            <pc:sldMk cId="3834599144" sldId="283"/>
            <ac:picMk id="16" creationId="{AB0A0863-6467-5499-BB37-898B540F7530}"/>
          </ac:picMkLst>
        </pc:picChg>
      </pc:sldChg>
      <pc:sldChg chg="delSp mod">
        <pc:chgData name="David Butler" userId="1d4169bac4fa5473" providerId="LiveId" clId="{4F24C102-C152-454C-9631-1FBFBFFB870E}" dt="2024-11-23T19:39:58.125" v="18" actId="478"/>
        <pc:sldMkLst>
          <pc:docMk/>
          <pc:sldMk cId="1906886897" sldId="289"/>
        </pc:sldMkLst>
        <pc:picChg chg="del">
          <ac:chgData name="David Butler" userId="1d4169bac4fa5473" providerId="LiveId" clId="{4F24C102-C152-454C-9631-1FBFBFFB870E}" dt="2024-11-23T19:39:58.125" v="18" actId="478"/>
          <ac:picMkLst>
            <pc:docMk/>
            <pc:sldMk cId="1906886897" sldId="289"/>
            <ac:picMk id="5" creationId="{0E197EA1-618F-01D7-769E-0864B67FDDFD}"/>
          </ac:picMkLst>
        </pc:picChg>
      </pc:sldChg>
      <pc:sldChg chg="del">
        <pc:chgData name="David Butler" userId="1d4169bac4fa5473" providerId="LiveId" clId="{4F24C102-C152-454C-9631-1FBFBFFB870E}" dt="2024-11-23T19:40:08.634" v="19" actId="47"/>
        <pc:sldMkLst>
          <pc:docMk/>
          <pc:sldMk cId="760612846" sldId="290"/>
        </pc:sldMkLst>
      </pc:sldChg>
      <pc:sldChg chg="del">
        <pc:chgData name="David Butler" userId="1d4169bac4fa5473" providerId="LiveId" clId="{4F24C102-C152-454C-9631-1FBFBFFB870E}" dt="2024-11-23T19:40:09.336" v="20" actId="47"/>
        <pc:sldMkLst>
          <pc:docMk/>
          <pc:sldMk cId="1839434468" sldId="291"/>
        </pc:sldMkLst>
      </pc:sldChg>
      <pc:sldChg chg="del">
        <pc:chgData name="David Butler" userId="1d4169bac4fa5473" providerId="LiveId" clId="{4F24C102-C152-454C-9631-1FBFBFFB870E}" dt="2024-11-23T19:40:10.109" v="21" actId="47"/>
        <pc:sldMkLst>
          <pc:docMk/>
          <pc:sldMk cId="1039600881" sldId="292"/>
        </pc:sldMkLst>
      </pc:sldChg>
      <pc:sldChg chg="del">
        <pc:chgData name="David Butler" userId="1d4169bac4fa5473" providerId="LiveId" clId="{4F24C102-C152-454C-9631-1FBFBFFB870E}" dt="2024-11-23T19:40:11.277" v="22" actId="47"/>
        <pc:sldMkLst>
          <pc:docMk/>
          <pc:sldMk cId="190325501" sldId="293"/>
        </pc:sldMkLst>
      </pc:sldChg>
      <pc:sldChg chg="del">
        <pc:chgData name="David Butler" userId="1d4169bac4fa5473" providerId="LiveId" clId="{4F24C102-C152-454C-9631-1FBFBFFB870E}" dt="2024-11-23T19:40:12.120" v="23" actId="47"/>
        <pc:sldMkLst>
          <pc:docMk/>
          <pc:sldMk cId="23591232" sldId="294"/>
        </pc:sldMkLst>
      </pc:sldChg>
      <pc:sldChg chg="del">
        <pc:chgData name="David Butler" userId="1d4169bac4fa5473" providerId="LiveId" clId="{4F24C102-C152-454C-9631-1FBFBFFB870E}" dt="2024-11-23T19:40:12.829" v="24" actId="47"/>
        <pc:sldMkLst>
          <pc:docMk/>
          <pc:sldMk cId="3162003967" sldId="295"/>
        </pc:sldMkLst>
      </pc:sldChg>
      <pc:sldChg chg="del">
        <pc:chgData name="David Butler" userId="1d4169bac4fa5473" providerId="LiveId" clId="{4F24C102-C152-454C-9631-1FBFBFFB870E}" dt="2024-11-23T19:40:14.010" v="25" actId="47"/>
        <pc:sldMkLst>
          <pc:docMk/>
          <pc:sldMk cId="3976332031" sldId="296"/>
        </pc:sldMkLst>
      </pc:sldChg>
      <pc:sldChg chg="del">
        <pc:chgData name="David Butler" userId="1d4169bac4fa5473" providerId="LiveId" clId="{4F24C102-C152-454C-9631-1FBFBFFB870E}" dt="2024-11-23T19:40:15.142" v="26" actId="47"/>
        <pc:sldMkLst>
          <pc:docMk/>
          <pc:sldMk cId="3120053244" sldId="297"/>
        </pc:sldMkLst>
      </pc:sldChg>
      <pc:sldChg chg="del">
        <pc:chgData name="David Butler" userId="1d4169bac4fa5473" providerId="LiveId" clId="{4F24C102-C152-454C-9631-1FBFBFFB870E}" dt="2024-11-23T19:40:15.869" v="27" actId="47"/>
        <pc:sldMkLst>
          <pc:docMk/>
          <pc:sldMk cId="1549799512" sldId="298"/>
        </pc:sldMkLst>
      </pc:sldChg>
      <pc:sldChg chg="del">
        <pc:chgData name="David Butler" userId="1d4169bac4fa5473" providerId="LiveId" clId="{4F24C102-C152-454C-9631-1FBFBFFB870E}" dt="2024-11-23T19:40:17.539" v="28" actId="47"/>
        <pc:sldMkLst>
          <pc:docMk/>
          <pc:sldMk cId="1967517813" sldId="299"/>
        </pc:sldMkLst>
      </pc:sldChg>
    </pc:docChg>
  </pc:docChgLst>
  <pc:docChgLst>
    <pc:chgData name="David Butler" userId="1d4169bac4fa5473" providerId="LiveId" clId="{FD73C07C-74DD-4970-BD9F-B78288771A41}"/>
    <pc:docChg chg="custSel addSld modSld">
      <pc:chgData name="David Butler" userId="1d4169bac4fa5473" providerId="LiveId" clId="{FD73C07C-74DD-4970-BD9F-B78288771A41}" dt="2024-11-29T19:35:12.898" v="32" actId="26606"/>
      <pc:docMkLst>
        <pc:docMk/>
      </pc:docMkLst>
      <pc:sldChg chg="addSp delSp modSp mod">
        <pc:chgData name="David Butler" userId="1d4169bac4fa5473" providerId="LiveId" clId="{FD73C07C-74DD-4970-BD9F-B78288771A41}" dt="2024-11-29T19:23:47.599" v="3" actId="14100"/>
        <pc:sldMkLst>
          <pc:docMk/>
          <pc:sldMk cId="3817742937" sldId="270"/>
        </pc:sldMkLst>
        <pc:picChg chg="add mod">
          <ac:chgData name="David Butler" userId="1d4169bac4fa5473" providerId="LiveId" clId="{FD73C07C-74DD-4970-BD9F-B78288771A41}" dt="2024-11-29T19:23:47.599" v="3" actId="14100"/>
          <ac:picMkLst>
            <pc:docMk/>
            <pc:sldMk cId="3817742937" sldId="270"/>
            <ac:picMk id="3" creationId="{634F7BCA-1A80-261F-E047-3D5E19CA5D5B}"/>
          </ac:picMkLst>
        </pc:picChg>
        <pc:picChg chg="del">
          <ac:chgData name="David Butler" userId="1d4169bac4fa5473" providerId="LiveId" clId="{FD73C07C-74DD-4970-BD9F-B78288771A41}" dt="2024-11-29T19:23:40.399" v="0" actId="478"/>
          <ac:picMkLst>
            <pc:docMk/>
            <pc:sldMk cId="3817742937" sldId="270"/>
            <ac:picMk id="20" creationId="{1EF84834-3897-6942-14AF-E284AF4727F1}"/>
          </ac:picMkLst>
        </pc:picChg>
      </pc:sldChg>
      <pc:sldChg chg="addSp delSp modSp mod">
        <pc:chgData name="David Butler" userId="1d4169bac4fa5473" providerId="LiveId" clId="{FD73C07C-74DD-4970-BD9F-B78288771A41}" dt="2024-11-29T19:24:19.716" v="7" actId="14100"/>
        <pc:sldMkLst>
          <pc:docMk/>
          <pc:sldMk cId="4264575198" sldId="271"/>
        </pc:sldMkLst>
        <pc:picChg chg="add mod">
          <ac:chgData name="David Butler" userId="1d4169bac4fa5473" providerId="LiveId" clId="{FD73C07C-74DD-4970-BD9F-B78288771A41}" dt="2024-11-29T19:24:19.716" v="7" actId="14100"/>
          <ac:picMkLst>
            <pc:docMk/>
            <pc:sldMk cId="4264575198" sldId="271"/>
            <ac:picMk id="3" creationId="{DEDCC533-51FA-BF93-C491-2B889D2C013F}"/>
          </ac:picMkLst>
        </pc:picChg>
        <pc:picChg chg="del">
          <ac:chgData name="David Butler" userId="1d4169bac4fa5473" providerId="LiveId" clId="{FD73C07C-74DD-4970-BD9F-B78288771A41}" dt="2024-11-29T19:23:50.070" v="4" actId="478"/>
          <ac:picMkLst>
            <pc:docMk/>
            <pc:sldMk cId="4264575198" sldId="271"/>
            <ac:picMk id="21" creationId="{BD43994F-14A8-AB7A-D9E0-3D90C41D6C04}"/>
          </ac:picMkLst>
        </pc:picChg>
      </pc:sldChg>
      <pc:sldChg chg="addSp delSp modSp mod">
        <pc:chgData name="David Butler" userId="1d4169bac4fa5473" providerId="LiveId" clId="{FD73C07C-74DD-4970-BD9F-B78288771A41}" dt="2024-11-29T19:24:38.698" v="10" actId="26606"/>
        <pc:sldMkLst>
          <pc:docMk/>
          <pc:sldMk cId="1324882277" sldId="280"/>
        </pc:sldMkLst>
        <pc:picChg chg="add mod">
          <ac:chgData name="David Butler" userId="1d4169bac4fa5473" providerId="LiveId" clId="{FD73C07C-74DD-4970-BD9F-B78288771A41}" dt="2024-11-29T19:24:38.698" v="10" actId="26606"/>
          <ac:picMkLst>
            <pc:docMk/>
            <pc:sldMk cId="1324882277" sldId="280"/>
            <ac:picMk id="3" creationId="{B9B4CF27-E94D-5294-B714-DACC9AF3AA3B}"/>
          </ac:picMkLst>
        </pc:picChg>
        <pc:picChg chg="del">
          <ac:chgData name="David Butler" userId="1d4169bac4fa5473" providerId="LiveId" clId="{FD73C07C-74DD-4970-BD9F-B78288771A41}" dt="2024-11-29T19:24:23.039" v="8" actId="478"/>
          <ac:picMkLst>
            <pc:docMk/>
            <pc:sldMk cId="1324882277" sldId="280"/>
            <ac:picMk id="20" creationId="{6717632E-E28C-E15F-4E10-E75A9BB70B07}"/>
          </ac:picMkLst>
        </pc:picChg>
      </pc:sldChg>
      <pc:sldChg chg="addSp delSp modSp mod">
        <pc:chgData name="David Butler" userId="1d4169bac4fa5473" providerId="LiveId" clId="{FD73C07C-74DD-4970-BD9F-B78288771A41}" dt="2024-11-29T19:25:04.710" v="17" actId="14100"/>
        <pc:sldMkLst>
          <pc:docMk/>
          <pc:sldMk cId="3824347536" sldId="281"/>
        </pc:sldMkLst>
        <pc:picChg chg="add mod">
          <ac:chgData name="David Butler" userId="1d4169bac4fa5473" providerId="LiveId" clId="{FD73C07C-74DD-4970-BD9F-B78288771A41}" dt="2024-11-29T19:25:04.710" v="17" actId="14100"/>
          <ac:picMkLst>
            <pc:docMk/>
            <pc:sldMk cId="3824347536" sldId="281"/>
            <ac:picMk id="3" creationId="{3BCA6C0E-61CE-A645-9831-C8A0C7448C2F}"/>
          </ac:picMkLst>
        </pc:picChg>
        <pc:picChg chg="del">
          <ac:chgData name="David Butler" userId="1d4169bac4fa5473" providerId="LiveId" clId="{FD73C07C-74DD-4970-BD9F-B78288771A41}" dt="2024-11-29T19:24:41.208" v="11" actId="478"/>
          <ac:picMkLst>
            <pc:docMk/>
            <pc:sldMk cId="3824347536" sldId="281"/>
            <ac:picMk id="20" creationId="{4B1E6226-1A68-DC8C-F860-AE4789638FC7}"/>
          </ac:picMkLst>
        </pc:picChg>
      </pc:sldChg>
      <pc:sldChg chg="addSp delSp modSp mod">
        <pc:chgData name="David Butler" userId="1d4169bac4fa5473" providerId="LiveId" clId="{FD73C07C-74DD-4970-BD9F-B78288771A41}" dt="2024-11-29T19:25:29.356" v="21" actId="14100"/>
        <pc:sldMkLst>
          <pc:docMk/>
          <pc:sldMk cId="4048640387" sldId="282"/>
        </pc:sldMkLst>
        <pc:picChg chg="add mod">
          <ac:chgData name="David Butler" userId="1d4169bac4fa5473" providerId="LiveId" clId="{FD73C07C-74DD-4970-BD9F-B78288771A41}" dt="2024-11-29T19:25:29.356" v="21" actId="14100"/>
          <ac:picMkLst>
            <pc:docMk/>
            <pc:sldMk cId="4048640387" sldId="282"/>
            <ac:picMk id="3" creationId="{F3372397-B7FD-0C27-9BDA-1EDCA2365D8E}"/>
          </ac:picMkLst>
        </pc:picChg>
        <pc:picChg chg="del">
          <ac:chgData name="David Butler" userId="1d4169bac4fa5473" providerId="LiveId" clId="{FD73C07C-74DD-4970-BD9F-B78288771A41}" dt="2024-11-29T19:25:07.689" v="18" actId="478"/>
          <ac:picMkLst>
            <pc:docMk/>
            <pc:sldMk cId="4048640387" sldId="282"/>
            <ac:picMk id="20" creationId="{123095F9-0F35-9161-93B1-EFB212871FE0}"/>
          </ac:picMkLst>
        </pc:picChg>
      </pc:sldChg>
      <pc:sldChg chg="addSp delSp modSp mod">
        <pc:chgData name="David Butler" userId="1d4169bac4fa5473" providerId="LiveId" clId="{FD73C07C-74DD-4970-BD9F-B78288771A41}" dt="2024-11-29T19:25:51.942" v="25" actId="14100"/>
        <pc:sldMkLst>
          <pc:docMk/>
          <pc:sldMk cId="3834599144" sldId="283"/>
        </pc:sldMkLst>
        <pc:picChg chg="add mod">
          <ac:chgData name="David Butler" userId="1d4169bac4fa5473" providerId="LiveId" clId="{FD73C07C-74DD-4970-BD9F-B78288771A41}" dt="2024-11-29T19:25:51.942" v="25" actId="14100"/>
          <ac:picMkLst>
            <pc:docMk/>
            <pc:sldMk cId="3834599144" sldId="283"/>
            <ac:picMk id="3" creationId="{33A0D17C-71E6-DC1F-985E-327681111B47}"/>
          </ac:picMkLst>
        </pc:picChg>
        <pc:picChg chg="del">
          <ac:chgData name="David Butler" userId="1d4169bac4fa5473" providerId="LiveId" clId="{FD73C07C-74DD-4970-BD9F-B78288771A41}" dt="2024-11-29T19:25:33.041" v="22" actId="478"/>
          <ac:picMkLst>
            <pc:docMk/>
            <pc:sldMk cId="3834599144" sldId="283"/>
            <ac:picMk id="16" creationId="{AB0A0863-6467-5499-BB37-898B540F7530}"/>
          </ac:picMkLst>
        </pc:picChg>
      </pc:sldChg>
      <pc:sldChg chg="addSp mod">
        <pc:chgData name="David Butler" userId="1d4169bac4fa5473" providerId="LiveId" clId="{FD73C07C-74DD-4970-BD9F-B78288771A41}" dt="2024-11-29T19:26:08.234" v="26" actId="22"/>
        <pc:sldMkLst>
          <pc:docMk/>
          <pc:sldMk cId="1906886897" sldId="289"/>
        </pc:sldMkLst>
        <pc:picChg chg="add">
          <ac:chgData name="David Butler" userId="1d4169bac4fa5473" providerId="LiveId" clId="{FD73C07C-74DD-4970-BD9F-B78288771A41}" dt="2024-11-29T19:26:08.234" v="26" actId="22"/>
          <ac:picMkLst>
            <pc:docMk/>
            <pc:sldMk cId="1906886897" sldId="289"/>
            <ac:picMk id="3" creationId="{DB1A8FEA-15A8-5302-1481-50FDDBA49B1D}"/>
          </ac:picMkLst>
        </pc:picChg>
      </pc:sldChg>
      <pc:sldChg chg="addSp delSp modSp add mod">
        <pc:chgData name="David Butler" userId="1d4169bac4fa5473" providerId="LiveId" clId="{FD73C07C-74DD-4970-BD9F-B78288771A41}" dt="2024-11-29T19:35:12.898" v="32" actId="26606"/>
        <pc:sldMkLst>
          <pc:docMk/>
          <pc:sldMk cId="578608587" sldId="290"/>
        </pc:sldMkLst>
        <pc:picChg chg="del">
          <ac:chgData name="David Butler" userId="1d4169bac4fa5473" providerId="LiveId" clId="{FD73C07C-74DD-4970-BD9F-B78288771A41}" dt="2024-11-29T19:34:44.020" v="30" actId="478"/>
          <ac:picMkLst>
            <pc:docMk/>
            <pc:sldMk cId="578608587" sldId="290"/>
            <ac:picMk id="3" creationId="{EDC26905-7C7F-EFC7-F328-3E4AA168E561}"/>
          </ac:picMkLst>
        </pc:picChg>
        <pc:picChg chg="add mod">
          <ac:chgData name="David Butler" userId="1d4169bac4fa5473" providerId="LiveId" clId="{FD73C07C-74DD-4970-BD9F-B78288771A41}" dt="2024-11-29T19:35:12.898" v="32" actId="26606"/>
          <ac:picMkLst>
            <pc:docMk/>
            <pc:sldMk cId="578608587" sldId="290"/>
            <ac:picMk id="4" creationId="{8D189461-F83E-D821-275E-27DC7038BC8F}"/>
          </ac:picMkLst>
        </pc:picChg>
      </pc:sldChg>
      <pc:sldChg chg="delSp add mod">
        <pc:chgData name="David Butler" userId="1d4169bac4fa5473" providerId="LiveId" clId="{FD73C07C-74DD-4970-BD9F-B78288771A41}" dt="2024-11-29T19:34:42.204" v="29" actId="478"/>
        <pc:sldMkLst>
          <pc:docMk/>
          <pc:sldMk cId="2903861533" sldId="291"/>
        </pc:sldMkLst>
        <pc:picChg chg="del">
          <ac:chgData name="David Butler" userId="1d4169bac4fa5473" providerId="LiveId" clId="{FD73C07C-74DD-4970-BD9F-B78288771A41}" dt="2024-11-29T19:34:42.204" v="29" actId="478"/>
          <ac:picMkLst>
            <pc:docMk/>
            <pc:sldMk cId="2903861533" sldId="291"/>
            <ac:picMk id="3" creationId="{8E9BEFB2-EC3E-A727-9302-0DFE597EB7C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4F7BCA-1A80-261F-E047-3D5E19CA5D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836712"/>
            <a:ext cx="8407416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DCC533-51FA-BF93-C491-2B889D2C01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5" y="548680"/>
            <a:ext cx="8640961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B4CF27-E94D-5294-B714-DACC9AF3AA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038603"/>
            <a:ext cx="8178799" cy="278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CA6C0E-61CE-A645-9831-C8A0C7448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0728"/>
            <a:ext cx="9004037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38D47D-663B-B3EF-3B20-1A4306DF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372397-B7FD-0C27-9BDA-1EDCA2365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" y="836712"/>
            <a:ext cx="8848073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40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FE12C6-47F3-457D-C0A2-E9F4CA856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A0D17C-71E6-DC1F-985E-327681111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6712"/>
            <a:ext cx="918033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99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2314CB-5F95-3E56-E3CD-5511ECC5A4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1A8FEA-15A8-5302-1481-50FDDBA49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45" y="1076308"/>
            <a:ext cx="8172510" cy="470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886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6AD28A-D27A-60D5-5A37-922453B9E3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D189461-F83E-D821-275E-27DC7038BC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660333"/>
            <a:ext cx="8178799" cy="3537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608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AC4F40A-A7C2-04F1-A521-CD8D6BCBE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3861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11050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19</cp:revision>
  <dcterms:created xsi:type="dcterms:W3CDTF">2023-07-12T07:05:28Z</dcterms:created>
  <dcterms:modified xsi:type="dcterms:W3CDTF">2024-11-29T19:35:21Z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