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70" r:id="rId5"/>
    <p:sldId id="271" r:id="rId6"/>
    <p:sldId id="286" r:id="rId7"/>
    <p:sldId id="280" r:id="rId8"/>
    <p:sldId id="281" r:id="rId9"/>
    <p:sldId id="282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339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1d4169bac4fa5473" providerId="LiveId" clId="{65418431-2AA5-4B72-9398-F99153D1032D}"/>
    <pc:docChg chg="undo custSel modSld">
      <pc:chgData name="David Butler" userId="1d4169bac4fa5473" providerId="LiveId" clId="{65418431-2AA5-4B72-9398-F99153D1032D}" dt="2024-11-24T20:04:34.233" v="24" actId="26606"/>
      <pc:docMkLst>
        <pc:docMk/>
      </pc:docMkLst>
      <pc:sldChg chg="addSp delSp modSp mod">
        <pc:chgData name="David Butler" userId="1d4169bac4fa5473" providerId="LiveId" clId="{65418431-2AA5-4B72-9398-F99153D1032D}" dt="2024-11-24T20:01:18.241" v="4" actId="26606"/>
        <pc:sldMkLst>
          <pc:docMk/>
          <pc:sldMk cId="3817742937" sldId="270"/>
        </pc:sldMkLst>
        <pc:spChg chg="add del">
          <ac:chgData name="David Butler" userId="1d4169bac4fa5473" providerId="LiveId" clId="{65418431-2AA5-4B72-9398-F99153D1032D}" dt="2024-11-24T20:01:18.238" v="3" actId="26606"/>
          <ac:spMkLst>
            <pc:docMk/>
            <pc:sldMk cId="3817742937" sldId="270"/>
            <ac:spMk id="8" creationId="{42A4FC2C-047E-45A5-965D-8E1E3BF09BC6}"/>
          </ac:spMkLst>
        </pc:spChg>
        <pc:picChg chg="add mod">
          <ac:chgData name="David Butler" userId="1d4169bac4fa5473" providerId="LiveId" clId="{65418431-2AA5-4B72-9398-F99153D1032D}" dt="2024-11-24T20:01:18.241" v="4" actId="26606"/>
          <ac:picMkLst>
            <pc:docMk/>
            <pc:sldMk cId="3817742937" sldId="270"/>
            <ac:picMk id="3" creationId="{76C30F7F-A3DF-85F3-3740-4018A7406BE6}"/>
          </ac:picMkLst>
        </pc:picChg>
        <pc:picChg chg="del">
          <ac:chgData name="David Butler" userId="1d4169bac4fa5473" providerId="LiveId" clId="{65418431-2AA5-4B72-9398-F99153D1032D}" dt="2024-11-24T20:01:13.233" v="0" actId="478"/>
          <ac:picMkLst>
            <pc:docMk/>
            <pc:sldMk cId="3817742937" sldId="270"/>
            <ac:picMk id="14" creationId="{BC660AA2-F189-0DB6-FA66-5014038FA486}"/>
          </ac:picMkLst>
        </pc:picChg>
      </pc:sldChg>
      <pc:sldChg chg="addSp delSp modSp mod">
        <pc:chgData name="David Butler" userId="1d4169bac4fa5473" providerId="LiveId" clId="{65418431-2AA5-4B72-9398-F99153D1032D}" dt="2024-11-24T20:01:44.553" v="9" actId="14100"/>
        <pc:sldMkLst>
          <pc:docMk/>
          <pc:sldMk cId="4264575198" sldId="271"/>
        </pc:sldMkLst>
        <pc:picChg chg="add mod">
          <ac:chgData name="David Butler" userId="1d4169bac4fa5473" providerId="LiveId" clId="{65418431-2AA5-4B72-9398-F99153D1032D}" dt="2024-11-24T20:01:44.553" v="9" actId="14100"/>
          <ac:picMkLst>
            <pc:docMk/>
            <pc:sldMk cId="4264575198" sldId="271"/>
            <ac:picMk id="3" creationId="{8910BBF9-9780-0785-C439-F2AE14EAA4DB}"/>
          </ac:picMkLst>
        </pc:picChg>
        <pc:picChg chg="del">
          <ac:chgData name="David Butler" userId="1d4169bac4fa5473" providerId="LiveId" clId="{65418431-2AA5-4B72-9398-F99153D1032D}" dt="2024-11-24T20:01:21.612" v="5" actId="478"/>
          <ac:picMkLst>
            <pc:docMk/>
            <pc:sldMk cId="4264575198" sldId="271"/>
            <ac:picMk id="15" creationId="{42DC9275-4B86-A3E8-7513-2511A62BE1B3}"/>
          </ac:picMkLst>
        </pc:picChg>
      </pc:sldChg>
      <pc:sldChg chg="addSp delSp modSp mod">
        <pc:chgData name="David Butler" userId="1d4169bac4fa5473" providerId="LiveId" clId="{65418431-2AA5-4B72-9398-F99153D1032D}" dt="2024-11-24T20:02:20.723" v="12" actId="26606"/>
        <pc:sldMkLst>
          <pc:docMk/>
          <pc:sldMk cId="1324882277" sldId="280"/>
        </pc:sldMkLst>
        <pc:picChg chg="add mod">
          <ac:chgData name="David Butler" userId="1d4169bac4fa5473" providerId="LiveId" clId="{65418431-2AA5-4B72-9398-F99153D1032D}" dt="2024-11-24T20:02:20.723" v="12" actId="26606"/>
          <ac:picMkLst>
            <pc:docMk/>
            <pc:sldMk cId="1324882277" sldId="280"/>
            <ac:picMk id="3" creationId="{AA122593-D10B-339F-232B-600DD997D5BE}"/>
          </ac:picMkLst>
        </pc:picChg>
        <pc:picChg chg="del">
          <ac:chgData name="David Butler" userId="1d4169bac4fa5473" providerId="LiveId" clId="{65418431-2AA5-4B72-9398-F99153D1032D}" dt="2024-11-24T20:01:47.345" v="10" actId="478"/>
          <ac:picMkLst>
            <pc:docMk/>
            <pc:sldMk cId="1324882277" sldId="280"/>
            <ac:picMk id="14" creationId="{85897A10-B3D2-A45C-D6D9-8B9DBC616EB1}"/>
          </ac:picMkLst>
        </pc:picChg>
      </pc:sldChg>
      <pc:sldChg chg="addSp delSp modSp mod">
        <pc:chgData name="David Butler" userId="1d4169bac4fa5473" providerId="LiveId" clId="{65418431-2AA5-4B72-9398-F99153D1032D}" dt="2024-11-24T20:02:46.245" v="15" actId="26606"/>
        <pc:sldMkLst>
          <pc:docMk/>
          <pc:sldMk cId="3824347536" sldId="281"/>
        </pc:sldMkLst>
        <pc:picChg chg="add mod">
          <ac:chgData name="David Butler" userId="1d4169bac4fa5473" providerId="LiveId" clId="{65418431-2AA5-4B72-9398-F99153D1032D}" dt="2024-11-24T20:02:46.245" v="15" actId="26606"/>
          <ac:picMkLst>
            <pc:docMk/>
            <pc:sldMk cId="3824347536" sldId="281"/>
            <ac:picMk id="3" creationId="{351D09B5-B763-BFFC-6953-9384FFC4879E}"/>
          </ac:picMkLst>
        </pc:picChg>
        <pc:picChg chg="del">
          <ac:chgData name="David Butler" userId="1d4169bac4fa5473" providerId="LiveId" clId="{65418431-2AA5-4B72-9398-F99153D1032D}" dt="2024-11-24T20:02:24.339" v="13" actId="478"/>
          <ac:picMkLst>
            <pc:docMk/>
            <pc:sldMk cId="3824347536" sldId="281"/>
            <ac:picMk id="14" creationId="{9790AB0F-BDB2-B3D3-A648-0D3F6BA6150C}"/>
          </ac:picMkLst>
        </pc:picChg>
      </pc:sldChg>
      <pc:sldChg chg="addSp delSp modSp mod">
        <pc:chgData name="David Butler" userId="1d4169bac4fa5473" providerId="LiveId" clId="{65418431-2AA5-4B72-9398-F99153D1032D}" dt="2024-11-24T20:04:12.035" v="21" actId="732"/>
        <pc:sldMkLst>
          <pc:docMk/>
          <pc:sldMk cId="4048640387" sldId="282"/>
        </pc:sldMkLst>
        <pc:picChg chg="add mod modCrop">
          <ac:chgData name="David Butler" userId="1d4169bac4fa5473" providerId="LiveId" clId="{65418431-2AA5-4B72-9398-F99153D1032D}" dt="2024-11-24T20:04:12.035" v="21" actId="732"/>
          <ac:picMkLst>
            <pc:docMk/>
            <pc:sldMk cId="4048640387" sldId="282"/>
            <ac:picMk id="3" creationId="{7B4220FC-0A57-03CC-E4F1-69475DB48D8A}"/>
          </ac:picMkLst>
        </pc:picChg>
        <pc:picChg chg="del">
          <ac:chgData name="David Butler" userId="1d4169bac4fa5473" providerId="LiveId" clId="{65418431-2AA5-4B72-9398-F99153D1032D}" dt="2024-11-24T20:02:57.698" v="16" actId="478"/>
          <ac:picMkLst>
            <pc:docMk/>
            <pc:sldMk cId="4048640387" sldId="282"/>
            <ac:picMk id="14" creationId="{6A2363F3-F7D3-32D7-8FDC-3067F606F531}"/>
          </ac:picMkLst>
        </pc:picChg>
      </pc:sldChg>
      <pc:sldChg chg="addSp delSp modSp mod">
        <pc:chgData name="David Butler" userId="1d4169bac4fa5473" providerId="LiveId" clId="{65418431-2AA5-4B72-9398-F99153D1032D}" dt="2024-11-24T20:04:34.233" v="24" actId="26606"/>
        <pc:sldMkLst>
          <pc:docMk/>
          <pc:sldMk cId="3834599144" sldId="283"/>
        </pc:sldMkLst>
        <pc:picChg chg="add mod">
          <ac:chgData name="David Butler" userId="1d4169bac4fa5473" providerId="LiveId" clId="{65418431-2AA5-4B72-9398-F99153D1032D}" dt="2024-11-24T20:04:34.233" v="24" actId="26606"/>
          <ac:picMkLst>
            <pc:docMk/>
            <pc:sldMk cId="3834599144" sldId="283"/>
            <ac:picMk id="3" creationId="{5690D527-8BFA-573A-97C0-F1BA31CA0796}"/>
          </ac:picMkLst>
        </pc:picChg>
        <pc:picChg chg="del">
          <ac:chgData name="David Butler" userId="1d4169bac4fa5473" providerId="LiveId" clId="{65418431-2AA5-4B72-9398-F99153D1032D}" dt="2024-11-24T20:04:16.800" v="22" actId="478"/>
          <ac:picMkLst>
            <pc:docMk/>
            <pc:sldMk cId="3834599144" sldId="283"/>
            <ac:picMk id="10" creationId="{08E98FF7-16FD-FEEC-3224-25FFC6EC3A85}"/>
          </ac:picMkLst>
        </pc:picChg>
      </pc:sldChg>
    </pc:docChg>
  </pc:docChgLst>
  <pc:docChgLst>
    <pc:chgData name="David Butler" userId="1d4169bac4fa5473" providerId="LiveId" clId="{6565C677-6633-4D87-BFCB-CD4B56E6C874}"/>
    <pc:docChg chg="custSel delSld modSld">
      <pc:chgData name="David Butler" userId="1d4169bac4fa5473" providerId="LiveId" clId="{6565C677-6633-4D87-BFCB-CD4B56E6C874}" dt="2024-11-23T19:12:31.527" v="25" actId="47"/>
      <pc:docMkLst>
        <pc:docMk/>
      </pc:docMkLst>
      <pc:sldChg chg="addSp delSp modSp mod">
        <pc:chgData name="David Butler" userId="1d4169bac4fa5473" providerId="LiveId" clId="{6565C677-6633-4D87-BFCB-CD4B56E6C874}" dt="2024-11-23T19:10:36.025" v="3" actId="14100"/>
        <pc:sldMkLst>
          <pc:docMk/>
          <pc:sldMk cId="3817742937" sldId="270"/>
        </pc:sldMkLst>
        <pc:picChg chg="del">
          <ac:chgData name="David Butler" userId="1d4169bac4fa5473" providerId="LiveId" clId="{6565C677-6633-4D87-BFCB-CD4B56E6C874}" dt="2024-11-23T19:10:14.721" v="0" actId="478"/>
          <ac:picMkLst>
            <pc:docMk/>
            <pc:sldMk cId="3817742937" sldId="270"/>
            <ac:picMk id="12" creationId="{D929C7EF-9293-D063-E5BB-F5A0DB817BAC}"/>
          </ac:picMkLst>
        </pc:picChg>
        <pc:picChg chg="add mod">
          <ac:chgData name="David Butler" userId="1d4169bac4fa5473" providerId="LiveId" clId="{6565C677-6633-4D87-BFCB-CD4B56E6C874}" dt="2024-11-23T19:10:36.025" v="3" actId="14100"/>
          <ac:picMkLst>
            <pc:docMk/>
            <pc:sldMk cId="3817742937" sldId="270"/>
            <ac:picMk id="14" creationId="{BC660AA2-F189-0DB6-FA66-5014038FA486}"/>
          </ac:picMkLst>
        </pc:picChg>
      </pc:sldChg>
      <pc:sldChg chg="addSp delSp modSp mod">
        <pc:chgData name="David Butler" userId="1d4169bac4fa5473" providerId="LiveId" clId="{6565C677-6633-4D87-BFCB-CD4B56E6C874}" dt="2024-11-23T19:10:59.617" v="8" actId="14100"/>
        <pc:sldMkLst>
          <pc:docMk/>
          <pc:sldMk cId="4264575198" sldId="271"/>
        </pc:sldMkLst>
        <pc:picChg chg="del">
          <ac:chgData name="David Butler" userId="1d4169bac4fa5473" providerId="LiveId" clId="{6565C677-6633-4D87-BFCB-CD4B56E6C874}" dt="2024-11-23T19:10:38.691" v="4" actId="478"/>
          <ac:picMkLst>
            <pc:docMk/>
            <pc:sldMk cId="4264575198" sldId="271"/>
            <ac:picMk id="13" creationId="{B9AA38BC-2B22-18B9-EEC7-2B868F987AA3}"/>
          </ac:picMkLst>
        </pc:picChg>
        <pc:picChg chg="add mod">
          <ac:chgData name="David Butler" userId="1d4169bac4fa5473" providerId="LiveId" clId="{6565C677-6633-4D87-BFCB-CD4B56E6C874}" dt="2024-11-23T19:10:59.617" v="8" actId="14100"/>
          <ac:picMkLst>
            <pc:docMk/>
            <pc:sldMk cId="4264575198" sldId="271"/>
            <ac:picMk id="15" creationId="{42DC9275-4B86-A3E8-7513-2511A62BE1B3}"/>
          </ac:picMkLst>
        </pc:picChg>
      </pc:sldChg>
      <pc:sldChg chg="addSp delSp modSp mod">
        <pc:chgData name="David Butler" userId="1d4169bac4fa5473" providerId="LiveId" clId="{6565C677-6633-4D87-BFCB-CD4B56E6C874}" dt="2024-11-23T19:11:23.025" v="12" actId="14100"/>
        <pc:sldMkLst>
          <pc:docMk/>
          <pc:sldMk cId="1324882277" sldId="280"/>
        </pc:sldMkLst>
        <pc:picChg chg="del">
          <ac:chgData name="David Butler" userId="1d4169bac4fa5473" providerId="LiveId" clId="{6565C677-6633-4D87-BFCB-CD4B56E6C874}" dt="2024-11-23T19:11:02.320" v="9" actId="478"/>
          <ac:picMkLst>
            <pc:docMk/>
            <pc:sldMk cId="1324882277" sldId="280"/>
            <ac:picMk id="12" creationId="{93D071EF-DEC0-2544-7AD9-29C4E7D68DD1}"/>
          </ac:picMkLst>
        </pc:picChg>
        <pc:picChg chg="add mod">
          <ac:chgData name="David Butler" userId="1d4169bac4fa5473" providerId="LiveId" clId="{6565C677-6633-4D87-BFCB-CD4B56E6C874}" dt="2024-11-23T19:11:23.025" v="12" actId="14100"/>
          <ac:picMkLst>
            <pc:docMk/>
            <pc:sldMk cId="1324882277" sldId="280"/>
            <ac:picMk id="14" creationId="{85897A10-B3D2-A45C-D6D9-8B9DBC616EB1}"/>
          </ac:picMkLst>
        </pc:picChg>
      </pc:sldChg>
      <pc:sldChg chg="addSp delSp modSp mod">
        <pc:chgData name="David Butler" userId="1d4169bac4fa5473" providerId="LiveId" clId="{6565C677-6633-4D87-BFCB-CD4B56E6C874}" dt="2024-11-23T19:11:43.397" v="15" actId="26606"/>
        <pc:sldMkLst>
          <pc:docMk/>
          <pc:sldMk cId="3824347536" sldId="281"/>
        </pc:sldMkLst>
        <pc:picChg chg="del">
          <ac:chgData name="David Butler" userId="1d4169bac4fa5473" providerId="LiveId" clId="{6565C677-6633-4D87-BFCB-CD4B56E6C874}" dt="2024-11-23T19:11:26.664" v="13" actId="478"/>
          <ac:picMkLst>
            <pc:docMk/>
            <pc:sldMk cId="3824347536" sldId="281"/>
            <ac:picMk id="12" creationId="{090D34D3-D781-B9BF-AF78-FCE75EE4D6E5}"/>
          </ac:picMkLst>
        </pc:picChg>
        <pc:picChg chg="add mod">
          <ac:chgData name="David Butler" userId="1d4169bac4fa5473" providerId="LiveId" clId="{6565C677-6633-4D87-BFCB-CD4B56E6C874}" dt="2024-11-23T19:11:43.397" v="15" actId="26606"/>
          <ac:picMkLst>
            <pc:docMk/>
            <pc:sldMk cId="3824347536" sldId="281"/>
            <ac:picMk id="14" creationId="{9790AB0F-BDB2-B3D3-A648-0D3F6BA6150C}"/>
          </ac:picMkLst>
        </pc:picChg>
      </pc:sldChg>
      <pc:sldChg chg="addSp delSp modSp mod">
        <pc:chgData name="David Butler" userId="1d4169bac4fa5473" providerId="LiveId" clId="{6565C677-6633-4D87-BFCB-CD4B56E6C874}" dt="2024-11-23T19:12:03.886" v="18" actId="26606"/>
        <pc:sldMkLst>
          <pc:docMk/>
          <pc:sldMk cId="4048640387" sldId="282"/>
        </pc:sldMkLst>
        <pc:picChg chg="del">
          <ac:chgData name="David Butler" userId="1d4169bac4fa5473" providerId="LiveId" clId="{6565C677-6633-4D87-BFCB-CD4B56E6C874}" dt="2024-11-23T19:11:46.391" v="16" actId="478"/>
          <ac:picMkLst>
            <pc:docMk/>
            <pc:sldMk cId="4048640387" sldId="282"/>
            <ac:picMk id="12" creationId="{F652EB45-4240-EBF7-C553-12189DCD3EDA}"/>
          </ac:picMkLst>
        </pc:picChg>
        <pc:picChg chg="add mod">
          <ac:chgData name="David Butler" userId="1d4169bac4fa5473" providerId="LiveId" clId="{6565C677-6633-4D87-BFCB-CD4B56E6C874}" dt="2024-11-23T19:12:03.886" v="18" actId="26606"/>
          <ac:picMkLst>
            <pc:docMk/>
            <pc:sldMk cId="4048640387" sldId="282"/>
            <ac:picMk id="14" creationId="{6A2363F3-F7D3-32D7-8FDC-3067F606F531}"/>
          </ac:picMkLst>
        </pc:picChg>
      </pc:sldChg>
      <pc:sldChg chg="addSp delSp modSp mod">
        <pc:chgData name="David Butler" userId="1d4169bac4fa5473" providerId="LiveId" clId="{6565C677-6633-4D87-BFCB-CD4B56E6C874}" dt="2024-11-23T19:12:26.807" v="23" actId="14100"/>
        <pc:sldMkLst>
          <pc:docMk/>
          <pc:sldMk cId="3834599144" sldId="283"/>
        </pc:sldMkLst>
        <pc:picChg chg="del mod">
          <ac:chgData name="David Butler" userId="1d4169bac4fa5473" providerId="LiveId" clId="{6565C677-6633-4D87-BFCB-CD4B56E6C874}" dt="2024-11-23T19:12:07.590" v="20" actId="478"/>
          <ac:picMkLst>
            <pc:docMk/>
            <pc:sldMk cId="3834599144" sldId="283"/>
            <ac:picMk id="7" creationId="{5A6421FF-718D-E3F6-08AE-0A408220EFA2}"/>
          </ac:picMkLst>
        </pc:picChg>
        <pc:picChg chg="add mod">
          <ac:chgData name="David Butler" userId="1d4169bac4fa5473" providerId="LiveId" clId="{6565C677-6633-4D87-BFCB-CD4B56E6C874}" dt="2024-11-23T19:12:26.807" v="23" actId="14100"/>
          <ac:picMkLst>
            <pc:docMk/>
            <pc:sldMk cId="3834599144" sldId="283"/>
            <ac:picMk id="10" creationId="{08E98FF7-16FD-FEEC-3224-25FFC6EC3A85}"/>
          </ac:picMkLst>
        </pc:picChg>
      </pc:sldChg>
      <pc:sldChg chg="del">
        <pc:chgData name="David Butler" userId="1d4169bac4fa5473" providerId="LiveId" clId="{6565C677-6633-4D87-BFCB-CD4B56E6C874}" dt="2024-11-23T19:12:30.289" v="24" actId="47"/>
        <pc:sldMkLst>
          <pc:docMk/>
          <pc:sldMk cId="2361253857" sldId="284"/>
        </pc:sldMkLst>
      </pc:sldChg>
      <pc:sldChg chg="del">
        <pc:chgData name="David Butler" userId="1d4169bac4fa5473" providerId="LiveId" clId="{6565C677-6633-4D87-BFCB-CD4B56E6C874}" dt="2024-11-23T19:12:31.527" v="25" actId="47"/>
        <pc:sldMkLst>
          <pc:docMk/>
          <pc:sldMk cId="3736822210" sldId="286"/>
        </pc:sldMkLst>
      </pc:sldChg>
    </pc:docChg>
  </pc:docChgLst>
  <pc:docChgLst>
    <pc:chgData name="David Butler" userId="1d4169bac4fa5473" providerId="LiveId" clId="{2DDC56C1-D3B5-4CA3-B4BE-CF0F37DE6117}"/>
    <pc:docChg chg="custSel addSld delSld modSld">
      <pc:chgData name="David Butler" userId="1d4169bac4fa5473" providerId="LiveId" clId="{2DDC56C1-D3B5-4CA3-B4BE-CF0F37DE6117}" dt="2024-11-29T19:39:46.899" v="29" actId="47"/>
      <pc:docMkLst>
        <pc:docMk/>
      </pc:docMkLst>
      <pc:sldChg chg="addSp delSp modSp mod">
        <pc:chgData name="David Butler" userId="1d4169bac4fa5473" providerId="LiveId" clId="{2DDC56C1-D3B5-4CA3-B4BE-CF0F37DE6117}" dt="2024-11-29T19:36:59.426" v="2" actId="26606"/>
        <pc:sldMkLst>
          <pc:docMk/>
          <pc:sldMk cId="3817742937" sldId="270"/>
        </pc:sldMkLst>
        <pc:picChg chg="del">
          <ac:chgData name="David Butler" userId="1d4169bac4fa5473" providerId="LiveId" clId="{2DDC56C1-D3B5-4CA3-B4BE-CF0F37DE6117}" dt="2024-11-29T19:36:56.110" v="0" actId="478"/>
          <ac:picMkLst>
            <pc:docMk/>
            <pc:sldMk cId="3817742937" sldId="270"/>
            <ac:picMk id="3" creationId="{76C30F7F-A3DF-85F3-3740-4018A7406BE6}"/>
          </ac:picMkLst>
        </pc:picChg>
        <pc:picChg chg="add mod">
          <ac:chgData name="David Butler" userId="1d4169bac4fa5473" providerId="LiveId" clId="{2DDC56C1-D3B5-4CA3-B4BE-CF0F37DE6117}" dt="2024-11-29T19:36:59.426" v="2" actId="26606"/>
          <ac:picMkLst>
            <pc:docMk/>
            <pc:sldMk cId="3817742937" sldId="270"/>
            <ac:picMk id="4" creationId="{F0289879-094F-083C-29C8-4906EAF15EFB}"/>
          </ac:picMkLst>
        </pc:picChg>
      </pc:sldChg>
      <pc:sldChg chg="addSp delSp modSp mod">
        <pc:chgData name="David Butler" userId="1d4169bac4fa5473" providerId="LiveId" clId="{2DDC56C1-D3B5-4CA3-B4BE-CF0F37DE6117}" dt="2024-11-29T19:37:21.656" v="7" actId="27614"/>
        <pc:sldMkLst>
          <pc:docMk/>
          <pc:sldMk cId="4264575198" sldId="271"/>
        </pc:sldMkLst>
        <pc:picChg chg="del mod">
          <ac:chgData name="David Butler" userId="1d4169bac4fa5473" providerId="LiveId" clId="{2DDC56C1-D3B5-4CA3-B4BE-CF0F37DE6117}" dt="2024-11-29T19:37:02.541" v="4" actId="478"/>
          <ac:picMkLst>
            <pc:docMk/>
            <pc:sldMk cId="4264575198" sldId="271"/>
            <ac:picMk id="3" creationId="{8910BBF9-9780-0785-C439-F2AE14EAA4DB}"/>
          </ac:picMkLst>
        </pc:picChg>
        <pc:picChg chg="add mod">
          <ac:chgData name="David Butler" userId="1d4169bac4fa5473" providerId="LiveId" clId="{2DDC56C1-D3B5-4CA3-B4BE-CF0F37DE6117}" dt="2024-11-29T19:37:21.656" v="7" actId="27614"/>
          <ac:picMkLst>
            <pc:docMk/>
            <pc:sldMk cId="4264575198" sldId="271"/>
            <ac:picMk id="4" creationId="{DA7B1B0E-F059-BDFA-98AA-5A95C6F36CFF}"/>
          </ac:picMkLst>
        </pc:picChg>
      </pc:sldChg>
      <pc:sldChg chg="addSp delSp modSp mod">
        <pc:chgData name="David Butler" userId="1d4169bac4fa5473" providerId="LiveId" clId="{2DDC56C1-D3B5-4CA3-B4BE-CF0F37DE6117}" dt="2024-11-29T19:39:11.112" v="22" actId="14100"/>
        <pc:sldMkLst>
          <pc:docMk/>
          <pc:sldMk cId="1324882277" sldId="280"/>
        </pc:sldMkLst>
        <pc:picChg chg="del">
          <ac:chgData name="David Butler" userId="1d4169bac4fa5473" providerId="LiveId" clId="{2DDC56C1-D3B5-4CA3-B4BE-CF0F37DE6117}" dt="2024-11-29T19:37:24.654" v="8" actId="478"/>
          <ac:picMkLst>
            <pc:docMk/>
            <pc:sldMk cId="1324882277" sldId="280"/>
            <ac:picMk id="3" creationId="{AA122593-D10B-339F-232B-600DD997D5BE}"/>
          </ac:picMkLst>
        </pc:picChg>
        <pc:picChg chg="add mod">
          <ac:chgData name="David Butler" userId="1d4169bac4fa5473" providerId="LiveId" clId="{2DDC56C1-D3B5-4CA3-B4BE-CF0F37DE6117}" dt="2024-11-29T19:38:21.964" v="18" actId="14100"/>
          <ac:picMkLst>
            <pc:docMk/>
            <pc:sldMk cId="1324882277" sldId="280"/>
            <ac:picMk id="4" creationId="{B97380F5-1A38-DDD7-5913-8E090F96DF5D}"/>
          </ac:picMkLst>
        </pc:picChg>
        <pc:picChg chg="add mod">
          <ac:chgData name="David Butler" userId="1d4169bac4fa5473" providerId="LiveId" clId="{2DDC56C1-D3B5-4CA3-B4BE-CF0F37DE6117}" dt="2024-11-29T19:39:11.112" v="22" actId="14100"/>
          <ac:picMkLst>
            <pc:docMk/>
            <pc:sldMk cId="1324882277" sldId="280"/>
            <ac:picMk id="6" creationId="{C48AFD84-4096-C6EA-40D3-55381E1773BD}"/>
          </ac:picMkLst>
        </pc:picChg>
      </pc:sldChg>
      <pc:sldChg chg="addSp delSp modSp mod">
        <pc:chgData name="David Butler" userId="1d4169bac4fa5473" providerId="LiveId" clId="{2DDC56C1-D3B5-4CA3-B4BE-CF0F37DE6117}" dt="2024-11-29T19:39:34.282" v="26" actId="14100"/>
        <pc:sldMkLst>
          <pc:docMk/>
          <pc:sldMk cId="3824347536" sldId="281"/>
        </pc:sldMkLst>
        <pc:picChg chg="del">
          <ac:chgData name="David Butler" userId="1d4169bac4fa5473" providerId="LiveId" clId="{2DDC56C1-D3B5-4CA3-B4BE-CF0F37DE6117}" dt="2024-11-29T19:39:14.530" v="23" actId="478"/>
          <ac:picMkLst>
            <pc:docMk/>
            <pc:sldMk cId="3824347536" sldId="281"/>
            <ac:picMk id="3" creationId="{351D09B5-B763-BFFC-6953-9384FFC4879E}"/>
          </ac:picMkLst>
        </pc:picChg>
        <pc:picChg chg="add mod">
          <ac:chgData name="David Butler" userId="1d4169bac4fa5473" providerId="LiveId" clId="{2DDC56C1-D3B5-4CA3-B4BE-CF0F37DE6117}" dt="2024-11-29T19:39:34.282" v="26" actId="14100"/>
          <ac:picMkLst>
            <pc:docMk/>
            <pc:sldMk cId="3824347536" sldId="281"/>
            <ac:picMk id="4" creationId="{EDAFF66E-3A7C-0EE3-0366-AB32003292F5}"/>
          </ac:picMkLst>
        </pc:picChg>
      </pc:sldChg>
      <pc:sldChg chg="delSp mod">
        <pc:chgData name="David Butler" userId="1d4169bac4fa5473" providerId="LiveId" clId="{2DDC56C1-D3B5-4CA3-B4BE-CF0F37DE6117}" dt="2024-11-29T19:39:37.153" v="27" actId="478"/>
        <pc:sldMkLst>
          <pc:docMk/>
          <pc:sldMk cId="4048640387" sldId="282"/>
        </pc:sldMkLst>
        <pc:picChg chg="del">
          <ac:chgData name="David Butler" userId="1d4169bac4fa5473" providerId="LiveId" clId="{2DDC56C1-D3B5-4CA3-B4BE-CF0F37DE6117}" dt="2024-11-29T19:39:37.153" v="27" actId="478"/>
          <ac:picMkLst>
            <pc:docMk/>
            <pc:sldMk cId="4048640387" sldId="282"/>
            <ac:picMk id="3" creationId="{7B4220FC-0A57-03CC-E4F1-69475DB48D8A}"/>
          </ac:picMkLst>
        </pc:picChg>
      </pc:sldChg>
      <pc:sldChg chg="del">
        <pc:chgData name="David Butler" userId="1d4169bac4fa5473" providerId="LiveId" clId="{2DDC56C1-D3B5-4CA3-B4BE-CF0F37DE6117}" dt="2024-11-29T19:39:46.243" v="28" actId="47"/>
        <pc:sldMkLst>
          <pc:docMk/>
          <pc:sldMk cId="3834599144" sldId="283"/>
        </pc:sldMkLst>
      </pc:sldChg>
      <pc:sldChg chg="del">
        <pc:chgData name="David Butler" userId="1d4169bac4fa5473" providerId="LiveId" clId="{2DDC56C1-D3B5-4CA3-B4BE-CF0F37DE6117}" dt="2024-11-29T19:39:46.899" v="29" actId="47"/>
        <pc:sldMkLst>
          <pc:docMk/>
          <pc:sldMk cId="2426758723" sldId="285"/>
        </pc:sldMkLst>
      </pc:sldChg>
      <pc:sldChg chg="addSp modSp add mod">
        <pc:chgData name="David Butler" userId="1d4169bac4fa5473" providerId="LiveId" clId="{2DDC56C1-D3B5-4CA3-B4BE-CF0F37DE6117}" dt="2024-11-29T19:37:57.203" v="15" actId="1076"/>
        <pc:sldMkLst>
          <pc:docMk/>
          <pc:sldMk cId="1209468693" sldId="286"/>
        </pc:sldMkLst>
        <pc:picChg chg="add mod">
          <ac:chgData name="David Butler" userId="1d4169bac4fa5473" providerId="LiveId" clId="{2DDC56C1-D3B5-4CA3-B4BE-CF0F37DE6117}" dt="2024-11-29T19:37:56.733" v="14" actId="14100"/>
          <ac:picMkLst>
            <pc:docMk/>
            <pc:sldMk cId="1209468693" sldId="286"/>
            <ac:picMk id="3" creationId="{DDE181D8-9D8F-B3E0-63E5-2A7DCE825444}"/>
          </ac:picMkLst>
        </pc:picChg>
        <pc:picChg chg="mod modCrop">
          <ac:chgData name="David Butler" userId="1d4169bac4fa5473" providerId="LiveId" clId="{2DDC56C1-D3B5-4CA3-B4BE-CF0F37DE6117}" dt="2024-11-29T19:37:57.203" v="15" actId="1076"/>
          <ac:picMkLst>
            <pc:docMk/>
            <pc:sldMk cId="1209468693" sldId="286"/>
            <ac:picMk id="4" creationId="{507FF344-E4F2-5ABB-8589-3AF191804C4F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11/29/2024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11/29/2024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11/29/2024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55A7E-15D8-4D80-8F8C-57DBF984A407}" type="datetimeFigureOut">
              <a:rPr lang="en-US" smtClean="0"/>
              <a:pPr/>
              <a:t>11/29/2024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0289879-094F-083C-29C8-4906EAF15E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1670558"/>
            <a:ext cx="8178799" cy="3516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77429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diagram of words and a circle with lines and a black text&#10;&#10;Description automatically generated with medium confidence">
            <a:extLst>
              <a:ext uri="{FF2B5EF4-FFF2-40B4-BE49-F238E27FC236}">
                <a16:creationId xmlns:a16="http://schemas.microsoft.com/office/drawing/2014/main" id="{DA7B1B0E-F059-BDFA-98AA-5A95C6F36C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1077595"/>
            <a:ext cx="8178799" cy="4702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5751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D099D52-AA3B-668A-5AD5-F2B5B71424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diagram of words and a circle with lines and a black text&#10;&#10;Description automatically generated with medium confidence">
            <a:extLst>
              <a:ext uri="{FF2B5EF4-FFF2-40B4-BE49-F238E27FC236}">
                <a16:creationId xmlns:a16="http://schemas.microsoft.com/office/drawing/2014/main" id="{507FF344-E4F2-5ABB-8589-3AF191804C4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1720"/>
          <a:stretch/>
        </p:blipFill>
        <p:spPr>
          <a:xfrm>
            <a:off x="482600" y="1700808"/>
            <a:ext cx="8178799" cy="415160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DE181D8-9D8F-B3E0-63E5-2A7DCE8254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260648"/>
            <a:ext cx="8316923" cy="1368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94686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3CCB2DE-E2E9-0AF2-E14E-3AE202F30A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97380F5-1A38-DDD7-5913-8E090F96DF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332656"/>
            <a:ext cx="8264068" cy="417646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48AFD84-4096-C6EA-40D3-55381E1773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544" y="5301208"/>
            <a:ext cx="4536504" cy="387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48822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862083D-7E65-2EBD-D334-C1529E8FD2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DAFF66E-3A7C-0EE3-0366-AB32003292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7" y="764704"/>
            <a:ext cx="8415429" cy="3816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43475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F38D47D-663B-B3EF-3B20-1A4306DF42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486403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00098" y="-2714668"/>
            <a:ext cx="10210800" cy="121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Props1.xml><?xml version="1.0" encoding="utf-8"?>
<ds:datastoreItem xmlns:ds="http://schemas.openxmlformats.org/officeDocument/2006/customXml" ds:itemID="{E474289B-66C5-48F5-80AB-8F88CD90B98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CCF437C-B2E0-4BCD-B87D-BCA8508D2B5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440984B-24BA-4BBA-A4E5-6BFCF9BCEA33}">
  <ds:schemaRefs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purl.org/dc/terms/"/>
    <ds:schemaRef ds:uri="1d7f4318-fbaa-42fb-befc-90ab84d26bd1"/>
    <ds:schemaRef ds:uri="http://purl.org/dc/elements/1.1/"/>
    <ds:schemaRef ds:uri="http://purl.org/dc/dcmitype/"/>
    <ds:schemaRef ds:uri="http://schemas.microsoft.com/office/infopath/2007/PartnerControls"/>
    <ds:schemaRef ds:uri="7789c14a-a99d-49e3-b17f-cc0aeb526209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11018</TotalTime>
  <Words>0</Words>
  <Application>Microsoft Office PowerPoint</Application>
  <PresentationFormat>On-screen Show (4:3)</PresentationFormat>
  <Paragraphs>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David Butler</cp:lastModifiedBy>
  <cp:revision>16</cp:revision>
  <dcterms:created xsi:type="dcterms:W3CDTF">2023-07-12T07:05:28Z</dcterms:created>
  <dcterms:modified xsi:type="dcterms:W3CDTF">2024-11-29T19:39:49Z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