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77" r:id="rId7"/>
    <p:sldId id="278" r:id="rId8"/>
    <p:sldId id="279" r:id="rId9"/>
    <p:sldId id="272" r:id="rId10"/>
    <p:sldId id="280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2138B77-4AEA-41FC-AF59-E88C14581254}"/>
    <pc:docChg chg="custSel addSld modSld">
      <pc:chgData name="David Butler" userId="1d4169bac4fa5473" providerId="LiveId" clId="{A2138B77-4AEA-41FC-AF59-E88C14581254}" dt="2024-11-29T19:08:25.490" v="16" actId="26606"/>
      <pc:docMkLst>
        <pc:docMk/>
      </pc:docMkLst>
      <pc:sldChg chg="addSp delSp modSp mod">
        <pc:chgData name="David Butler" userId="1d4169bac4fa5473" providerId="LiveId" clId="{A2138B77-4AEA-41FC-AF59-E88C14581254}" dt="2024-11-29T19:06:17.706" v="2" actId="26606"/>
        <pc:sldMkLst>
          <pc:docMk/>
          <pc:sldMk cId="3817742937" sldId="270"/>
        </pc:sldMkLst>
        <pc:picChg chg="add mod">
          <ac:chgData name="David Butler" userId="1d4169bac4fa5473" providerId="LiveId" clId="{A2138B77-4AEA-41FC-AF59-E88C14581254}" dt="2024-11-29T19:06:17.706" v="2" actId="26606"/>
          <ac:picMkLst>
            <pc:docMk/>
            <pc:sldMk cId="3817742937" sldId="270"/>
            <ac:picMk id="3" creationId="{7B3C5474-175A-1BE3-150B-B77FC4467B76}"/>
          </ac:picMkLst>
        </pc:picChg>
        <pc:picChg chg="del">
          <ac:chgData name="David Butler" userId="1d4169bac4fa5473" providerId="LiveId" clId="{A2138B77-4AEA-41FC-AF59-E88C14581254}" dt="2024-11-29T19:06:14.708" v="0" actId="478"/>
          <ac:picMkLst>
            <pc:docMk/>
            <pc:sldMk cId="3817742937" sldId="270"/>
            <ac:picMk id="4" creationId="{6C16EABF-1676-35F4-0DE4-244EC92E6047}"/>
          </ac:picMkLst>
        </pc:picChg>
      </pc:sldChg>
      <pc:sldChg chg="addSp delSp modSp mod">
        <pc:chgData name="David Butler" userId="1d4169bac4fa5473" providerId="LiveId" clId="{A2138B77-4AEA-41FC-AF59-E88C14581254}" dt="2024-11-29T19:06:49.243" v="5" actId="26606"/>
        <pc:sldMkLst>
          <pc:docMk/>
          <pc:sldMk cId="4264575198" sldId="271"/>
        </pc:sldMkLst>
        <pc:picChg chg="add mod">
          <ac:chgData name="David Butler" userId="1d4169bac4fa5473" providerId="LiveId" clId="{A2138B77-4AEA-41FC-AF59-E88C14581254}" dt="2024-11-29T19:06:49.243" v="5" actId="26606"/>
          <ac:picMkLst>
            <pc:docMk/>
            <pc:sldMk cId="4264575198" sldId="271"/>
            <ac:picMk id="3" creationId="{9EB7C85E-6779-47DF-72A6-E9D6763797FF}"/>
          </ac:picMkLst>
        </pc:picChg>
        <pc:picChg chg="del">
          <ac:chgData name="David Butler" userId="1d4169bac4fa5473" providerId="LiveId" clId="{A2138B77-4AEA-41FC-AF59-E88C14581254}" dt="2024-11-29T19:06:21.329" v="3" actId="478"/>
          <ac:picMkLst>
            <pc:docMk/>
            <pc:sldMk cId="4264575198" sldId="271"/>
            <ac:picMk id="4" creationId="{0EB599B3-DB1C-4B23-DA78-711703A89B03}"/>
          </ac:picMkLst>
        </pc:picChg>
      </pc:sldChg>
      <pc:sldChg chg="addSp delSp mod">
        <pc:chgData name="David Butler" userId="1d4169bac4fa5473" providerId="LiveId" clId="{A2138B77-4AEA-41FC-AF59-E88C14581254}" dt="2024-11-29T19:08:09.580" v="14" actId="22"/>
        <pc:sldMkLst>
          <pc:docMk/>
          <pc:sldMk cId="1538422503" sldId="272"/>
        </pc:sldMkLst>
        <pc:picChg chg="add">
          <ac:chgData name="David Butler" userId="1d4169bac4fa5473" providerId="LiveId" clId="{A2138B77-4AEA-41FC-AF59-E88C14581254}" dt="2024-11-29T19:08:09.580" v="14" actId="22"/>
          <ac:picMkLst>
            <pc:docMk/>
            <pc:sldMk cId="1538422503" sldId="272"/>
            <ac:picMk id="3" creationId="{8A07ABF0-B877-F183-DD54-FBB59B1B40F6}"/>
          </ac:picMkLst>
        </pc:picChg>
        <pc:picChg chg="del">
          <ac:chgData name="David Butler" userId="1d4169bac4fa5473" providerId="LiveId" clId="{A2138B77-4AEA-41FC-AF59-E88C14581254}" dt="2024-11-29T19:07:45.021" v="12" actId="478"/>
          <ac:picMkLst>
            <pc:docMk/>
            <pc:sldMk cId="1538422503" sldId="272"/>
            <ac:picMk id="4" creationId="{8EBCBB12-68CC-5D4C-A29C-6DAF3EB568F7}"/>
          </ac:picMkLst>
        </pc:picChg>
      </pc:sldChg>
      <pc:sldChg chg="addSp delSp mod">
        <pc:chgData name="David Butler" userId="1d4169bac4fa5473" providerId="LiveId" clId="{A2138B77-4AEA-41FC-AF59-E88C14581254}" dt="2024-11-29T19:07:05.657" v="7" actId="22"/>
        <pc:sldMkLst>
          <pc:docMk/>
          <pc:sldMk cId="3260799706" sldId="277"/>
        </pc:sldMkLst>
        <pc:picChg chg="add">
          <ac:chgData name="David Butler" userId="1d4169bac4fa5473" providerId="LiveId" clId="{A2138B77-4AEA-41FC-AF59-E88C14581254}" dt="2024-11-29T19:07:05.657" v="7" actId="22"/>
          <ac:picMkLst>
            <pc:docMk/>
            <pc:sldMk cId="3260799706" sldId="277"/>
            <ac:picMk id="3" creationId="{D02E97BB-A0B5-5BD3-1606-D559B2ABB06F}"/>
          </ac:picMkLst>
        </pc:picChg>
        <pc:picChg chg="del">
          <ac:chgData name="David Butler" userId="1d4169bac4fa5473" providerId="LiveId" clId="{A2138B77-4AEA-41FC-AF59-E88C14581254}" dt="2024-11-29T19:06:52.118" v="6" actId="478"/>
          <ac:picMkLst>
            <pc:docMk/>
            <pc:sldMk cId="3260799706" sldId="277"/>
            <ac:picMk id="4" creationId="{CB35B424-CD50-5E3D-8169-147A4A2C265E}"/>
          </ac:picMkLst>
        </pc:picChg>
      </pc:sldChg>
      <pc:sldChg chg="addSp delSp mod">
        <pc:chgData name="David Butler" userId="1d4169bac4fa5473" providerId="LiveId" clId="{A2138B77-4AEA-41FC-AF59-E88C14581254}" dt="2024-11-29T19:07:21.944" v="9" actId="22"/>
        <pc:sldMkLst>
          <pc:docMk/>
          <pc:sldMk cId="4274236073" sldId="278"/>
        </pc:sldMkLst>
        <pc:picChg chg="add">
          <ac:chgData name="David Butler" userId="1d4169bac4fa5473" providerId="LiveId" clId="{A2138B77-4AEA-41FC-AF59-E88C14581254}" dt="2024-11-29T19:07:21.944" v="9" actId="22"/>
          <ac:picMkLst>
            <pc:docMk/>
            <pc:sldMk cId="4274236073" sldId="278"/>
            <ac:picMk id="3" creationId="{D6A3313A-9343-C013-8B6C-D21D11785820}"/>
          </ac:picMkLst>
        </pc:picChg>
        <pc:picChg chg="del">
          <ac:chgData name="David Butler" userId="1d4169bac4fa5473" providerId="LiveId" clId="{A2138B77-4AEA-41FC-AF59-E88C14581254}" dt="2024-11-29T19:07:10.204" v="8" actId="478"/>
          <ac:picMkLst>
            <pc:docMk/>
            <pc:sldMk cId="4274236073" sldId="278"/>
            <ac:picMk id="5" creationId="{7C752261-0C6C-A768-1EE4-3F1DAD6161F0}"/>
          </ac:picMkLst>
        </pc:picChg>
      </pc:sldChg>
      <pc:sldChg chg="addSp delSp mod">
        <pc:chgData name="David Butler" userId="1d4169bac4fa5473" providerId="LiveId" clId="{A2138B77-4AEA-41FC-AF59-E88C14581254}" dt="2024-11-29T19:07:41.515" v="11" actId="22"/>
        <pc:sldMkLst>
          <pc:docMk/>
          <pc:sldMk cId="508256343" sldId="279"/>
        </pc:sldMkLst>
        <pc:picChg chg="add">
          <ac:chgData name="David Butler" userId="1d4169bac4fa5473" providerId="LiveId" clId="{A2138B77-4AEA-41FC-AF59-E88C14581254}" dt="2024-11-29T19:07:41.515" v="11" actId="22"/>
          <ac:picMkLst>
            <pc:docMk/>
            <pc:sldMk cId="508256343" sldId="279"/>
            <ac:picMk id="3" creationId="{57C9B98F-3381-F596-8583-0AC2F7C53CC9}"/>
          </ac:picMkLst>
        </pc:picChg>
        <pc:picChg chg="del">
          <ac:chgData name="David Butler" userId="1d4169bac4fa5473" providerId="LiveId" clId="{A2138B77-4AEA-41FC-AF59-E88C14581254}" dt="2024-11-29T19:07:40.971" v="10" actId="478"/>
          <ac:picMkLst>
            <pc:docMk/>
            <pc:sldMk cId="508256343" sldId="279"/>
            <ac:picMk id="4" creationId="{8CBD0DDB-99F4-A795-A5B5-36E3230AFEF1}"/>
          </ac:picMkLst>
        </pc:picChg>
      </pc:sldChg>
      <pc:sldChg chg="addSp modSp add mod">
        <pc:chgData name="David Butler" userId="1d4169bac4fa5473" providerId="LiveId" clId="{A2138B77-4AEA-41FC-AF59-E88C14581254}" dt="2024-11-29T19:08:25.490" v="16" actId="26606"/>
        <pc:sldMkLst>
          <pc:docMk/>
          <pc:sldMk cId="2443595484" sldId="280"/>
        </pc:sldMkLst>
        <pc:picChg chg="add mod">
          <ac:chgData name="David Butler" userId="1d4169bac4fa5473" providerId="LiveId" clId="{A2138B77-4AEA-41FC-AF59-E88C14581254}" dt="2024-11-29T19:08:25.490" v="16" actId="26606"/>
          <ac:picMkLst>
            <pc:docMk/>
            <pc:sldMk cId="2443595484" sldId="280"/>
            <ac:picMk id="3" creationId="{97855382-4FDB-5F4A-BFBA-22A8826B83CE}"/>
          </ac:picMkLst>
        </pc:picChg>
      </pc:sldChg>
    </pc:docChg>
  </pc:docChgLst>
  <pc:docChgLst>
    <pc:chgData name="David Butler" userId="1d4169bac4fa5473" providerId="LiveId" clId="{4BD070D7-36B4-4C43-9F77-E465392A106D}"/>
    <pc:docChg chg="custSel delSld modSld">
      <pc:chgData name="David Butler" userId="1d4169bac4fa5473" providerId="LiveId" clId="{4BD070D7-36B4-4C43-9F77-E465392A106D}" dt="2024-11-24T19:25:10.492" v="28" actId="47"/>
      <pc:docMkLst>
        <pc:docMk/>
      </pc:docMkLst>
      <pc:sldChg chg="del">
        <pc:chgData name="David Butler" userId="1d4169bac4fa5473" providerId="LiveId" clId="{4BD070D7-36B4-4C43-9F77-E465392A106D}" dt="2024-11-24T19:25:07.131" v="25" actId="47"/>
        <pc:sldMkLst>
          <pc:docMk/>
          <pc:sldMk cId="617797291" sldId="269"/>
        </pc:sldMkLst>
      </pc:sldChg>
      <pc:sldChg chg="addSp delSp modSp mod setBg">
        <pc:chgData name="David Butler" userId="1d4169bac4fa5473" providerId="LiveId" clId="{4BD070D7-36B4-4C43-9F77-E465392A106D}" dt="2024-11-24T19:23:20.040" v="2" actId="26606"/>
        <pc:sldMkLst>
          <pc:docMk/>
          <pc:sldMk cId="3817742937" sldId="270"/>
        </pc:sldMkLst>
        <pc:picChg chg="del">
          <ac:chgData name="David Butler" userId="1d4169bac4fa5473" providerId="LiveId" clId="{4BD070D7-36B4-4C43-9F77-E465392A106D}" dt="2024-11-24T19:23:11.622" v="0" actId="478"/>
          <ac:picMkLst>
            <pc:docMk/>
            <pc:sldMk cId="3817742937" sldId="270"/>
            <ac:picMk id="3" creationId="{87A6E6FD-2022-D950-6D11-9403FD5DC7DF}"/>
          </ac:picMkLst>
        </pc:picChg>
        <pc:picChg chg="add mod">
          <ac:chgData name="David Butler" userId="1d4169bac4fa5473" providerId="LiveId" clId="{4BD070D7-36B4-4C43-9F77-E465392A106D}" dt="2024-11-24T19:23:20.040" v="2" actId="26606"/>
          <ac:picMkLst>
            <pc:docMk/>
            <pc:sldMk cId="3817742937" sldId="270"/>
            <ac:picMk id="4" creationId="{6C16EABF-1676-35F4-0DE4-244EC92E6047}"/>
          </ac:picMkLst>
        </pc:picChg>
      </pc:sldChg>
      <pc:sldChg chg="addSp delSp modSp mod setBg">
        <pc:chgData name="David Butler" userId="1d4169bac4fa5473" providerId="LiveId" clId="{4BD070D7-36B4-4C43-9F77-E465392A106D}" dt="2024-11-24T19:23:42.794" v="7" actId="26606"/>
        <pc:sldMkLst>
          <pc:docMk/>
          <pc:sldMk cId="4264575198" sldId="271"/>
        </pc:sldMkLst>
        <pc:picChg chg="del mod">
          <ac:chgData name="David Butler" userId="1d4169bac4fa5473" providerId="LiveId" clId="{4BD070D7-36B4-4C43-9F77-E465392A106D}" dt="2024-11-24T19:23:24.892" v="5" actId="478"/>
          <ac:picMkLst>
            <pc:docMk/>
            <pc:sldMk cId="4264575198" sldId="271"/>
            <ac:picMk id="3" creationId="{E47F89F4-5074-5F0A-02A4-164C1B34CA4D}"/>
          </ac:picMkLst>
        </pc:picChg>
        <pc:picChg chg="add mod">
          <ac:chgData name="David Butler" userId="1d4169bac4fa5473" providerId="LiveId" clId="{4BD070D7-36B4-4C43-9F77-E465392A106D}" dt="2024-11-24T19:23:42.794" v="7" actId="26606"/>
          <ac:picMkLst>
            <pc:docMk/>
            <pc:sldMk cId="4264575198" sldId="271"/>
            <ac:picMk id="4" creationId="{0EB599B3-DB1C-4B23-DA78-711703A89B03}"/>
          </ac:picMkLst>
        </pc:picChg>
        <pc:picChg chg="del">
          <ac:chgData name="David Butler" userId="1d4169bac4fa5473" providerId="LiveId" clId="{4BD070D7-36B4-4C43-9F77-E465392A106D}" dt="2024-11-24T19:23:23.863" v="3" actId="478"/>
          <ac:picMkLst>
            <pc:docMk/>
            <pc:sldMk cId="4264575198" sldId="271"/>
            <ac:picMk id="7" creationId="{FD156BC0-1168-AB8F-E548-6D122EDA0082}"/>
          </ac:picMkLst>
        </pc:picChg>
      </pc:sldChg>
      <pc:sldChg chg="addSp delSp modSp mod setBg">
        <pc:chgData name="David Butler" userId="1d4169bac4fa5473" providerId="LiveId" clId="{4BD070D7-36B4-4C43-9F77-E465392A106D}" dt="2024-11-24T19:24:58.363" v="24" actId="26606"/>
        <pc:sldMkLst>
          <pc:docMk/>
          <pc:sldMk cId="1538422503" sldId="272"/>
        </pc:sldMkLst>
        <pc:picChg chg="del">
          <ac:chgData name="David Butler" userId="1d4169bac4fa5473" providerId="LiveId" clId="{4BD070D7-36B4-4C43-9F77-E465392A106D}" dt="2024-11-24T19:24:43.303" v="22" actId="478"/>
          <ac:picMkLst>
            <pc:docMk/>
            <pc:sldMk cId="1538422503" sldId="272"/>
            <ac:picMk id="3" creationId="{129799DC-D62B-8EE0-02D6-5605526680B5}"/>
          </ac:picMkLst>
        </pc:picChg>
        <pc:picChg chg="add mod">
          <ac:chgData name="David Butler" userId="1d4169bac4fa5473" providerId="LiveId" clId="{4BD070D7-36B4-4C43-9F77-E465392A106D}" dt="2024-11-24T19:24:58.363" v="24" actId="26606"/>
          <ac:picMkLst>
            <pc:docMk/>
            <pc:sldMk cId="1538422503" sldId="272"/>
            <ac:picMk id="4" creationId="{8EBCBB12-68CC-5D4C-A29C-6DAF3EB568F7}"/>
          </ac:picMkLst>
        </pc:picChg>
      </pc:sldChg>
      <pc:sldChg chg="del">
        <pc:chgData name="David Butler" userId="1d4169bac4fa5473" providerId="LiveId" clId="{4BD070D7-36B4-4C43-9F77-E465392A106D}" dt="2024-11-24T19:25:10.492" v="28" actId="47"/>
        <pc:sldMkLst>
          <pc:docMk/>
          <pc:sldMk cId="4101608324" sldId="273"/>
        </pc:sldMkLst>
      </pc:sldChg>
      <pc:sldChg chg="del">
        <pc:chgData name="David Butler" userId="1d4169bac4fa5473" providerId="LiveId" clId="{4BD070D7-36B4-4C43-9F77-E465392A106D}" dt="2024-11-24T19:25:09.301" v="27" actId="47"/>
        <pc:sldMkLst>
          <pc:docMk/>
          <pc:sldMk cId="273576596" sldId="274"/>
        </pc:sldMkLst>
      </pc:sldChg>
      <pc:sldChg chg="del">
        <pc:chgData name="David Butler" userId="1d4169bac4fa5473" providerId="LiveId" clId="{4BD070D7-36B4-4C43-9F77-E465392A106D}" dt="2024-11-24T19:25:08.341" v="26" actId="47"/>
        <pc:sldMkLst>
          <pc:docMk/>
          <pc:sldMk cId="355815381" sldId="275"/>
        </pc:sldMkLst>
      </pc:sldChg>
      <pc:sldChg chg="addSp delSp modSp mod setBg">
        <pc:chgData name="David Butler" userId="1d4169bac4fa5473" providerId="LiveId" clId="{4BD070D7-36B4-4C43-9F77-E465392A106D}" dt="2024-11-24T19:24:02.322" v="12" actId="26606"/>
        <pc:sldMkLst>
          <pc:docMk/>
          <pc:sldMk cId="3260799706" sldId="277"/>
        </pc:sldMkLst>
        <pc:picChg chg="del mod">
          <ac:chgData name="David Butler" userId="1d4169bac4fa5473" providerId="LiveId" clId="{4BD070D7-36B4-4C43-9F77-E465392A106D}" dt="2024-11-24T19:23:45.700" v="9" actId="478"/>
          <ac:picMkLst>
            <pc:docMk/>
            <pc:sldMk cId="3260799706" sldId="277"/>
            <ac:picMk id="3" creationId="{BAC128E3-EB89-BC13-6037-1038AFFECC0B}"/>
          </ac:picMkLst>
        </pc:picChg>
        <pc:picChg chg="add mod">
          <ac:chgData name="David Butler" userId="1d4169bac4fa5473" providerId="LiveId" clId="{4BD070D7-36B4-4C43-9F77-E465392A106D}" dt="2024-11-24T19:24:02.322" v="12" actId="26606"/>
          <ac:picMkLst>
            <pc:docMk/>
            <pc:sldMk cId="3260799706" sldId="277"/>
            <ac:picMk id="4" creationId="{CB35B424-CD50-5E3D-8169-147A4A2C265E}"/>
          </ac:picMkLst>
        </pc:picChg>
        <pc:picChg chg="del">
          <ac:chgData name="David Butler" userId="1d4169bac4fa5473" providerId="LiveId" clId="{4BD070D7-36B4-4C43-9F77-E465392A106D}" dt="2024-11-24T19:23:46.381" v="10" actId="478"/>
          <ac:picMkLst>
            <pc:docMk/>
            <pc:sldMk cId="3260799706" sldId="277"/>
            <ac:picMk id="7" creationId="{17C1B957-3079-BC55-222C-63E3F1026992}"/>
          </ac:picMkLst>
        </pc:picChg>
      </pc:sldChg>
      <pc:sldChg chg="addSp delSp modSp mod setBg">
        <pc:chgData name="David Butler" userId="1d4169bac4fa5473" providerId="LiveId" clId="{4BD070D7-36B4-4C43-9F77-E465392A106D}" dt="2024-11-24T19:24:19.919" v="17" actId="26606"/>
        <pc:sldMkLst>
          <pc:docMk/>
          <pc:sldMk cId="4274236073" sldId="278"/>
        </pc:sldMkLst>
        <pc:picChg chg="del mod">
          <ac:chgData name="David Butler" userId="1d4169bac4fa5473" providerId="LiveId" clId="{4BD070D7-36B4-4C43-9F77-E465392A106D}" dt="2024-11-24T19:24:05.913" v="14" actId="478"/>
          <ac:picMkLst>
            <pc:docMk/>
            <pc:sldMk cId="4274236073" sldId="278"/>
            <ac:picMk id="3" creationId="{B6EA94BC-425A-6AC2-5E47-B7FD67AFDBCA}"/>
          </ac:picMkLst>
        </pc:picChg>
        <pc:picChg chg="del">
          <ac:chgData name="David Butler" userId="1d4169bac4fa5473" providerId="LiveId" clId="{4BD070D7-36B4-4C43-9F77-E465392A106D}" dt="2024-11-24T19:24:06.791" v="15" actId="478"/>
          <ac:picMkLst>
            <pc:docMk/>
            <pc:sldMk cId="4274236073" sldId="278"/>
            <ac:picMk id="4" creationId="{943BCAFF-B520-B341-7AFA-4E27685B39E4}"/>
          </ac:picMkLst>
        </pc:picChg>
        <pc:picChg chg="add mod">
          <ac:chgData name="David Butler" userId="1d4169bac4fa5473" providerId="LiveId" clId="{4BD070D7-36B4-4C43-9F77-E465392A106D}" dt="2024-11-24T19:24:19.919" v="17" actId="26606"/>
          <ac:picMkLst>
            <pc:docMk/>
            <pc:sldMk cId="4274236073" sldId="278"/>
            <ac:picMk id="5" creationId="{7C752261-0C6C-A768-1EE4-3F1DAD6161F0}"/>
          </ac:picMkLst>
        </pc:picChg>
      </pc:sldChg>
      <pc:sldChg chg="addSp delSp modSp mod setBg">
        <pc:chgData name="David Butler" userId="1d4169bac4fa5473" providerId="LiveId" clId="{4BD070D7-36B4-4C43-9F77-E465392A106D}" dt="2024-11-24T19:24:39.845" v="21" actId="26606"/>
        <pc:sldMkLst>
          <pc:docMk/>
          <pc:sldMk cId="508256343" sldId="279"/>
        </pc:sldMkLst>
        <pc:picChg chg="del">
          <ac:chgData name="David Butler" userId="1d4169bac4fa5473" providerId="LiveId" clId="{4BD070D7-36B4-4C43-9F77-E465392A106D}" dt="2024-11-24T19:24:24.232" v="19" actId="478"/>
          <ac:picMkLst>
            <pc:docMk/>
            <pc:sldMk cId="508256343" sldId="279"/>
            <ac:picMk id="3" creationId="{4134E8B4-1E60-1D94-6E80-1D9E64F9C229}"/>
          </ac:picMkLst>
        </pc:picChg>
        <pc:picChg chg="add mod">
          <ac:chgData name="David Butler" userId="1d4169bac4fa5473" providerId="LiveId" clId="{4BD070D7-36B4-4C43-9F77-E465392A106D}" dt="2024-11-24T19:24:39.845" v="21" actId="26606"/>
          <ac:picMkLst>
            <pc:docMk/>
            <pc:sldMk cId="508256343" sldId="279"/>
            <ac:picMk id="4" creationId="{8CBD0DDB-99F4-A795-A5B5-36E3230AFEF1}"/>
          </ac:picMkLst>
        </pc:picChg>
        <pc:picChg chg="del">
          <ac:chgData name="David Butler" userId="1d4169bac4fa5473" providerId="LiveId" clId="{4BD070D7-36B4-4C43-9F77-E465392A106D}" dt="2024-11-24T19:24:23.599" v="18" actId="478"/>
          <ac:picMkLst>
            <pc:docMk/>
            <pc:sldMk cId="508256343" sldId="279"/>
            <ac:picMk id="5" creationId="{F19EE0DD-7B4F-C35E-15F4-B211CF566AC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3C5474-175A-1BE3-150B-B77FC4467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191956"/>
            <a:ext cx="8178799" cy="247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B7C85E-6779-47DF-72A6-E9D676379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14971"/>
            <a:ext cx="8178799" cy="402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86849-0F3B-F3B1-F7DB-D53571237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2E97BB-A0B5-5BD3-1606-D559B2ABB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18" y="2262179"/>
            <a:ext cx="8648763" cy="233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79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843E27-75BD-99D1-0AB1-F39B30AE9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A3313A-9343-C013-8B6C-D21D11785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57" y="2247891"/>
            <a:ext cx="8353486" cy="236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236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FA7631-ECB2-277F-4C71-5322F480D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C9B98F-3381-F596-8583-0AC2F7C53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94" y="1795450"/>
            <a:ext cx="8515412" cy="326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56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EBD0AD-B880-6DBF-5A18-4E5582DF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07ABF0-B877-F183-DD54-FBB59B1B4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57" y="490516"/>
            <a:ext cx="8353486" cy="587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22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E5D51D-DEC7-0FB2-A076-8D74FF2CC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855382-4FDB-5F4A-BFBA-22A8826B8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13356"/>
            <a:ext cx="8178799" cy="1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95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10900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2024-11-29T19:08:31Z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