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81" r:id="rId4"/>
    <p:sldId id="267" r:id="rId5"/>
    <p:sldId id="282" r:id="rId6"/>
    <p:sldId id="268" r:id="rId7"/>
    <p:sldId id="269" r:id="rId8"/>
    <p:sldId id="270" r:id="rId9"/>
    <p:sldId id="272" r:id="rId10"/>
    <p:sldId id="278" r:id="rId11"/>
    <p:sldId id="283" r:id="rId12"/>
    <p:sldId id="279" r:id="rId13"/>
    <p:sldId id="277" r:id="rId14"/>
    <p:sldId id="276" r:id="rId15"/>
    <p:sldId id="273" r:id="rId16"/>
    <p:sldId id="274" r:id="rId17"/>
    <p:sldId id="275" r:id="rId18"/>
    <p:sldId id="280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F1F4F-3AE3-437B-B6D2-A6FB1D45F48F}" v="10" dt="2024-12-08T18:26:46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utler" userId="1d4169bac4fa5473" providerId="LiveId" clId="{072F1F4F-3AE3-437B-B6D2-A6FB1D45F48F}"/>
    <pc:docChg chg="undo custSel addSld delSld modSld sldOrd">
      <pc:chgData name="David Butler" userId="1d4169bac4fa5473" providerId="LiveId" clId="{072F1F4F-3AE3-437B-B6D2-A6FB1D45F48F}" dt="2024-12-08T18:31:51.189" v="167" actId="14100"/>
      <pc:docMkLst>
        <pc:docMk/>
      </pc:docMkLst>
      <pc:sldChg chg="del">
        <pc:chgData name="David Butler" userId="1d4169bac4fa5473" providerId="LiveId" clId="{072F1F4F-3AE3-437B-B6D2-A6FB1D45F48F}" dt="2024-12-07T20:16:18.430" v="91" actId="47"/>
        <pc:sldMkLst>
          <pc:docMk/>
          <pc:sldMk cId="4264366878" sldId="257"/>
        </pc:sldMkLst>
      </pc:sldChg>
      <pc:sldChg chg="del">
        <pc:chgData name="David Butler" userId="1d4169bac4fa5473" providerId="LiveId" clId="{072F1F4F-3AE3-437B-B6D2-A6FB1D45F48F}" dt="2024-12-07T20:16:16.855" v="90" actId="47"/>
        <pc:sldMkLst>
          <pc:docMk/>
          <pc:sldMk cId="1341915376" sldId="258"/>
        </pc:sldMkLst>
      </pc:sldChg>
      <pc:sldChg chg="del">
        <pc:chgData name="David Butler" userId="1d4169bac4fa5473" providerId="LiveId" clId="{072F1F4F-3AE3-437B-B6D2-A6FB1D45F48F}" dt="2024-12-07T20:16:16.012" v="89" actId="47"/>
        <pc:sldMkLst>
          <pc:docMk/>
          <pc:sldMk cId="3177065768" sldId="259"/>
        </pc:sldMkLst>
      </pc:sldChg>
      <pc:sldChg chg="del">
        <pc:chgData name="David Butler" userId="1d4169bac4fa5473" providerId="LiveId" clId="{072F1F4F-3AE3-437B-B6D2-A6FB1D45F48F}" dt="2024-12-07T20:16:14.899" v="87" actId="47"/>
        <pc:sldMkLst>
          <pc:docMk/>
          <pc:sldMk cId="1075283048" sldId="260"/>
        </pc:sldMkLst>
      </pc:sldChg>
      <pc:sldChg chg="del">
        <pc:chgData name="David Butler" userId="1d4169bac4fa5473" providerId="LiveId" clId="{072F1F4F-3AE3-437B-B6D2-A6FB1D45F48F}" dt="2024-12-07T20:16:15.464" v="88" actId="47"/>
        <pc:sldMkLst>
          <pc:docMk/>
          <pc:sldMk cId="904872238" sldId="261"/>
        </pc:sldMkLst>
      </pc:sldChg>
      <pc:sldChg chg="new del ord">
        <pc:chgData name="David Butler" userId="1d4169bac4fa5473" providerId="LiveId" clId="{072F1F4F-3AE3-437B-B6D2-A6FB1D45F48F}" dt="2024-12-08T18:21:18.014" v="96" actId="47"/>
        <pc:sldMkLst>
          <pc:docMk/>
          <pc:sldMk cId="210264735" sldId="262"/>
        </pc:sldMkLst>
      </pc:sldChg>
      <pc:sldChg chg="add del">
        <pc:chgData name="David Butler" userId="1d4169bac4fa5473" providerId="LiveId" clId="{072F1F4F-3AE3-437B-B6D2-A6FB1D45F48F}" dt="2024-12-08T18:21:16.101" v="95" actId="47"/>
        <pc:sldMkLst>
          <pc:docMk/>
          <pc:sldMk cId="3707224608" sldId="263"/>
        </pc:sldMkLst>
      </pc:sldChg>
      <pc:sldChg chg="addSp modSp add mod">
        <pc:chgData name="David Butler" userId="1d4169bac4fa5473" providerId="LiveId" clId="{072F1F4F-3AE3-437B-B6D2-A6FB1D45F48F}" dt="2024-12-07T20:07:25.495" v="12" actId="1076"/>
        <pc:sldMkLst>
          <pc:docMk/>
          <pc:sldMk cId="3440668736" sldId="264"/>
        </pc:sldMkLst>
        <pc:picChg chg="add mod">
          <ac:chgData name="David Butler" userId="1d4169bac4fa5473" providerId="LiveId" clId="{072F1F4F-3AE3-437B-B6D2-A6FB1D45F48F}" dt="2024-12-07T20:07:25.495" v="12" actId="1076"/>
          <ac:picMkLst>
            <pc:docMk/>
            <pc:sldMk cId="3440668736" sldId="264"/>
            <ac:picMk id="3" creationId="{6854ABDD-09A0-2BEE-5963-5E007351E6E6}"/>
          </ac:picMkLst>
        </pc:picChg>
      </pc:sldChg>
      <pc:sldChg chg="addSp modSp add del mod setBg">
        <pc:chgData name="David Butler" userId="1d4169bac4fa5473" providerId="LiveId" clId="{072F1F4F-3AE3-437B-B6D2-A6FB1D45F48F}" dt="2024-12-08T18:22:11.801" v="101" actId="47"/>
        <pc:sldMkLst>
          <pc:docMk/>
          <pc:sldMk cId="167841296" sldId="265"/>
        </pc:sldMkLst>
        <pc:picChg chg="add mod">
          <ac:chgData name="David Butler" userId="1d4169bac4fa5473" providerId="LiveId" clId="{072F1F4F-3AE3-437B-B6D2-A6FB1D45F48F}" dt="2024-12-07T20:07:48.971" v="14" actId="26606"/>
          <ac:picMkLst>
            <pc:docMk/>
            <pc:sldMk cId="167841296" sldId="265"/>
            <ac:picMk id="3" creationId="{384DA192-B2C4-DDE0-C413-B16A62D5A4B3}"/>
          </ac:picMkLst>
        </pc:picChg>
      </pc:sldChg>
      <pc:sldChg chg="addSp modSp add del mod setBg">
        <pc:chgData name="David Butler" userId="1d4169bac4fa5473" providerId="LiveId" clId="{072F1F4F-3AE3-437B-B6D2-A6FB1D45F48F}" dt="2024-12-08T18:22:09.926" v="100" actId="47"/>
        <pc:sldMkLst>
          <pc:docMk/>
          <pc:sldMk cId="1986753060" sldId="266"/>
        </pc:sldMkLst>
        <pc:picChg chg="add mod">
          <ac:chgData name="David Butler" userId="1d4169bac4fa5473" providerId="LiveId" clId="{072F1F4F-3AE3-437B-B6D2-A6FB1D45F48F}" dt="2024-12-07T20:08:07.949" v="16" actId="26606"/>
          <ac:picMkLst>
            <pc:docMk/>
            <pc:sldMk cId="1986753060" sldId="266"/>
            <ac:picMk id="3" creationId="{46303AF0-BEDA-D6E7-CF5B-C1F7EC9082C9}"/>
          </ac:picMkLst>
        </pc:picChg>
      </pc:sldChg>
      <pc:sldChg chg="addSp delSp modSp add mod setBg">
        <pc:chgData name="David Butler" userId="1d4169bac4fa5473" providerId="LiveId" clId="{072F1F4F-3AE3-437B-B6D2-A6FB1D45F48F}" dt="2024-12-08T18:23:14.774" v="115" actId="26606"/>
        <pc:sldMkLst>
          <pc:docMk/>
          <pc:sldMk cId="3214602569" sldId="267"/>
        </pc:sldMkLst>
        <pc:picChg chg="add del mod">
          <ac:chgData name="David Butler" userId="1d4169bac4fa5473" providerId="LiveId" clId="{072F1F4F-3AE3-437B-B6D2-A6FB1D45F48F}" dt="2024-12-08T18:22:55.031" v="113" actId="478"/>
          <ac:picMkLst>
            <pc:docMk/>
            <pc:sldMk cId="3214602569" sldId="267"/>
            <ac:picMk id="3" creationId="{C23CBEFE-04BF-CFAA-4345-E691CFAA0DD3}"/>
          </ac:picMkLst>
        </pc:picChg>
        <pc:picChg chg="add mod">
          <ac:chgData name="David Butler" userId="1d4169bac4fa5473" providerId="LiveId" clId="{072F1F4F-3AE3-437B-B6D2-A6FB1D45F48F}" dt="2024-12-08T18:23:14.774" v="115" actId="26606"/>
          <ac:picMkLst>
            <pc:docMk/>
            <pc:sldMk cId="3214602569" sldId="267"/>
            <ac:picMk id="4" creationId="{AD751D66-CA6A-AB75-54AB-573FC00A40AE}"/>
          </ac:picMkLst>
        </pc:picChg>
      </pc:sldChg>
      <pc:sldChg chg="addSp modSp add mod setBg">
        <pc:chgData name="David Butler" userId="1d4169bac4fa5473" providerId="LiveId" clId="{072F1F4F-3AE3-437B-B6D2-A6FB1D45F48F}" dt="2024-12-07T20:09:18.459" v="26" actId="26606"/>
        <pc:sldMkLst>
          <pc:docMk/>
          <pc:sldMk cId="1777090346" sldId="268"/>
        </pc:sldMkLst>
        <pc:picChg chg="add mod">
          <ac:chgData name="David Butler" userId="1d4169bac4fa5473" providerId="LiveId" clId="{072F1F4F-3AE3-437B-B6D2-A6FB1D45F48F}" dt="2024-12-07T20:09:18.459" v="26" actId="26606"/>
          <ac:picMkLst>
            <pc:docMk/>
            <pc:sldMk cId="1777090346" sldId="268"/>
            <ac:picMk id="3" creationId="{C1464664-CFA3-0D59-B20A-1CA76885C08C}"/>
          </ac:picMkLst>
        </pc:picChg>
      </pc:sldChg>
      <pc:sldChg chg="addSp modSp add mod setBg">
        <pc:chgData name="David Butler" userId="1d4169bac4fa5473" providerId="LiveId" clId="{072F1F4F-3AE3-437B-B6D2-A6FB1D45F48F}" dt="2024-12-07T20:09:34.653" v="29" actId="27614"/>
        <pc:sldMkLst>
          <pc:docMk/>
          <pc:sldMk cId="1027638248" sldId="269"/>
        </pc:sldMkLst>
        <pc:picChg chg="add mod">
          <ac:chgData name="David Butler" userId="1d4169bac4fa5473" providerId="LiveId" clId="{072F1F4F-3AE3-437B-B6D2-A6FB1D45F48F}" dt="2024-12-07T20:09:34.653" v="29" actId="27614"/>
          <ac:picMkLst>
            <pc:docMk/>
            <pc:sldMk cId="1027638248" sldId="269"/>
            <ac:picMk id="3" creationId="{BF646B3A-A284-22D8-F671-E18561E08B65}"/>
          </ac:picMkLst>
        </pc:picChg>
      </pc:sldChg>
      <pc:sldChg chg="addSp delSp modSp add mod setBg">
        <pc:chgData name="David Butler" userId="1d4169bac4fa5473" providerId="LiveId" clId="{072F1F4F-3AE3-437B-B6D2-A6FB1D45F48F}" dt="2024-12-08T18:24:23.417" v="122" actId="26606"/>
        <pc:sldMkLst>
          <pc:docMk/>
          <pc:sldMk cId="4062239430" sldId="270"/>
        </pc:sldMkLst>
        <pc:spChg chg="add mod ord">
          <ac:chgData name="David Butler" userId="1d4169bac4fa5473" providerId="LiveId" clId="{072F1F4F-3AE3-437B-B6D2-A6FB1D45F48F}" dt="2024-12-07T20:12:05.316" v="54" actId="164"/>
          <ac:spMkLst>
            <pc:docMk/>
            <pc:sldMk cId="4062239430" sldId="270"/>
            <ac:spMk id="4" creationId="{03F24F86-53B0-9933-A7E9-C2E29B9AC6EA}"/>
          </ac:spMkLst>
        </pc:spChg>
        <pc:grpChg chg="add del mod">
          <ac:chgData name="David Butler" userId="1d4169bac4fa5473" providerId="LiveId" clId="{072F1F4F-3AE3-437B-B6D2-A6FB1D45F48F}" dt="2024-12-08T18:24:21.288" v="120" actId="478"/>
          <ac:grpSpMkLst>
            <pc:docMk/>
            <pc:sldMk cId="4062239430" sldId="270"/>
            <ac:grpSpMk id="7" creationId="{82B4B9C0-D4B2-C810-5A32-8AA4DA51E14E}"/>
          </ac:grpSpMkLst>
        </pc:grpChg>
        <pc:picChg chg="add mod">
          <ac:chgData name="David Butler" userId="1d4169bac4fa5473" providerId="LiveId" clId="{072F1F4F-3AE3-437B-B6D2-A6FB1D45F48F}" dt="2024-12-08T18:24:23.417" v="122" actId="26606"/>
          <ac:picMkLst>
            <pc:docMk/>
            <pc:sldMk cId="4062239430" sldId="270"/>
            <ac:picMk id="3" creationId="{3F27A65B-7BA5-1E7F-683A-2E393BD773B6}"/>
          </ac:picMkLst>
        </pc:picChg>
        <pc:picChg chg="add del mod">
          <ac:chgData name="David Butler" userId="1d4169bac4fa5473" providerId="LiveId" clId="{072F1F4F-3AE3-437B-B6D2-A6FB1D45F48F}" dt="2024-12-07T20:10:32.504" v="45" actId="478"/>
          <ac:picMkLst>
            <pc:docMk/>
            <pc:sldMk cId="4062239430" sldId="270"/>
            <ac:picMk id="3" creationId="{69D8744A-65CF-031A-FCCC-F67DEF57A9CB}"/>
          </ac:picMkLst>
        </pc:picChg>
        <pc:picChg chg="add mod">
          <ac:chgData name="David Butler" userId="1d4169bac4fa5473" providerId="LiveId" clId="{072F1F4F-3AE3-437B-B6D2-A6FB1D45F48F}" dt="2024-12-07T20:12:05.316" v="54" actId="164"/>
          <ac:picMkLst>
            <pc:docMk/>
            <pc:sldMk cId="4062239430" sldId="270"/>
            <ac:picMk id="6" creationId="{E0356C63-44A6-A218-A60A-DCDA9A26AABC}"/>
          </ac:picMkLst>
        </pc:picChg>
      </pc:sldChg>
      <pc:sldChg chg="addSp delSp modSp add mod ord setBg">
        <pc:chgData name="David Butler" userId="1d4169bac4fa5473" providerId="LiveId" clId="{072F1F4F-3AE3-437B-B6D2-A6FB1D45F48F}" dt="2024-12-08T18:22:31.473" v="106" actId="1076"/>
        <pc:sldMkLst>
          <pc:docMk/>
          <pc:sldMk cId="819793772" sldId="271"/>
        </pc:sldMkLst>
        <pc:picChg chg="add del mod">
          <ac:chgData name="David Butler" userId="1d4169bac4fa5473" providerId="LiveId" clId="{072F1F4F-3AE3-437B-B6D2-A6FB1D45F48F}" dt="2024-12-08T18:21:23.218" v="97" actId="478"/>
          <ac:picMkLst>
            <pc:docMk/>
            <pc:sldMk cId="819793772" sldId="271"/>
            <ac:picMk id="3" creationId="{72FCAC96-AB71-EF04-59AD-10F73D8BBC8D}"/>
          </ac:picMkLst>
        </pc:picChg>
        <pc:picChg chg="add mod modCrop">
          <ac:chgData name="David Butler" userId="1d4169bac4fa5473" providerId="LiveId" clId="{072F1F4F-3AE3-437B-B6D2-A6FB1D45F48F}" dt="2024-12-08T18:22:31.473" v="106" actId="1076"/>
          <ac:picMkLst>
            <pc:docMk/>
            <pc:sldMk cId="819793772" sldId="271"/>
            <ac:picMk id="4" creationId="{56AB8059-F14B-C729-D569-825E63DF3AF0}"/>
          </ac:picMkLst>
        </pc:picChg>
      </pc:sldChg>
      <pc:sldChg chg="addSp modSp add mod setBg">
        <pc:chgData name="David Butler" userId="1d4169bac4fa5473" providerId="LiveId" clId="{072F1F4F-3AE3-437B-B6D2-A6FB1D45F48F}" dt="2024-12-07T20:13:08.447" v="66" actId="164"/>
        <pc:sldMkLst>
          <pc:docMk/>
          <pc:sldMk cId="173974036" sldId="272"/>
        </pc:sldMkLst>
        <pc:spChg chg="add mod">
          <ac:chgData name="David Butler" userId="1d4169bac4fa5473" providerId="LiveId" clId="{072F1F4F-3AE3-437B-B6D2-A6FB1D45F48F}" dt="2024-12-07T20:13:08.447" v="66" actId="164"/>
          <ac:spMkLst>
            <pc:docMk/>
            <pc:sldMk cId="173974036" sldId="272"/>
            <ac:spMk id="4" creationId="{1915C303-07F0-22D9-3CFD-25F371D87809}"/>
          </ac:spMkLst>
        </pc:spChg>
        <pc:spChg chg="add mod">
          <ac:chgData name="David Butler" userId="1d4169bac4fa5473" providerId="LiveId" clId="{072F1F4F-3AE3-437B-B6D2-A6FB1D45F48F}" dt="2024-12-07T20:13:08.447" v="66" actId="164"/>
          <ac:spMkLst>
            <pc:docMk/>
            <pc:sldMk cId="173974036" sldId="272"/>
            <ac:spMk id="5" creationId="{56E0C1D5-87F1-80F7-AABF-7ACD0A9E2270}"/>
          </ac:spMkLst>
        </pc:spChg>
        <pc:grpChg chg="add mod">
          <ac:chgData name="David Butler" userId="1d4169bac4fa5473" providerId="LiveId" clId="{072F1F4F-3AE3-437B-B6D2-A6FB1D45F48F}" dt="2024-12-07T20:13:08.447" v="66" actId="164"/>
          <ac:grpSpMkLst>
            <pc:docMk/>
            <pc:sldMk cId="173974036" sldId="272"/>
            <ac:grpSpMk id="6" creationId="{700B286C-8FDA-429F-8F03-25BB20A8A44A}"/>
          </ac:grpSpMkLst>
        </pc:grpChg>
        <pc:picChg chg="add mod">
          <ac:chgData name="David Butler" userId="1d4169bac4fa5473" providerId="LiveId" clId="{072F1F4F-3AE3-437B-B6D2-A6FB1D45F48F}" dt="2024-12-07T20:13:08.447" v="66" actId="164"/>
          <ac:picMkLst>
            <pc:docMk/>
            <pc:sldMk cId="173974036" sldId="272"/>
            <ac:picMk id="3" creationId="{72BA7E62-C3A6-DE42-E2A9-11B5C9470308}"/>
          </ac:picMkLst>
        </pc:picChg>
      </pc:sldChg>
      <pc:sldChg chg="addSp modSp add mod setBg">
        <pc:chgData name="David Butler" userId="1d4169bac4fa5473" providerId="LiveId" clId="{072F1F4F-3AE3-437B-B6D2-A6FB1D45F48F}" dt="2024-12-07T20:15:14.100" v="76" actId="26606"/>
        <pc:sldMkLst>
          <pc:docMk/>
          <pc:sldMk cId="2302760448" sldId="273"/>
        </pc:sldMkLst>
        <pc:picChg chg="add mod">
          <ac:chgData name="David Butler" userId="1d4169bac4fa5473" providerId="LiveId" clId="{072F1F4F-3AE3-437B-B6D2-A6FB1D45F48F}" dt="2024-12-07T20:15:14.100" v="76" actId="26606"/>
          <ac:picMkLst>
            <pc:docMk/>
            <pc:sldMk cId="2302760448" sldId="273"/>
            <ac:picMk id="3" creationId="{9688C180-23CB-3AB1-D362-CA5DF9B10626}"/>
          </ac:picMkLst>
        </pc:picChg>
      </pc:sldChg>
      <pc:sldChg chg="addSp modSp add mod setBg">
        <pc:chgData name="David Butler" userId="1d4169bac4fa5473" providerId="LiveId" clId="{072F1F4F-3AE3-437B-B6D2-A6FB1D45F48F}" dt="2024-12-07T20:15:30.689" v="78" actId="26606"/>
        <pc:sldMkLst>
          <pc:docMk/>
          <pc:sldMk cId="4259703790" sldId="274"/>
        </pc:sldMkLst>
        <pc:picChg chg="add mod">
          <ac:chgData name="David Butler" userId="1d4169bac4fa5473" providerId="LiveId" clId="{072F1F4F-3AE3-437B-B6D2-A6FB1D45F48F}" dt="2024-12-07T20:15:30.689" v="78" actId="26606"/>
          <ac:picMkLst>
            <pc:docMk/>
            <pc:sldMk cId="4259703790" sldId="274"/>
            <ac:picMk id="3" creationId="{9D4C9B67-B94B-051D-DEDB-71DDBB587E92}"/>
          </ac:picMkLst>
        </pc:picChg>
      </pc:sldChg>
      <pc:sldChg chg="addSp modSp add mod setBg">
        <pc:chgData name="David Butler" userId="1d4169bac4fa5473" providerId="LiveId" clId="{072F1F4F-3AE3-437B-B6D2-A6FB1D45F48F}" dt="2024-12-07T20:15:48.969" v="84" actId="26606"/>
        <pc:sldMkLst>
          <pc:docMk/>
          <pc:sldMk cId="2455572493" sldId="275"/>
        </pc:sldMkLst>
        <pc:picChg chg="add mod">
          <ac:chgData name="David Butler" userId="1d4169bac4fa5473" providerId="LiveId" clId="{072F1F4F-3AE3-437B-B6D2-A6FB1D45F48F}" dt="2024-12-07T20:15:48.969" v="84" actId="26606"/>
          <ac:picMkLst>
            <pc:docMk/>
            <pc:sldMk cId="2455572493" sldId="275"/>
            <ac:picMk id="3" creationId="{3F2B3B59-11BF-3CD9-1EFB-57A629F24805}"/>
          </ac:picMkLst>
        </pc:picChg>
      </pc:sldChg>
      <pc:sldChg chg="addSp add mod">
        <pc:chgData name="David Butler" userId="1d4169bac4fa5473" providerId="LiveId" clId="{072F1F4F-3AE3-437B-B6D2-A6FB1D45F48F}" dt="2024-12-07T20:14:57.348" v="74" actId="22"/>
        <pc:sldMkLst>
          <pc:docMk/>
          <pc:sldMk cId="4037172895" sldId="276"/>
        </pc:sldMkLst>
        <pc:picChg chg="add">
          <ac:chgData name="David Butler" userId="1d4169bac4fa5473" providerId="LiveId" clId="{072F1F4F-3AE3-437B-B6D2-A6FB1D45F48F}" dt="2024-12-07T20:14:57.348" v="74" actId="22"/>
          <ac:picMkLst>
            <pc:docMk/>
            <pc:sldMk cId="4037172895" sldId="276"/>
            <ac:picMk id="3" creationId="{A78FD0BD-D910-E344-4D1B-DD5E49401D2D}"/>
          </ac:picMkLst>
        </pc:picChg>
      </pc:sldChg>
      <pc:sldChg chg="addSp delSp add mod">
        <pc:chgData name="David Butler" userId="1d4169bac4fa5473" providerId="LiveId" clId="{072F1F4F-3AE3-437B-B6D2-A6FB1D45F48F}" dt="2024-12-08T18:28:02.572" v="140" actId="22"/>
        <pc:sldMkLst>
          <pc:docMk/>
          <pc:sldMk cId="3969618432" sldId="277"/>
        </pc:sldMkLst>
        <pc:picChg chg="add del">
          <ac:chgData name="David Butler" userId="1d4169bac4fa5473" providerId="LiveId" clId="{072F1F4F-3AE3-437B-B6D2-A6FB1D45F48F}" dt="2024-12-08T18:27:16.676" v="138" actId="478"/>
          <ac:picMkLst>
            <pc:docMk/>
            <pc:sldMk cId="3969618432" sldId="277"/>
            <ac:picMk id="3" creationId="{4600D76A-9A1E-D7B7-8359-6076AD9E3890}"/>
          </ac:picMkLst>
        </pc:picChg>
        <pc:picChg chg="add">
          <ac:chgData name="David Butler" userId="1d4169bac4fa5473" providerId="LiveId" clId="{072F1F4F-3AE3-437B-B6D2-A6FB1D45F48F}" dt="2024-12-08T18:28:02.572" v="140" actId="22"/>
          <ac:picMkLst>
            <pc:docMk/>
            <pc:sldMk cId="3969618432" sldId="277"/>
            <ac:picMk id="4" creationId="{F8B96132-59DD-3C92-3C24-DAA57997BEC5}"/>
          </ac:picMkLst>
        </pc:picChg>
      </pc:sldChg>
      <pc:sldChg chg="addSp delSp modSp add mod">
        <pc:chgData name="David Butler" userId="1d4169bac4fa5473" providerId="LiveId" clId="{072F1F4F-3AE3-437B-B6D2-A6FB1D45F48F}" dt="2024-12-08T18:26:46.123" v="133" actId="164"/>
        <pc:sldMkLst>
          <pc:docMk/>
          <pc:sldMk cId="3417108537" sldId="278"/>
        </pc:sldMkLst>
        <pc:spChg chg="add mod">
          <ac:chgData name="David Butler" userId="1d4169bac4fa5473" providerId="LiveId" clId="{072F1F4F-3AE3-437B-B6D2-A6FB1D45F48F}" dt="2024-12-07T20:13:56.354" v="71" actId="164"/>
          <ac:spMkLst>
            <pc:docMk/>
            <pc:sldMk cId="3417108537" sldId="278"/>
            <ac:spMk id="4" creationId="{8401E585-3E36-A702-31B5-5336728A2F1F}"/>
          </ac:spMkLst>
        </pc:spChg>
        <pc:spChg chg="add mod">
          <ac:chgData name="David Butler" userId="1d4169bac4fa5473" providerId="LiveId" clId="{072F1F4F-3AE3-437B-B6D2-A6FB1D45F48F}" dt="2024-12-08T18:26:46.123" v="133" actId="164"/>
          <ac:spMkLst>
            <pc:docMk/>
            <pc:sldMk cId="3417108537" sldId="278"/>
            <ac:spMk id="7" creationId="{4780FC95-B685-21C2-D19F-5C1946188FEF}"/>
          </ac:spMkLst>
        </pc:spChg>
        <pc:grpChg chg="add del mod">
          <ac:chgData name="David Butler" userId="1d4169bac4fa5473" providerId="LiveId" clId="{072F1F4F-3AE3-437B-B6D2-A6FB1D45F48F}" dt="2024-12-08T18:26:16.823" v="123" actId="478"/>
          <ac:grpSpMkLst>
            <pc:docMk/>
            <pc:sldMk cId="3417108537" sldId="278"/>
            <ac:grpSpMk id="5" creationId="{39D665BF-3671-F236-A81B-4DD6698BD8B9}"/>
          </ac:grpSpMkLst>
        </pc:grpChg>
        <pc:grpChg chg="add mod">
          <ac:chgData name="David Butler" userId="1d4169bac4fa5473" providerId="LiveId" clId="{072F1F4F-3AE3-437B-B6D2-A6FB1D45F48F}" dt="2024-12-08T18:26:46.123" v="133" actId="164"/>
          <ac:grpSpMkLst>
            <pc:docMk/>
            <pc:sldMk cId="3417108537" sldId="278"/>
            <ac:grpSpMk id="8" creationId="{4F77B5D9-F197-D99F-FFC1-6837800260FB}"/>
          </ac:grpSpMkLst>
        </pc:grpChg>
        <pc:picChg chg="add mod">
          <ac:chgData name="David Butler" userId="1d4169bac4fa5473" providerId="LiveId" clId="{072F1F4F-3AE3-437B-B6D2-A6FB1D45F48F}" dt="2024-12-07T20:13:56.354" v="71" actId="164"/>
          <ac:picMkLst>
            <pc:docMk/>
            <pc:sldMk cId="3417108537" sldId="278"/>
            <ac:picMk id="3" creationId="{11D705FE-94C1-6AEE-915D-3D408D3AE077}"/>
          </ac:picMkLst>
        </pc:picChg>
        <pc:picChg chg="add mod">
          <ac:chgData name="David Butler" userId="1d4169bac4fa5473" providerId="LiveId" clId="{072F1F4F-3AE3-437B-B6D2-A6FB1D45F48F}" dt="2024-12-08T18:26:46.123" v="133" actId="164"/>
          <ac:picMkLst>
            <pc:docMk/>
            <pc:sldMk cId="3417108537" sldId="278"/>
            <ac:picMk id="6" creationId="{E0F97C6B-F886-EEB4-2900-41A226EC9EFD}"/>
          </ac:picMkLst>
        </pc:picChg>
      </pc:sldChg>
      <pc:sldChg chg="addSp delSp add mod">
        <pc:chgData name="David Butler" userId="1d4169bac4fa5473" providerId="LiveId" clId="{072F1F4F-3AE3-437B-B6D2-A6FB1D45F48F}" dt="2024-12-08T18:27:45.576" v="139" actId="22"/>
        <pc:sldMkLst>
          <pc:docMk/>
          <pc:sldMk cId="277293955" sldId="279"/>
        </pc:sldMkLst>
        <pc:picChg chg="add del">
          <ac:chgData name="David Butler" userId="1d4169bac4fa5473" providerId="LiveId" clId="{072F1F4F-3AE3-437B-B6D2-A6FB1D45F48F}" dt="2024-12-08T18:27:14.250" v="137" actId="478"/>
          <ac:picMkLst>
            <pc:docMk/>
            <pc:sldMk cId="277293955" sldId="279"/>
            <ac:picMk id="3" creationId="{537A01A5-42A0-B80F-126F-01A7955FDFF9}"/>
          </ac:picMkLst>
        </pc:picChg>
        <pc:picChg chg="add">
          <ac:chgData name="David Butler" userId="1d4169bac4fa5473" providerId="LiveId" clId="{072F1F4F-3AE3-437B-B6D2-A6FB1D45F48F}" dt="2024-12-08T18:27:45.576" v="139" actId="22"/>
          <ac:picMkLst>
            <pc:docMk/>
            <pc:sldMk cId="277293955" sldId="279"/>
            <ac:picMk id="4" creationId="{314BAF4A-026A-C7AC-D1A8-9EE4021148F1}"/>
          </ac:picMkLst>
        </pc:picChg>
      </pc:sldChg>
      <pc:sldChg chg="addSp modSp add mod setBg">
        <pc:chgData name="David Butler" userId="1d4169bac4fa5473" providerId="LiveId" clId="{072F1F4F-3AE3-437B-B6D2-A6FB1D45F48F}" dt="2024-12-07T20:16:02.578" v="86" actId="26606"/>
        <pc:sldMkLst>
          <pc:docMk/>
          <pc:sldMk cId="1575764995" sldId="280"/>
        </pc:sldMkLst>
        <pc:picChg chg="add mod">
          <ac:chgData name="David Butler" userId="1d4169bac4fa5473" providerId="LiveId" clId="{072F1F4F-3AE3-437B-B6D2-A6FB1D45F48F}" dt="2024-12-07T20:16:02.578" v="86" actId="26606"/>
          <ac:picMkLst>
            <pc:docMk/>
            <pc:sldMk cId="1575764995" sldId="280"/>
            <ac:picMk id="3" creationId="{62E741EB-7B45-0FC2-F41D-BB027F8A83C1}"/>
          </ac:picMkLst>
        </pc:picChg>
      </pc:sldChg>
      <pc:sldChg chg="add del">
        <pc:chgData name="David Butler" userId="1d4169bac4fa5473" providerId="LiveId" clId="{072F1F4F-3AE3-437B-B6D2-A6FB1D45F48F}" dt="2024-12-07T20:16:19.900" v="94" actId="47"/>
        <pc:sldMkLst>
          <pc:docMk/>
          <pc:sldMk cId="188769542" sldId="281"/>
        </pc:sldMkLst>
      </pc:sldChg>
      <pc:sldChg chg="modSp add mod">
        <pc:chgData name="David Butler" userId="1d4169bac4fa5473" providerId="LiveId" clId="{072F1F4F-3AE3-437B-B6D2-A6FB1D45F48F}" dt="2024-12-08T18:22:48.594" v="112" actId="14100"/>
        <pc:sldMkLst>
          <pc:docMk/>
          <pc:sldMk cId="1606416732" sldId="281"/>
        </pc:sldMkLst>
        <pc:picChg chg="mod modCrop">
          <ac:chgData name="David Butler" userId="1d4169bac4fa5473" providerId="LiveId" clId="{072F1F4F-3AE3-437B-B6D2-A6FB1D45F48F}" dt="2024-12-08T18:22:48.594" v="112" actId="14100"/>
          <ac:picMkLst>
            <pc:docMk/>
            <pc:sldMk cId="1606416732" sldId="281"/>
            <ac:picMk id="4" creationId="{2EA0D3F3-7B5C-1DD2-5B89-2B41102472DE}"/>
          </ac:picMkLst>
        </pc:picChg>
      </pc:sldChg>
      <pc:sldChg chg="addSp modSp new mod setBg">
        <pc:chgData name="David Butler" userId="1d4169bac4fa5473" providerId="LiveId" clId="{072F1F4F-3AE3-437B-B6D2-A6FB1D45F48F}" dt="2024-12-08T18:23:44.868" v="119" actId="27614"/>
        <pc:sldMkLst>
          <pc:docMk/>
          <pc:sldMk cId="1549601593" sldId="282"/>
        </pc:sldMkLst>
        <pc:picChg chg="add mod">
          <ac:chgData name="David Butler" userId="1d4169bac4fa5473" providerId="LiveId" clId="{072F1F4F-3AE3-437B-B6D2-A6FB1D45F48F}" dt="2024-12-08T18:23:44.868" v="119" actId="27614"/>
          <ac:picMkLst>
            <pc:docMk/>
            <pc:sldMk cId="1549601593" sldId="282"/>
            <ac:picMk id="3" creationId="{D471FBEE-C57C-9B3B-D7B8-C1C3CF3C4DB3}"/>
          </ac:picMkLst>
        </pc:picChg>
      </pc:sldChg>
      <pc:sldChg chg="add del">
        <pc:chgData name="David Butler" userId="1d4169bac4fa5473" providerId="LiveId" clId="{072F1F4F-3AE3-437B-B6D2-A6FB1D45F48F}" dt="2024-12-07T20:16:19.512" v="93" actId="47"/>
        <pc:sldMkLst>
          <pc:docMk/>
          <pc:sldMk cId="2592869038" sldId="282"/>
        </pc:sldMkLst>
      </pc:sldChg>
      <pc:sldChg chg="addSp modSp new mod setBg">
        <pc:chgData name="David Butler" userId="1d4169bac4fa5473" providerId="LiveId" clId="{072F1F4F-3AE3-437B-B6D2-A6FB1D45F48F}" dt="2024-12-08T18:27:10.161" v="136" actId="26606"/>
        <pc:sldMkLst>
          <pc:docMk/>
          <pc:sldMk cId="373886075" sldId="283"/>
        </pc:sldMkLst>
        <pc:picChg chg="add mod">
          <ac:chgData name="David Butler" userId="1d4169bac4fa5473" providerId="LiveId" clId="{072F1F4F-3AE3-437B-B6D2-A6FB1D45F48F}" dt="2024-12-08T18:27:10.161" v="136" actId="26606"/>
          <ac:picMkLst>
            <pc:docMk/>
            <pc:sldMk cId="373886075" sldId="283"/>
            <ac:picMk id="3" creationId="{2A1AABC0-B0DD-91B6-E9CB-1650BE9131F8}"/>
          </ac:picMkLst>
        </pc:picChg>
      </pc:sldChg>
      <pc:sldChg chg="add del">
        <pc:chgData name="David Butler" userId="1d4169bac4fa5473" providerId="LiveId" clId="{072F1F4F-3AE3-437B-B6D2-A6FB1D45F48F}" dt="2024-12-07T20:16:19.135" v="92" actId="47"/>
        <pc:sldMkLst>
          <pc:docMk/>
          <pc:sldMk cId="2285906828" sldId="283"/>
        </pc:sldMkLst>
      </pc:sldChg>
      <pc:sldChg chg="addSp modSp new mod">
        <pc:chgData name="David Butler" userId="1d4169bac4fa5473" providerId="LiveId" clId="{072F1F4F-3AE3-437B-B6D2-A6FB1D45F48F}" dt="2024-12-08T18:29:55.929" v="153" actId="1076"/>
        <pc:sldMkLst>
          <pc:docMk/>
          <pc:sldMk cId="3356708221" sldId="284"/>
        </pc:sldMkLst>
        <pc:picChg chg="add mod ord modCrop">
          <ac:chgData name="David Butler" userId="1d4169bac4fa5473" providerId="LiveId" clId="{072F1F4F-3AE3-437B-B6D2-A6FB1D45F48F}" dt="2024-12-08T18:29:55.929" v="153" actId="1076"/>
          <ac:picMkLst>
            <pc:docMk/>
            <pc:sldMk cId="3356708221" sldId="284"/>
            <ac:picMk id="3" creationId="{E3581117-109D-BA5F-5851-93DD4B876A32}"/>
          </ac:picMkLst>
        </pc:picChg>
        <pc:picChg chg="add mod">
          <ac:chgData name="David Butler" userId="1d4169bac4fa5473" providerId="LiveId" clId="{072F1F4F-3AE3-437B-B6D2-A6FB1D45F48F}" dt="2024-12-08T18:29:18.781" v="147" actId="14100"/>
          <ac:picMkLst>
            <pc:docMk/>
            <pc:sldMk cId="3356708221" sldId="284"/>
            <ac:picMk id="5" creationId="{04D8CA11-C90A-C28F-D1BC-165833239EDE}"/>
          </ac:picMkLst>
        </pc:picChg>
      </pc:sldChg>
      <pc:sldChg chg="addSp delSp modSp add mod">
        <pc:chgData name="David Butler" userId="1d4169bac4fa5473" providerId="LiveId" clId="{072F1F4F-3AE3-437B-B6D2-A6FB1D45F48F}" dt="2024-12-08T18:31:18.142" v="162" actId="14100"/>
        <pc:sldMkLst>
          <pc:docMk/>
          <pc:sldMk cId="3877029695" sldId="285"/>
        </pc:sldMkLst>
        <pc:picChg chg="del">
          <ac:chgData name="David Butler" userId="1d4169bac4fa5473" providerId="LiveId" clId="{072F1F4F-3AE3-437B-B6D2-A6FB1D45F48F}" dt="2024-12-08T18:30:06.285" v="155" actId="478"/>
          <ac:picMkLst>
            <pc:docMk/>
            <pc:sldMk cId="3877029695" sldId="285"/>
            <ac:picMk id="3" creationId="{B34AC532-0860-96FF-3871-30444A51B8A5}"/>
          </ac:picMkLst>
        </pc:picChg>
        <pc:picChg chg="add mod">
          <ac:chgData name="David Butler" userId="1d4169bac4fa5473" providerId="LiveId" clId="{072F1F4F-3AE3-437B-B6D2-A6FB1D45F48F}" dt="2024-12-08T18:31:18.142" v="162" actId="14100"/>
          <ac:picMkLst>
            <pc:docMk/>
            <pc:sldMk cId="3877029695" sldId="285"/>
            <ac:picMk id="4" creationId="{4353C8C0-153C-A9B3-DC37-57FA89EB9075}"/>
          </ac:picMkLst>
        </pc:picChg>
      </pc:sldChg>
      <pc:sldChg chg="addSp delSp modSp add mod">
        <pc:chgData name="David Butler" userId="1d4169bac4fa5473" providerId="LiveId" clId="{072F1F4F-3AE3-437B-B6D2-A6FB1D45F48F}" dt="2024-12-08T18:31:51.189" v="167" actId="14100"/>
        <pc:sldMkLst>
          <pc:docMk/>
          <pc:sldMk cId="2704655856" sldId="286"/>
        </pc:sldMkLst>
        <pc:picChg chg="add mod">
          <ac:chgData name="David Butler" userId="1d4169bac4fa5473" providerId="LiveId" clId="{072F1F4F-3AE3-437B-B6D2-A6FB1D45F48F}" dt="2024-12-08T18:31:51.189" v="167" actId="14100"/>
          <ac:picMkLst>
            <pc:docMk/>
            <pc:sldMk cId="2704655856" sldId="286"/>
            <ac:picMk id="3" creationId="{9F849E7D-60A2-0652-FAAF-E4DAF58376D4}"/>
          </ac:picMkLst>
        </pc:picChg>
        <pc:picChg chg="del">
          <ac:chgData name="David Butler" userId="1d4169bac4fa5473" providerId="LiveId" clId="{072F1F4F-3AE3-437B-B6D2-A6FB1D45F48F}" dt="2024-12-08T18:31:25.586" v="164" actId="478"/>
          <ac:picMkLst>
            <pc:docMk/>
            <pc:sldMk cId="2704655856" sldId="286"/>
            <ac:picMk id="4" creationId="{9B9470FF-DC2C-359C-8638-F8862F5992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36EE-8DFC-BC8D-2F5D-04A9B7DE1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4E75F-689A-AA38-DF3C-A4E39805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A60B-07FE-B55B-6308-F20A1612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CF97C-21AC-1A58-8908-F5D09104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27BD7-65F1-0ED0-73B1-E42A7150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3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794C-2518-EC6B-D51B-B87D27BB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EB02E-3E0F-6270-E99C-698AEE3D9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029AE-1C8C-4278-2B30-3234A64A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3F895-C1BE-A7F2-FEC8-9089214D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5BE1-570D-8262-43C2-F80EC5B6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9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F7B00-B641-CD1C-CF09-C71BF3AB1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B3C6E-3352-CC0C-82A1-B3CCD4A8D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6F56-4936-533B-B43D-C6988426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75D62-02D3-8C73-C753-20572AF8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80272-2B6A-4120-C0A6-94ECA5E6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94E0-806C-F521-5B89-86BA2245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BDC1-DF52-3BEF-902D-CBC81511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54F9-93A5-996A-413B-276DEBBC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4FA2-EF0D-32B9-3A2C-2AFAE840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5AD89-CF2D-CF51-91C9-92C95F3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1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9293-9A9D-318E-3CF4-C01F1869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F3C2-65D4-4C0F-7751-929F01B28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1905-3503-1522-881D-3A3BC6BD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3DF4-E93E-B88F-FA12-EBCD93A0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34EE-70D4-1B03-DEE5-A2650FFD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5CFB-B5A0-8FDF-0CA7-6217A832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31E8-4960-8720-E817-CE9776A03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B0661-4DC3-12BE-453F-1371FFCC3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D2628-2F69-DBAD-93AB-09A823F5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94303-BF5B-D77C-90AE-AD365AE4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28C4F-A090-97B3-082B-04F49EDB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4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7E55-3CE4-C14A-54CC-6BF796AC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33D57-1A03-22DF-02FD-06939491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97731-4F65-8B6A-0CCC-F21F99351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57A6D-886E-1F51-B8F4-BD492EE6D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4BE16-EED7-A6B0-BE17-2BEBB9D82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5465A-D4FA-9994-FA42-3F6493CA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3F3DF-11A5-3F14-B914-800C0FDC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FDEF7-1C69-22A2-B1A9-A18FD7E5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541D-4204-E75C-84AC-86687389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31110-E407-0ADF-BAF9-C4BA6E32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53B19-20BE-8789-F802-3629DEE9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844-B394-C29D-29AD-236B3524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0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D7C81-B43D-E79F-DC36-B767F5D3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A4630-DC07-3AE7-C2EB-9CCFCC75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8C290-0980-4A3C-37DD-CB58F18A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2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9036-619D-4620-9BB8-4FE3B80F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1D342-4E32-8241-9F02-AC2D6334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A60EA-3994-DC1B-A6CB-0C7F8C88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AD671-1C90-8CCD-30D2-9F611E64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4F3B4-A80A-07A6-36E4-4E01CB72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0F89-7E69-B1A4-10D3-B01DB6F2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2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45DC-4A10-ADC4-D9E1-A3E011C8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7BF3F-4458-F3B9-EBBF-1524D9AF9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074B-D38E-DE44-E26A-73A5CE350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4C176-C3E6-2EE6-21F3-AD99FD06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07691-BC5E-C1C1-C545-D487A4AB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6925B-0ED3-47EC-3B94-D8754663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53452-3874-3518-AA47-F7E0EB3C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DE61-528A-5CAF-8E20-6BDB072B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AE70-91FA-4BE0-4E32-99E11A18A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8A0ECB-F952-46CC-8B62-C4DB205151FB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4B76-9A7A-4D6A-3628-1B053294E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316D-F9E2-FD10-DEDE-828EE419B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0E89F-32CA-58CD-1FDF-BADE3DED9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4ABDD-09A0-2BEE-5963-5E007351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52" y="227283"/>
            <a:ext cx="8184895" cy="62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E458F-82AD-C954-F69B-6B5EA121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77B5D9-F197-D99F-FFC1-6837800260FB}"/>
              </a:ext>
            </a:extLst>
          </p:cNvPr>
          <p:cNvGrpSpPr/>
          <p:nvPr/>
        </p:nvGrpSpPr>
        <p:grpSpPr>
          <a:xfrm>
            <a:off x="1002882" y="1820044"/>
            <a:ext cx="9573916" cy="4420038"/>
            <a:chOff x="1002882" y="1820044"/>
            <a:chExt cx="9573916" cy="44200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F97C6B-F886-EEB4-2900-41A226EC9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882" y="1943035"/>
              <a:ext cx="9573916" cy="429704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80FC95-B685-21C2-D19F-5C1946188FEF}"/>
                </a:ext>
              </a:extLst>
            </p:cNvPr>
            <p:cNvSpPr/>
            <p:nvPr/>
          </p:nvSpPr>
          <p:spPr>
            <a:xfrm>
              <a:off x="7194952" y="1820044"/>
              <a:ext cx="1489364" cy="588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710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1AABC0-B0DD-91B6-E9CB-1650BE91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3295"/>
            <a:ext cx="10905066" cy="35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104F-1C97-2BF6-C473-0871E26B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BAF4A-026A-C7AC-D1A8-9EE40211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59" y="757218"/>
            <a:ext cx="7820082" cy="53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31C7D-AE62-CB14-6ED6-FB85DD06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96132-59DD-3C92-3C24-DAA57997B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22" y="719117"/>
            <a:ext cx="7658156" cy="54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8276C-2C88-B981-CDE2-B67235778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FD0BD-D910-E344-4D1B-DD5E4940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70" y="1123933"/>
            <a:ext cx="8153460" cy="46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E8ADE-BFAF-BF7A-426A-A54044E0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8C180-23CB-3AB1-D362-CA5DF9B1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15810"/>
            <a:ext cx="10905066" cy="24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20BCD-9A66-6D26-4618-83B11E62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C9B67-B94B-051D-DEDB-71DDBB58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3350"/>
            <a:ext cx="10905066" cy="38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BD6C7-3C48-DDB5-71D5-BB216F538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B3B59-11BF-3CD9-1EFB-57A629F2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9C632-E85A-C341-96BC-0C4E4DAF6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741EB-7B45-0FC2-F41D-BB027F8A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8CA11-C90A-C28F-D1BC-16583323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98" y="2222340"/>
            <a:ext cx="6578084" cy="4746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81117-109D-BA5F-5851-93DD4B876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5"/>
          <a:stretch/>
        </p:blipFill>
        <p:spPr>
          <a:xfrm>
            <a:off x="1073727" y="62769"/>
            <a:ext cx="8458634" cy="30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1D457-617A-6B94-700F-6BD5D5737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AB8059-F14B-C729-D569-825E63DF3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907"/>
          <a:stretch/>
        </p:blipFill>
        <p:spPr>
          <a:xfrm>
            <a:off x="621387" y="449502"/>
            <a:ext cx="10055534" cy="360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3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BE5C2-270D-8D93-723D-57668CF4D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0F275B-9AC6-E6B6-675A-8BF637013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98" y="2222340"/>
            <a:ext cx="6578084" cy="4746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53C8C0-153C-A9B3-DC37-57FA89EB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4" y="102174"/>
            <a:ext cx="9807305" cy="22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2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A9BBD-6E53-33C0-FB79-BE2A0D8F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2200C-6FB3-4CB6-0CCC-A5A3DEEC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98" y="2222340"/>
            <a:ext cx="6578084" cy="4746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849E7D-60A2-0652-FAAF-E4DAF583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28" y="127717"/>
            <a:ext cx="11696180" cy="2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1CA72-404B-21FA-5B60-B0FB32964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0D3F3-7B5C-1DD2-5B89-2B411024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093"/>
          <a:stretch/>
        </p:blipFill>
        <p:spPr>
          <a:xfrm>
            <a:off x="545187" y="748145"/>
            <a:ext cx="111179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1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D84A84-78EF-9E9A-00BF-BDC6FD294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51D66-CA6A-AB75-54AB-573FC00A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03" y="643466"/>
            <a:ext cx="79871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0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D471FBEE-C57C-9B3B-D7B8-C1C3CF3C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7" y="643466"/>
            <a:ext cx="97311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56040-37CB-96DD-BC52-1CE65BD9B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64664-CFA3-0D59-B20A-1CA76885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0778"/>
            <a:ext cx="10905066" cy="47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9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A37B2-87D5-4534-17F9-D5A3B9FE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naire&#10;&#10;Description automatically generated">
            <a:extLst>
              <a:ext uri="{FF2B5EF4-FFF2-40B4-BE49-F238E27FC236}">
                <a16:creationId xmlns:a16="http://schemas.microsoft.com/office/drawing/2014/main" id="{BF646B3A-A284-22D8-F671-E18561E0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4" y="643466"/>
            <a:ext cx="108703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3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72D90-9698-1E43-3B0C-5DCB3546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7A65B-7BA5-1E7F-683A-2E393BD7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5"/>
            <a:ext cx="10905066" cy="3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20E74-07D2-F407-5588-26FA1A59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B286C-8FDA-429F-8F03-25BB20A8A44A}"/>
              </a:ext>
            </a:extLst>
          </p:cNvPr>
          <p:cNvGrpSpPr/>
          <p:nvPr/>
        </p:nvGrpSpPr>
        <p:grpSpPr>
          <a:xfrm>
            <a:off x="424002" y="2092036"/>
            <a:ext cx="11124531" cy="2779199"/>
            <a:chOff x="424002" y="2092036"/>
            <a:chExt cx="11124531" cy="27791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BA7E62-C3A6-DE42-E2A9-11B5C9470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467" y="2243072"/>
              <a:ext cx="10905066" cy="23718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15C303-07F0-22D9-3CFD-25F371D87809}"/>
                </a:ext>
              </a:extLst>
            </p:cNvPr>
            <p:cNvSpPr txBox="1"/>
            <p:nvPr/>
          </p:nvSpPr>
          <p:spPr>
            <a:xfrm>
              <a:off x="7051964" y="2092036"/>
              <a:ext cx="3830781" cy="512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C1D5-87F1-80F7-AABF-7ACD0A9E2270}"/>
                </a:ext>
              </a:extLst>
            </p:cNvPr>
            <p:cNvSpPr txBox="1"/>
            <p:nvPr/>
          </p:nvSpPr>
          <p:spPr>
            <a:xfrm>
              <a:off x="424002" y="4358616"/>
              <a:ext cx="3830781" cy="512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7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Butler</dc:creator>
  <cp:lastModifiedBy>David Butler</cp:lastModifiedBy>
  <cp:revision>2</cp:revision>
  <dcterms:created xsi:type="dcterms:W3CDTF">2024-10-29T18:32:37Z</dcterms:created>
  <dcterms:modified xsi:type="dcterms:W3CDTF">2024-12-08T18:31:53Z</dcterms:modified>
</cp:coreProperties>
</file>