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81" r:id="rId4"/>
    <p:sldId id="267" r:id="rId5"/>
    <p:sldId id="282" r:id="rId6"/>
    <p:sldId id="268" r:id="rId7"/>
    <p:sldId id="269" r:id="rId8"/>
    <p:sldId id="270" r:id="rId9"/>
    <p:sldId id="272" r:id="rId10"/>
    <p:sldId id="278" r:id="rId11"/>
    <p:sldId id="283" r:id="rId12"/>
    <p:sldId id="279" r:id="rId13"/>
    <p:sldId id="277" r:id="rId14"/>
    <p:sldId id="276" r:id="rId15"/>
    <p:sldId id="273" r:id="rId16"/>
    <p:sldId id="274" r:id="rId17"/>
    <p:sldId id="275" r:id="rId18"/>
    <p:sldId id="280" r:id="rId19"/>
    <p:sldId id="290" r:id="rId20"/>
    <p:sldId id="284" r:id="rId21"/>
    <p:sldId id="285" r:id="rId22"/>
    <p:sldId id="286" r:id="rId23"/>
    <p:sldId id="287" r:id="rId24"/>
    <p:sldId id="288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4FF25-0976-4C5D-9E0D-0CCD99B07C3B}" v="1" dt="2024-12-27T13:54:37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utler" userId="1d4169bac4fa5473" providerId="LiveId" clId="{072F1F4F-3AE3-437B-B6D2-A6FB1D45F48F}"/>
    <pc:docChg chg="undo custSel addSld delSld modSld sldOrd">
      <pc:chgData name="David Butler" userId="1d4169bac4fa5473" providerId="LiveId" clId="{072F1F4F-3AE3-437B-B6D2-A6FB1D45F48F}" dt="2024-12-08T18:31:51.189" v="167" actId="14100"/>
      <pc:docMkLst>
        <pc:docMk/>
      </pc:docMkLst>
      <pc:sldChg chg="del">
        <pc:chgData name="David Butler" userId="1d4169bac4fa5473" providerId="LiveId" clId="{072F1F4F-3AE3-437B-B6D2-A6FB1D45F48F}" dt="2024-12-07T20:16:18.430" v="91" actId="47"/>
        <pc:sldMkLst>
          <pc:docMk/>
          <pc:sldMk cId="4264366878" sldId="257"/>
        </pc:sldMkLst>
      </pc:sldChg>
      <pc:sldChg chg="del">
        <pc:chgData name="David Butler" userId="1d4169bac4fa5473" providerId="LiveId" clId="{072F1F4F-3AE3-437B-B6D2-A6FB1D45F48F}" dt="2024-12-07T20:16:16.855" v="90" actId="47"/>
        <pc:sldMkLst>
          <pc:docMk/>
          <pc:sldMk cId="1341915376" sldId="258"/>
        </pc:sldMkLst>
      </pc:sldChg>
      <pc:sldChg chg="del">
        <pc:chgData name="David Butler" userId="1d4169bac4fa5473" providerId="LiveId" clId="{072F1F4F-3AE3-437B-B6D2-A6FB1D45F48F}" dt="2024-12-07T20:16:16.012" v="89" actId="47"/>
        <pc:sldMkLst>
          <pc:docMk/>
          <pc:sldMk cId="3177065768" sldId="259"/>
        </pc:sldMkLst>
      </pc:sldChg>
      <pc:sldChg chg="del">
        <pc:chgData name="David Butler" userId="1d4169bac4fa5473" providerId="LiveId" clId="{072F1F4F-3AE3-437B-B6D2-A6FB1D45F48F}" dt="2024-12-07T20:16:14.899" v="87" actId="47"/>
        <pc:sldMkLst>
          <pc:docMk/>
          <pc:sldMk cId="1075283048" sldId="260"/>
        </pc:sldMkLst>
      </pc:sldChg>
      <pc:sldChg chg="del">
        <pc:chgData name="David Butler" userId="1d4169bac4fa5473" providerId="LiveId" clId="{072F1F4F-3AE3-437B-B6D2-A6FB1D45F48F}" dt="2024-12-07T20:16:15.464" v="88" actId="47"/>
        <pc:sldMkLst>
          <pc:docMk/>
          <pc:sldMk cId="904872238" sldId="261"/>
        </pc:sldMkLst>
      </pc:sldChg>
      <pc:sldChg chg="new del ord">
        <pc:chgData name="David Butler" userId="1d4169bac4fa5473" providerId="LiveId" clId="{072F1F4F-3AE3-437B-B6D2-A6FB1D45F48F}" dt="2024-12-08T18:21:18.014" v="96" actId="47"/>
        <pc:sldMkLst>
          <pc:docMk/>
          <pc:sldMk cId="210264735" sldId="262"/>
        </pc:sldMkLst>
      </pc:sldChg>
      <pc:sldChg chg="add del">
        <pc:chgData name="David Butler" userId="1d4169bac4fa5473" providerId="LiveId" clId="{072F1F4F-3AE3-437B-B6D2-A6FB1D45F48F}" dt="2024-12-08T18:21:16.101" v="95" actId="47"/>
        <pc:sldMkLst>
          <pc:docMk/>
          <pc:sldMk cId="3707224608" sldId="263"/>
        </pc:sldMkLst>
      </pc:sldChg>
      <pc:sldChg chg="addSp modSp add mod">
        <pc:chgData name="David Butler" userId="1d4169bac4fa5473" providerId="LiveId" clId="{072F1F4F-3AE3-437B-B6D2-A6FB1D45F48F}" dt="2024-12-07T20:07:25.495" v="12" actId="1076"/>
        <pc:sldMkLst>
          <pc:docMk/>
          <pc:sldMk cId="3440668736" sldId="264"/>
        </pc:sldMkLst>
      </pc:sldChg>
      <pc:sldChg chg="addSp modSp add del mod setBg">
        <pc:chgData name="David Butler" userId="1d4169bac4fa5473" providerId="LiveId" clId="{072F1F4F-3AE3-437B-B6D2-A6FB1D45F48F}" dt="2024-12-08T18:22:11.801" v="101" actId="47"/>
        <pc:sldMkLst>
          <pc:docMk/>
          <pc:sldMk cId="167841296" sldId="265"/>
        </pc:sldMkLst>
      </pc:sldChg>
      <pc:sldChg chg="addSp modSp add del mod setBg">
        <pc:chgData name="David Butler" userId="1d4169bac4fa5473" providerId="LiveId" clId="{072F1F4F-3AE3-437B-B6D2-A6FB1D45F48F}" dt="2024-12-08T18:22:09.926" v="100" actId="47"/>
        <pc:sldMkLst>
          <pc:docMk/>
          <pc:sldMk cId="1986753060" sldId="266"/>
        </pc:sldMkLst>
      </pc:sldChg>
      <pc:sldChg chg="addSp delSp modSp add mod setBg">
        <pc:chgData name="David Butler" userId="1d4169bac4fa5473" providerId="LiveId" clId="{072F1F4F-3AE3-437B-B6D2-A6FB1D45F48F}" dt="2024-12-08T18:23:14.774" v="115" actId="26606"/>
        <pc:sldMkLst>
          <pc:docMk/>
          <pc:sldMk cId="3214602569" sldId="267"/>
        </pc:sldMkLst>
      </pc:sldChg>
      <pc:sldChg chg="addSp modSp add mod setBg">
        <pc:chgData name="David Butler" userId="1d4169bac4fa5473" providerId="LiveId" clId="{072F1F4F-3AE3-437B-B6D2-A6FB1D45F48F}" dt="2024-12-07T20:09:18.459" v="26" actId="26606"/>
        <pc:sldMkLst>
          <pc:docMk/>
          <pc:sldMk cId="1777090346" sldId="268"/>
        </pc:sldMkLst>
      </pc:sldChg>
      <pc:sldChg chg="addSp modSp add mod setBg">
        <pc:chgData name="David Butler" userId="1d4169bac4fa5473" providerId="LiveId" clId="{072F1F4F-3AE3-437B-B6D2-A6FB1D45F48F}" dt="2024-12-07T20:09:34.653" v="29" actId="27614"/>
        <pc:sldMkLst>
          <pc:docMk/>
          <pc:sldMk cId="1027638248" sldId="269"/>
        </pc:sldMkLst>
      </pc:sldChg>
      <pc:sldChg chg="addSp delSp modSp add mod setBg">
        <pc:chgData name="David Butler" userId="1d4169bac4fa5473" providerId="LiveId" clId="{072F1F4F-3AE3-437B-B6D2-A6FB1D45F48F}" dt="2024-12-08T18:24:23.417" v="122" actId="26606"/>
        <pc:sldMkLst>
          <pc:docMk/>
          <pc:sldMk cId="4062239430" sldId="270"/>
        </pc:sldMkLst>
      </pc:sldChg>
      <pc:sldChg chg="addSp delSp modSp add mod ord setBg">
        <pc:chgData name="David Butler" userId="1d4169bac4fa5473" providerId="LiveId" clId="{072F1F4F-3AE3-437B-B6D2-A6FB1D45F48F}" dt="2024-12-08T18:22:31.473" v="106" actId="1076"/>
        <pc:sldMkLst>
          <pc:docMk/>
          <pc:sldMk cId="819793772" sldId="271"/>
        </pc:sldMkLst>
      </pc:sldChg>
      <pc:sldChg chg="addSp modSp add mod setBg">
        <pc:chgData name="David Butler" userId="1d4169bac4fa5473" providerId="LiveId" clId="{072F1F4F-3AE3-437B-B6D2-A6FB1D45F48F}" dt="2024-12-07T20:13:08.447" v="66" actId="164"/>
        <pc:sldMkLst>
          <pc:docMk/>
          <pc:sldMk cId="173974036" sldId="272"/>
        </pc:sldMkLst>
      </pc:sldChg>
      <pc:sldChg chg="addSp modSp add mod setBg">
        <pc:chgData name="David Butler" userId="1d4169bac4fa5473" providerId="LiveId" clId="{072F1F4F-3AE3-437B-B6D2-A6FB1D45F48F}" dt="2024-12-07T20:15:14.100" v="76" actId="26606"/>
        <pc:sldMkLst>
          <pc:docMk/>
          <pc:sldMk cId="2302760448" sldId="273"/>
        </pc:sldMkLst>
      </pc:sldChg>
      <pc:sldChg chg="addSp modSp add mod setBg">
        <pc:chgData name="David Butler" userId="1d4169bac4fa5473" providerId="LiveId" clId="{072F1F4F-3AE3-437B-B6D2-A6FB1D45F48F}" dt="2024-12-07T20:15:30.689" v="78" actId="26606"/>
        <pc:sldMkLst>
          <pc:docMk/>
          <pc:sldMk cId="4259703790" sldId="274"/>
        </pc:sldMkLst>
      </pc:sldChg>
      <pc:sldChg chg="addSp modSp add mod setBg">
        <pc:chgData name="David Butler" userId="1d4169bac4fa5473" providerId="LiveId" clId="{072F1F4F-3AE3-437B-B6D2-A6FB1D45F48F}" dt="2024-12-07T20:15:48.969" v="84" actId="26606"/>
        <pc:sldMkLst>
          <pc:docMk/>
          <pc:sldMk cId="2455572493" sldId="275"/>
        </pc:sldMkLst>
      </pc:sldChg>
      <pc:sldChg chg="addSp add mod">
        <pc:chgData name="David Butler" userId="1d4169bac4fa5473" providerId="LiveId" clId="{072F1F4F-3AE3-437B-B6D2-A6FB1D45F48F}" dt="2024-12-07T20:14:57.348" v="74" actId="22"/>
        <pc:sldMkLst>
          <pc:docMk/>
          <pc:sldMk cId="4037172895" sldId="276"/>
        </pc:sldMkLst>
      </pc:sldChg>
      <pc:sldChg chg="addSp delSp add mod">
        <pc:chgData name="David Butler" userId="1d4169bac4fa5473" providerId="LiveId" clId="{072F1F4F-3AE3-437B-B6D2-A6FB1D45F48F}" dt="2024-12-08T18:28:02.572" v="140" actId="22"/>
        <pc:sldMkLst>
          <pc:docMk/>
          <pc:sldMk cId="3969618432" sldId="277"/>
        </pc:sldMkLst>
      </pc:sldChg>
      <pc:sldChg chg="addSp delSp modSp add mod">
        <pc:chgData name="David Butler" userId="1d4169bac4fa5473" providerId="LiveId" clId="{072F1F4F-3AE3-437B-B6D2-A6FB1D45F48F}" dt="2024-12-08T18:26:46.123" v="133" actId="164"/>
        <pc:sldMkLst>
          <pc:docMk/>
          <pc:sldMk cId="3417108537" sldId="278"/>
        </pc:sldMkLst>
      </pc:sldChg>
      <pc:sldChg chg="addSp delSp add mod">
        <pc:chgData name="David Butler" userId="1d4169bac4fa5473" providerId="LiveId" clId="{072F1F4F-3AE3-437B-B6D2-A6FB1D45F48F}" dt="2024-12-08T18:27:45.576" v="139" actId="22"/>
        <pc:sldMkLst>
          <pc:docMk/>
          <pc:sldMk cId="277293955" sldId="279"/>
        </pc:sldMkLst>
      </pc:sldChg>
      <pc:sldChg chg="addSp modSp add mod setBg">
        <pc:chgData name="David Butler" userId="1d4169bac4fa5473" providerId="LiveId" clId="{072F1F4F-3AE3-437B-B6D2-A6FB1D45F48F}" dt="2024-12-07T20:16:02.578" v="86" actId="26606"/>
        <pc:sldMkLst>
          <pc:docMk/>
          <pc:sldMk cId="1575764995" sldId="280"/>
        </pc:sldMkLst>
      </pc:sldChg>
      <pc:sldChg chg="add del">
        <pc:chgData name="David Butler" userId="1d4169bac4fa5473" providerId="LiveId" clId="{072F1F4F-3AE3-437B-B6D2-A6FB1D45F48F}" dt="2024-12-07T20:16:19.900" v="94" actId="47"/>
        <pc:sldMkLst>
          <pc:docMk/>
          <pc:sldMk cId="188769542" sldId="281"/>
        </pc:sldMkLst>
      </pc:sldChg>
      <pc:sldChg chg="modSp add mod">
        <pc:chgData name="David Butler" userId="1d4169bac4fa5473" providerId="LiveId" clId="{072F1F4F-3AE3-437B-B6D2-A6FB1D45F48F}" dt="2024-12-08T18:22:48.594" v="112" actId="14100"/>
        <pc:sldMkLst>
          <pc:docMk/>
          <pc:sldMk cId="1606416732" sldId="281"/>
        </pc:sldMkLst>
      </pc:sldChg>
      <pc:sldChg chg="addSp modSp new mod setBg">
        <pc:chgData name="David Butler" userId="1d4169bac4fa5473" providerId="LiveId" clId="{072F1F4F-3AE3-437B-B6D2-A6FB1D45F48F}" dt="2024-12-08T18:23:44.868" v="119" actId="27614"/>
        <pc:sldMkLst>
          <pc:docMk/>
          <pc:sldMk cId="1549601593" sldId="282"/>
        </pc:sldMkLst>
      </pc:sldChg>
      <pc:sldChg chg="add del">
        <pc:chgData name="David Butler" userId="1d4169bac4fa5473" providerId="LiveId" clId="{072F1F4F-3AE3-437B-B6D2-A6FB1D45F48F}" dt="2024-12-07T20:16:19.512" v="93" actId="47"/>
        <pc:sldMkLst>
          <pc:docMk/>
          <pc:sldMk cId="2592869038" sldId="282"/>
        </pc:sldMkLst>
      </pc:sldChg>
      <pc:sldChg chg="addSp modSp new mod setBg">
        <pc:chgData name="David Butler" userId="1d4169bac4fa5473" providerId="LiveId" clId="{072F1F4F-3AE3-437B-B6D2-A6FB1D45F48F}" dt="2024-12-08T18:27:10.161" v="136" actId="26606"/>
        <pc:sldMkLst>
          <pc:docMk/>
          <pc:sldMk cId="373886075" sldId="283"/>
        </pc:sldMkLst>
      </pc:sldChg>
      <pc:sldChg chg="add del">
        <pc:chgData name="David Butler" userId="1d4169bac4fa5473" providerId="LiveId" clId="{072F1F4F-3AE3-437B-B6D2-A6FB1D45F48F}" dt="2024-12-07T20:16:19.135" v="92" actId="47"/>
        <pc:sldMkLst>
          <pc:docMk/>
          <pc:sldMk cId="2285906828" sldId="283"/>
        </pc:sldMkLst>
      </pc:sldChg>
      <pc:sldChg chg="addSp modSp new mod">
        <pc:chgData name="David Butler" userId="1d4169bac4fa5473" providerId="LiveId" clId="{072F1F4F-3AE3-437B-B6D2-A6FB1D45F48F}" dt="2024-12-08T18:29:55.929" v="153" actId="1076"/>
        <pc:sldMkLst>
          <pc:docMk/>
          <pc:sldMk cId="3356708221" sldId="284"/>
        </pc:sldMkLst>
      </pc:sldChg>
      <pc:sldChg chg="addSp delSp modSp add mod">
        <pc:chgData name="David Butler" userId="1d4169bac4fa5473" providerId="LiveId" clId="{072F1F4F-3AE3-437B-B6D2-A6FB1D45F48F}" dt="2024-12-08T18:31:18.142" v="162" actId="14100"/>
        <pc:sldMkLst>
          <pc:docMk/>
          <pc:sldMk cId="3877029695" sldId="285"/>
        </pc:sldMkLst>
      </pc:sldChg>
      <pc:sldChg chg="addSp delSp modSp add mod">
        <pc:chgData name="David Butler" userId="1d4169bac4fa5473" providerId="LiveId" clId="{072F1F4F-3AE3-437B-B6D2-A6FB1D45F48F}" dt="2024-12-08T18:31:51.189" v="167" actId="14100"/>
        <pc:sldMkLst>
          <pc:docMk/>
          <pc:sldMk cId="2704655856" sldId="286"/>
        </pc:sldMkLst>
      </pc:sldChg>
    </pc:docChg>
  </pc:docChgLst>
  <pc:docChgLst>
    <pc:chgData name="David Butler" userId="1d4169bac4fa5473" providerId="LiveId" clId="{3EB4FF25-0976-4C5D-9E0D-0CCD99B07C3B}"/>
    <pc:docChg chg="undo custSel addSld modSld">
      <pc:chgData name="David Butler" userId="1d4169bac4fa5473" providerId="LiveId" clId="{3EB4FF25-0976-4C5D-9E0D-0CCD99B07C3B}" dt="2024-12-27T13:58:25.823" v="409" actId="20577"/>
      <pc:docMkLst>
        <pc:docMk/>
      </pc:docMkLst>
      <pc:sldChg chg="addSp delSp modSp mod setBg">
        <pc:chgData name="David Butler" userId="1d4169bac4fa5473" providerId="LiveId" clId="{3EB4FF25-0976-4C5D-9E0D-0CCD99B07C3B}" dt="2024-12-24T10:06:33.403" v="8" actId="1076"/>
        <pc:sldMkLst>
          <pc:docMk/>
          <pc:sldMk cId="3440668736" sldId="264"/>
        </pc:sldMkLst>
        <pc:picChg chg="add mod">
          <ac:chgData name="David Butler" userId="1d4169bac4fa5473" providerId="LiveId" clId="{3EB4FF25-0976-4C5D-9E0D-0CCD99B07C3B}" dt="2024-12-24T10:06:33.403" v="8" actId="1076"/>
          <ac:picMkLst>
            <pc:docMk/>
            <pc:sldMk cId="3440668736" sldId="264"/>
            <ac:picMk id="4" creationId="{481F3CEB-A514-2903-E342-4AF25C585572}"/>
          </ac:picMkLst>
        </pc:picChg>
      </pc:sldChg>
      <pc:sldChg chg="addSp delSp modSp mod">
        <pc:chgData name="David Butler" userId="1d4169bac4fa5473" providerId="LiveId" clId="{3EB4FF25-0976-4C5D-9E0D-0CCD99B07C3B}" dt="2024-12-24T10:07:30.024" v="17" actId="26606"/>
        <pc:sldMkLst>
          <pc:docMk/>
          <pc:sldMk cId="3214602569" sldId="267"/>
        </pc:sldMkLst>
        <pc:picChg chg="add mod">
          <ac:chgData name="David Butler" userId="1d4169bac4fa5473" providerId="LiveId" clId="{3EB4FF25-0976-4C5D-9E0D-0CCD99B07C3B}" dt="2024-12-24T10:07:30.024" v="17" actId="26606"/>
          <ac:picMkLst>
            <pc:docMk/>
            <pc:sldMk cId="3214602569" sldId="267"/>
            <ac:picMk id="3" creationId="{F36D8B50-10B5-0A68-2213-79D94AC545B7}"/>
          </ac:picMkLst>
        </pc:picChg>
      </pc:sldChg>
      <pc:sldChg chg="addSp delSp modSp mod">
        <pc:chgData name="David Butler" userId="1d4169bac4fa5473" providerId="LiveId" clId="{3EB4FF25-0976-4C5D-9E0D-0CCD99B07C3B}" dt="2024-12-24T10:08:12.082" v="23" actId="26606"/>
        <pc:sldMkLst>
          <pc:docMk/>
          <pc:sldMk cId="1777090346" sldId="268"/>
        </pc:sldMkLst>
        <pc:picChg chg="add mod">
          <ac:chgData name="David Butler" userId="1d4169bac4fa5473" providerId="LiveId" clId="{3EB4FF25-0976-4C5D-9E0D-0CCD99B07C3B}" dt="2024-12-24T10:08:12.082" v="23" actId="26606"/>
          <ac:picMkLst>
            <pc:docMk/>
            <pc:sldMk cId="1777090346" sldId="268"/>
            <ac:picMk id="4" creationId="{1803FAE6-0307-E32A-D3FB-29FAA5578FDD}"/>
          </ac:picMkLst>
        </pc:picChg>
      </pc:sldChg>
      <pc:sldChg chg="addSp delSp modSp mod">
        <pc:chgData name="David Butler" userId="1d4169bac4fa5473" providerId="LiveId" clId="{3EB4FF25-0976-4C5D-9E0D-0CCD99B07C3B}" dt="2024-12-24T10:08:27.709" v="26" actId="26606"/>
        <pc:sldMkLst>
          <pc:docMk/>
          <pc:sldMk cId="1027638248" sldId="269"/>
        </pc:sldMkLst>
        <pc:picChg chg="add mod">
          <ac:chgData name="David Butler" userId="1d4169bac4fa5473" providerId="LiveId" clId="{3EB4FF25-0976-4C5D-9E0D-0CCD99B07C3B}" dt="2024-12-24T10:08:27.709" v="26" actId="26606"/>
          <ac:picMkLst>
            <pc:docMk/>
            <pc:sldMk cId="1027638248" sldId="269"/>
            <ac:picMk id="4" creationId="{E0B75BFE-EBE1-EA72-2DB9-B8378451DAF7}"/>
          </ac:picMkLst>
        </pc:picChg>
      </pc:sldChg>
      <pc:sldChg chg="addSp delSp modSp mod">
        <pc:chgData name="David Butler" userId="1d4169bac4fa5473" providerId="LiveId" clId="{3EB4FF25-0976-4C5D-9E0D-0CCD99B07C3B}" dt="2024-12-24T10:08:42.162" v="29" actId="26606"/>
        <pc:sldMkLst>
          <pc:docMk/>
          <pc:sldMk cId="4062239430" sldId="270"/>
        </pc:sldMkLst>
        <pc:picChg chg="add mod">
          <ac:chgData name="David Butler" userId="1d4169bac4fa5473" providerId="LiveId" clId="{3EB4FF25-0976-4C5D-9E0D-0CCD99B07C3B}" dt="2024-12-24T10:08:42.162" v="29" actId="26606"/>
          <ac:picMkLst>
            <pc:docMk/>
            <pc:sldMk cId="4062239430" sldId="270"/>
            <ac:picMk id="4" creationId="{D9E92F20-EC59-603E-62A9-115AEBC0B169}"/>
          </ac:picMkLst>
        </pc:picChg>
      </pc:sldChg>
      <pc:sldChg chg="addSp delSp modSp mod">
        <pc:chgData name="David Butler" userId="1d4169bac4fa5473" providerId="LiveId" clId="{3EB4FF25-0976-4C5D-9E0D-0CCD99B07C3B}" dt="2024-12-24T10:06:55.389" v="11" actId="26606"/>
        <pc:sldMkLst>
          <pc:docMk/>
          <pc:sldMk cId="819793772" sldId="271"/>
        </pc:sldMkLst>
        <pc:picChg chg="add mod">
          <ac:chgData name="David Butler" userId="1d4169bac4fa5473" providerId="LiveId" clId="{3EB4FF25-0976-4C5D-9E0D-0CCD99B07C3B}" dt="2024-12-24T10:06:55.389" v="11" actId="26606"/>
          <ac:picMkLst>
            <pc:docMk/>
            <pc:sldMk cId="819793772" sldId="271"/>
            <ac:picMk id="3" creationId="{022F01E3-9826-053D-9E87-AC1E9F8190E2}"/>
          </ac:picMkLst>
        </pc:picChg>
      </pc:sldChg>
      <pc:sldChg chg="addSp delSp modSp mod">
        <pc:chgData name="David Butler" userId="1d4169bac4fa5473" providerId="LiveId" clId="{3EB4FF25-0976-4C5D-9E0D-0CCD99B07C3B}" dt="2024-12-24T10:30:44.025" v="87" actId="26606"/>
        <pc:sldMkLst>
          <pc:docMk/>
          <pc:sldMk cId="173974036" sldId="272"/>
        </pc:sldMkLst>
        <pc:picChg chg="add mod">
          <ac:chgData name="David Butler" userId="1d4169bac4fa5473" providerId="LiveId" clId="{3EB4FF25-0976-4C5D-9E0D-0CCD99B07C3B}" dt="2024-12-24T10:30:44.025" v="87" actId="26606"/>
          <ac:picMkLst>
            <pc:docMk/>
            <pc:sldMk cId="173974036" sldId="272"/>
            <ac:picMk id="3" creationId="{F8731A71-96CC-3043-D498-37E41AB1B7F5}"/>
          </ac:picMkLst>
        </pc:picChg>
      </pc:sldChg>
      <pc:sldChg chg="addSp delSp modSp mod">
        <pc:chgData name="David Butler" userId="1d4169bac4fa5473" providerId="LiveId" clId="{3EB4FF25-0976-4C5D-9E0D-0CCD99B07C3B}" dt="2024-12-24T10:12:59.066" v="53" actId="26606"/>
        <pc:sldMkLst>
          <pc:docMk/>
          <pc:sldMk cId="2302760448" sldId="273"/>
        </pc:sldMkLst>
        <pc:picChg chg="add mod">
          <ac:chgData name="David Butler" userId="1d4169bac4fa5473" providerId="LiveId" clId="{3EB4FF25-0976-4C5D-9E0D-0CCD99B07C3B}" dt="2024-12-24T10:12:59.066" v="53" actId="26606"/>
          <ac:picMkLst>
            <pc:docMk/>
            <pc:sldMk cId="2302760448" sldId="273"/>
            <ac:picMk id="4" creationId="{B3D3B332-9F88-F1A4-3540-A82238DD94C9}"/>
          </ac:picMkLst>
        </pc:picChg>
      </pc:sldChg>
      <pc:sldChg chg="addSp delSp modSp mod">
        <pc:chgData name="David Butler" userId="1d4169bac4fa5473" providerId="LiveId" clId="{3EB4FF25-0976-4C5D-9E0D-0CCD99B07C3B}" dt="2024-12-24T10:13:17.022" v="56" actId="26606"/>
        <pc:sldMkLst>
          <pc:docMk/>
          <pc:sldMk cId="4259703790" sldId="274"/>
        </pc:sldMkLst>
        <pc:picChg chg="add mod">
          <ac:chgData name="David Butler" userId="1d4169bac4fa5473" providerId="LiveId" clId="{3EB4FF25-0976-4C5D-9E0D-0CCD99B07C3B}" dt="2024-12-24T10:13:17.022" v="56" actId="26606"/>
          <ac:picMkLst>
            <pc:docMk/>
            <pc:sldMk cId="4259703790" sldId="274"/>
            <ac:picMk id="4" creationId="{7867B09B-15E3-BF89-861E-187700FA2195}"/>
          </ac:picMkLst>
        </pc:picChg>
      </pc:sldChg>
      <pc:sldChg chg="addSp delSp modSp mod">
        <pc:chgData name="David Butler" userId="1d4169bac4fa5473" providerId="LiveId" clId="{3EB4FF25-0976-4C5D-9E0D-0CCD99B07C3B}" dt="2024-12-24T10:13:39.801" v="59" actId="26606"/>
        <pc:sldMkLst>
          <pc:docMk/>
          <pc:sldMk cId="2455572493" sldId="275"/>
        </pc:sldMkLst>
        <pc:picChg chg="add mod">
          <ac:chgData name="David Butler" userId="1d4169bac4fa5473" providerId="LiveId" clId="{3EB4FF25-0976-4C5D-9E0D-0CCD99B07C3B}" dt="2024-12-24T10:13:39.801" v="59" actId="26606"/>
          <ac:picMkLst>
            <pc:docMk/>
            <pc:sldMk cId="2455572493" sldId="275"/>
            <ac:picMk id="4" creationId="{28A86D08-2341-FC22-1DE2-1444EF20BD3A}"/>
          </ac:picMkLst>
        </pc:picChg>
      </pc:sldChg>
      <pc:sldChg chg="addSp delSp modSp mod setBg">
        <pc:chgData name="David Butler" userId="1d4169bac4fa5473" providerId="LiveId" clId="{3EB4FF25-0976-4C5D-9E0D-0CCD99B07C3B}" dt="2024-12-24T10:12:40.688" v="50" actId="26606"/>
        <pc:sldMkLst>
          <pc:docMk/>
          <pc:sldMk cId="4037172895" sldId="276"/>
        </pc:sldMkLst>
        <pc:picChg chg="add mod">
          <ac:chgData name="David Butler" userId="1d4169bac4fa5473" providerId="LiveId" clId="{3EB4FF25-0976-4C5D-9E0D-0CCD99B07C3B}" dt="2024-12-24T10:12:40.688" v="50" actId="26606"/>
          <ac:picMkLst>
            <pc:docMk/>
            <pc:sldMk cId="4037172895" sldId="276"/>
            <ac:picMk id="4" creationId="{FEDAE63F-0E8D-8998-4205-9CE94227A400}"/>
          </ac:picMkLst>
        </pc:picChg>
      </pc:sldChg>
      <pc:sldChg chg="addSp delSp modSp mod setBg">
        <pc:chgData name="David Butler" userId="1d4169bac4fa5473" providerId="LiveId" clId="{3EB4FF25-0976-4C5D-9E0D-0CCD99B07C3B}" dt="2024-12-24T10:12:21.960" v="47" actId="26606"/>
        <pc:sldMkLst>
          <pc:docMk/>
          <pc:sldMk cId="3969618432" sldId="277"/>
        </pc:sldMkLst>
        <pc:picChg chg="add mod">
          <ac:chgData name="David Butler" userId="1d4169bac4fa5473" providerId="LiveId" clId="{3EB4FF25-0976-4C5D-9E0D-0CCD99B07C3B}" dt="2024-12-24T10:12:21.960" v="47" actId="26606"/>
          <ac:picMkLst>
            <pc:docMk/>
            <pc:sldMk cId="3969618432" sldId="277"/>
            <ac:picMk id="3" creationId="{57502BAB-06D0-15A0-5E9A-EACAAD551FF9}"/>
          </ac:picMkLst>
        </pc:picChg>
      </pc:sldChg>
      <pc:sldChg chg="addSp delSp modSp mod setBg">
        <pc:chgData name="David Butler" userId="1d4169bac4fa5473" providerId="LiveId" clId="{3EB4FF25-0976-4C5D-9E0D-0CCD99B07C3B}" dt="2024-12-24T10:30:26.671" v="84" actId="26606"/>
        <pc:sldMkLst>
          <pc:docMk/>
          <pc:sldMk cId="3417108537" sldId="278"/>
        </pc:sldMkLst>
        <pc:picChg chg="add mod">
          <ac:chgData name="David Butler" userId="1d4169bac4fa5473" providerId="LiveId" clId="{3EB4FF25-0976-4C5D-9E0D-0CCD99B07C3B}" dt="2024-12-24T10:30:26.671" v="84" actId="26606"/>
          <ac:picMkLst>
            <pc:docMk/>
            <pc:sldMk cId="3417108537" sldId="278"/>
            <ac:picMk id="4" creationId="{67703BC4-1AB2-968B-A1E4-6D77FCF4A557}"/>
          </ac:picMkLst>
        </pc:picChg>
      </pc:sldChg>
      <pc:sldChg chg="addSp delSp modSp mod setBg">
        <pc:chgData name="David Butler" userId="1d4169bac4fa5473" providerId="LiveId" clId="{3EB4FF25-0976-4C5D-9E0D-0CCD99B07C3B}" dt="2024-12-24T10:12:05.539" v="44" actId="26606"/>
        <pc:sldMkLst>
          <pc:docMk/>
          <pc:sldMk cId="277293955" sldId="279"/>
        </pc:sldMkLst>
        <pc:picChg chg="add mod">
          <ac:chgData name="David Butler" userId="1d4169bac4fa5473" providerId="LiveId" clId="{3EB4FF25-0976-4C5D-9E0D-0CCD99B07C3B}" dt="2024-12-24T10:12:05.539" v="44" actId="26606"/>
          <ac:picMkLst>
            <pc:docMk/>
            <pc:sldMk cId="277293955" sldId="279"/>
            <ac:picMk id="6" creationId="{F54B64DA-C434-CB58-B082-993F5E5BB4D8}"/>
          </ac:picMkLst>
        </pc:picChg>
      </pc:sldChg>
      <pc:sldChg chg="addSp delSp modSp mod">
        <pc:chgData name="David Butler" userId="1d4169bac4fa5473" providerId="LiveId" clId="{3EB4FF25-0976-4C5D-9E0D-0CCD99B07C3B}" dt="2024-12-24T10:13:56.878" v="62" actId="26606"/>
        <pc:sldMkLst>
          <pc:docMk/>
          <pc:sldMk cId="1575764995" sldId="280"/>
        </pc:sldMkLst>
        <pc:picChg chg="add mod">
          <ac:chgData name="David Butler" userId="1d4169bac4fa5473" providerId="LiveId" clId="{3EB4FF25-0976-4C5D-9E0D-0CCD99B07C3B}" dt="2024-12-24T10:13:56.878" v="62" actId="26606"/>
          <ac:picMkLst>
            <pc:docMk/>
            <pc:sldMk cId="1575764995" sldId="280"/>
            <ac:picMk id="4" creationId="{589D9D67-4AA6-6AF1-6A3D-4E12F2DE97C4}"/>
          </ac:picMkLst>
        </pc:picChg>
      </pc:sldChg>
      <pc:sldChg chg="addSp delSp modSp mod">
        <pc:chgData name="David Butler" userId="1d4169bac4fa5473" providerId="LiveId" clId="{3EB4FF25-0976-4C5D-9E0D-0CCD99B07C3B}" dt="2024-12-24T10:07:13.158" v="14" actId="26606"/>
        <pc:sldMkLst>
          <pc:docMk/>
          <pc:sldMk cId="1606416732" sldId="281"/>
        </pc:sldMkLst>
        <pc:picChg chg="add mod">
          <ac:chgData name="David Butler" userId="1d4169bac4fa5473" providerId="LiveId" clId="{3EB4FF25-0976-4C5D-9E0D-0CCD99B07C3B}" dt="2024-12-24T10:07:13.158" v="14" actId="26606"/>
          <ac:picMkLst>
            <pc:docMk/>
            <pc:sldMk cId="1606416732" sldId="281"/>
            <ac:picMk id="3" creationId="{78EAEFAD-AD4C-BC8C-AFCA-BAA1B1233D4B}"/>
          </ac:picMkLst>
        </pc:picChg>
      </pc:sldChg>
      <pc:sldChg chg="addSp delSp modSp mod">
        <pc:chgData name="David Butler" userId="1d4169bac4fa5473" providerId="LiveId" clId="{3EB4FF25-0976-4C5D-9E0D-0CCD99B07C3B}" dt="2024-12-24T10:07:48.032" v="20" actId="26606"/>
        <pc:sldMkLst>
          <pc:docMk/>
          <pc:sldMk cId="1549601593" sldId="282"/>
        </pc:sldMkLst>
        <pc:picChg chg="add mod">
          <ac:chgData name="David Butler" userId="1d4169bac4fa5473" providerId="LiveId" clId="{3EB4FF25-0976-4C5D-9E0D-0CCD99B07C3B}" dt="2024-12-24T10:07:48.032" v="20" actId="26606"/>
          <ac:picMkLst>
            <pc:docMk/>
            <pc:sldMk cId="1549601593" sldId="282"/>
            <ac:picMk id="4" creationId="{AFEA8C33-F767-5EC9-03F2-2BFDDF44DC1F}"/>
          </ac:picMkLst>
        </pc:picChg>
      </pc:sldChg>
      <pc:sldChg chg="addSp delSp modSp mod">
        <pc:chgData name="David Butler" userId="1d4169bac4fa5473" providerId="LiveId" clId="{3EB4FF25-0976-4C5D-9E0D-0CCD99B07C3B}" dt="2024-12-24T10:09:46.997" v="38" actId="26606"/>
        <pc:sldMkLst>
          <pc:docMk/>
          <pc:sldMk cId="373886075" sldId="283"/>
        </pc:sldMkLst>
        <pc:picChg chg="add mod">
          <ac:chgData name="David Butler" userId="1d4169bac4fa5473" providerId="LiveId" clId="{3EB4FF25-0976-4C5D-9E0D-0CCD99B07C3B}" dt="2024-12-24T10:09:46.997" v="38" actId="26606"/>
          <ac:picMkLst>
            <pc:docMk/>
            <pc:sldMk cId="373886075" sldId="283"/>
            <ac:picMk id="4" creationId="{9DC2AAB2-A43F-5E72-995D-0B4060E1A7C9}"/>
          </ac:picMkLst>
        </pc:picChg>
      </pc:sldChg>
      <pc:sldChg chg="addSp delSp modSp mod setBg">
        <pc:chgData name="David Butler" userId="1d4169bac4fa5473" providerId="LiveId" clId="{3EB4FF25-0976-4C5D-9E0D-0CCD99B07C3B}" dt="2024-12-24T10:14:19.990" v="67" actId="1076"/>
        <pc:sldMkLst>
          <pc:docMk/>
          <pc:sldMk cId="3356708221" sldId="284"/>
        </pc:sldMkLst>
        <pc:picChg chg="add mod">
          <ac:chgData name="David Butler" userId="1d4169bac4fa5473" providerId="LiveId" clId="{3EB4FF25-0976-4C5D-9E0D-0CCD99B07C3B}" dt="2024-12-24T10:14:19.990" v="67" actId="1076"/>
          <ac:picMkLst>
            <pc:docMk/>
            <pc:sldMk cId="3356708221" sldId="284"/>
            <ac:picMk id="4" creationId="{5285CDE8-E099-DFFD-96B1-157381581A46}"/>
          </ac:picMkLst>
        </pc:picChg>
      </pc:sldChg>
      <pc:sldChg chg="addSp delSp modSp mod setBg">
        <pc:chgData name="David Butler" userId="1d4169bac4fa5473" providerId="LiveId" clId="{3EB4FF25-0976-4C5D-9E0D-0CCD99B07C3B}" dt="2024-12-24T10:14:41.019" v="72" actId="26606"/>
        <pc:sldMkLst>
          <pc:docMk/>
          <pc:sldMk cId="3877029695" sldId="285"/>
        </pc:sldMkLst>
        <pc:picChg chg="add mod">
          <ac:chgData name="David Butler" userId="1d4169bac4fa5473" providerId="LiveId" clId="{3EB4FF25-0976-4C5D-9E0D-0CCD99B07C3B}" dt="2024-12-24T10:14:41.019" v="72" actId="26606"/>
          <ac:picMkLst>
            <pc:docMk/>
            <pc:sldMk cId="3877029695" sldId="285"/>
            <ac:picMk id="3" creationId="{B33826F6-A0ED-7E20-B48C-047521D1B661}"/>
          </ac:picMkLst>
        </pc:picChg>
      </pc:sldChg>
      <pc:sldChg chg="addSp delSp modSp mod setBg">
        <pc:chgData name="David Butler" userId="1d4169bac4fa5473" providerId="LiveId" clId="{3EB4FF25-0976-4C5D-9E0D-0CCD99B07C3B}" dt="2024-12-24T10:15:06.803" v="76" actId="26606"/>
        <pc:sldMkLst>
          <pc:docMk/>
          <pc:sldMk cId="2704655856" sldId="286"/>
        </pc:sldMkLst>
        <pc:picChg chg="add mod">
          <ac:chgData name="David Butler" userId="1d4169bac4fa5473" providerId="LiveId" clId="{3EB4FF25-0976-4C5D-9E0D-0CCD99B07C3B}" dt="2024-12-24T10:15:06.803" v="76" actId="26606"/>
          <ac:picMkLst>
            <pc:docMk/>
            <pc:sldMk cId="2704655856" sldId="286"/>
            <ac:picMk id="4" creationId="{3D7E662F-19CE-D7B4-4743-8E3F6B6E334E}"/>
          </ac:picMkLst>
        </pc:picChg>
      </pc:sldChg>
      <pc:sldChg chg="addSp modSp new mod setBg">
        <pc:chgData name="David Butler" userId="1d4169bac4fa5473" providerId="LiveId" clId="{3EB4FF25-0976-4C5D-9E0D-0CCD99B07C3B}" dt="2024-12-24T10:15:29.435" v="81" actId="26606"/>
        <pc:sldMkLst>
          <pc:docMk/>
          <pc:sldMk cId="2697567972" sldId="287"/>
        </pc:sldMkLst>
        <pc:picChg chg="add mod">
          <ac:chgData name="David Butler" userId="1d4169bac4fa5473" providerId="LiveId" clId="{3EB4FF25-0976-4C5D-9E0D-0CCD99B07C3B}" dt="2024-12-24T10:15:29.435" v="81" actId="26606"/>
          <ac:picMkLst>
            <pc:docMk/>
            <pc:sldMk cId="2697567972" sldId="287"/>
            <ac:picMk id="3" creationId="{0D777449-82F8-4ACE-136B-64B237553D07}"/>
          </ac:picMkLst>
        </pc:picChg>
      </pc:sldChg>
      <pc:sldChg chg="add">
        <pc:chgData name="David Butler" userId="1d4169bac4fa5473" providerId="LiveId" clId="{3EB4FF25-0976-4C5D-9E0D-0CCD99B07C3B}" dt="2024-12-24T10:15:14.011" v="78" actId="2890"/>
        <pc:sldMkLst>
          <pc:docMk/>
          <pc:sldMk cId="745950367" sldId="288"/>
        </pc:sldMkLst>
      </pc:sldChg>
      <pc:sldChg chg="add">
        <pc:chgData name="David Butler" userId="1d4169bac4fa5473" providerId="LiveId" clId="{3EB4FF25-0976-4C5D-9E0D-0CCD99B07C3B}" dt="2024-12-24T10:15:14.336" v="79" actId="2890"/>
        <pc:sldMkLst>
          <pc:docMk/>
          <pc:sldMk cId="1474620215" sldId="289"/>
        </pc:sldMkLst>
      </pc:sldChg>
      <pc:sldChg chg="addSp modSp new mod">
        <pc:chgData name="David Butler" userId="1d4169bac4fa5473" providerId="LiveId" clId="{3EB4FF25-0976-4C5D-9E0D-0CCD99B07C3B}" dt="2024-12-27T13:58:25.823" v="409" actId="20577"/>
        <pc:sldMkLst>
          <pc:docMk/>
          <pc:sldMk cId="3587633895" sldId="290"/>
        </pc:sldMkLst>
        <pc:spChg chg="add mod">
          <ac:chgData name="David Butler" userId="1d4169bac4fa5473" providerId="LiveId" clId="{3EB4FF25-0976-4C5D-9E0D-0CCD99B07C3B}" dt="2024-12-27T13:58:25.823" v="409" actId="20577"/>
          <ac:spMkLst>
            <pc:docMk/>
            <pc:sldMk cId="3587633895" sldId="290"/>
            <ac:spMk id="2" creationId="{B989B854-3EC9-F20A-FB98-725F50B4C18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36EE-8DFC-BC8D-2F5D-04A9B7DE1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4E75F-689A-AA38-DF3C-A4E398055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BA60B-07FE-B55B-6308-F20A1612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CF97C-21AC-1A58-8908-F5D09104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27BD7-65F1-0ED0-73B1-E42A7150F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3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794C-2518-EC6B-D51B-B87D27BB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CEB02E-3E0F-6270-E99C-698AEE3D9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029AE-1C8C-4278-2B30-3234A64A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3F895-C1BE-A7F2-FEC8-9089214D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25BE1-570D-8262-43C2-F80EC5B6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9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DF7B00-B641-CD1C-CF09-C71BF3AB1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B3C6E-3352-CC0C-82A1-B3CCD4A8D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B6F56-4936-533B-B43D-C6988426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75D62-02D3-8C73-C753-20572AF8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80272-2B6A-4120-C0A6-94ECA5E6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67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94E0-806C-F521-5B89-86BA2245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BDC1-DF52-3BEF-902D-CBC815112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954F9-93A5-996A-413B-276DEBBC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4FA2-EF0D-32B9-3A2C-2AFAE840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5AD89-CF2D-CF51-91C9-92C95F37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31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D9293-9A9D-318E-3CF4-C01F1869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EF3C2-65D4-4C0F-7751-929F01B28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B1905-3503-1522-881D-3A3BC6BD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3DF4-E93E-B88F-FA12-EBCD93A0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134EE-70D4-1B03-DEE5-A2650FFD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3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5CFB-B5A0-8FDF-0CA7-6217A8323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E31E8-4960-8720-E817-CE9776A03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B0661-4DC3-12BE-453F-1371FFCC3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D2628-2F69-DBAD-93AB-09A823F5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94303-BF5B-D77C-90AE-AD365AE4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28C4F-A090-97B3-082B-04F49EDB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4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7E55-3CE4-C14A-54CC-6BF796AC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33D57-1A03-22DF-02FD-069394915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97731-4F65-8B6A-0CCC-F21F99351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957A6D-886E-1F51-B8F4-BD492EE6D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84BE16-EED7-A6B0-BE17-2BEBB9D82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5465A-D4FA-9994-FA42-3F6493CA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3F3DF-11A5-3F14-B914-800C0FDC6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FDEF7-1C69-22A2-B1A9-A18FD7E5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541D-4204-E75C-84AC-86687389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31110-E407-0ADF-BAF9-C4BA6E322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53B19-20BE-8789-F802-3629DEE9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1F844-B394-C29D-29AD-236B3524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0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D7C81-B43D-E79F-DC36-B767F5D3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FA4630-DC07-3AE7-C2EB-9CCFCC75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8C290-0980-4A3C-37DD-CB58F18A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62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A9036-619D-4620-9BB8-4FE3B80F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1D342-4E32-8241-9F02-AC2D6334B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A60EA-3994-DC1B-A6CB-0C7F8C885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AD671-1C90-8CCD-30D2-9F611E64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4F3B4-A80A-07A6-36E4-4E01CB72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60F89-7E69-B1A4-10D3-B01DB6F2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25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45DC-4A10-ADC4-D9E1-A3E011C8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B7BF3F-4458-F3B9-EBBF-1524D9AF9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5074B-D38E-DE44-E26A-73A5CE350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4C176-C3E6-2EE6-21F3-AD99FD06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0ECB-F952-46CC-8B62-C4DB205151F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07691-BC5E-C1C1-C545-D487A4AB1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6925B-0ED3-47EC-3B94-D8754663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53452-3874-3518-AA47-F7E0EB3C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9DE61-528A-5CAF-8E20-6BDB072B7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CAE70-91FA-4BE0-4E32-99E11A18A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8A0ECB-F952-46CC-8B62-C4DB205151FB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74B76-9A7A-4D6A-3628-1B053294E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5316D-F9E2-FD10-DEDE-828EE419B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0869AE-2067-409E-8F55-FFE5468E2E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A0E89F-32CA-58CD-1FDF-BADE3DED9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F3CEB-A514-2903-E342-4AF25C58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347" y="0"/>
            <a:ext cx="8434072" cy="67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6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E458F-82AD-C954-F69B-6B5EA121B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03BC4-1AB2-968B-A1E4-6D77FCF4A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00" y="643466"/>
            <a:ext cx="763159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0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C2AAB2-A43F-5E72-995D-0B4060E1A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7038"/>
            <a:ext cx="10905066" cy="41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7B104F-1C97-2BF6-C473-0871E26B4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4B64DA-C434-CB58-B082-993F5E5BB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84520"/>
            <a:ext cx="10905066" cy="52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3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031C7D-AE62-CB14-6ED6-FB85DD060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502BAB-06D0-15A0-5E9A-EACAAD551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52235"/>
            <a:ext cx="10905066" cy="27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1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8276C-2C88-B981-CDE2-B67235778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AE63F-0E8D-8998-4205-9CE94227A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52568"/>
            <a:ext cx="10905066" cy="45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DE8ADE-BFAF-BF7A-426A-A54044E03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3B332-9F88-F1A4-3540-A82238DD9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57148"/>
            <a:ext cx="10905066" cy="474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920BCD-9A66-6D26-4618-83B11E62A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67B09B-15E3-BF89-861E-187700FA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34" y="643466"/>
            <a:ext cx="745293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3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BD6C7-3C48-DDB5-71D5-BB216F538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A86D08-2341-FC22-1DE2-1444EF20B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02290"/>
            <a:ext cx="10905066" cy="30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72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9C632-E85A-C341-96BC-0C4E4DAF6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9D9D67-4AA6-6AF1-6A3D-4E12F2DE9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14" y="643466"/>
            <a:ext cx="902197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64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89B854-3EC9-F20A-FB98-725F50B4C18C}"/>
              </a:ext>
            </a:extLst>
          </p:cNvPr>
          <p:cNvSpPr txBox="1"/>
          <p:nvPr/>
        </p:nvSpPr>
        <p:spPr>
          <a:xfrm>
            <a:off x="189781" y="1052945"/>
            <a:ext cx="114630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Your teacher’s New Year’s Resolutions</a:t>
            </a:r>
          </a:p>
          <a:p>
            <a:endParaRPr lang="en-GB" sz="2000" dirty="0"/>
          </a:p>
          <a:p>
            <a:r>
              <a:rPr lang="en-GB" sz="2800" dirty="0"/>
              <a:t>Look at your teacher’s goals for next year. Some are true but some are lies. </a:t>
            </a:r>
          </a:p>
          <a:p>
            <a:r>
              <a:rPr lang="en-GB" sz="2800" dirty="0"/>
              <a:t>Which are true?</a:t>
            </a:r>
          </a:p>
          <a:p>
            <a:endParaRPr lang="en-GB" sz="2800" dirty="0"/>
          </a:p>
          <a:p>
            <a:pPr marL="514350" indent="-514350">
              <a:buAutoNum type="arabicPeriod"/>
            </a:pPr>
            <a:r>
              <a:rPr lang="en-GB" sz="2800" dirty="0"/>
              <a:t>I’m going to learn to play the drums.</a:t>
            </a:r>
          </a:p>
          <a:p>
            <a:pPr marL="514350" indent="-514350">
              <a:buAutoNum type="arabicPeriod"/>
            </a:pPr>
            <a:r>
              <a:rPr lang="en-GB" sz="2800" dirty="0"/>
              <a:t>I’m going to learn Arabic.</a:t>
            </a:r>
          </a:p>
          <a:p>
            <a:pPr marL="514350" indent="-514350">
              <a:buAutoNum type="arabicPeriod"/>
            </a:pPr>
            <a:r>
              <a:rPr lang="en-GB" sz="2800" dirty="0"/>
              <a:t>I’m going to eat less sugar.</a:t>
            </a:r>
          </a:p>
          <a:p>
            <a:pPr marL="514350" indent="-514350">
              <a:buAutoNum type="arabicPeriod"/>
            </a:pPr>
            <a:r>
              <a:rPr lang="en-GB" sz="2800" dirty="0"/>
              <a:t>I’m going to learn </a:t>
            </a:r>
            <a:r>
              <a:rPr lang="en-GB" sz="2800"/>
              <a:t>to fly.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8763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81D457-617A-6B94-700F-6BD5D5737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F01E3-9826-053D-9E87-AC1E9F819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52455"/>
            <a:ext cx="10905066" cy="395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93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85CDE8-E099-DFFD-96B1-157381581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49" y="693970"/>
            <a:ext cx="10905066" cy="15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08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3BE5C2-270D-8D93-723D-57668CF4D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3826F6-A0ED-7E20-B48C-047521D1B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33" y="643466"/>
            <a:ext cx="877333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29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1A9BBD-6E53-33C0-FB79-BE2A0D8F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7E662F-19CE-D7B4-4743-8E3F6B6E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55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77449-82F8-4ACE-136B-64B237553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11563"/>
            <a:ext cx="10905066" cy="40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67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27BCB-47E0-5DAE-0559-39911C11F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950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248A6-291B-2943-EC67-5ED1B18B8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62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81CA72-404B-21FA-5B60-B0FB32964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AEFAD-AD4C-BC8C-AFCA-BAA1B123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30" y="643466"/>
            <a:ext cx="936314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1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D84A84-78EF-9E9A-00BF-BDC6FD294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6D8B50-10B5-0A68-2213-79D94AC54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56925"/>
            <a:ext cx="10905066" cy="354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0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EA8C33-F767-5EC9-03F2-2BFDDF44D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43515"/>
            <a:ext cx="10905066" cy="47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0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456040-37CB-96DD-BC52-1CE65BD9B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03FAE6-0307-E32A-D3FB-29FAA557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79830"/>
            <a:ext cx="10905066" cy="44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9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7A37B2-87D5-4534-17F9-D5A3B9FE9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B75BFE-EBE1-EA72-2DB9-B8378451D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2" y="643466"/>
            <a:ext cx="1036477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3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E72D90-9698-1E43-3B0C-5DCB35466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E92F20-EC59-603E-62A9-115AEBC0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6308"/>
            <a:ext cx="10905066" cy="51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20E74-07D2-F407-5588-26FA1A596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31A71-96CC-3043-D498-37E41AB1B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728" y="643466"/>
            <a:ext cx="73545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4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4616</TotalTime>
  <Words>55</Words>
  <Application>Microsoft Office PowerPoint</Application>
  <PresentationFormat>Widescreen</PresentationFormat>
  <Paragraphs>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Butler</dc:creator>
  <cp:lastModifiedBy>David Butler</cp:lastModifiedBy>
  <cp:revision>2</cp:revision>
  <dcterms:created xsi:type="dcterms:W3CDTF">2024-10-29T18:32:37Z</dcterms:created>
  <dcterms:modified xsi:type="dcterms:W3CDTF">2024-12-27T13:58:31Z</dcterms:modified>
</cp:coreProperties>
</file>