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5" r:id="rId5"/>
    <p:sldId id="291" r:id="rId6"/>
    <p:sldId id="292" r:id="rId7"/>
    <p:sldId id="283" r:id="rId8"/>
    <p:sldId id="293" r:id="rId9"/>
    <p:sldId id="28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2138B77-4AEA-41FC-AF59-E88C14581254}"/>
    <pc:docChg chg="custSel addSld modSld">
      <pc:chgData name="David Butler" userId="1d4169bac4fa5473" providerId="LiveId" clId="{A2138B77-4AEA-41FC-AF59-E88C14581254}" dt="2024-11-29T19:08:25.490" v="16" actId="26606"/>
      <pc:docMkLst>
        <pc:docMk/>
      </pc:docMkLst>
      <pc:sldChg chg="addSp delSp modSp mod">
        <pc:chgData name="David Butler" userId="1d4169bac4fa5473" providerId="LiveId" clId="{A2138B77-4AEA-41FC-AF59-E88C14581254}" dt="2024-11-29T19:06:17.70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A2138B77-4AEA-41FC-AF59-E88C14581254}" dt="2024-11-29T19:06:49.243" v="5" actId="26606"/>
        <pc:sldMkLst>
          <pc:docMk/>
          <pc:sldMk cId="4264575198" sldId="271"/>
        </pc:sldMkLst>
      </pc:sldChg>
      <pc:sldChg chg="addSp delSp mod">
        <pc:chgData name="David Butler" userId="1d4169bac4fa5473" providerId="LiveId" clId="{A2138B77-4AEA-41FC-AF59-E88C14581254}" dt="2024-11-29T19:08:09.580" v="14" actId="22"/>
        <pc:sldMkLst>
          <pc:docMk/>
          <pc:sldMk cId="1538422503" sldId="272"/>
        </pc:sldMkLst>
      </pc:sldChg>
      <pc:sldChg chg="addSp delSp mod">
        <pc:chgData name="David Butler" userId="1d4169bac4fa5473" providerId="LiveId" clId="{A2138B77-4AEA-41FC-AF59-E88C14581254}" dt="2024-11-29T19:07:05.657" v="7" actId="22"/>
        <pc:sldMkLst>
          <pc:docMk/>
          <pc:sldMk cId="3260799706" sldId="277"/>
        </pc:sldMkLst>
      </pc:sldChg>
      <pc:sldChg chg="addSp delSp mod">
        <pc:chgData name="David Butler" userId="1d4169bac4fa5473" providerId="LiveId" clId="{A2138B77-4AEA-41FC-AF59-E88C14581254}" dt="2024-11-29T19:07:21.944" v="9" actId="22"/>
        <pc:sldMkLst>
          <pc:docMk/>
          <pc:sldMk cId="4274236073" sldId="278"/>
        </pc:sldMkLst>
      </pc:sldChg>
      <pc:sldChg chg="addSp delSp mod">
        <pc:chgData name="David Butler" userId="1d4169bac4fa5473" providerId="LiveId" clId="{A2138B77-4AEA-41FC-AF59-E88C14581254}" dt="2024-11-29T19:07:41.515" v="11" actId="22"/>
        <pc:sldMkLst>
          <pc:docMk/>
          <pc:sldMk cId="508256343" sldId="279"/>
        </pc:sldMkLst>
      </pc:sldChg>
      <pc:sldChg chg="addSp modSp add mod">
        <pc:chgData name="David Butler" userId="1d4169bac4fa5473" providerId="LiveId" clId="{A2138B77-4AEA-41FC-AF59-E88C14581254}" dt="2024-11-29T19:08:25.490" v="16" actId="26606"/>
        <pc:sldMkLst>
          <pc:docMk/>
          <pc:sldMk cId="2443595484" sldId="280"/>
        </pc:sldMkLst>
      </pc:sldChg>
    </pc:docChg>
  </pc:docChgLst>
  <pc:docChgLst>
    <pc:chgData name="David Butler" userId="1d4169bac4fa5473" providerId="LiveId" clId="{3B2F29FE-3D15-43A7-B8C7-06597770FB0B}"/>
    <pc:docChg chg="undo custSel addSld delSld modSld">
      <pc:chgData name="David Butler" userId="1d4169bac4fa5473" providerId="LiveId" clId="{3B2F29FE-3D15-43A7-B8C7-06597770FB0B}" dt="2024-12-17T13:01:48.922" v="32" actId="14100"/>
      <pc:docMkLst>
        <pc:docMk/>
      </pc:docMkLst>
      <pc:sldChg chg="del">
        <pc:chgData name="David Butler" userId="1d4169bac4fa5473" providerId="LiveId" clId="{3B2F29FE-3D15-43A7-B8C7-06597770FB0B}" dt="2024-12-17T13:00:52.189" v="24" actId="47"/>
        <pc:sldMkLst>
          <pc:docMk/>
          <pc:sldMk cId="1553131150" sldId="282"/>
        </pc:sldMkLst>
      </pc:sldChg>
      <pc:sldChg chg="addSp modSp mod setBg">
        <pc:chgData name="David Butler" userId="1d4169bac4fa5473" providerId="LiveId" clId="{3B2F29FE-3D15-43A7-B8C7-06597770FB0B}" dt="2024-12-17T13:01:15.856" v="26" actId="26606"/>
        <pc:sldMkLst>
          <pc:docMk/>
          <pc:sldMk cId="1663933663" sldId="283"/>
        </pc:sldMkLst>
        <pc:picChg chg="add mod">
          <ac:chgData name="David Butler" userId="1d4169bac4fa5473" providerId="LiveId" clId="{3B2F29FE-3D15-43A7-B8C7-06597770FB0B}" dt="2024-12-17T13:01:15.856" v="26" actId="26606"/>
          <ac:picMkLst>
            <pc:docMk/>
            <pc:sldMk cId="1663933663" sldId="283"/>
            <ac:picMk id="3" creationId="{5ACF9C34-6E88-0DDE-6586-799A85E8C710}"/>
          </ac:picMkLst>
        </pc:picChg>
      </pc:sldChg>
      <pc:sldChg chg="addSp delSp mod">
        <pc:chgData name="David Butler" userId="1d4169bac4fa5473" providerId="LiveId" clId="{3B2F29FE-3D15-43A7-B8C7-06597770FB0B}" dt="2024-12-17T12:59:47.244" v="1" actId="22"/>
        <pc:sldMkLst>
          <pc:docMk/>
          <pc:sldMk cId="195111214" sldId="285"/>
        </pc:sldMkLst>
        <pc:grpChg chg="del">
          <ac:chgData name="David Butler" userId="1d4169bac4fa5473" providerId="LiveId" clId="{3B2F29FE-3D15-43A7-B8C7-06597770FB0B}" dt="2024-12-17T12:59:46.180" v="0" actId="478"/>
          <ac:grpSpMkLst>
            <pc:docMk/>
            <pc:sldMk cId="195111214" sldId="285"/>
            <ac:grpSpMk id="5" creationId="{721B31C2-A64A-1FB6-F8B0-8EACF87E0948}"/>
          </ac:grpSpMkLst>
        </pc:grpChg>
        <pc:picChg chg="add">
          <ac:chgData name="David Butler" userId="1d4169bac4fa5473" providerId="LiveId" clId="{3B2F29FE-3D15-43A7-B8C7-06597770FB0B}" dt="2024-12-17T12:59:47.244" v="1" actId="22"/>
          <ac:picMkLst>
            <pc:docMk/>
            <pc:sldMk cId="195111214" sldId="285"/>
            <ac:picMk id="6" creationId="{AB01F33D-E931-4659-3039-ED171C0299EF}"/>
          </ac:picMkLst>
        </pc:picChg>
      </pc:sldChg>
      <pc:sldChg chg="del">
        <pc:chgData name="David Butler" userId="1d4169bac4fa5473" providerId="LiveId" clId="{3B2F29FE-3D15-43A7-B8C7-06597770FB0B}" dt="2024-12-17T13:00:45.115" v="17" actId="47"/>
        <pc:sldMkLst>
          <pc:docMk/>
          <pc:sldMk cId="1564192493" sldId="286"/>
        </pc:sldMkLst>
      </pc:sldChg>
      <pc:sldChg chg="del">
        <pc:chgData name="David Butler" userId="1d4169bac4fa5473" providerId="LiveId" clId="{3B2F29FE-3D15-43A7-B8C7-06597770FB0B}" dt="2024-12-17T13:00:45.743" v="18" actId="47"/>
        <pc:sldMkLst>
          <pc:docMk/>
          <pc:sldMk cId="493923238" sldId="287"/>
        </pc:sldMkLst>
      </pc:sldChg>
      <pc:sldChg chg="del">
        <pc:chgData name="David Butler" userId="1d4169bac4fa5473" providerId="LiveId" clId="{3B2F29FE-3D15-43A7-B8C7-06597770FB0B}" dt="2024-12-17T13:00:47.532" v="21" actId="47"/>
        <pc:sldMkLst>
          <pc:docMk/>
          <pc:sldMk cId="36443516" sldId="288"/>
        </pc:sldMkLst>
      </pc:sldChg>
      <pc:sldChg chg="del">
        <pc:chgData name="David Butler" userId="1d4169bac4fa5473" providerId="LiveId" clId="{3B2F29FE-3D15-43A7-B8C7-06597770FB0B}" dt="2024-12-17T13:00:46.228" v="19" actId="47"/>
        <pc:sldMkLst>
          <pc:docMk/>
          <pc:sldMk cId="2890176183" sldId="289"/>
        </pc:sldMkLst>
      </pc:sldChg>
      <pc:sldChg chg="del">
        <pc:chgData name="David Butler" userId="1d4169bac4fa5473" providerId="LiveId" clId="{3B2F29FE-3D15-43A7-B8C7-06597770FB0B}" dt="2024-12-17T13:00:47.419" v="20" actId="47"/>
        <pc:sldMkLst>
          <pc:docMk/>
          <pc:sldMk cId="2736372599" sldId="290"/>
        </pc:sldMkLst>
      </pc:sldChg>
      <pc:sldChg chg="modSp add mod">
        <pc:chgData name="David Butler" userId="1d4169bac4fa5473" providerId="LiveId" clId="{3B2F29FE-3D15-43A7-B8C7-06597770FB0B}" dt="2024-12-17T13:00:29.479" v="13" actId="14100"/>
        <pc:sldMkLst>
          <pc:docMk/>
          <pc:sldMk cId="2609895091" sldId="291"/>
        </pc:sldMkLst>
        <pc:picChg chg="mod modCrop">
          <ac:chgData name="David Butler" userId="1d4169bac4fa5473" providerId="LiveId" clId="{3B2F29FE-3D15-43A7-B8C7-06597770FB0B}" dt="2024-12-17T13:00:29.479" v="13" actId="14100"/>
          <ac:picMkLst>
            <pc:docMk/>
            <pc:sldMk cId="2609895091" sldId="291"/>
            <ac:picMk id="6" creationId="{4A7410E9-0442-501C-0FE1-04FAFAA76BC8}"/>
          </ac:picMkLst>
        </pc:picChg>
      </pc:sldChg>
      <pc:sldChg chg="modSp add del mod">
        <pc:chgData name="David Butler" userId="1d4169bac4fa5473" providerId="LiveId" clId="{3B2F29FE-3D15-43A7-B8C7-06597770FB0B}" dt="2024-12-17T13:00:50.798" v="23" actId="47"/>
        <pc:sldMkLst>
          <pc:docMk/>
          <pc:sldMk cId="1867781021" sldId="292"/>
        </pc:sldMkLst>
        <pc:picChg chg="mod modCrop">
          <ac:chgData name="David Butler" userId="1d4169bac4fa5473" providerId="LiveId" clId="{3B2F29FE-3D15-43A7-B8C7-06597770FB0B}" dt="2024-12-17T13:00:42.331" v="16" actId="14100"/>
          <ac:picMkLst>
            <pc:docMk/>
            <pc:sldMk cId="1867781021" sldId="292"/>
            <ac:picMk id="6" creationId="{AC6F3EDE-E2CE-A8CF-D956-6F43761FFE5B}"/>
          </ac:picMkLst>
        </pc:picChg>
      </pc:sldChg>
      <pc:sldChg chg="add del">
        <pc:chgData name="David Butler" userId="1d4169bac4fa5473" providerId="LiveId" clId="{3B2F29FE-3D15-43A7-B8C7-06597770FB0B}" dt="2024-12-17T13:00:10.787" v="7" actId="47"/>
        <pc:sldMkLst>
          <pc:docMk/>
          <pc:sldMk cId="3292734809" sldId="292"/>
        </pc:sldMkLst>
      </pc:sldChg>
      <pc:sldChg chg="addSp modSp add mod">
        <pc:chgData name="David Butler" userId="1d4169bac4fa5473" providerId="LiveId" clId="{3B2F29FE-3D15-43A7-B8C7-06597770FB0B}" dt="2024-12-17T13:01:48.922" v="32" actId="14100"/>
        <pc:sldMkLst>
          <pc:docMk/>
          <pc:sldMk cId="32751514" sldId="293"/>
        </pc:sldMkLst>
        <pc:picChg chg="mod modCrop">
          <ac:chgData name="David Butler" userId="1d4169bac4fa5473" providerId="LiveId" clId="{3B2F29FE-3D15-43A7-B8C7-06597770FB0B}" dt="2024-12-17T13:01:28.314" v="29" actId="1076"/>
          <ac:picMkLst>
            <pc:docMk/>
            <pc:sldMk cId="32751514" sldId="293"/>
            <ac:picMk id="3" creationId="{FAE23300-B75F-918B-2A0B-8C8592165FD0}"/>
          </ac:picMkLst>
        </pc:picChg>
        <pc:picChg chg="add mod">
          <ac:chgData name="David Butler" userId="1d4169bac4fa5473" providerId="LiveId" clId="{3B2F29FE-3D15-43A7-B8C7-06597770FB0B}" dt="2024-12-17T13:01:48.922" v="32" actId="14100"/>
          <ac:picMkLst>
            <pc:docMk/>
            <pc:sldMk cId="32751514" sldId="293"/>
            <ac:picMk id="4" creationId="{5EC27674-BCEE-72EE-2613-3268E76B10CA}"/>
          </ac:picMkLst>
        </pc:picChg>
      </pc:sldChg>
    </pc:docChg>
  </pc:docChgLst>
  <pc:docChgLst>
    <pc:chgData name="David Butler" userId="1d4169bac4fa5473" providerId="LiveId" clId="{87EAAD0F-0D5A-4472-B08C-2168C21F14C5}"/>
    <pc:docChg chg="custSel addSld delSld modSld sldOrd">
      <pc:chgData name="David Butler" userId="1d4169bac4fa5473" providerId="LiveId" clId="{87EAAD0F-0D5A-4472-B08C-2168C21F14C5}" dt="2024-12-13T14:13:52.141" v="71" actId="1076"/>
      <pc:docMkLst>
        <pc:docMk/>
      </pc:docMkLst>
      <pc:sldChg chg="del">
        <pc:chgData name="David Butler" userId="1d4169bac4fa5473" providerId="LiveId" clId="{87EAAD0F-0D5A-4472-B08C-2168C21F14C5}" dt="2024-12-13T14:11:53.796" v="60" actId="47"/>
        <pc:sldMkLst>
          <pc:docMk/>
          <pc:sldMk cId="3817742937" sldId="270"/>
        </pc:sldMkLst>
      </pc:sldChg>
      <pc:sldChg chg="del">
        <pc:chgData name="David Butler" userId="1d4169bac4fa5473" providerId="LiveId" clId="{87EAAD0F-0D5A-4472-B08C-2168C21F14C5}" dt="2024-12-13T14:11:54.686" v="61" actId="47"/>
        <pc:sldMkLst>
          <pc:docMk/>
          <pc:sldMk cId="4264575198" sldId="271"/>
        </pc:sldMkLst>
      </pc:sldChg>
      <pc:sldChg chg="del">
        <pc:chgData name="David Butler" userId="1d4169bac4fa5473" providerId="LiveId" clId="{87EAAD0F-0D5A-4472-B08C-2168C21F14C5}" dt="2024-12-13T14:11:56.886" v="65" actId="47"/>
        <pc:sldMkLst>
          <pc:docMk/>
          <pc:sldMk cId="1538422503" sldId="272"/>
        </pc:sldMkLst>
      </pc:sldChg>
      <pc:sldChg chg="del">
        <pc:chgData name="David Butler" userId="1d4169bac4fa5473" providerId="LiveId" clId="{87EAAD0F-0D5A-4472-B08C-2168C21F14C5}" dt="2024-12-13T14:11:55.309" v="62" actId="47"/>
        <pc:sldMkLst>
          <pc:docMk/>
          <pc:sldMk cId="3260799706" sldId="277"/>
        </pc:sldMkLst>
      </pc:sldChg>
      <pc:sldChg chg="del">
        <pc:chgData name="David Butler" userId="1d4169bac4fa5473" providerId="LiveId" clId="{87EAAD0F-0D5A-4472-B08C-2168C21F14C5}" dt="2024-12-13T14:11:55.733" v="63" actId="47"/>
        <pc:sldMkLst>
          <pc:docMk/>
          <pc:sldMk cId="4274236073" sldId="278"/>
        </pc:sldMkLst>
      </pc:sldChg>
      <pc:sldChg chg="del">
        <pc:chgData name="David Butler" userId="1d4169bac4fa5473" providerId="LiveId" clId="{87EAAD0F-0D5A-4472-B08C-2168C21F14C5}" dt="2024-12-13T14:11:56.188" v="64" actId="47"/>
        <pc:sldMkLst>
          <pc:docMk/>
          <pc:sldMk cId="508256343" sldId="279"/>
        </pc:sldMkLst>
      </pc:sldChg>
      <pc:sldChg chg="del">
        <pc:chgData name="David Butler" userId="1d4169bac4fa5473" providerId="LiveId" clId="{87EAAD0F-0D5A-4472-B08C-2168C21F14C5}" dt="2024-12-13T14:11:57.941" v="66" actId="47"/>
        <pc:sldMkLst>
          <pc:docMk/>
          <pc:sldMk cId="2443595484" sldId="280"/>
        </pc:sldMkLst>
      </pc:sldChg>
      <pc:sldChg chg="del">
        <pc:chgData name="David Butler" userId="1d4169bac4fa5473" providerId="LiveId" clId="{87EAAD0F-0D5A-4472-B08C-2168C21F14C5}" dt="2024-12-13T14:11:41.675" v="59" actId="47"/>
        <pc:sldMkLst>
          <pc:docMk/>
          <pc:sldMk cId="3863587370" sldId="281"/>
        </pc:sldMkLst>
      </pc:sldChg>
      <pc:sldChg chg="addSp modSp mod setBg">
        <pc:chgData name="David Butler" userId="1d4169bac4fa5473" providerId="LiveId" clId="{87EAAD0F-0D5A-4472-B08C-2168C21F14C5}" dt="2024-12-13T14:13:52.141" v="71" actId="1076"/>
        <pc:sldMkLst>
          <pc:docMk/>
          <pc:sldMk cId="1553131150" sldId="282"/>
        </pc:sldMkLst>
        <pc:picChg chg="add mod">
          <ac:chgData name="David Butler" userId="1d4169bac4fa5473" providerId="LiveId" clId="{87EAAD0F-0D5A-4472-B08C-2168C21F14C5}" dt="2024-12-13T14:13:52.141" v="71" actId="1076"/>
          <ac:picMkLst>
            <pc:docMk/>
            <pc:sldMk cId="1553131150" sldId="282"/>
            <ac:picMk id="3" creationId="{AF8A969C-5BF4-EE1C-993D-3E03E949F38D}"/>
          </ac:picMkLst>
        </pc:picChg>
      </pc:sldChg>
      <pc:sldChg chg="addSp modSp new mod ord setBg">
        <pc:chgData name="David Butler" userId="1d4169bac4fa5473" providerId="LiveId" clId="{87EAAD0F-0D5A-4472-B08C-2168C21F14C5}" dt="2024-12-13T14:07:15.279" v="10" actId="164"/>
        <pc:sldMkLst>
          <pc:docMk/>
          <pc:sldMk cId="195111214" sldId="285"/>
        </pc:sldMkLst>
        <pc:spChg chg="add mod">
          <ac:chgData name="David Butler" userId="1d4169bac4fa5473" providerId="LiveId" clId="{87EAAD0F-0D5A-4472-B08C-2168C21F14C5}" dt="2024-12-13T14:07:15.279" v="10" actId="164"/>
          <ac:spMkLst>
            <pc:docMk/>
            <pc:sldMk cId="195111214" sldId="285"/>
            <ac:spMk id="4" creationId="{35887C0F-3C6B-DDE9-512F-CB9C07350C12}"/>
          </ac:spMkLst>
        </pc:spChg>
      </pc:sldChg>
      <pc:sldChg chg="addSp modSp new mod ord">
        <pc:chgData name="David Butler" userId="1d4169bac4fa5473" providerId="LiveId" clId="{87EAAD0F-0D5A-4472-B08C-2168C21F14C5}" dt="2024-12-13T14:09:12.766" v="34" actId="14100"/>
        <pc:sldMkLst>
          <pc:docMk/>
          <pc:sldMk cId="1564192493" sldId="286"/>
        </pc:sldMkLst>
        <pc:picChg chg="add mod modCrop">
          <ac:chgData name="David Butler" userId="1d4169bac4fa5473" providerId="LiveId" clId="{87EAAD0F-0D5A-4472-B08C-2168C21F14C5}" dt="2024-12-13T14:08:43.975" v="24" actId="14100"/>
          <ac:picMkLst>
            <pc:docMk/>
            <pc:sldMk cId="1564192493" sldId="286"/>
            <ac:picMk id="3" creationId="{4B92091A-1B2E-2586-9192-48B28952FE1E}"/>
          </ac:picMkLst>
        </pc:picChg>
        <pc:picChg chg="add mod modCrop">
          <ac:chgData name="David Butler" userId="1d4169bac4fa5473" providerId="LiveId" clId="{87EAAD0F-0D5A-4472-B08C-2168C21F14C5}" dt="2024-12-13T14:09:12.766" v="34" actId="14100"/>
          <ac:picMkLst>
            <pc:docMk/>
            <pc:sldMk cId="1564192493" sldId="286"/>
            <ac:picMk id="5" creationId="{EC4A9F5B-7A88-878D-3DD7-55B8658C445F}"/>
          </ac:picMkLst>
        </pc:picChg>
        <pc:picChg chg="add mod">
          <ac:chgData name="David Butler" userId="1d4169bac4fa5473" providerId="LiveId" clId="{87EAAD0F-0D5A-4472-B08C-2168C21F14C5}" dt="2024-12-13T14:08:58.588" v="31" actId="14100"/>
          <ac:picMkLst>
            <pc:docMk/>
            <pc:sldMk cId="1564192493" sldId="286"/>
            <ac:picMk id="7" creationId="{321EB4BA-6AE7-4E2D-9AB2-BD978B245BD2}"/>
          </ac:picMkLst>
        </pc:picChg>
      </pc:sldChg>
      <pc:sldChg chg="addSp modSp new mod setBg">
        <pc:chgData name="David Butler" userId="1d4169bac4fa5473" providerId="LiveId" clId="{87EAAD0F-0D5A-4472-B08C-2168C21F14C5}" dt="2024-12-13T14:09:58.464" v="43" actId="164"/>
        <pc:sldMkLst>
          <pc:docMk/>
          <pc:sldMk cId="493923238" sldId="287"/>
        </pc:sldMkLst>
        <pc:spChg chg="add mod">
          <ac:chgData name="David Butler" userId="1d4169bac4fa5473" providerId="LiveId" clId="{87EAAD0F-0D5A-4472-B08C-2168C21F14C5}" dt="2024-12-13T14:09:58.464" v="43" actId="164"/>
          <ac:spMkLst>
            <pc:docMk/>
            <pc:sldMk cId="493923238" sldId="287"/>
            <ac:spMk id="4" creationId="{885E7138-7112-04B9-C391-372D0BE122E4}"/>
          </ac:spMkLst>
        </pc:spChg>
        <pc:grpChg chg="add mod">
          <ac:chgData name="David Butler" userId="1d4169bac4fa5473" providerId="LiveId" clId="{87EAAD0F-0D5A-4472-B08C-2168C21F14C5}" dt="2024-12-13T14:09:58.464" v="43" actId="164"/>
          <ac:grpSpMkLst>
            <pc:docMk/>
            <pc:sldMk cId="493923238" sldId="287"/>
            <ac:grpSpMk id="5" creationId="{577CF272-18C7-E117-A114-0FF8AD85FE2E}"/>
          </ac:grpSpMkLst>
        </pc:grpChg>
        <pc:picChg chg="add mod">
          <ac:chgData name="David Butler" userId="1d4169bac4fa5473" providerId="LiveId" clId="{87EAAD0F-0D5A-4472-B08C-2168C21F14C5}" dt="2024-12-13T14:09:58.464" v="43" actId="164"/>
          <ac:picMkLst>
            <pc:docMk/>
            <pc:sldMk cId="493923238" sldId="287"/>
            <ac:picMk id="3" creationId="{F451690E-43EA-32B0-4569-1C0C92C0D68F}"/>
          </ac:picMkLst>
        </pc:picChg>
      </pc:sldChg>
      <pc:sldChg chg="addSp modSp new mod setBg">
        <pc:chgData name="David Butler" userId="1d4169bac4fa5473" providerId="LiveId" clId="{87EAAD0F-0D5A-4472-B08C-2168C21F14C5}" dt="2024-12-13T14:13:33.867" v="68" actId="26606"/>
        <pc:sldMkLst>
          <pc:docMk/>
          <pc:sldMk cId="36443516" sldId="288"/>
        </pc:sldMkLst>
        <pc:picChg chg="add mod">
          <ac:chgData name="David Butler" userId="1d4169bac4fa5473" providerId="LiveId" clId="{87EAAD0F-0D5A-4472-B08C-2168C21F14C5}" dt="2024-12-13T14:13:33.867" v="68" actId="26606"/>
          <ac:picMkLst>
            <pc:docMk/>
            <pc:sldMk cId="36443516" sldId="288"/>
            <ac:picMk id="3" creationId="{65387E91-E471-BEE3-9E2A-7D041E9D4533}"/>
          </ac:picMkLst>
        </pc:picChg>
      </pc:sldChg>
      <pc:sldChg chg="addSp delSp modSp add mod">
        <pc:chgData name="David Butler" userId="1d4169bac4fa5473" providerId="LiveId" clId="{87EAAD0F-0D5A-4472-B08C-2168C21F14C5}" dt="2024-12-13T14:10:56.679" v="52" actId="14100"/>
        <pc:sldMkLst>
          <pc:docMk/>
          <pc:sldMk cId="2890176183" sldId="289"/>
        </pc:sldMkLst>
        <pc:spChg chg="mod topLvl">
          <ac:chgData name="David Butler" userId="1d4169bac4fa5473" providerId="LiveId" clId="{87EAAD0F-0D5A-4472-B08C-2168C21F14C5}" dt="2024-12-13T14:10:48.572" v="48" actId="164"/>
          <ac:spMkLst>
            <pc:docMk/>
            <pc:sldMk cId="2890176183" sldId="289"/>
            <ac:spMk id="4" creationId="{C8AD7C8A-E415-1D8E-A761-49241581F1E8}"/>
          </ac:spMkLst>
        </pc:spChg>
        <pc:grpChg chg="add mod">
          <ac:chgData name="David Butler" userId="1d4169bac4fa5473" providerId="LiveId" clId="{87EAAD0F-0D5A-4472-B08C-2168C21F14C5}" dt="2024-12-13T14:10:50.013" v="49" actId="1076"/>
          <ac:grpSpMkLst>
            <pc:docMk/>
            <pc:sldMk cId="2890176183" sldId="289"/>
            <ac:grpSpMk id="2" creationId="{81CF91A5-EC3B-97FA-60CF-DA1D678B8508}"/>
          </ac:grpSpMkLst>
        </pc:grpChg>
        <pc:picChg chg="mod topLvl modCrop">
          <ac:chgData name="David Butler" userId="1d4169bac4fa5473" providerId="LiveId" clId="{87EAAD0F-0D5A-4472-B08C-2168C21F14C5}" dt="2024-12-13T14:10:48.572" v="48" actId="164"/>
          <ac:picMkLst>
            <pc:docMk/>
            <pc:sldMk cId="2890176183" sldId="289"/>
            <ac:picMk id="3" creationId="{DF9645FF-BF48-E316-E054-04D51E9AE838}"/>
          </ac:picMkLst>
        </pc:picChg>
        <pc:picChg chg="add mod">
          <ac:chgData name="David Butler" userId="1d4169bac4fa5473" providerId="LiveId" clId="{87EAAD0F-0D5A-4472-B08C-2168C21F14C5}" dt="2024-12-13T14:10:56.679" v="52" actId="14100"/>
          <ac:picMkLst>
            <pc:docMk/>
            <pc:sldMk cId="2890176183" sldId="289"/>
            <ac:picMk id="7" creationId="{0CDD8F02-D9CB-22DF-15BF-4703DE42BABC}"/>
          </ac:picMkLst>
        </pc:picChg>
      </pc:sldChg>
      <pc:sldChg chg="addSp delSp modSp add mod">
        <pc:chgData name="David Butler" userId="1d4169bac4fa5473" providerId="LiveId" clId="{87EAAD0F-0D5A-4472-B08C-2168C21F14C5}" dt="2024-12-13T14:11:30.942" v="58" actId="1076"/>
        <pc:sldMkLst>
          <pc:docMk/>
          <pc:sldMk cId="2736372599" sldId="290"/>
        </pc:sldMkLst>
        <pc:picChg chg="add mod">
          <ac:chgData name="David Butler" userId="1d4169bac4fa5473" providerId="LiveId" clId="{87EAAD0F-0D5A-4472-B08C-2168C21F14C5}" dt="2024-12-13T14:11:30.942" v="58" actId="1076"/>
          <ac:picMkLst>
            <pc:docMk/>
            <pc:sldMk cId="2736372599" sldId="290"/>
            <ac:picMk id="6" creationId="{2A2FF471-4334-9E79-777C-CD27E17C23F2}"/>
          </ac:picMkLst>
        </pc:picChg>
      </pc:sldChg>
    </pc:docChg>
  </pc:docChgLst>
  <pc:docChgLst>
    <pc:chgData name="David Butler" userId="1d4169bac4fa5473" providerId="LiveId" clId="{113D8114-A01A-4982-A784-2821B8001B31}"/>
    <pc:docChg chg="undo custSel addSld modSld">
      <pc:chgData name="David Butler" userId="1d4169bac4fa5473" providerId="LiveId" clId="{113D8114-A01A-4982-A784-2821B8001B31}" dt="2024-12-06T20:15:17.646" v="176" actId="26606"/>
      <pc:docMkLst>
        <pc:docMk/>
      </pc:docMkLst>
      <pc:sldChg chg="addSp delSp modSp mod">
        <pc:chgData name="David Butler" userId="1d4169bac4fa5473" providerId="LiveId" clId="{113D8114-A01A-4982-A784-2821B8001B31}" dt="2024-12-06T20:09:02.341" v="102" actId="2057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13D8114-A01A-4982-A784-2821B8001B31}" dt="2024-12-06T20:09:58.969" v="110" actId="16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113D8114-A01A-4982-A784-2821B8001B31}" dt="2024-12-06T20:14:24.778" v="166" actId="14100"/>
        <pc:sldMkLst>
          <pc:docMk/>
          <pc:sldMk cId="1538422503" sldId="272"/>
        </pc:sldMkLst>
      </pc:sldChg>
      <pc:sldChg chg="addSp delSp modSp mod">
        <pc:chgData name="David Butler" userId="1d4169bac4fa5473" providerId="LiveId" clId="{113D8114-A01A-4982-A784-2821B8001B31}" dt="2024-12-06T20:12:14.708" v="141" actId="1076"/>
        <pc:sldMkLst>
          <pc:docMk/>
          <pc:sldMk cId="3260799706" sldId="277"/>
        </pc:sldMkLst>
      </pc:sldChg>
      <pc:sldChg chg="addSp delSp modSp mod">
        <pc:chgData name="David Butler" userId="1d4169bac4fa5473" providerId="LiveId" clId="{113D8114-A01A-4982-A784-2821B8001B31}" dt="2024-12-06T20:13:23.833" v="156" actId="1076"/>
        <pc:sldMkLst>
          <pc:docMk/>
          <pc:sldMk cId="4274236073" sldId="278"/>
        </pc:sldMkLst>
      </pc:sldChg>
      <pc:sldChg chg="addSp delSp modSp mod">
        <pc:chgData name="David Butler" userId="1d4169bac4fa5473" providerId="LiveId" clId="{113D8114-A01A-4982-A784-2821B8001B31}" dt="2024-12-06T20:13:57.516" v="160" actId="1076"/>
        <pc:sldMkLst>
          <pc:docMk/>
          <pc:sldMk cId="508256343" sldId="279"/>
        </pc:sldMkLst>
      </pc:sldChg>
      <pc:sldChg chg="addSp delSp modSp mod">
        <pc:chgData name="David Butler" userId="1d4169bac4fa5473" providerId="LiveId" clId="{113D8114-A01A-4982-A784-2821B8001B31}" dt="2024-12-06T20:14:47.619" v="170" actId="14100"/>
        <pc:sldMkLst>
          <pc:docMk/>
          <pc:sldMk cId="2443595484" sldId="280"/>
        </pc:sldMkLst>
      </pc:sldChg>
      <pc:sldChg chg="addSp modSp new mod setBg">
        <pc:chgData name="David Butler" userId="1d4169bac4fa5473" providerId="LiveId" clId="{113D8114-A01A-4982-A784-2821B8001B31}" dt="2024-12-06T20:15:17.646" v="176" actId="26606"/>
        <pc:sldMkLst>
          <pc:docMk/>
          <pc:sldMk cId="3863587370" sldId="281"/>
        </pc:sldMkLst>
      </pc:sldChg>
      <pc:sldChg chg="add">
        <pc:chgData name="David Butler" userId="1d4169bac4fa5473" providerId="LiveId" clId="{113D8114-A01A-4982-A784-2821B8001B31}" dt="2024-12-06T20:14:54.707" v="172" actId="2890"/>
        <pc:sldMkLst>
          <pc:docMk/>
          <pc:sldMk cId="1553131150" sldId="282"/>
        </pc:sldMkLst>
      </pc:sldChg>
      <pc:sldChg chg="add">
        <pc:chgData name="David Butler" userId="1d4169bac4fa5473" providerId="LiveId" clId="{113D8114-A01A-4982-A784-2821B8001B31}" dt="2024-12-06T20:14:55.074" v="173" actId="2890"/>
        <pc:sldMkLst>
          <pc:docMk/>
          <pc:sldMk cId="1663933663" sldId="283"/>
        </pc:sldMkLst>
      </pc:sldChg>
      <pc:sldChg chg="add">
        <pc:chgData name="David Butler" userId="1d4169bac4fa5473" providerId="LiveId" clId="{113D8114-A01A-4982-A784-2821B8001B31}" dt="2024-12-06T20:14:55.581" v="174" actId="2890"/>
        <pc:sldMkLst>
          <pc:docMk/>
          <pc:sldMk cId="126391559" sldId="284"/>
        </pc:sldMkLst>
      </pc:sldChg>
    </pc:docChg>
  </pc:docChgLst>
  <pc:docChgLst>
    <pc:chgData name="David Butler" userId="1d4169bac4fa5473" providerId="LiveId" clId="{4BD070D7-36B4-4C43-9F77-E465392A106D}"/>
    <pc:docChg chg="custSel delSld modSld">
      <pc:chgData name="David Butler" userId="1d4169bac4fa5473" providerId="LiveId" clId="{4BD070D7-36B4-4C43-9F77-E465392A106D}" dt="2024-11-24T19:25:10.492" v="28" actId="47"/>
      <pc:docMkLst>
        <pc:docMk/>
      </pc:docMkLst>
      <pc:sldChg chg="del">
        <pc:chgData name="David Butler" userId="1d4169bac4fa5473" providerId="LiveId" clId="{4BD070D7-36B4-4C43-9F77-E465392A106D}" dt="2024-11-24T19:25:07.131" v="25" actId="47"/>
        <pc:sldMkLst>
          <pc:docMk/>
          <pc:sldMk cId="617797291" sldId="269"/>
        </pc:sldMkLst>
      </pc:sldChg>
      <pc:sldChg chg="addSp delSp modSp mod setBg">
        <pc:chgData name="David Butler" userId="1d4169bac4fa5473" providerId="LiveId" clId="{4BD070D7-36B4-4C43-9F77-E465392A106D}" dt="2024-11-24T19:23:20.040" v="2" actId="26606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4BD070D7-36B4-4C43-9F77-E465392A106D}" dt="2024-11-24T19:23:42.794" v="7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4BD070D7-36B4-4C43-9F77-E465392A106D}" dt="2024-11-24T19:24:58.363" v="24" actId="26606"/>
        <pc:sldMkLst>
          <pc:docMk/>
          <pc:sldMk cId="1538422503" sldId="272"/>
        </pc:sldMkLst>
      </pc:sldChg>
      <pc:sldChg chg="del">
        <pc:chgData name="David Butler" userId="1d4169bac4fa5473" providerId="LiveId" clId="{4BD070D7-36B4-4C43-9F77-E465392A106D}" dt="2024-11-24T19:25:10.492" v="28" actId="47"/>
        <pc:sldMkLst>
          <pc:docMk/>
          <pc:sldMk cId="4101608324" sldId="273"/>
        </pc:sldMkLst>
      </pc:sldChg>
      <pc:sldChg chg="del">
        <pc:chgData name="David Butler" userId="1d4169bac4fa5473" providerId="LiveId" clId="{4BD070D7-36B4-4C43-9F77-E465392A106D}" dt="2024-11-24T19:25:09.301" v="27" actId="47"/>
        <pc:sldMkLst>
          <pc:docMk/>
          <pc:sldMk cId="273576596" sldId="274"/>
        </pc:sldMkLst>
      </pc:sldChg>
      <pc:sldChg chg="del">
        <pc:chgData name="David Butler" userId="1d4169bac4fa5473" providerId="LiveId" clId="{4BD070D7-36B4-4C43-9F77-E465392A106D}" dt="2024-11-24T19:25:08.341" v="26" actId="47"/>
        <pc:sldMkLst>
          <pc:docMk/>
          <pc:sldMk cId="355815381" sldId="275"/>
        </pc:sldMkLst>
      </pc:sldChg>
      <pc:sldChg chg="addSp delSp modSp mod setBg">
        <pc:chgData name="David Butler" userId="1d4169bac4fa5473" providerId="LiveId" clId="{4BD070D7-36B4-4C43-9F77-E465392A106D}" dt="2024-11-24T19:24:02.322" v="12" actId="26606"/>
        <pc:sldMkLst>
          <pc:docMk/>
          <pc:sldMk cId="3260799706" sldId="277"/>
        </pc:sldMkLst>
      </pc:sldChg>
      <pc:sldChg chg="addSp delSp modSp mod setBg">
        <pc:chgData name="David Butler" userId="1d4169bac4fa5473" providerId="LiveId" clId="{4BD070D7-36B4-4C43-9F77-E465392A106D}" dt="2024-11-24T19:24:19.919" v="17" actId="26606"/>
        <pc:sldMkLst>
          <pc:docMk/>
          <pc:sldMk cId="4274236073" sldId="278"/>
        </pc:sldMkLst>
      </pc:sldChg>
      <pc:sldChg chg="addSp delSp modSp mod setBg">
        <pc:chgData name="David Butler" userId="1d4169bac4fa5473" providerId="LiveId" clId="{4BD070D7-36B4-4C43-9F77-E465392A106D}" dt="2024-11-24T19:24:39.845" v="21" actId="26606"/>
        <pc:sldMkLst>
          <pc:docMk/>
          <pc:sldMk cId="508256343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01F33D-E931-4659-3039-ED171C029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81" y="342877"/>
            <a:ext cx="8486837" cy="617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1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8B96D0-B2B3-DBF4-BC0A-424482BAB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7410E9-0442-501C-0FE1-04FAFAA76B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334" r="34728" b="34834"/>
          <a:stretch/>
        </p:blipFill>
        <p:spPr>
          <a:xfrm>
            <a:off x="107504" y="1052736"/>
            <a:ext cx="8786893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9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271AD5-07AB-7CE6-052A-915D415F4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C6F3EDE-E2CE-A8CF-D956-6F43761FFE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5167" r="34728"/>
          <a:stretch/>
        </p:blipFill>
        <p:spPr>
          <a:xfrm>
            <a:off x="0" y="908720"/>
            <a:ext cx="909097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81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A482D9-6CB1-7B0F-C760-EA7C569CC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CF9C34-6E88-0DDE-6586-799A85E8C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03463"/>
            <a:ext cx="8178799" cy="325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33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55A4ED-4E79-D9BE-52B9-A95282B48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E23300-B75F-918B-2A0B-8C8592165F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6645"/>
          <a:stretch/>
        </p:blipFill>
        <p:spPr>
          <a:xfrm>
            <a:off x="251520" y="620688"/>
            <a:ext cx="8178799" cy="14095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C27674-BCEE-72EE-2613-3268E76B1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32856"/>
            <a:ext cx="872816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1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2C58B-710B-D7FF-71E5-D6ABBBC60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91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10927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2024-12-17T13:01:51Z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