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81" r:id="rId16"/>
    <p:sldId id="282" r:id="rId17"/>
    <p:sldId id="283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7C878B76-503E-44D7-9A5A-EA17E68760C5}"/>
    <pc:docChg chg="custSel modSld">
      <pc:chgData name="David Butler" userId="1d4169bac4fa5473" providerId="LiveId" clId="{7C878B76-503E-44D7-9A5A-EA17E68760C5}" dt="2024-11-29T19:13:43.007" v="28" actId="26606"/>
      <pc:docMkLst>
        <pc:docMk/>
      </pc:docMkLst>
      <pc:sldChg chg="addSp delSp modSp mod">
        <pc:chgData name="David Butler" userId="1d4169bac4fa5473" providerId="LiveId" clId="{7C878B76-503E-44D7-9A5A-EA17E68760C5}" dt="2024-11-29T19:11:15.734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7C878B76-503E-44D7-9A5A-EA17E68760C5}" dt="2024-11-29T19:11:34.656" v="5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7C878B76-503E-44D7-9A5A-EA17E68760C5}" dt="2024-11-29T19:12:31.053" v="16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7C878B76-503E-44D7-9A5A-EA17E68760C5}" dt="2024-11-29T19:12:48.335" v="19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7C878B76-503E-44D7-9A5A-EA17E68760C5}" dt="2024-11-29T19:13:11.204" v="23" actId="107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7C878B76-503E-44D7-9A5A-EA17E68760C5}" dt="2024-11-29T19:13:27.994" v="26" actId="26606"/>
        <pc:sldMkLst>
          <pc:docMk/>
          <pc:sldMk cId="3834599144" sldId="283"/>
        </pc:sldMkLst>
      </pc:sldChg>
      <pc:sldChg chg="addSp modSp mod">
        <pc:chgData name="David Butler" userId="1d4169bac4fa5473" providerId="LiveId" clId="{7C878B76-503E-44D7-9A5A-EA17E68760C5}" dt="2024-11-29T19:13:43.007" v="28" actId="26606"/>
        <pc:sldMkLst>
          <pc:docMk/>
          <pc:sldMk cId="2361253857" sldId="284"/>
        </pc:sldMkLst>
      </pc:sldChg>
      <pc:sldChg chg="addSp delSp modSp mod">
        <pc:chgData name="David Butler" userId="1d4169bac4fa5473" providerId="LiveId" clId="{7C878B76-503E-44D7-9A5A-EA17E68760C5}" dt="2024-11-29T19:11:55.115" v="9" actId="26606"/>
        <pc:sldMkLst>
          <pc:docMk/>
          <pc:sldMk cId="3716186780" sldId="285"/>
        </pc:sldMkLst>
      </pc:sldChg>
      <pc:sldChg chg="addSp delSp modSp mod">
        <pc:chgData name="David Butler" userId="1d4169bac4fa5473" providerId="LiveId" clId="{7C878B76-503E-44D7-9A5A-EA17E68760C5}" dt="2024-11-29T19:12:13.857" v="13" actId="26606"/>
        <pc:sldMkLst>
          <pc:docMk/>
          <pc:sldMk cId="1952028358" sldId="286"/>
        </pc:sldMkLst>
      </pc:sldChg>
    </pc:docChg>
  </pc:docChgLst>
  <pc:docChgLst>
    <pc:chgData name="David Butler" userId="1d4169bac4fa5473" providerId="LiveId" clId="{D87547EB-BA58-4FA1-AC8E-710388ACF811}"/>
    <pc:docChg chg="custSel addSld delSld modSld">
      <pc:chgData name="David Butler" userId="1d4169bac4fa5473" providerId="LiveId" clId="{D87547EB-BA58-4FA1-AC8E-710388ACF811}" dt="2024-12-17T12:56:50.998" v="29" actId="26606"/>
      <pc:docMkLst>
        <pc:docMk/>
      </pc:docMkLst>
      <pc:sldChg chg="addSp delSp mod">
        <pc:chgData name="David Butler" userId="1d4169bac4fa5473" providerId="LiveId" clId="{D87547EB-BA58-4FA1-AC8E-710388ACF811}" dt="2024-12-17T12:53:54.723" v="16" actId="22"/>
        <pc:sldMkLst>
          <pc:docMk/>
          <pc:sldMk cId="3817742937" sldId="270"/>
        </pc:sldMkLst>
        <pc:picChg chg="add">
          <ac:chgData name="David Butler" userId="1d4169bac4fa5473" providerId="LiveId" clId="{D87547EB-BA58-4FA1-AC8E-710388ACF811}" dt="2024-12-17T12:53:54.723" v="16" actId="22"/>
          <ac:picMkLst>
            <pc:docMk/>
            <pc:sldMk cId="3817742937" sldId="270"/>
            <ac:picMk id="3" creationId="{E59F3861-74BA-85D5-21B2-4229C5FBF3ED}"/>
          </ac:picMkLst>
        </pc:picChg>
        <pc:picChg chg="del">
          <ac:chgData name="David Butler" userId="1d4169bac4fa5473" providerId="LiveId" clId="{D87547EB-BA58-4FA1-AC8E-710388ACF811}" dt="2024-12-17T12:53:36.812" v="0" actId="478"/>
          <ac:picMkLst>
            <pc:docMk/>
            <pc:sldMk cId="3817742937" sldId="270"/>
            <ac:picMk id="4" creationId="{78EC491E-3C43-870F-9F75-8992F25B629E}"/>
          </ac:picMkLst>
        </pc:picChg>
        <pc:picChg chg="del">
          <ac:chgData name="David Butler" userId="1d4169bac4fa5473" providerId="LiveId" clId="{D87547EB-BA58-4FA1-AC8E-710388ACF811}" dt="2024-12-17T12:53:37.614" v="1" actId="478"/>
          <ac:picMkLst>
            <pc:docMk/>
            <pc:sldMk cId="3817742937" sldId="270"/>
            <ac:picMk id="6" creationId="{98996595-FA0C-7144-D0E1-AF8F388E7FF7}"/>
          </ac:picMkLst>
        </pc:picChg>
      </pc:sldChg>
      <pc:sldChg chg="del">
        <pc:chgData name="David Butler" userId="1d4169bac4fa5473" providerId="LiveId" clId="{D87547EB-BA58-4FA1-AC8E-710388ACF811}" dt="2024-12-17T12:53:49.606" v="15" actId="47"/>
        <pc:sldMkLst>
          <pc:docMk/>
          <pc:sldMk cId="4264575198" sldId="271"/>
        </pc:sldMkLst>
      </pc:sldChg>
      <pc:sldChg chg="del">
        <pc:chgData name="David Butler" userId="1d4169bac4fa5473" providerId="LiveId" clId="{D87547EB-BA58-4FA1-AC8E-710388ACF811}" dt="2024-12-17T12:53:46.338" v="12" actId="47"/>
        <pc:sldMkLst>
          <pc:docMk/>
          <pc:sldMk cId="1324882277" sldId="280"/>
        </pc:sldMkLst>
      </pc:sldChg>
      <pc:sldChg chg="del">
        <pc:chgData name="David Butler" userId="1d4169bac4fa5473" providerId="LiveId" clId="{D87547EB-BA58-4FA1-AC8E-710388ACF811}" dt="2024-12-17T12:53:47.864" v="13" actId="47"/>
        <pc:sldMkLst>
          <pc:docMk/>
          <pc:sldMk cId="3716186780" sldId="285"/>
        </pc:sldMkLst>
      </pc:sldChg>
      <pc:sldChg chg="del">
        <pc:chgData name="David Butler" userId="1d4169bac4fa5473" providerId="LiveId" clId="{D87547EB-BA58-4FA1-AC8E-710388ACF811}" dt="2024-12-17T12:53:48.522" v="14" actId="47"/>
        <pc:sldMkLst>
          <pc:docMk/>
          <pc:sldMk cId="1952028358" sldId="286"/>
        </pc:sldMkLst>
      </pc:sldChg>
      <pc:sldChg chg="addSp add mod">
        <pc:chgData name="David Butler" userId="1d4169bac4fa5473" providerId="LiveId" clId="{D87547EB-BA58-4FA1-AC8E-710388ACF811}" dt="2024-12-17T12:54:14.169" v="17" actId="22"/>
        <pc:sldMkLst>
          <pc:docMk/>
          <pc:sldMk cId="2051072453" sldId="287"/>
        </pc:sldMkLst>
        <pc:picChg chg="add">
          <ac:chgData name="David Butler" userId="1d4169bac4fa5473" providerId="LiveId" clId="{D87547EB-BA58-4FA1-AC8E-710388ACF811}" dt="2024-12-17T12:54:14.169" v="17" actId="22"/>
          <ac:picMkLst>
            <pc:docMk/>
            <pc:sldMk cId="2051072453" sldId="287"/>
            <ac:picMk id="3" creationId="{35BE1E6F-C79F-68F9-D0F0-E85058AC9B5C}"/>
          </ac:picMkLst>
        </pc:picChg>
      </pc:sldChg>
      <pc:sldChg chg="addSp modSp add mod">
        <pc:chgData name="David Butler" userId="1d4169bac4fa5473" providerId="LiveId" clId="{D87547EB-BA58-4FA1-AC8E-710388ACF811}" dt="2024-12-17T12:54:31.941" v="20" actId="1076"/>
        <pc:sldMkLst>
          <pc:docMk/>
          <pc:sldMk cId="3044929965" sldId="288"/>
        </pc:sldMkLst>
        <pc:picChg chg="add mod">
          <ac:chgData name="David Butler" userId="1d4169bac4fa5473" providerId="LiveId" clId="{D87547EB-BA58-4FA1-AC8E-710388ACF811}" dt="2024-12-17T12:54:31.941" v="20" actId="1076"/>
          <ac:picMkLst>
            <pc:docMk/>
            <pc:sldMk cId="3044929965" sldId="288"/>
            <ac:picMk id="3" creationId="{C9892603-A6DD-62E1-5882-07A62EB8198F}"/>
          </ac:picMkLst>
        </pc:picChg>
      </pc:sldChg>
      <pc:sldChg chg="addSp add mod">
        <pc:chgData name="David Butler" userId="1d4169bac4fa5473" providerId="LiveId" clId="{D87547EB-BA58-4FA1-AC8E-710388ACF811}" dt="2024-12-17T12:54:49.163" v="21" actId="22"/>
        <pc:sldMkLst>
          <pc:docMk/>
          <pc:sldMk cId="4083477548" sldId="289"/>
        </pc:sldMkLst>
        <pc:picChg chg="add">
          <ac:chgData name="David Butler" userId="1d4169bac4fa5473" providerId="LiveId" clId="{D87547EB-BA58-4FA1-AC8E-710388ACF811}" dt="2024-12-17T12:54:49.163" v="21" actId="22"/>
          <ac:picMkLst>
            <pc:docMk/>
            <pc:sldMk cId="4083477548" sldId="289"/>
            <ac:picMk id="3" creationId="{FFB25166-8A9C-7820-A687-5B461C4FC7A1}"/>
          </ac:picMkLst>
        </pc:picChg>
      </pc:sldChg>
      <pc:sldChg chg="addSp add mod">
        <pc:chgData name="David Butler" userId="1d4169bac4fa5473" providerId="LiveId" clId="{D87547EB-BA58-4FA1-AC8E-710388ACF811}" dt="2024-12-17T12:55:03.979" v="22" actId="22"/>
        <pc:sldMkLst>
          <pc:docMk/>
          <pc:sldMk cId="4058109630" sldId="290"/>
        </pc:sldMkLst>
        <pc:picChg chg="add">
          <ac:chgData name="David Butler" userId="1d4169bac4fa5473" providerId="LiveId" clId="{D87547EB-BA58-4FA1-AC8E-710388ACF811}" dt="2024-12-17T12:55:03.979" v="22" actId="22"/>
          <ac:picMkLst>
            <pc:docMk/>
            <pc:sldMk cId="4058109630" sldId="290"/>
            <ac:picMk id="3" creationId="{7FDB671A-E23D-68C8-B31B-F4A1A08A6393}"/>
          </ac:picMkLst>
        </pc:picChg>
      </pc:sldChg>
      <pc:sldChg chg="addSp add mod">
        <pc:chgData name="David Butler" userId="1d4169bac4fa5473" providerId="LiveId" clId="{D87547EB-BA58-4FA1-AC8E-710388ACF811}" dt="2024-12-17T12:55:29.234" v="23" actId="22"/>
        <pc:sldMkLst>
          <pc:docMk/>
          <pc:sldMk cId="1300012722" sldId="291"/>
        </pc:sldMkLst>
        <pc:picChg chg="add">
          <ac:chgData name="David Butler" userId="1d4169bac4fa5473" providerId="LiveId" clId="{D87547EB-BA58-4FA1-AC8E-710388ACF811}" dt="2024-12-17T12:55:29.234" v="23" actId="22"/>
          <ac:picMkLst>
            <pc:docMk/>
            <pc:sldMk cId="1300012722" sldId="291"/>
            <ac:picMk id="3" creationId="{4B2C3FDA-2F5E-3C35-6570-42F3ED37859C}"/>
          </ac:picMkLst>
        </pc:picChg>
      </pc:sldChg>
      <pc:sldChg chg="addSp modSp add mod">
        <pc:chgData name="David Butler" userId="1d4169bac4fa5473" providerId="LiveId" clId="{D87547EB-BA58-4FA1-AC8E-710388ACF811}" dt="2024-12-17T12:55:53.633" v="25" actId="26606"/>
        <pc:sldMkLst>
          <pc:docMk/>
          <pc:sldMk cId="129124273" sldId="292"/>
        </pc:sldMkLst>
        <pc:picChg chg="add mod">
          <ac:chgData name="David Butler" userId="1d4169bac4fa5473" providerId="LiveId" clId="{D87547EB-BA58-4FA1-AC8E-710388ACF811}" dt="2024-12-17T12:55:53.633" v="25" actId="26606"/>
          <ac:picMkLst>
            <pc:docMk/>
            <pc:sldMk cId="129124273" sldId="292"/>
            <ac:picMk id="3" creationId="{9307EBBD-7F93-A351-2E87-FE7EF9824B1C}"/>
          </ac:picMkLst>
        </pc:picChg>
      </pc:sldChg>
      <pc:sldChg chg="addSp add mod">
        <pc:chgData name="David Butler" userId="1d4169bac4fa5473" providerId="LiveId" clId="{D87547EB-BA58-4FA1-AC8E-710388ACF811}" dt="2024-12-17T12:56:10.008" v="26" actId="22"/>
        <pc:sldMkLst>
          <pc:docMk/>
          <pc:sldMk cId="3904359620" sldId="293"/>
        </pc:sldMkLst>
        <pc:picChg chg="add">
          <ac:chgData name="David Butler" userId="1d4169bac4fa5473" providerId="LiveId" clId="{D87547EB-BA58-4FA1-AC8E-710388ACF811}" dt="2024-12-17T12:56:10.008" v="26" actId="22"/>
          <ac:picMkLst>
            <pc:docMk/>
            <pc:sldMk cId="3904359620" sldId="293"/>
            <ac:picMk id="3" creationId="{A96BE25E-A9F4-E512-F9F1-A65B5075E86D}"/>
          </ac:picMkLst>
        </pc:picChg>
      </pc:sldChg>
      <pc:sldChg chg="addSp add mod">
        <pc:chgData name="David Butler" userId="1d4169bac4fa5473" providerId="LiveId" clId="{D87547EB-BA58-4FA1-AC8E-710388ACF811}" dt="2024-12-17T12:56:31.723" v="27" actId="22"/>
        <pc:sldMkLst>
          <pc:docMk/>
          <pc:sldMk cId="943445343" sldId="294"/>
        </pc:sldMkLst>
        <pc:picChg chg="add">
          <ac:chgData name="David Butler" userId="1d4169bac4fa5473" providerId="LiveId" clId="{D87547EB-BA58-4FA1-AC8E-710388ACF811}" dt="2024-12-17T12:56:31.723" v="27" actId="22"/>
          <ac:picMkLst>
            <pc:docMk/>
            <pc:sldMk cId="943445343" sldId="294"/>
            <ac:picMk id="3" creationId="{B5A79D58-EEE8-C335-1A01-3D345830D132}"/>
          </ac:picMkLst>
        </pc:picChg>
      </pc:sldChg>
      <pc:sldChg chg="addSp modSp add mod">
        <pc:chgData name="David Butler" userId="1d4169bac4fa5473" providerId="LiveId" clId="{D87547EB-BA58-4FA1-AC8E-710388ACF811}" dt="2024-12-17T12:56:50.998" v="29" actId="26606"/>
        <pc:sldMkLst>
          <pc:docMk/>
          <pc:sldMk cId="86646707" sldId="295"/>
        </pc:sldMkLst>
        <pc:picChg chg="add mod">
          <ac:chgData name="David Butler" userId="1d4169bac4fa5473" providerId="LiveId" clId="{D87547EB-BA58-4FA1-AC8E-710388ACF811}" dt="2024-12-17T12:56:50.998" v="29" actId="26606"/>
          <ac:picMkLst>
            <pc:docMk/>
            <pc:sldMk cId="86646707" sldId="295"/>
            <ac:picMk id="3" creationId="{4E60EF17-FC15-E9A9-37D1-07B63A18D0EC}"/>
          </ac:picMkLst>
        </pc:picChg>
      </pc:sldChg>
      <pc:sldChg chg="add">
        <pc:chgData name="David Butler" userId="1d4169bac4fa5473" providerId="LiveId" clId="{D87547EB-BA58-4FA1-AC8E-710388ACF811}" dt="2024-12-17T12:53:41.323" v="11" actId="2890"/>
        <pc:sldMkLst>
          <pc:docMk/>
          <pc:sldMk cId="1899617184" sldId="296"/>
        </pc:sldMkLst>
      </pc:sldChg>
    </pc:docChg>
  </pc:docChgLst>
  <pc:docChgLst>
    <pc:chgData name="David Butler" userId="1d4169bac4fa5473" providerId="LiveId" clId="{2BEB6F36-81F7-4FA3-9FC0-25E823A0239C}"/>
    <pc:docChg chg="custSel addSld modSld">
      <pc:chgData name="David Butler" userId="1d4169bac4fa5473" providerId="LiveId" clId="{2BEB6F36-81F7-4FA3-9FC0-25E823A0239C}" dt="2024-11-24T19:30:19.006" v="46" actId="478"/>
      <pc:docMkLst>
        <pc:docMk/>
      </pc:docMkLst>
      <pc:sldChg chg="addSp delSp modSp mod">
        <pc:chgData name="David Butler" userId="1d4169bac4fa5473" providerId="LiveId" clId="{2BEB6F36-81F7-4FA3-9FC0-25E823A0239C}" dt="2024-11-24T19:26:23.668" v="5" actId="14100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2BEB6F36-81F7-4FA3-9FC0-25E823A0239C}" dt="2024-11-24T19:27:06.363" v="12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BEB6F36-81F7-4FA3-9FC0-25E823A0239C}" dt="2024-11-24T19:29:02.746" v="31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BEB6F36-81F7-4FA3-9FC0-25E823A0239C}" dt="2024-11-24T19:29:27.207" v="37" actId="107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BEB6F36-81F7-4FA3-9FC0-25E823A0239C}" dt="2024-11-24T19:29:49.394" v="41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BEB6F36-81F7-4FA3-9FC0-25E823A0239C}" dt="2024-11-24T19:30:13.768" v="45" actId="14100"/>
        <pc:sldMkLst>
          <pc:docMk/>
          <pc:sldMk cId="3834599144" sldId="283"/>
        </pc:sldMkLst>
      </pc:sldChg>
      <pc:sldChg chg="delSp mod">
        <pc:chgData name="David Butler" userId="1d4169bac4fa5473" providerId="LiveId" clId="{2BEB6F36-81F7-4FA3-9FC0-25E823A0239C}" dt="2024-11-24T19:30:19.006" v="46" actId="478"/>
        <pc:sldMkLst>
          <pc:docMk/>
          <pc:sldMk cId="2361253857" sldId="284"/>
        </pc:sldMkLst>
      </pc:sldChg>
      <pc:sldChg chg="addSp modSp add mod">
        <pc:chgData name="David Butler" userId="1d4169bac4fa5473" providerId="LiveId" clId="{2BEB6F36-81F7-4FA3-9FC0-25E823A0239C}" dt="2024-11-24T19:28:10.419" v="22" actId="1076"/>
        <pc:sldMkLst>
          <pc:docMk/>
          <pc:sldMk cId="3716186780" sldId="285"/>
        </pc:sldMkLst>
      </pc:sldChg>
      <pc:sldChg chg="addSp delSp modSp add mod">
        <pc:chgData name="David Butler" userId="1d4169bac4fa5473" providerId="LiveId" clId="{2BEB6F36-81F7-4FA3-9FC0-25E823A0239C}" dt="2024-11-24T19:28:41.659" v="28" actId="14100"/>
        <pc:sldMkLst>
          <pc:docMk/>
          <pc:sldMk cId="1952028358" sldId="286"/>
        </pc:sldMkLst>
      </pc:sldChg>
    </pc:docChg>
  </pc:docChgLst>
  <pc:docChgLst>
    <pc:chgData name="David Butler" userId="1d4169bac4fa5473" providerId="LiveId" clId="{8AC9ADA3-1D08-4BD3-BFA4-680106445B38}"/>
    <pc:docChg chg="custSel addSld modSld">
      <pc:chgData name="David Butler" userId="1d4169bac4fa5473" providerId="LiveId" clId="{8AC9ADA3-1D08-4BD3-BFA4-680106445B38}" dt="2024-11-23T19:00:41.237" v="22" actId="26606"/>
      <pc:docMkLst>
        <pc:docMk/>
      </pc:docMkLst>
      <pc:sldChg chg="addSp delSp modSp mod setBg">
        <pc:chgData name="David Butler" userId="1d4169bac4fa5473" providerId="LiveId" clId="{8AC9ADA3-1D08-4BD3-BFA4-680106445B38}" dt="2024-11-23T18:58:22.394" v="4" actId="1076"/>
        <pc:sldMkLst>
          <pc:docMk/>
          <pc:sldMk cId="3817742937" sldId="270"/>
        </pc:sldMkLst>
      </pc:sldChg>
      <pc:sldChg chg="addSp delSp mod">
        <pc:chgData name="David Butler" userId="1d4169bac4fa5473" providerId="LiveId" clId="{8AC9ADA3-1D08-4BD3-BFA4-680106445B38}" dt="2024-11-23T18:58:41.251" v="6" actId="22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8AC9ADA3-1D08-4BD3-BFA4-680106445B38}" dt="2024-11-23T18:59:05.057" v="9" actId="26606"/>
        <pc:sldMkLst>
          <pc:docMk/>
          <pc:sldMk cId="1324882277" sldId="280"/>
        </pc:sldMkLst>
      </pc:sldChg>
      <pc:sldChg chg="addSp delSp modSp mod setBg">
        <pc:chgData name="David Butler" userId="1d4169bac4fa5473" providerId="LiveId" clId="{8AC9ADA3-1D08-4BD3-BFA4-680106445B38}" dt="2024-11-23T18:59:29.360" v="12" actId="26606"/>
        <pc:sldMkLst>
          <pc:docMk/>
          <pc:sldMk cId="3824347536" sldId="281"/>
        </pc:sldMkLst>
      </pc:sldChg>
      <pc:sldChg chg="addSp delSp modSp mod setBg">
        <pc:chgData name="David Butler" userId="1d4169bac4fa5473" providerId="LiveId" clId="{8AC9ADA3-1D08-4BD3-BFA4-680106445B38}" dt="2024-11-23T18:59:48.497" v="15" actId="26606"/>
        <pc:sldMkLst>
          <pc:docMk/>
          <pc:sldMk cId="4048640387" sldId="282"/>
        </pc:sldMkLst>
      </pc:sldChg>
      <pc:sldChg chg="addSp delSp add mod">
        <pc:chgData name="David Butler" userId="1d4169bac4fa5473" providerId="LiveId" clId="{8AC9ADA3-1D08-4BD3-BFA4-680106445B38}" dt="2024-11-23T19:00:15.139" v="19" actId="22"/>
        <pc:sldMkLst>
          <pc:docMk/>
          <pc:sldMk cId="3834599144" sldId="283"/>
        </pc:sldMkLst>
      </pc:sldChg>
      <pc:sldChg chg="addSp delSp modSp add mod">
        <pc:chgData name="David Butler" userId="1d4169bac4fa5473" providerId="LiveId" clId="{8AC9ADA3-1D08-4BD3-BFA4-680106445B38}" dt="2024-11-23T19:00:41.237" v="22" actId="26606"/>
        <pc:sldMkLst>
          <pc:docMk/>
          <pc:sldMk cId="2361253857" sldId="284"/>
        </pc:sldMkLst>
      </pc:sldChg>
    </pc:docChg>
  </pc:docChgLst>
  <pc:docChgLst>
    <pc:chgData name="David Butler" userId="1d4169bac4fa5473" providerId="LiveId" clId="{2A9C9312-05EC-4D34-B6DD-74912B5ECA82}"/>
    <pc:docChg chg="custSel modSld">
      <pc:chgData name="David Butler" userId="1d4169bac4fa5473" providerId="LiveId" clId="{2A9C9312-05EC-4D34-B6DD-74912B5ECA82}" dt="2024-12-13T14:17:01.831" v="22" actId="478"/>
      <pc:docMkLst>
        <pc:docMk/>
      </pc:docMkLst>
      <pc:sldChg chg="addSp delSp modSp mod">
        <pc:chgData name="David Butler" userId="1d4169bac4fa5473" providerId="LiveId" clId="{2A9C9312-05EC-4D34-B6DD-74912B5ECA82}" dt="2024-12-13T14:15:23.640" v="6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A9C9312-05EC-4D34-B6DD-74912B5ECA82}" dt="2024-12-13T14:15:50.357" v="9" actId="26606"/>
        <pc:sldMkLst>
          <pc:docMk/>
          <pc:sldMk cId="4264575198" sldId="271"/>
        </pc:sldMkLst>
        <pc:picChg chg="add mod">
          <ac:chgData name="David Butler" userId="1d4169bac4fa5473" providerId="LiveId" clId="{2A9C9312-05EC-4D34-B6DD-74912B5ECA82}" dt="2024-12-13T14:15:50.357" v="9" actId="26606"/>
          <ac:picMkLst>
            <pc:docMk/>
            <pc:sldMk cId="4264575198" sldId="271"/>
            <ac:picMk id="4" creationId="{A632D50C-9330-0A11-BA44-3C143696D853}"/>
          </ac:picMkLst>
        </pc:picChg>
      </pc:sldChg>
      <pc:sldChg chg="addSp delSp modSp mod">
        <pc:chgData name="David Butler" userId="1d4169bac4fa5473" providerId="LiveId" clId="{2A9C9312-05EC-4D34-B6DD-74912B5ECA82}" dt="2024-12-13T14:16:53.211" v="18" actId="26606"/>
        <pc:sldMkLst>
          <pc:docMk/>
          <pc:sldMk cId="1324882277" sldId="280"/>
        </pc:sldMkLst>
        <pc:picChg chg="add mod">
          <ac:chgData name="David Butler" userId="1d4169bac4fa5473" providerId="LiveId" clId="{2A9C9312-05EC-4D34-B6DD-74912B5ECA82}" dt="2024-12-13T14:16:53.211" v="18" actId="26606"/>
          <ac:picMkLst>
            <pc:docMk/>
            <pc:sldMk cId="1324882277" sldId="280"/>
            <ac:picMk id="4" creationId="{60541E25-4DF5-5A27-4CF9-93BBAFFB24D8}"/>
          </ac:picMkLst>
        </pc:picChg>
      </pc:sldChg>
      <pc:sldChg chg="delSp mod">
        <pc:chgData name="David Butler" userId="1d4169bac4fa5473" providerId="LiveId" clId="{2A9C9312-05EC-4D34-B6DD-74912B5ECA82}" dt="2024-12-13T14:16:56.578" v="19" actId="478"/>
        <pc:sldMkLst>
          <pc:docMk/>
          <pc:sldMk cId="3824347536" sldId="281"/>
        </pc:sldMkLst>
      </pc:sldChg>
      <pc:sldChg chg="delSp mod">
        <pc:chgData name="David Butler" userId="1d4169bac4fa5473" providerId="LiveId" clId="{2A9C9312-05EC-4D34-B6DD-74912B5ECA82}" dt="2024-12-13T14:16:59.018" v="20" actId="478"/>
        <pc:sldMkLst>
          <pc:docMk/>
          <pc:sldMk cId="4048640387" sldId="282"/>
        </pc:sldMkLst>
      </pc:sldChg>
      <pc:sldChg chg="delSp modSp mod">
        <pc:chgData name="David Butler" userId="1d4169bac4fa5473" providerId="LiveId" clId="{2A9C9312-05EC-4D34-B6DD-74912B5ECA82}" dt="2024-12-13T14:17:01.831" v="22" actId="478"/>
        <pc:sldMkLst>
          <pc:docMk/>
          <pc:sldMk cId="3834599144" sldId="283"/>
        </pc:sldMkLst>
      </pc:sldChg>
      <pc:sldChg chg="addSp delSp modSp mod">
        <pc:chgData name="David Butler" userId="1d4169bac4fa5473" providerId="LiveId" clId="{2A9C9312-05EC-4D34-B6DD-74912B5ECA82}" dt="2024-12-13T14:16:07.457" v="12" actId="26606"/>
        <pc:sldMkLst>
          <pc:docMk/>
          <pc:sldMk cId="3716186780" sldId="285"/>
        </pc:sldMkLst>
        <pc:picChg chg="add mod">
          <ac:chgData name="David Butler" userId="1d4169bac4fa5473" providerId="LiveId" clId="{2A9C9312-05EC-4D34-B6DD-74912B5ECA82}" dt="2024-12-13T14:16:07.457" v="12" actId="26606"/>
          <ac:picMkLst>
            <pc:docMk/>
            <pc:sldMk cId="3716186780" sldId="285"/>
            <ac:picMk id="4" creationId="{208FB0B8-9536-C3B4-3F73-80168C7EE704}"/>
          </ac:picMkLst>
        </pc:picChg>
      </pc:sldChg>
      <pc:sldChg chg="addSp delSp modSp mod">
        <pc:chgData name="David Butler" userId="1d4169bac4fa5473" providerId="LiveId" clId="{2A9C9312-05EC-4D34-B6DD-74912B5ECA82}" dt="2024-12-13T14:16:24.550" v="15" actId="26606"/>
        <pc:sldMkLst>
          <pc:docMk/>
          <pc:sldMk cId="1952028358" sldId="286"/>
        </pc:sldMkLst>
        <pc:picChg chg="add mod">
          <ac:chgData name="David Butler" userId="1d4169bac4fa5473" providerId="LiveId" clId="{2A9C9312-05EC-4D34-B6DD-74912B5ECA82}" dt="2024-12-13T14:16:24.550" v="15" actId="26606"/>
          <ac:picMkLst>
            <pc:docMk/>
            <pc:sldMk cId="1952028358" sldId="286"/>
            <ac:picMk id="4" creationId="{4918F48A-C103-FF9D-6A11-7FF3D3F10226}"/>
          </ac:picMkLst>
        </pc:picChg>
      </pc:sldChg>
    </pc:docChg>
  </pc:docChgLst>
  <pc:docChgLst>
    <pc:chgData name="David Butler" userId="1d4169bac4fa5473" providerId="LiveId" clId="{F4391704-0E70-43C0-A63E-76D5C5B77D64}"/>
    <pc:docChg chg="custSel delSld modSld">
      <pc:chgData name="David Butler" userId="1d4169bac4fa5473" providerId="LiveId" clId="{F4391704-0E70-43C0-A63E-76D5C5B77D64}" dt="2024-12-06T20:25:31.447" v="26" actId="1076"/>
      <pc:docMkLst>
        <pc:docMk/>
      </pc:docMkLst>
      <pc:sldChg chg="modSp mod">
        <pc:chgData name="David Butler" userId="1d4169bac4fa5473" providerId="LiveId" clId="{F4391704-0E70-43C0-A63E-76D5C5B77D64}" dt="2024-12-06T20:25:31.447" v="26" actId="1076"/>
        <pc:sldMkLst>
          <pc:docMk/>
          <pc:sldMk cId="0" sldId="265"/>
        </pc:sldMkLst>
        <pc:picChg chg="mod">
          <ac:chgData name="David Butler" userId="1d4169bac4fa5473" providerId="LiveId" clId="{F4391704-0E70-43C0-A63E-76D5C5B77D64}" dt="2024-12-06T20:25:31.447" v="26" actId="1076"/>
          <ac:picMkLst>
            <pc:docMk/>
            <pc:sldMk cId="0" sldId="265"/>
            <ac:picMk id="16386" creationId="{00000000-0000-0000-0000-000000000000}"/>
          </ac:picMkLst>
        </pc:picChg>
      </pc:sldChg>
      <pc:sldChg chg="addSp delSp modSp mod">
        <pc:chgData name="David Butler" userId="1d4169bac4fa5473" providerId="LiveId" clId="{F4391704-0E70-43C0-A63E-76D5C5B77D64}" dt="2024-12-06T20:21:15.466" v="3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F4391704-0E70-43C0-A63E-76D5C5B77D64}" dt="2024-12-06T20:21:41.962" v="6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F4391704-0E70-43C0-A63E-76D5C5B77D64}" dt="2024-12-06T20:22:41.379" v="15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F4391704-0E70-43C0-A63E-76D5C5B77D64}" dt="2024-12-06T20:23:04.998" v="18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F4391704-0E70-43C0-A63E-76D5C5B77D64}" dt="2024-12-06T20:23:26.327" v="21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F4391704-0E70-43C0-A63E-76D5C5B77D64}" dt="2024-12-06T20:23:47.092" v="24" actId="26606"/>
        <pc:sldMkLst>
          <pc:docMk/>
          <pc:sldMk cId="3834599144" sldId="283"/>
        </pc:sldMkLst>
      </pc:sldChg>
      <pc:sldChg chg="del">
        <pc:chgData name="David Butler" userId="1d4169bac4fa5473" providerId="LiveId" clId="{F4391704-0E70-43C0-A63E-76D5C5B77D64}" dt="2024-12-06T20:23:50.825" v="25" actId="47"/>
        <pc:sldMkLst>
          <pc:docMk/>
          <pc:sldMk cId="2361253857" sldId="284"/>
        </pc:sldMkLst>
      </pc:sldChg>
      <pc:sldChg chg="addSp delSp modSp mod">
        <pc:chgData name="David Butler" userId="1d4169bac4fa5473" providerId="LiveId" clId="{F4391704-0E70-43C0-A63E-76D5C5B77D64}" dt="2024-12-06T20:22:02.384" v="9" actId="26606"/>
        <pc:sldMkLst>
          <pc:docMk/>
          <pc:sldMk cId="3716186780" sldId="285"/>
        </pc:sldMkLst>
      </pc:sldChg>
      <pc:sldChg chg="addSp delSp modSp mod">
        <pc:chgData name="David Butler" userId="1d4169bac4fa5473" providerId="LiveId" clId="{F4391704-0E70-43C0-A63E-76D5C5B77D64}" dt="2024-12-06T20:22:20.853" v="12" actId="26606"/>
        <pc:sldMkLst>
          <pc:docMk/>
          <pc:sldMk cId="1952028358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9F3861-74BA-85D5-21B2-4229C5FBF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19" y="1409685"/>
            <a:ext cx="8420162" cy="40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3CD8CC-E8F9-F2D5-5FFD-1EAADA3C5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60EF17-FC15-E9A9-37D1-07B63A18D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621344"/>
            <a:ext cx="8178799" cy="161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46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68CD35-7FA8-7444-1E2B-426E56C2A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617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8560" y="-276368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025883-5905-01AE-4BA4-637A069CD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BE1E6F-C79F-68F9-D0F0-E85058AC9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57" y="1400160"/>
            <a:ext cx="8353486" cy="405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72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BE2D94-F77D-553F-AF6F-340E54835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892603-A6DD-62E1-5882-07A62EB81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20688"/>
            <a:ext cx="8178799" cy="413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929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5BFB8D-18B7-D50F-DC31-2B636CE15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B25166-8A9C-7820-A687-5B461C4FC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93" y="823893"/>
            <a:ext cx="8744014" cy="521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77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26010A-6621-D268-EF23-467CCE58F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DB671A-E23D-68C8-B31B-F4A1A08A6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08" y="2333617"/>
            <a:ext cx="8086784" cy="219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109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9022F6-CAEA-393B-A89A-EA2B97F06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2C3FDA-2F5E-3C35-6570-42F3ED378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70" y="1157271"/>
            <a:ext cx="8153460" cy="454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01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E9FABF-BCFE-562A-C043-EE73C2746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07EBBD-7F93-A351-2E87-FE7EF9824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76312"/>
            <a:ext cx="8178799" cy="3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4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44F4B9-5F5D-BAC5-A15F-C008FB9BB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6BE25E-A9F4-E512-F9F1-A65B5075E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70" y="2133590"/>
            <a:ext cx="8153460" cy="259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5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2F148D-CFB9-49B2-1F03-0A5875505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A79D58-EEE8-C335-1A01-3D345830D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06" y="1233471"/>
            <a:ext cx="8620188" cy="439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44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11015</TotalTime>
  <Words>0</Words>
  <Application>Microsoft Office PowerPoint</Application>
  <PresentationFormat>On-screen Show (4:3)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13</cp:revision>
  <dcterms:created xsi:type="dcterms:W3CDTF">2023-07-12T07:05:28Z</dcterms:created>
  <dcterms:modified xsi:type="dcterms:W3CDTF">2024-12-17T12:56:51Z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