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0" r:id="rId6"/>
    <p:sldId id="291" r:id="rId7"/>
    <p:sldId id="292" r:id="rId8"/>
    <p:sldId id="293" r:id="rId9"/>
    <p:sldId id="294" r:id="rId10"/>
    <p:sldId id="295" r:id="rId11"/>
    <p:sldId id="287" r:id="rId12"/>
    <p:sldId id="288" r:id="rId13"/>
    <p:sldId id="289" r:id="rId14"/>
    <p:sldId id="290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A35CDD5C-97BD-470E-A9BF-08F60FC70A1D}"/>
    <pc:docChg chg="custSel delSld modSld">
      <pc:chgData name="David Butler" userId="1d4169bac4fa5473" providerId="LiveId" clId="{A35CDD5C-97BD-470E-A9BF-08F60FC70A1D}" dt="2024-11-29T19:09:59.947" v="6" actId="1076"/>
      <pc:docMkLst>
        <pc:docMk/>
      </pc:docMkLst>
      <pc:sldChg chg="addSp delSp mod">
        <pc:chgData name="David Butler" userId="1d4169bac4fa5473" providerId="LiveId" clId="{A35CDD5C-97BD-470E-A9BF-08F60FC70A1D}" dt="2024-11-29T19:09:38.028" v="1" actId="22"/>
        <pc:sldMkLst>
          <pc:docMk/>
          <pc:sldMk cId="3817742937" sldId="270"/>
        </pc:sldMkLst>
      </pc:sldChg>
      <pc:sldChg chg="del">
        <pc:chgData name="David Butler" userId="1d4169bac4fa5473" providerId="LiveId" clId="{A35CDD5C-97BD-470E-A9BF-08F60FC70A1D}" dt="2024-11-29T19:09:42.189" v="2" actId="47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A35CDD5C-97BD-470E-A9BF-08F60FC70A1D}" dt="2024-11-29T19:09:59.947" v="6" actId="1076"/>
        <pc:sldMkLst>
          <pc:docMk/>
          <pc:sldMk cId="1324882277" sldId="280"/>
        </pc:sldMkLst>
      </pc:sldChg>
    </pc:docChg>
  </pc:docChgLst>
  <pc:docChgLst>
    <pc:chgData name="David Butler" userId="1d4169bac4fa5473" providerId="LiveId" clId="{D10A4D06-8D49-475D-A641-09C0C03A343D}"/>
    <pc:docChg chg="custSel addSld delSld modSld">
      <pc:chgData name="David Butler" userId="1d4169bac4fa5473" providerId="LiveId" clId="{D10A4D06-8D49-475D-A641-09C0C03A343D}" dt="2024-12-17T12:52:30.226" v="28" actId="47"/>
      <pc:docMkLst>
        <pc:docMk/>
      </pc:docMkLst>
      <pc:sldChg chg="addSp delSp modSp mod">
        <pc:chgData name="David Butler" userId="1d4169bac4fa5473" providerId="LiveId" clId="{D10A4D06-8D49-475D-A641-09C0C03A343D}" dt="2024-12-17T12:49:29.481" v="10" actId="26606"/>
        <pc:sldMkLst>
          <pc:docMk/>
          <pc:sldMk cId="3817742937" sldId="270"/>
        </pc:sldMkLst>
        <pc:picChg chg="add mod">
          <ac:chgData name="David Butler" userId="1d4169bac4fa5473" providerId="LiveId" clId="{D10A4D06-8D49-475D-A641-09C0C03A343D}" dt="2024-12-17T12:49:29.481" v="10" actId="26606"/>
          <ac:picMkLst>
            <pc:docMk/>
            <pc:sldMk cId="3817742937" sldId="270"/>
            <ac:picMk id="3" creationId="{5C1F1F77-4CCD-4E7F-BF86-2CF3C93DE472}"/>
          </ac:picMkLst>
        </pc:picChg>
        <pc:picChg chg="del">
          <ac:chgData name="David Butler" userId="1d4169bac4fa5473" providerId="LiveId" clId="{D10A4D06-8D49-475D-A641-09C0C03A343D}" dt="2024-12-17T12:48:51.443" v="0" actId="478"/>
          <ac:picMkLst>
            <pc:docMk/>
            <pc:sldMk cId="3817742937" sldId="270"/>
            <ac:picMk id="8" creationId="{9C9960E5-609B-00EB-E508-6FFF114A4D76}"/>
          </ac:picMkLst>
        </pc:picChg>
      </pc:sldChg>
      <pc:sldChg chg="addSp delSp mod">
        <pc:chgData name="David Butler" userId="1d4169bac4fa5473" providerId="LiveId" clId="{D10A4D06-8D49-475D-A641-09C0C03A343D}" dt="2024-12-17T12:49:42.670" v="11" actId="22"/>
        <pc:sldMkLst>
          <pc:docMk/>
          <pc:sldMk cId="1324882277" sldId="280"/>
        </pc:sldMkLst>
        <pc:picChg chg="add">
          <ac:chgData name="David Butler" userId="1d4169bac4fa5473" providerId="LiveId" clId="{D10A4D06-8D49-475D-A641-09C0C03A343D}" dt="2024-12-17T12:49:42.670" v="11" actId="22"/>
          <ac:picMkLst>
            <pc:docMk/>
            <pc:sldMk cId="1324882277" sldId="280"/>
            <ac:picMk id="3" creationId="{E07BFDC3-744C-12D7-72EE-8A393EB0BCB4}"/>
          </ac:picMkLst>
        </pc:picChg>
        <pc:picChg chg="del">
          <ac:chgData name="David Butler" userId="1d4169bac4fa5473" providerId="LiveId" clId="{D10A4D06-8D49-475D-A641-09C0C03A343D}" dt="2024-12-17T12:48:55.222" v="1" actId="478"/>
          <ac:picMkLst>
            <pc:docMk/>
            <pc:sldMk cId="1324882277" sldId="280"/>
            <ac:picMk id="4" creationId="{40A3C2BD-111F-7172-2A58-B9C03F42AEF9}"/>
          </ac:picMkLst>
        </pc:picChg>
      </pc:sldChg>
      <pc:sldChg chg="del">
        <pc:chgData name="David Butler" userId="1d4169bac4fa5473" providerId="LiveId" clId="{D10A4D06-8D49-475D-A641-09C0C03A343D}" dt="2024-12-17T12:49:03.430" v="8" actId="47"/>
        <pc:sldMkLst>
          <pc:docMk/>
          <pc:sldMk cId="1912402445" sldId="281"/>
        </pc:sldMkLst>
      </pc:sldChg>
      <pc:sldChg chg="del">
        <pc:chgData name="David Butler" userId="1d4169bac4fa5473" providerId="LiveId" clId="{D10A4D06-8D49-475D-A641-09C0C03A343D}" dt="2024-12-17T12:49:02.149" v="7" actId="47"/>
        <pc:sldMkLst>
          <pc:docMk/>
          <pc:sldMk cId="2439251345" sldId="282"/>
        </pc:sldMkLst>
      </pc:sldChg>
      <pc:sldChg chg="addSp del mod">
        <pc:chgData name="David Butler" userId="1d4169bac4fa5473" providerId="LiveId" clId="{D10A4D06-8D49-475D-A641-09C0C03A343D}" dt="2024-12-17T12:52:30.226" v="28" actId="47"/>
        <pc:sldMkLst>
          <pc:docMk/>
          <pc:sldMk cId="3039335956" sldId="283"/>
        </pc:sldMkLst>
        <pc:picChg chg="add">
          <ac:chgData name="David Butler" userId="1d4169bac4fa5473" providerId="LiveId" clId="{D10A4D06-8D49-475D-A641-09C0C03A343D}" dt="2024-12-17T12:52:07.662" v="26" actId="22"/>
          <ac:picMkLst>
            <pc:docMk/>
            <pc:sldMk cId="3039335956" sldId="283"/>
            <ac:picMk id="3" creationId="{DAB61AD9-009C-F24A-7737-017D5BC19B08}"/>
          </ac:picMkLst>
        </pc:picChg>
      </pc:sldChg>
      <pc:sldChg chg="addSp mod">
        <pc:chgData name="David Butler" userId="1d4169bac4fa5473" providerId="LiveId" clId="{D10A4D06-8D49-475D-A641-09C0C03A343D}" dt="2024-12-17T12:52:27.311" v="27" actId="22"/>
        <pc:sldMkLst>
          <pc:docMk/>
          <pc:sldMk cId="3149887639" sldId="287"/>
        </pc:sldMkLst>
        <pc:picChg chg="add">
          <ac:chgData name="David Butler" userId="1d4169bac4fa5473" providerId="LiveId" clId="{D10A4D06-8D49-475D-A641-09C0C03A343D}" dt="2024-12-17T12:52:27.311" v="27" actId="22"/>
          <ac:picMkLst>
            <pc:docMk/>
            <pc:sldMk cId="3149887639" sldId="287"/>
            <ac:picMk id="3" creationId="{2489D5FC-7833-B687-E016-4937340D7B2E}"/>
          </ac:picMkLst>
        </pc:picChg>
      </pc:sldChg>
      <pc:sldChg chg="addSp add mod">
        <pc:chgData name="David Butler" userId="1d4169bac4fa5473" providerId="LiveId" clId="{D10A4D06-8D49-475D-A641-09C0C03A343D}" dt="2024-12-17T12:49:56.747" v="12" actId="22"/>
        <pc:sldMkLst>
          <pc:docMk/>
          <pc:sldMk cId="1190777572" sldId="291"/>
        </pc:sldMkLst>
        <pc:picChg chg="add">
          <ac:chgData name="David Butler" userId="1d4169bac4fa5473" providerId="LiveId" clId="{D10A4D06-8D49-475D-A641-09C0C03A343D}" dt="2024-12-17T12:49:56.747" v="12" actId="22"/>
          <ac:picMkLst>
            <pc:docMk/>
            <pc:sldMk cId="1190777572" sldId="291"/>
            <ac:picMk id="3" creationId="{39063540-14D0-148E-AEC1-AA0ED8BAC001}"/>
          </ac:picMkLst>
        </pc:picChg>
      </pc:sldChg>
      <pc:sldChg chg="addSp modSp add mod">
        <pc:chgData name="David Butler" userId="1d4169bac4fa5473" providerId="LiveId" clId="{D10A4D06-8D49-475D-A641-09C0C03A343D}" dt="2024-12-17T12:50:35.564" v="17" actId="732"/>
        <pc:sldMkLst>
          <pc:docMk/>
          <pc:sldMk cId="1635171094" sldId="292"/>
        </pc:sldMkLst>
        <pc:picChg chg="add mod modCrop">
          <ac:chgData name="David Butler" userId="1d4169bac4fa5473" providerId="LiveId" clId="{D10A4D06-8D49-475D-A641-09C0C03A343D}" dt="2024-12-17T12:50:35.564" v="17" actId="732"/>
          <ac:picMkLst>
            <pc:docMk/>
            <pc:sldMk cId="1635171094" sldId="292"/>
            <ac:picMk id="3" creationId="{146F4724-E3C5-312F-C1AD-234EF6E4DFC1}"/>
          </ac:picMkLst>
        </pc:picChg>
      </pc:sldChg>
      <pc:sldChg chg="addSp modSp add mod">
        <pc:chgData name="David Butler" userId="1d4169bac4fa5473" providerId="LiveId" clId="{D10A4D06-8D49-475D-A641-09C0C03A343D}" dt="2024-12-17T12:50:58.420" v="23" actId="1076"/>
        <pc:sldMkLst>
          <pc:docMk/>
          <pc:sldMk cId="705830494" sldId="293"/>
        </pc:sldMkLst>
        <pc:picChg chg="add mod modCrop">
          <ac:chgData name="David Butler" userId="1d4169bac4fa5473" providerId="LiveId" clId="{D10A4D06-8D49-475D-A641-09C0C03A343D}" dt="2024-12-17T12:50:58.420" v="23" actId="1076"/>
          <ac:picMkLst>
            <pc:docMk/>
            <pc:sldMk cId="705830494" sldId="293"/>
            <ac:picMk id="3" creationId="{30A3EC47-4F58-9A9E-EC35-98F9373E2B56}"/>
          </ac:picMkLst>
        </pc:picChg>
      </pc:sldChg>
      <pc:sldChg chg="addSp add mod">
        <pc:chgData name="David Butler" userId="1d4169bac4fa5473" providerId="LiveId" clId="{D10A4D06-8D49-475D-A641-09C0C03A343D}" dt="2024-12-17T12:51:13.150" v="24" actId="22"/>
        <pc:sldMkLst>
          <pc:docMk/>
          <pc:sldMk cId="1222350726" sldId="294"/>
        </pc:sldMkLst>
        <pc:picChg chg="add">
          <ac:chgData name="David Butler" userId="1d4169bac4fa5473" providerId="LiveId" clId="{D10A4D06-8D49-475D-A641-09C0C03A343D}" dt="2024-12-17T12:51:13.150" v="24" actId="22"/>
          <ac:picMkLst>
            <pc:docMk/>
            <pc:sldMk cId="1222350726" sldId="294"/>
            <ac:picMk id="3" creationId="{52DFC094-BB30-CE2B-72A3-7581ECAC73B2}"/>
          </ac:picMkLst>
        </pc:picChg>
      </pc:sldChg>
      <pc:sldChg chg="addSp add mod">
        <pc:chgData name="David Butler" userId="1d4169bac4fa5473" providerId="LiveId" clId="{D10A4D06-8D49-475D-A641-09C0C03A343D}" dt="2024-12-17T12:51:30.249" v="25" actId="22"/>
        <pc:sldMkLst>
          <pc:docMk/>
          <pc:sldMk cId="1141873071" sldId="295"/>
        </pc:sldMkLst>
        <pc:picChg chg="add">
          <ac:chgData name="David Butler" userId="1d4169bac4fa5473" providerId="LiveId" clId="{D10A4D06-8D49-475D-A641-09C0C03A343D}" dt="2024-12-17T12:51:30.249" v="25" actId="22"/>
          <ac:picMkLst>
            <pc:docMk/>
            <pc:sldMk cId="1141873071" sldId="295"/>
            <ac:picMk id="3" creationId="{A869F30E-66B4-4AB6-EB20-FEDBE607FC64}"/>
          </ac:picMkLst>
        </pc:picChg>
      </pc:sldChg>
    </pc:docChg>
  </pc:docChgLst>
  <pc:docChgLst>
    <pc:chgData name="David Butler" userId="1d4169bac4fa5473" providerId="LiveId" clId="{44390841-8B47-40F2-8292-E80F0E926828}"/>
    <pc:docChg chg="custSel addSld modSld">
      <pc:chgData name="David Butler" userId="1d4169bac4fa5473" providerId="LiveId" clId="{44390841-8B47-40F2-8292-E80F0E926828}" dt="2024-12-06T20:19:50.177" v="30" actId="26606"/>
      <pc:docMkLst>
        <pc:docMk/>
      </pc:docMkLst>
      <pc:sldChg chg="addSp delSp modSp mod">
        <pc:chgData name="David Butler" userId="1d4169bac4fa5473" providerId="LiveId" clId="{44390841-8B47-40F2-8292-E80F0E926828}" dt="2024-12-06T20:16:46.486" v="9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44390841-8B47-40F2-8292-E80F0E926828}" dt="2024-12-06T20:17:04.311" v="12" actId="1076"/>
        <pc:sldMkLst>
          <pc:docMk/>
          <pc:sldMk cId="1324882277" sldId="280"/>
        </pc:sldMkLst>
      </pc:sldChg>
      <pc:sldChg chg="addSp modSp add mod">
        <pc:chgData name="David Butler" userId="1d4169bac4fa5473" providerId="LiveId" clId="{44390841-8B47-40F2-8292-E80F0E926828}" dt="2024-12-06T20:17:27.256" v="15" actId="1076"/>
        <pc:sldMkLst>
          <pc:docMk/>
          <pc:sldMk cId="1912402445" sldId="281"/>
        </pc:sldMkLst>
      </pc:sldChg>
      <pc:sldChg chg="addSp modSp add mod">
        <pc:chgData name="David Butler" userId="1d4169bac4fa5473" providerId="LiveId" clId="{44390841-8B47-40F2-8292-E80F0E926828}" dt="2024-12-06T20:17:49.389" v="18" actId="14100"/>
        <pc:sldMkLst>
          <pc:docMk/>
          <pc:sldMk cId="2439251345" sldId="282"/>
        </pc:sldMkLst>
      </pc:sldChg>
      <pc:sldChg chg="addSp modSp add mod">
        <pc:chgData name="David Butler" userId="1d4169bac4fa5473" providerId="LiveId" clId="{44390841-8B47-40F2-8292-E80F0E926828}" dt="2024-12-06T20:18:25.242" v="20" actId="26606"/>
        <pc:sldMkLst>
          <pc:docMk/>
          <pc:sldMk cId="3039335956" sldId="283"/>
        </pc:sldMkLst>
      </pc:sldChg>
      <pc:sldChg chg="addSp modSp add mod">
        <pc:chgData name="David Butler" userId="1d4169bac4fa5473" providerId="LiveId" clId="{44390841-8B47-40F2-8292-E80F0E926828}" dt="2024-12-06T20:19:10.317" v="22" actId="26606"/>
        <pc:sldMkLst>
          <pc:docMk/>
          <pc:sldMk cId="1704523191" sldId="284"/>
        </pc:sldMkLst>
      </pc:sldChg>
      <pc:sldChg chg="addSp modSp add mod">
        <pc:chgData name="David Butler" userId="1d4169bac4fa5473" providerId="LiveId" clId="{44390841-8B47-40F2-8292-E80F0E926828}" dt="2024-12-06T20:19:28.850" v="24" actId="26606"/>
        <pc:sldMkLst>
          <pc:docMk/>
          <pc:sldMk cId="956850298" sldId="285"/>
        </pc:sldMkLst>
      </pc:sldChg>
      <pc:sldChg chg="addSp modSp add mod">
        <pc:chgData name="David Butler" userId="1d4169bac4fa5473" providerId="LiveId" clId="{44390841-8B47-40F2-8292-E80F0E926828}" dt="2024-12-06T20:19:50.177" v="30" actId="26606"/>
        <pc:sldMkLst>
          <pc:docMk/>
          <pc:sldMk cId="2254030934" sldId="286"/>
        </pc:sldMkLst>
      </pc:sldChg>
      <pc:sldChg chg="add">
        <pc:chgData name="David Butler" userId="1d4169bac4fa5473" providerId="LiveId" clId="{44390841-8B47-40F2-8292-E80F0E926828}" dt="2024-12-06T20:19:32.185" v="25" actId="2890"/>
        <pc:sldMkLst>
          <pc:docMk/>
          <pc:sldMk cId="3149887639" sldId="287"/>
        </pc:sldMkLst>
      </pc:sldChg>
      <pc:sldChg chg="add">
        <pc:chgData name="David Butler" userId="1d4169bac4fa5473" providerId="LiveId" clId="{44390841-8B47-40F2-8292-E80F0E926828}" dt="2024-12-06T20:19:32.745" v="26" actId="2890"/>
        <pc:sldMkLst>
          <pc:docMk/>
          <pc:sldMk cId="1374528230" sldId="288"/>
        </pc:sldMkLst>
      </pc:sldChg>
      <pc:sldChg chg="add">
        <pc:chgData name="David Butler" userId="1d4169bac4fa5473" providerId="LiveId" clId="{44390841-8B47-40F2-8292-E80F0E926828}" dt="2024-12-06T20:19:33.244" v="27" actId="2890"/>
        <pc:sldMkLst>
          <pc:docMk/>
          <pc:sldMk cId="3555843338" sldId="289"/>
        </pc:sldMkLst>
      </pc:sldChg>
      <pc:sldChg chg="add">
        <pc:chgData name="David Butler" userId="1d4169bac4fa5473" providerId="LiveId" clId="{44390841-8B47-40F2-8292-E80F0E926828}" dt="2024-12-06T20:19:33.454" v="28" actId="2890"/>
        <pc:sldMkLst>
          <pc:docMk/>
          <pc:sldMk cId="1674504955" sldId="290"/>
        </pc:sldMkLst>
      </pc:sldChg>
    </pc:docChg>
  </pc:docChgLst>
  <pc:docChgLst>
    <pc:chgData name="David Butler" userId="1d4169bac4fa5473" providerId="LiveId" clId="{5AF72B57-0449-44F4-B081-9EFF3D6BA923}"/>
    <pc:docChg chg="undo custSel delSld modSld">
      <pc:chgData name="David Butler" userId="1d4169bac4fa5473" providerId="LiveId" clId="{5AF72B57-0449-44F4-B081-9EFF3D6BA923}" dt="2024-12-13T14:38:51.045" v="37" actId="47"/>
      <pc:docMkLst>
        <pc:docMk/>
      </pc:docMkLst>
      <pc:sldChg chg="addSp delSp modSp mod">
        <pc:chgData name="David Butler" userId="1d4169bac4fa5473" providerId="LiveId" clId="{5AF72B57-0449-44F4-B081-9EFF3D6BA923}" dt="2024-12-13T14:36:44.957" v="1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5AF72B57-0449-44F4-B081-9EFF3D6BA923}" dt="2024-12-13T14:37:08.384" v="17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5AF72B57-0449-44F4-B081-9EFF3D6BA923}" dt="2024-12-13T14:37:50.009" v="23" actId="1076"/>
        <pc:sldMkLst>
          <pc:docMk/>
          <pc:sldMk cId="1912402445" sldId="281"/>
        </pc:sldMkLst>
        <pc:picChg chg="add mod modCrop">
          <ac:chgData name="David Butler" userId="1d4169bac4fa5473" providerId="LiveId" clId="{5AF72B57-0449-44F4-B081-9EFF3D6BA923}" dt="2024-12-13T14:37:50.009" v="23" actId="1076"/>
          <ac:picMkLst>
            <pc:docMk/>
            <pc:sldMk cId="1912402445" sldId="281"/>
            <ac:picMk id="4" creationId="{B9AA943B-6636-CB90-BE55-3B263B9F8B47}"/>
          </ac:picMkLst>
        </pc:picChg>
      </pc:sldChg>
      <pc:sldChg chg="addSp delSp modSp mod">
        <pc:chgData name="David Butler" userId="1d4169bac4fa5473" providerId="LiveId" clId="{5AF72B57-0449-44F4-B081-9EFF3D6BA923}" dt="2024-12-13T14:38:44.663" v="34" actId="14100"/>
        <pc:sldMkLst>
          <pc:docMk/>
          <pc:sldMk cId="2439251345" sldId="282"/>
        </pc:sldMkLst>
        <pc:picChg chg="add mod modCrop">
          <ac:chgData name="David Butler" userId="1d4169bac4fa5473" providerId="LiveId" clId="{5AF72B57-0449-44F4-B081-9EFF3D6BA923}" dt="2024-12-13T14:38:14.992" v="30" actId="14100"/>
          <ac:picMkLst>
            <pc:docMk/>
            <pc:sldMk cId="2439251345" sldId="282"/>
            <ac:picMk id="4" creationId="{88F04384-37F8-651A-8DAC-9FC13FABBF2D}"/>
          </ac:picMkLst>
        </pc:picChg>
        <pc:picChg chg="add mod">
          <ac:chgData name="David Butler" userId="1d4169bac4fa5473" providerId="LiveId" clId="{5AF72B57-0449-44F4-B081-9EFF3D6BA923}" dt="2024-12-13T14:38:44.663" v="34" actId="14100"/>
          <ac:picMkLst>
            <pc:docMk/>
            <pc:sldMk cId="2439251345" sldId="282"/>
            <ac:picMk id="6" creationId="{0C0E4F27-B20A-42DE-78C4-726FA15BCF3C}"/>
          </ac:picMkLst>
        </pc:picChg>
      </pc:sldChg>
      <pc:sldChg chg="delSp mod">
        <pc:chgData name="David Butler" userId="1d4169bac4fa5473" providerId="LiveId" clId="{5AF72B57-0449-44F4-B081-9EFF3D6BA923}" dt="2024-12-13T14:38:21.953" v="31" actId="478"/>
        <pc:sldMkLst>
          <pc:docMk/>
          <pc:sldMk cId="3039335956" sldId="283"/>
        </pc:sldMkLst>
      </pc:sldChg>
      <pc:sldChg chg="del">
        <pc:chgData name="David Butler" userId="1d4169bac4fa5473" providerId="LiveId" clId="{5AF72B57-0449-44F4-B081-9EFF3D6BA923}" dt="2024-12-13T14:38:49.191" v="35" actId="47"/>
        <pc:sldMkLst>
          <pc:docMk/>
          <pc:sldMk cId="1704523191" sldId="284"/>
        </pc:sldMkLst>
      </pc:sldChg>
      <pc:sldChg chg="del">
        <pc:chgData name="David Butler" userId="1d4169bac4fa5473" providerId="LiveId" clId="{5AF72B57-0449-44F4-B081-9EFF3D6BA923}" dt="2024-12-13T14:38:50.153" v="36" actId="47"/>
        <pc:sldMkLst>
          <pc:docMk/>
          <pc:sldMk cId="956850298" sldId="285"/>
        </pc:sldMkLst>
      </pc:sldChg>
      <pc:sldChg chg="del">
        <pc:chgData name="David Butler" userId="1d4169bac4fa5473" providerId="LiveId" clId="{5AF72B57-0449-44F4-B081-9EFF3D6BA923}" dt="2024-12-13T14:38:51.045" v="37" actId="47"/>
        <pc:sldMkLst>
          <pc:docMk/>
          <pc:sldMk cId="2254030934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1F1F77-4CCD-4E7F-BF86-2CF3C93DE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96426"/>
            <a:ext cx="8178799" cy="206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D0D14-6803-E9B6-A5D6-26664482E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843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51F620-46FF-789B-0C2B-28DBA064A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04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7BFDC3-744C-12D7-72EE-8A393EB0B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8" y="1838313"/>
            <a:ext cx="8572563" cy="318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57C1A6-1D96-EB35-D721-27BD0AEC4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063540-14D0-148E-AEC1-AA0ED8BAC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20" y="2105015"/>
            <a:ext cx="8039159" cy="264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7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B3C7DD-9E3E-A9A8-C664-A043008AC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6F4724-E3C5-312F-C1AD-234EF6E4DF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42"/>
          <a:stretch/>
        </p:blipFill>
        <p:spPr>
          <a:xfrm>
            <a:off x="482600" y="1752345"/>
            <a:ext cx="8178799" cy="282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7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6AD37B-35BC-4543-6FCD-E44701B33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A3EC47-4F58-9A9E-EC35-98F9373E2B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03" r="10196"/>
          <a:stretch/>
        </p:blipFill>
        <p:spPr>
          <a:xfrm>
            <a:off x="0" y="1412776"/>
            <a:ext cx="8482152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30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71860F-C0DF-89FE-9353-B9FB2C963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DFC094-BB30-CE2B-72A3-7581ECAC7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33" y="890569"/>
            <a:ext cx="7991533" cy="507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50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EC00FC-6214-3B43-46C9-89AEADC9B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69F30E-66B4-4AB6-EB20-FEDBE607F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56" y="1485886"/>
            <a:ext cx="8582088" cy="388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873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D90CC6-0F30-50F2-B490-7C94C143A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89D5FC-7833-B687-E016-4937340D7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69" y="514328"/>
            <a:ext cx="8534462" cy="58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887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DAC83-BAD7-DA3E-A8E2-4623182E5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52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11007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2024-12-17T12:52:33Z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