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1" r:id="rId5"/>
    <p:sldId id="297" r:id="rId6"/>
    <p:sldId id="298" r:id="rId7"/>
    <p:sldId id="299" r:id="rId8"/>
    <p:sldId id="300" r:id="rId9"/>
    <p:sldId id="304" r:id="rId10"/>
    <p:sldId id="305" r:id="rId11"/>
    <p:sldId id="306" r:id="rId12"/>
    <p:sldId id="293" r:id="rId13"/>
    <p:sldId id="294" r:id="rId14"/>
    <p:sldId id="295" r:id="rId15"/>
    <p:sldId id="296" r:id="rId16"/>
    <p:sldId id="282" r:id="rId17"/>
    <p:sldId id="307" r:id="rId18"/>
    <p:sldId id="308" r:id="rId19"/>
    <p:sldId id="309" r:id="rId20"/>
    <p:sldId id="310" r:id="rId21"/>
    <p:sldId id="311" r:id="rId22"/>
    <p:sldId id="26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28F189-68B6-47EB-82CB-D1E08D55733A}" v="2" dt="2024-12-17T12:42:07.8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1D8B5C4B-24D4-438A-84D0-23B24C1A5645}"/>
    <pc:docChg chg="undo custSel addSld delSld modSld">
      <pc:chgData name="David Butler" userId="1d4169bac4fa5473" providerId="LiveId" clId="{1D8B5C4B-24D4-438A-84D0-23B24C1A5645}" dt="2024-12-13T14:26:59.781" v="51" actId="47"/>
      <pc:docMkLst>
        <pc:docMk/>
      </pc:docMkLst>
      <pc:sldChg chg="del">
        <pc:chgData name="David Butler" userId="1d4169bac4fa5473" providerId="LiveId" clId="{1D8B5C4B-24D4-438A-84D0-23B24C1A5645}" dt="2024-12-13T14:21:21.088" v="1" actId="47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1D8B5C4B-24D4-438A-84D0-23B24C1A5645}" dt="2024-12-13T14:22:03.051" v="11" actId="26606"/>
        <pc:sldMkLst>
          <pc:docMk/>
          <pc:sldMk cId="4264575198" sldId="271"/>
        </pc:sldMkLst>
      </pc:sldChg>
      <pc:sldChg chg="del">
        <pc:chgData name="David Butler" userId="1d4169bac4fa5473" providerId="LiveId" clId="{1D8B5C4B-24D4-438A-84D0-23B24C1A5645}" dt="2024-12-13T14:26:56.129" v="47" actId="47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1D8B5C4B-24D4-438A-84D0-23B24C1A5645}" dt="2024-12-13T14:25:17.398" v="31" actId="26606"/>
        <pc:sldMkLst>
          <pc:docMk/>
          <pc:sldMk cId="1209468693" sldId="286"/>
        </pc:sldMkLst>
      </pc:sldChg>
      <pc:sldChg chg="del">
        <pc:chgData name="David Butler" userId="1d4169bac4fa5473" providerId="LiveId" clId="{1D8B5C4B-24D4-438A-84D0-23B24C1A5645}" dt="2024-12-13T14:26:52.762" v="45" actId="47"/>
        <pc:sldMkLst>
          <pc:docMk/>
          <pc:sldMk cId="1081387135" sldId="287"/>
        </pc:sldMkLst>
      </pc:sldChg>
      <pc:sldChg chg="del">
        <pc:chgData name="David Butler" userId="1d4169bac4fa5473" providerId="LiveId" clId="{1D8B5C4B-24D4-438A-84D0-23B24C1A5645}" dt="2024-12-13T14:26:53.581" v="46" actId="47"/>
        <pc:sldMkLst>
          <pc:docMk/>
          <pc:sldMk cId="1900777330" sldId="288"/>
        </pc:sldMkLst>
      </pc:sldChg>
      <pc:sldChg chg="del">
        <pc:chgData name="David Butler" userId="1d4169bac4fa5473" providerId="LiveId" clId="{1D8B5C4B-24D4-438A-84D0-23B24C1A5645}" dt="2024-12-13T14:26:57.112" v="48" actId="47"/>
        <pc:sldMkLst>
          <pc:docMk/>
          <pc:sldMk cId="3124721475" sldId="289"/>
        </pc:sldMkLst>
      </pc:sldChg>
      <pc:sldChg chg="del">
        <pc:chgData name="David Butler" userId="1d4169bac4fa5473" providerId="LiveId" clId="{1D8B5C4B-24D4-438A-84D0-23B24C1A5645}" dt="2024-12-13T14:26:57.985" v="49" actId="47"/>
        <pc:sldMkLst>
          <pc:docMk/>
          <pc:sldMk cId="1614396348" sldId="290"/>
        </pc:sldMkLst>
      </pc:sldChg>
      <pc:sldChg chg="del">
        <pc:chgData name="David Butler" userId="1d4169bac4fa5473" providerId="LiveId" clId="{1D8B5C4B-24D4-438A-84D0-23B24C1A5645}" dt="2024-12-13T14:26:58.917" v="50" actId="47"/>
        <pc:sldMkLst>
          <pc:docMk/>
          <pc:sldMk cId="1182617758" sldId="291"/>
        </pc:sldMkLst>
      </pc:sldChg>
      <pc:sldChg chg="del">
        <pc:chgData name="David Butler" userId="1d4169bac4fa5473" providerId="LiveId" clId="{1D8B5C4B-24D4-438A-84D0-23B24C1A5645}" dt="2024-12-13T14:26:59.781" v="51" actId="47"/>
        <pc:sldMkLst>
          <pc:docMk/>
          <pc:sldMk cId="2672994455" sldId="292"/>
        </pc:sldMkLst>
      </pc:sldChg>
      <pc:sldChg chg="addSp modSp add mod">
        <pc:chgData name="David Butler" userId="1d4169bac4fa5473" providerId="LiveId" clId="{1D8B5C4B-24D4-438A-84D0-23B24C1A5645}" dt="2024-12-13T14:22:22.409" v="13" actId="26606"/>
        <pc:sldMkLst>
          <pc:docMk/>
          <pc:sldMk cId="548715438" sldId="297"/>
        </pc:sldMkLst>
      </pc:sldChg>
      <pc:sldChg chg="addSp modSp add mod">
        <pc:chgData name="David Butler" userId="1d4169bac4fa5473" providerId="LiveId" clId="{1D8B5C4B-24D4-438A-84D0-23B24C1A5645}" dt="2024-12-13T14:22:45.060" v="15" actId="26606"/>
        <pc:sldMkLst>
          <pc:docMk/>
          <pc:sldMk cId="742692902" sldId="298"/>
        </pc:sldMkLst>
      </pc:sldChg>
      <pc:sldChg chg="addSp modSp add mod">
        <pc:chgData name="David Butler" userId="1d4169bac4fa5473" providerId="LiveId" clId="{1D8B5C4B-24D4-438A-84D0-23B24C1A5645}" dt="2024-12-13T14:23:01.893" v="17" actId="26606"/>
        <pc:sldMkLst>
          <pc:docMk/>
          <pc:sldMk cId="3478840834" sldId="299"/>
        </pc:sldMkLst>
      </pc:sldChg>
      <pc:sldChg chg="addSp modSp add mod">
        <pc:chgData name="David Butler" userId="1d4169bac4fa5473" providerId="LiveId" clId="{1D8B5C4B-24D4-438A-84D0-23B24C1A5645}" dt="2024-12-13T14:23:20.101" v="19" actId="26606"/>
        <pc:sldMkLst>
          <pc:docMk/>
          <pc:sldMk cId="2501175071" sldId="300"/>
        </pc:sldMkLst>
      </pc:sldChg>
      <pc:sldChg chg="addSp add mod">
        <pc:chgData name="David Butler" userId="1d4169bac4fa5473" providerId="LiveId" clId="{1D8B5C4B-24D4-438A-84D0-23B24C1A5645}" dt="2024-12-13T14:24:27.518" v="20" actId="22"/>
        <pc:sldMkLst>
          <pc:docMk/>
          <pc:sldMk cId="3169554593" sldId="301"/>
        </pc:sldMkLst>
      </pc:sldChg>
      <pc:sldChg chg="addSp modSp add mod">
        <pc:chgData name="David Butler" userId="1d4169bac4fa5473" providerId="LiveId" clId="{1D8B5C4B-24D4-438A-84D0-23B24C1A5645}" dt="2024-12-13T14:24:49.482" v="23" actId="1076"/>
        <pc:sldMkLst>
          <pc:docMk/>
          <pc:sldMk cId="1685854471" sldId="302"/>
        </pc:sldMkLst>
      </pc:sldChg>
      <pc:sldChg chg="addSp modSp add mod">
        <pc:chgData name="David Butler" userId="1d4169bac4fa5473" providerId="LiveId" clId="{1D8B5C4B-24D4-438A-84D0-23B24C1A5645}" dt="2024-12-13T14:26:06.212" v="35"/>
        <pc:sldMkLst>
          <pc:docMk/>
          <pc:sldMk cId="1927497550" sldId="303"/>
        </pc:sldMkLst>
      </pc:sldChg>
      <pc:sldChg chg="add">
        <pc:chgData name="David Butler" userId="1d4169bac4fa5473" providerId="LiveId" clId="{1D8B5C4B-24D4-438A-84D0-23B24C1A5645}" dt="2024-12-13T14:24:59.581" v="27" actId="2890"/>
        <pc:sldMkLst>
          <pc:docMk/>
          <pc:sldMk cId="992714844" sldId="304"/>
        </pc:sldMkLst>
      </pc:sldChg>
      <pc:sldChg chg="add">
        <pc:chgData name="David Butler" userId="1d4169bac4fa5473" providerId="LiveId" clId="{1D8B5C4B-24D4-438A-84D0-23B24C1A5645}" dt="2024-12-13T14:24:59.844" v="28" actId="2890"/>
        <pc:sldMkLst>
          <pc:docMk/>
          <pc:sldMk cId="1180390871" sldId="305"/>
        </pc:sldMkLst>
      </pc:sldChg>
      <pc:sldChg chg="add">
        <pc:chgData name="David Butler" userId="1d4169bac4fa5473" providerId="LiveId" clId="{1D8B5C4B-24D4-438A-84D0-23B24C1A5645}" dt="2024-12-13T14:25:00.059" v="29" actId="2890"/>
        <pc:sldMkLst>
          <pc:docMk/>
          <pc:sldMk cId="2262249205" sldId="306"/>
        </pc:sldMkLst>
      </pc:sldChg>
      <pc:sldChg chg="modSp add mod">
        <pc:chgData name="David Butler" userId="1d4169bac4fa5473" providerId="LiveId" clId="{1D8B5C4B-24D4-438A-84D0-23B24C1A5645}" dt="2024-12-13T14:26:46.900" v="44" actId="1076"/>
        <pc:sldMkLst>
          <pc:docMk/>
          <pc:sldMk cId="1031917002" sldId="307"/>
        </pc:sldMkLst>
      </pc:sldChg>
    </pc:docChg>
  </pc:docChgLst>
  <pc:docChgLst>
    <pc:chgData name="David Butler" userId="1d4169bac4fa5473" providerId="LiveId" clId="{0A28F189-68B6-47EB-82CB-D1E08D55733A}"/>
    <pc:docChg chg="custSel addSld delSld modSld">
      <pc:chgData name="David Butler" userId="1d4169bac4fa5473" providerId="LiveId" clId="{0A28F189-68B6-47EB-82CB-D1E08D55733A}" dt="2024-12-17T12:47:52.285" v="68" actId="26606"/>
      <pc:docMkLst>
        <pc:docMk/>
      </pc:docMkLst>
      <pc:sldChg chg="addSp delSp modSp mod">
        <pc:chgData name="David Butler" userId="1d4169bac4fa5473" providerId="LiveId" clId="{0A28F189-68B6-47EB-82CB-D1E08D55733A}" dt="2024-12-17T12:41:00.652" v="12" actId="164"/>
        <pc:sldMkLst>
          <pc:docMk/>
          <pc:sldMk cId="4264575198" sldId="271"/>
        </pc:sldMkLst>
        <pc:spChg chg="add mod">
          <ac:chgData name="David Butler" userId="1d4169bac4fa5473" providerId="LiveId" clId="{0A28F189-68B6-47EB-82CB-D1E08D55733A}" dt="2024-12-17T12:41:00.652" v="12" actId="164"/>
          <ac:spMkLst>
            <pc:docMk/>
            <pc:sldMk cId="4264575198" sldId="271"/>
            <ac:spMk id="4" creationId="{21E7AFC1-E44F-3AE8-B88C-765C24D44AA5}"/>
          </ac:spMkLst>
        </pc:spChg>
        <pc:grpChg chg="add mod">
          <ac:chgData name="David Butler" userId="1d4169bac4fa5473" providerId="LiveId" clId="{0A28F189-68B6-47EB-82CB-D1E08D55733A}" dt="2024-12-17T12:41:00.652" v="12" actId="164"/>
          <ac:grpSpMkLst>
            <pc:docMk/>
            <pc:sldMk cId="4264575198" sldId="271"/>
            <ac:grpSpMk id="5" creationId="{211E705E-1D69-CF59-7C27-11FD6A91297C}"/>
          </ac:grpSpMkLst>
        </pc:grpChg>
        <pc:picChg chg="add mod">
          <ac:chgData name="David Butler" userId="1d4169bac4fa5473" providerId="LiveId" clId="{0A28F189-68B6-47EB-82CB-D1E08D55733A}" dt="2024-12-17T12:41:00.652" v="12" actId="164"/>
          <ac:picMkLst>
            <pc:docMk/>
            <pc:sldMk cId="4264575198" sldId="271"/>
            <ac:picMk id="3" creationId="{D4A46D28-55AA-EBBE-DB38-B441C9E45148}"/>
          </ac:picMkLst>
        </pc:picChg>
        <pc:picChg chg="del">
          <ac:chgData name="David Butler" userId="1d4169bac4fa5473" providerId="LiveId" clId="{0A28F189-68B6-47EB-82CB-D1E08D55733A}" dt="2024-12-17T12:39:48.110" v="0" actId="478"/>
          <ac:picMkLst>
            <pc:docMk/>
            <pc:sldMk cId="4264575198" sldId="271"/>
            <ac:picMk id="6" creationId="{3492EB81-D966-8574-812E-3EB2127D47E7}"/>
          </ac:picMkLst>
        </pc:picChg>
      </pc:sldChg>
      <pc:sldChg chg="addSp modSp mod">
        <pc:chgData name="David Butler" userId="1d4169bac4fa5473" providerId="LiveId" clId="{0A28F189-68B6-47EB-82CB-D1E08D55733A}" dt="2024-12-17T12:46:11.563" v="56" actId="26606"/>
        <pc:sldMkLst>
          <pc:docMk/>
          <pc:sldMk cId="4048640387" sldId="282"/>
        </pc:sldMkLst>
        <pc:picChg chg="add mod">
          <ac:chgData name="David Butler" userId="1d4169bac4fa5473" providerId="LiveId" clId="{0A28F189-68B6-47EB-82CB-D1E08D55733A}" dt="2024-12-17T12:46:11.563" v="56" actId="26606"/>
          <ac:picMkLst>
            <pc:docMk/>
            <pc:sldMk cId="4048640387" sldId="282"/>
            <ac:picMk id="3" creationId="{F24C54C0-1A1C-6870-E81C-7A43E925A500}"/>
          </ac:picMkLst>
        </pc:picChg>
      </pc:sldChg>
      <pc:sldChg chg="del">
        <pc:chgData name="David Butler" userId="1d4169bac4fa5473" providerId="LiveId" clId="{0A28F189-68B6-47EB-82CB-D1E08D55733A}" dt="2024-12-17T12:42:31.314" v="30" actId="47"/>
        <pc:sldMkLst>
          <pc:docMk/>
          <pc:sldMk cId="1209468693" sldId="286"/>
        </pc:sldMkLst>
      </pc:sldChg>
      <pc:sldChg chg="addSp delSp modSp mod setBg">
        <pc:chgData name="David Butler" userId="1d4169bac4fa5473" providerId="LiveId" clId="{0A28F189-68B6-47EB-82CB-D1E08D55733A}" dt="2024-12-17T12:44:54.023" v="48" actId="26606"/>
        <pc:sldMkLst>
          <pc:docMk/>
          <pc:sldMk cId="1416398947" sldId="293"/>
        </pc:sldMkLst>
        <pc:picChg chg="add del mod">
          <ac:chgData name="David Butler" userId="1d4169bac4fa5473" providerId="LiveId" clId="{0A28F189-68B6-47EB-82CB-D1E08D55733A}" dt="2024-12-17T12:44:51.954" v="46" actId="478"/>
          <ac:picMkLst>
            <pc:docMk/>
            <pc:sldMk cId="1416398947" sldId="293"/>
            <ac:picMk id="3" creationId="{90FB7C00-72D3-C021-AE1C-BF52DC23B8EF}"/>
          </ac:picMkLst>
        </pc:picChg>
        <pc:picChg chg="add mod">
          <ac:chgData name="David Butler" userId="1d4169bac4fa5473" providerId="LiveId" clId="{0A28F189-68B6-47EB-82CB-D1E08D55733A}" dt="2024-12-17T12:44:54.023" v="48" actId="26606"/>
          <ac:picMkLst>
            <pc:docMk/>
            <pc:sldMk cId="1416398947" sldId="293"/>
            <ac:picMk id="5" creationId="{E2334259-C5A4-4F40-36C3-F91DB8C861C1}"/>
          </ac:picMkLst>
        </pc:picChg>
      </pc:sldChg>
      <pc:sldChg chg="addSp modSp mod setBg">
        <pc:chgData name="David Butler" userId="1d4169bac4fa5473" providerId="LiveId" clId="{0A28F189-68B6-47EB-82CB-D1E08D55733A}" dt="2024-12-17T12:45:14.012" v="50" actId="26606"/>
        <pc:sldMkLst>
          <pc:docMk/>
          <pc:sldMk cId="734411689" sldId="294"/>
        </pc:sldMkLst>
        <pc:picChg chg="add mod">
          <ac:chgData name="David Butler" userId="1d4169bac4fa5473" providerId="LiveId" clId="{0A28F189-68B6-47EB-82CB-D1E08D55733A}" dt="2024-12-17T12:45:14.012" v="50" actId="26606"/>
          <ac:picMkLst>
            <pc:docMk/>
            <pc:sldMk cId="734411689" sldId="294"/>
            <ac:picMk id="3" creationId="{C82ECF99-9B0B-1A2C-7DE6-1A791F7713C4}"/>
          </ac:picMkLst>
        </pc:picChg>
      </pc:sldChg>
      <pc:sldChg chg="addSp modSp mod setBg">
        <pc:chgData name="David Butler" userId="1d4169bac4fa5473" providerId="LiveId" clId="{0A28F189-68B6-47EB-82CB-D1E08D55733A}" dt="2024-12-17T12:45:36.835" v="52" actId="26606"/>
        <pc:sldMkLst>
          <pc:docMk/>
          <pc:sldMk cId="3748406424" sldId="295"/>
        </pc:sldMkLst>
        <pc:picChg chg="add mod">
          <ac:chgData name="David Butler" userId="1d4169bac4fa5473" providerId="LiveId" clId="{0A28F189-68B6-47EB-82CB-D1E08D55733A}" dt="2024-12-17T12:45:36.835" v="52" actId="26606"/>
          <ac:picMkLst>
            <pc:docMk/>
            <pc:sldMk cId="3748406424" sldId="295"/>
            <ac:picMk id="3" creationId="{757EF731-2C3C-5C36-E9F3-A96DFE2E0C14}"/>
          </ac:picMkLst>
        </pc:picChg>
      </pc:sldChg>
      <pc:sldChg chg="addSp modSp mod setBg">
        <pc:chgData name="David Butler" userId="1d4169bac4fa5473" providerId="LiveId" clId="{0A28F189-68B6-47EB-82CB-D1E08D55733A}" dt="2024-12-17T12:45:52.197" v="54" actId="26606"/>
        <pc:sldMkLst>
          <pc:docMk/>
          <pc:sldMk cId="2438631631" sldId="296"/>
        </pc:sldMkLst>
        <pc:picChg chg="add mod">
          <ac:chgData name="David Butler" userId="1d4169bac4fa5473" providerId="LiveId" clId="{0A28F189-68B6-47EB-82CB-D1E08D55733A}" dt="2024-12-17T12:45:52.197" v="54" actId="26606"/>
          <ac:picMkLst>
            <pc:docMk/>
            <pc:sldMk cId="2438631631" sldId="296"/>
            <ac:picMk id="3" creationId="{DEA38C2B-F20A-F48F-22FF-8C69D4CA31C5}"/>
          </ac:picMkLst>
        </pc:picChg>
      </pc:sldChg>
      <pc:sldChg chg="addSp delSp modSp mod">
        <pc:chgData name="David Butler" userId="1d4169bac4fa5473" providerId="LiveId" clId="{0A28F189-68B6-47EB-82CB-D1E08D55733A}" dt="2024-12-17T12:42:07.876" v="25" actId="164"/>
        <pc:sldMkLst>
          <pc:docMk/>
          <pc:sldMk cId="548715438" sldId="297"/>
        </pc:sldMkLst>
        <pc:spChg chg="add mod">
          <ac:chgData name="David Butler" userId="1d4169bac4fa5473" providerId="LiveId" clId="{0A28F189-68B6-47EB-82CB-D1E08D55733A}" dt="2024-12-17T12:42:07.876" v="25" actId="164"/>
          <ac:spMkLst>
            <pc:docMk/>
            <pc:sldMk cId="548715438" sldId="297"/>
            <ac:spMk id="7" creationId="{8A727805-8D94-938A-1A68-3637F91C2AE8}"/>
          </ac:spMkLst>
        </pc:spChg>
        <pc:grpChg chg="add mod">
          <ac:chgData name="David Butler" userId="1d4169bac4fa5473" providerId="LiveId" clId="{0A28F189-68B6-47EB-82CB-D1E08D55733A}" dt="2024-12-17T12:42:07.876" v="25" actId="164"/>
          <ac:grpSpMkLst>
            <pc:docMk/>
            <pc:sldMk cId="548715438" sldId="297"/>
            <ac:grpSpMk id="8" creationId="{6C443094-8A01-E797-D7B6-D09AB1B62657}"/>
          </ac:grpSpMkLst>
        </pc:grpChg>
        <pc:picChg chg="del">
          <ac:chgData name="David Butler" userId="1d4169bac4fa5473" providerId="LiveId" clId="{0A28F189-68B6-47EB-82CB-D1E08D55733A}" dt="2024-12-17T12:39:51.344" v="1" actId="478"/>
          <ac:picMkLst>
            <pc:docMk/>
            <pc:sldMk cId="548715438" sldId="297"/>
            <ac:picMk id="3" creationId="{3EB81111-33D5-29DC-80DD-D3923191A49D}"/>
          </ac:picMkLst>
        </pc:picChg>
        <pc:picChg chg="add mod">
          <ac:chgData name="David Butler" userId="1d4169bac4fa5473" providerId="LiveId" clId="{0A28F189-68B6-47EB-82CB-D1E08D55733A}" dt="2024-12-17T12:42:07.876" v="25" actId="164"/>
          <ac:picMkLst>
            <pc:docMk/>
            <pc:sldMk cId="548715438" sldId="297"/>
            <ac:picMk id="4" creationId="{2CB8478E-11C9-3A62-4271-C5C6AE7C3A5A}"/>
          </ac:picMkLst>
        </pc:picChg>
        <pc:picChg chg="add mod">
          <ac:chgData name="David Butler" userId="1d4169bac4fa5473" providerId="LiveId" clId="{0A28F189-68B6-47EB-82CB-D1E08D55733A}" dt="2024-12-17T12:42:07.876" v="25" actId="164"/>
          <ac:picMkLst>
            <pc:docMk/>
            <pc:sldMk cId="548715438" sldId="297"/>
            <ac:picMk id="6" creationId="{B6E9EDB9-2B6C-E83E-EFE5-37174E393CA7}"/>
          </ac:picMkLst>
        </pc:picChg>
      </pc:sldChg>
      <pc:sldChg chg="addSp delSp modSp mod">
        <pc:chgData name="David Butler" userId="1d4169bac4fa5473" providerId="LiveId" clId="{0A28F189-68B6-47EB-82CB-D1E08D55733A}" dt="2024-12-17T12:42:53.087" v="34" actId="26606"/>
        <pc:sldMkLst>
          <pc:docMk/>
          <pc:sldMk cId="742692902" sldId="298"/>
        </pc:sldMkLst>
        <pc:picChg chg="del mod">
          <ac:chgData name="David Butler" userId="1d4169bac4fa5473" providerId="LiveId" clId="{0A28F189-68B6-47EB-82CB-D1E08D55733A}" dt="2024-12-17T12:39:53.059" v="3" actId="478"/>
          <ac:picMkLst>
            <pc:docMk/>
            <pc:sldMk cId="742692902" sldId="298"/>
            <ac:picMk id="3" creationId="{C605D521-4A40-2328-8F85-0DBDA8FBB673}"/>
          </ac:picMkLst>
        </pc:picChg>
        <pc:picChg chg="add mod">
          <ac:chgData name="David Butler" userId="1d4169bac4fa5473" providerId="LiveId" clId="{0A28F189-68B6-47EB-82CB-D1E08D55733A}" dt="2024-12-17T12:42:53.087" v="34" actId="26606"/>
          <ac:picMkLst>
            <pc:docMk/>
            <pc:sldMk cId="742692902" sldId="298"/>
            <ac:picMk id="4" creationId="{31C4B545-0F5F-074A-B4C8-3E8D3FD990A2}"/>
          </ac:picMkLst>
        </pc:picChg>
      </pc:sldChg>
      <pc:sldChg chg="addSp delSp modSp mod">
        <pc:chgData name="David Butler" userId="1d4169bac4fa5473" providerId="LiveId" clId="{0A28F189-68B6-47EB-82CB-D1E08D55733A}" dt="2024-12-17T12:43:07.134" v="36" actId="26606"/>
        <pc:sldMkLst>
          <pc:docMk/>
          <pc:sldMk cId="3478840834" sldId="299"/>
        </pc:sldMkLst>
        <pc:picChg chg="del">
          <ac:chgData name="David Butler" userId="1d4169bac4fa5473" providerId="LiveId" clId="{0A28F189-68B6-47EB-82CB-D1E08D55733A}" dt="2024-12-17T12:42:24.467" v="26" actId="478"/>
          <ac:picMkLst>
            <pc:docMk/>
            <pc:sldMk cId="3478840834" sldId="299"/>
            <ac:picMk id="3" creationId="{1FFBF949-E8E6-F6FC-EE68-053CF1D75A12}"/>
          </ac:picMkLst>
        </pc:picChg>
        <pc:picChg chg="add mod">
          <ac:chgData name="David Butler" userId="1d4169bac4fa5473" providerId="LiveId" clId="{0A28F189-68B6-47EB-82CB-D1E08D55733A}" dt="2024-12-17T12:43:07.134" v="36" actId="26606"/>
          <ac:picMkLst>
            <pc:docMk/>
            <pc:sldMk cId="3478840834" sldId="299"/>
            <ac:picMk id="4" creationId="{188A4E4F-9C1B-A7DA-2F31-5FE412294530}"/>
          </ac:picMkLst>
        </pc:picChg>
      </pc:sldChg>
      <pc:sldChg chg="addSp delSp modSp mod">
        <pc:chgData name="David Butler" userId="1d4169bac4fa5473" providerId="LiveId" clId="{0A28F189-68B6-47EB-82CB-D1E08D55733A}" dt="2024-12-17T12:43:22.511" v="38" actId="26606"/>
        <pc:sldMkLst>
          <pc:docMk/>
          <pc:sldMk cId="2501175071" sldId="300"/>
        </pc:sldMkLst>
        <pc:picChg chg="del">
          <ac:chgData name="David Butler" userId="1d4169bac4fa5473" providerId="LiveId" clId="{0A28F189-68B6-47EB-82CB-D1E08D55733A}" dt="2024-12-17T12:42:26.903" v="27" actId="478"/>
          <ac:picMkLst>
            <pc:docMk/>
            <pc:sldMk cId="2501175071" sldId="300"/>
            <ac:picMk id="3" creationId="{922D9352-C450-C8EC-2C61-9AF9FAA49A96}"/>
          </ac:picMkLst>
        </pc:picChg>
        <pc:picChg chg="add mod">
          <ac:chgData name="David Butler" userId="1d4169bac4fa5473" providerId="LiveId" clId="{0A28F189-68B6-47EB-82CB-D1E08D55733A}" dt="2024-12-17T12:43:22.511" v="38" actId="26606"/>
          <ac:picMkLst>
            <pc:docMk/>
            <pc:sldMk cId="2501175071" sldId="300"/>
            <ac:picMk id="4" creationId="{7ED53D4D-6077-CD07-20B8-F7731656FAD2}"/>
          </ac:picMkLst>
        </pc:picChg>
      </pc:sldChg>
      <pc:sldChg chg="del">
        <pc:chgData name="David Butler" userId="1d4169bac4fa5473" providerId="LiveId" clId="{0A28F189-68B6-47EB-82CB-D1E08D55733A}" dt="2024-12-17T12:42:30.237" v="28" actId="47"/>
        <pc:sldMkLst>
          <pc:docMk/>
          <pc:sldMk cId="3169554593" sldId="301"/>
        </pc:sldMkLst>
      </pc:sldChg>
      <pc:sldChg chg="del">
        <pc:chgData name="David Butler" userId="1d4169bac4fa5473" providerId="LiveId" clId="{0A28F189-68B6-47EB-82CB-D1E08D55733A}" dt="2024-12-17T12:42:30.811" v="29" actId="47"/>
        <pc:sldMkLst>
          <pc:docMk/>
          <pc:sldMk cId="1685854471" sldId="302"/>
        </pc:sldMkLst>
      </pc:sldChg>
      <pc:sldChg chg="del">
        <pc:chgData name="David Butler" userId="1d4169bac4fa5473" providerId="LiveId" clId="{0A28F189-68B6-47EB-82CB-D1E08D55733A}" dt="2024-12-17T12:42:31.915" v="31" actId="47"/>
        <pc:sldMkLst>
          <pc:docMk/>
          <pc:sldMk cId="1927497550" sldId="303"/>
        </pc:sldMkLst>
      </pc:sldChg>
      <pc:sldChg chg="addSp modSp mod">
        <pc:chgData name="David Butler" userId="1d4169bac4fa5473" providerId="LiveId" clId="{0A28F189-68B6-47EB-82CB-D1E08D55733A}" dt="2024-12-17T12:43:37.041" v="40" actId="26606"/>
        <pc:sldMkLst>
          <pc:docMk/>
          <pc:sldMk cId="992714844" sldId="304"/>
        </pc:sldMkLst>
        <pc:picChg chg="add mod">
          <ac:chgData name="David Butler" userId="1d4169bac4fa5473" providerId="LiveId" clId="{0A28F189-68B6-47EB-82CB-D1E08D55733A}" dt="2024-12-17T12:43:37.041" v="40" actId="26606"/>
          <ac:picMkLst>
            <pc:docMk/>
            <pc:sldMk cId="992714844" sldId="304"/>
            <ac:picMk id="3" creationId="{18F4328B-6D13-54DF-1550-A50126572312}"/>
          </ac:picMkLst>
        </pc:picChg>
      </pc:sldChg>
      <pc:sldChg chg="addSp modSp mod">
        <pc:chgData name="David Butler" userId="1d4169bac4fa5473" providerId="LiveId" clId="{0A28F189-68B6-47EB-82CB-D1E08D55733A}" dt="2024-12-17T12:43:52.091" v="42" actId="26606"/>
        <pc:sldMkLst>
          <pc:docMk/>
          <pc:sldMk cId="1180390871" sldId="305"/>
        </pc:sldMkLst>
        <pc:picChg chg="add mod">
          <ac:chgData name="David Butler" userId="1d4169bac4fa5473" providerId="LiveId" clId="{0A28F189-68B6-47EB-82CB-D1E08D55733A}" dt="2024-12-17T12:43:52.091" v="42" actId="26606"/>
          <ac:picMkLst>
            <pc:docMk/>
            <pc:sldMk cId="1180390871" sldId="305"/>
            <ac:picMk id="3" creationId="{2A7F27D3-6D46-CE2D-63E8-09113D5EAB34}"/>
          </ac:picMkLst>
        </pc:picChg>
      </pc:sldChg>
      <pc:sldChg chg="addSp mod">
        <pc:chgData name="David Butler" userId="1d4169bac4fa5473" providerId="LiveId" clId="{0A28F189-68B6-47EB-82CB-D1E08D55733A}" dt="2024-12-17T12:44:06.784" v="43" actId="22"/>
        <pc:sldMkLst>
          <pc:docMk/>
          <pc:sldMk cId="2262249205" sldId="306"/>
        </pc:sldMkLst>
        <pc:picChg chg="add">
          <ac:chgData name="David Butler" userId="1d4169bac4fa5473" providerId="LiveId" clId="{0A28F189-68B6-47EB-82CB-D1E08D55733A}" dt="2024-12-17T12:44:06.784" v="43" actId="22"/>
          <ac:picMkLst>
            <pc:docMk/>
            <pc:sldMk cId="2262249205" sldId="306"/>
            <ac:picMk id="3" creationId="{60CF0601-A0C9-CF5C-0852-707E88DA7B7E}"/>
          </ac:picMkLst>
        </pc:picChg>
      </pc:sldChg>
      <pc:sldChg chg="del">
        <pc:chgData name="David Butler" userId="1d4169bac4fa5473" providerId="LiveId" clId="{0A28F189-68B6-47EB-82CB-D1E08D55733A}" dt="2024-12-17T12:42:32.591" v="32" actId="47"/>
        <pc:sldMkLst>
          <pc:docMk/>
          <pc:sldMk cId="1031917002" sldId="307"/>
        </pc:sldMkLst>
      </pc:sldChg>
      <pc:sldChg chg="addSp new mod">
        <pc:chgData name="David Butler" userId="1d4169bac4fa5473" providerId="LiveId" clId="{0A28F189-68B6-47EB-82CB-D1E08D55733A}" dt="2024-12-17T12:46:31.794" v="62" actId="22"/>
        <pc:sldMkLst>
          <pc:docMk/>
          <pc:sldMk cId="3601014984" sldId="307"/>
        </pc:sldMkLst>
        <pc:picChg chg="add">
          <ac:chgData name="David Butler" userId="1d4169bac4fa5473" providerId="LiveId" clId="{0A28F189-68B6-47EB-82CB-D1E08D55733A}" dt="2024-12-17T12:46:31.794" v="62" actId="22"/>
          <ac:picMkLst>
            <pc:docMk/>
            <pc:sldMk cId="3601014984" sldId="307"/>
            <ac:picMk id="3" creationId="{0E2B228A-094D-2919-34E3-39B3F482358D}"/>
          </ac:picMkLst>
        </pc:picChg>
      </pc:sldChg>
      <pc:sldChg chg="addSp add mod">
        <pc:chgData name="David Butler" userId="1d4169bac4fa5473" providerId="LiveId" clId="{0A28F189-68B6-47EB-82CB-D1E08D55733A}" dt="2024-12-17T12:46:54.886" v="63" actId="22"/>
        <pc:sldMkLst>
          <pc:docMk/>
          <pc:sldMk cId="1619317246" sldId="308"/>
        </pc:sldMkLst>
        <pc:picChg chg="add">
          <ac:chgData name="David Butler" userId="1d4169bac4fa5473" providerId="LiveId" clId="{0A28F189-68B6-47EB-82CB-D1E08D55733A}" dt="2024-12-17T12:46:54.886" v="63" actId="22"/>
          <ac:picMkLst>
            <pc:docMk/>
            <pc:sldMk cId="1619317246" sldId="308"/>
            <ac:picMk id="3" creationId="{23338FD9-788E-8655-40DE-FE02674CEA73}"/>
          </ac:picMkLst>
        </pc:picChg>
      </pc:sldChg>
      <pc:sldChg chg="addSp modSp add mod setBg">
        <pc:chgData name="David Butler" userId="1d4169bac4fa5473" providerId="LiveId" clId="{0A28F189-68B6-47EB-82CB-D1E08D55733A}" dt="2024-12-17T12:47:12.052" v="65" actId="26606"/>
        <pc:sldMkLst>
          <pc:docMk/>
          <pc:sldMk cId="328041479" sldId="309"/>
        </pc:sldMkLst>
        <pc:picChg chg="add mod">
          <ac:chgData name="David Butler" userId="1d4169bac4fa5473" providerId="LiveId" clId="{0A28F189-68B6-47EB-82CB-D1E08D55733A}" dt="2024-12-17T12:47:12.052" v="65" actId="26606"/>
          <ac:picMkLst>
            <pc:docMk/>
            <pc:sldMk cId="328041479" sldId="309"/>
            <ac:picMk id="3" creationId="{67BBD99C-E96B-2A5A-6193-76A29ED80388}"/>
          </ac:picMkLst>
        </pc:picChg>
      </pc:sldChg>
      <pc:sldChg chg="addSp add mod">
        <pc:chgData name="David Butler" userId="1d4169bac4fa5473" providerId="LiveId" clId="{0A28F189-68B6-47EB-82CB-D1E08D55733A}" dt="2024-12-17T12:47:31.577" v="66" actId="22"/>
        <pc:sldMkLst>
          <pc:docMk/>
          <pc:sldMk cId="1792973668" sldId="310"/>
        </pc:sldMkLst>
        <pc:picChg chg="add">
          <ac:chgData name="David Butler" userId="1d4169bac4fa5473" providerId="LiveId" clId="{0A28F189-68B6-47EB-82CB-D1E08D55733A}" dt="2024-12-17T12:47:31.577" v="66" actId="22"/>
          <ac:picMkLst>
            <pc:docMk/>
            <pc:sldMk cId="1792973668" sldId="310"/>
            <ac:picMk id="3" creationId="{D8437888-7DEC-EC58-BFFD-C14DC91247EA}"/>
          </ac:picMkLst>
        </pc:picChg>
      </pc:sldChg>
      <pc:sldChg chg="addSp modSp add mod setBg">
        <pc:chgData name="David Butler" userId="1d4169bac4fa5473" providerId="LiveId" clId="{0A28F189-68B6-47EB-82CB-D1E08D55733A}" dt="2024-12-17T12:47:52.285" v="68" actId="26606"/>
        <pc:sldMkLst>
          <pc:docMk/>
          <pc:sldMk cId="3888136571" sldId="311"/>
        </pc:sldMkLst>
        <pc:picChg chg="add mod">
          <ac:chgData name="David Butler" userId="1d4169bac4fa5473" providerId="LiveId" clId="{0A28F189-68B6-47EB-82CB-D1E08D55733A}" dt="2024-12-17T12:47:52.285" v="68" actId="26606"/>
          <ac:picMkLst>
            <pc:docMk/>
            <pc:sldMk cId="3888136571" sldId="311"/>
            <ac:picMk id="3" creationId="{D9304E44-9C2E-8EB1-9DD1-B1980CD177C4}"/>
          </ac:picMkLst>
        </pc:picChg>
      </pc:sldChg>
    </pc:docChg>
  </pc:docChgLst>
  <pc:docChgLst>
    <pc:chgData name="David Butler" userId="1d4169bac4fa5473" providerId="LiveId" clId="{65418431-2AA5-4B72-9398-F99153D1032D}"/>
    <pc:docChg chg="undo custSel modSld">
      <pc:chgData name="David Butler" userId="1d4169bac4fa5473" providerId="LiveId" clId="{65418431-2AA5-4B72-9398-F99153D1032D}" dt="2024-11-24T20:04:34.233" v="24" actId="26606"/>
      <pc:docMkLst>
        <pc:docMk/>
      </pc:docMkLst>
      <pc:sldChg chg="addSp delSp modSp mod">
        <pc:chgData name="David Butler" userId="1d4169bac4fa5473" providerId="LiveId" clId="{65418431-2AA5-4B72-9398-F99153D1032D}" dt="2024-11-24T20:01:18.241" v="4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65418431-2AA5-4B72-9398-F99153D1032D}" dt="2024-11-24T20:01:44.553" v="9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65418431-2AA5-4B72-9398-F99153D1032D}" dt="2024-11-24T20:02:20.723" v="12" actId="26606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65418431-2AA5-4B72-9398-F99153D1032D}" dt="2024-11-24T20:02:46.245" v="15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65418431-2AA5-4B72-9398-F99153D1032D}" dt="2024-11-24T20:04:12.035" v="21" actId="732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65418431-2AA5-4B72-9398-F99153D1032D}" dt="2024-11-24T20:04:34.233" v="24" actId="26606"/>
        <pc:sldMkLst>
          <pc:docMk/>
          <pc:sldMk cId="3834599144" sldId="283"/>
        </pc:sldMkLst>
      </pc:sldChg>
    </pc:docChg>
  </pc:docChgLst>
  <pc:docChgLst>
    <pc:chgData name="David Butler" userId="1d4169bac4fa5473" providerId="LiveId" clId="{E4E79330-ED83-4CA5-A262-23A11AE44AC0}"/>
    <pc:docChg chg="undo custSel addSld delSld modSld">
      <pc:chgData name="David Butler" userId="1d4169bac4fa5473" providerId="LiveId" clId="{E4E79330-ED83-4CA5-A262-23A11AE44AC0}" dt="2024-12-06T20:51:41.868" v="91" actId="47"/>
      <pc:docMkLst>
        <pc:docMk/>
      </pc:docMkLst>
      <pc:sldChg chg="addSp delSp modSp mod">
        <pc:chgData name="David Butler" userId="1d4169bac4fa5473" providerId="LiveId" clId="{E4E79330-ED83-4CA5-A262-23A11AE44AC0}" dt="2024-12-06T20:46:50.688" v="32" actId="107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E4E79330-ED83-4CA5-A262-23A11AE44AC0}" dt="2024-12-06T20:47:19.633" v="36" actId="107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E4E79330-ED83-4CA5-A262-23A11AE44AC0}" dt="2024-12-06T20:50:05.886" v="75" actId="14100"/>
        <pc:sldMkLst>
          <pc:docMk/>
          <pc:sldMk cId="1324882277" sldId="280"/>
        </pc:sldMkLst>
      </pc:sldChg>
      <pc:sldChg chg="del">
        <pc:chgData name="David Butler" userId="1d4169bac4fa5473" providerId="LiveId" clId="{E4E79330-ED83-4CA5-A262-23A11AE44AC0}" dt="2024-12-06T20:51:41.868" v="91" actId="47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E4E79330-ED83-4CA5-A262-23A11AE44AC0}" dt="2024-12-06T20:49:30.442" v="66" actId="14100"/>
        <pc:sldMkLst>
          <pc:docMk/>
          <pc:sldMk cId="1209468693" sldId="286"/>
        </pc:sldMkLst>
      </pc:sldChg>
      <pc:sldChg chg="addSp delSp modSp add mod">
        <pc:chgData name="David Butler" userId="1d4169bac4fa5473" providerId="LiveId" clId="{E4E79330-ED83-4CA5-A262-23A11AE44AC0}" dt="2024-12-06T20:49:23.159" v="63" actId="14100"/>
        <pc:sldMkLst>
          <pc:docMk/>
          <pc:sldMk cId="1081387135" sldId="287"/>
        </pc:sldMkLst>
      </pc:sldChg>
      <pc:sldChg chg="addSp delSp modSp add mod">
        <pc:chgData name="David Butler" userId="1d4169bac4fa5473" providerId="LiveId" clId="{E4E79330-ED83-4CA5-A262-23A11AE44AC0}" dt="2024-12-06T20:49:14.037" v="59" actId="14100"/>
        <pc:sldMkLst>
          <pc:docMk/>
          <pc:sldMk cId="1900777330" sldId="288"/>
        </pc:sldMkLst>
      </pc:sldChg>
      <pc:sldChg chg="addSp modSp add mod">
        <pc:chgData name="David Butler" userId="1d4169bac4fa5473" providerId="LiveId" clId="{E4E79330-ED83-4CA5-A262-23A11AE44AC0}" dt="2024-12-06T20:50:24.400" v="77" actId="26606"/>
        <pc:sldMkLst>
          <pc:docMk/>
          <pc:sldMk cId="3124721475" sldId="289"/>
        </pc:sldMkLst>
      </pc:sldChg>
      <pc:sldChg chg="addSp modSp add mod">
        <pc:chgData name="David Butler" userId="1d4169bac4fa5473" providerId="LiveId" clId="{E4E79330-ED83-4CA5-A262-23A11AE44AC0}" dt="2024-12-06T20:50:47.221" v="80" actId="14100"/>
        <pc:sldMkLst>
          <pc:docMk/>
          <pc:sldMk cId="1614396348" sldId="290"/>
        </pc:sldMkLst>
      </pc:sldChg>
      <pc:sldChg chg="addSp modSp add mod">
        <pc:chgData name="David Butler" userId="1d4169bac4fa5473" providerId="LiveId" clId="{E4E79330-ED83-4CA5-A262-23A11AE44AC0}" dt="2024-12-06T20:51:03.685" v="82" actId="26606"/>
        <pc:sldMkLst>
          <pc:docMk/>
          <pc:sldMk cId="1182617758" sldId="291"/>
        </pc:sldMkLst>
      </pc:sldChg>
      <pc:sldChg chg="addSp modSp add mod">
        <pc:chgData name="David Butler" userId="1d4169bac4fa5473" providerId="LiveId" clId="{E4E79330-ED83-4CA5-A262-23A11AE44AC0}" dt="2024-12-06T20:51:21.236" v="85" actId="14100"/>
        <pc:sldMkLst>
          <pc:docMk/>
          <pc:sldMk cId="2672994455" sldId="292"/>
        </pc:sldMkLst>
      </pc:sldChg>
      <pc:sldChg chg="addSp modSp new">
        <pc:chgData name="David Butler" userId="1d4169bac4fa5473" providerId="LiveId" clId="{E4E79330-ED83-4CA5-A262-23A11AE44AC0}" dt="2024-12-06T20:51:27.796" v="87"/>
        <pc:sldMkLst>
          <pc:docMk/>
          <pc:sldMk cId="1416398947" sldId="293"/>
        </pc:sldMkLst>
      </pc:sldChg>
      <pc:sldChg chg="add">
        <pc:chgData name="David Butler" userId="1d4169bac4fa5473" providerId="LiveId" clId="{E4E79330-ED83-4CA5-A262-23A11AE44AC0}" dt="2024-12-06T20:51:30.814" v="88" actId="2890"/>
        <pc:sldMkLst>
          <pc:docMk/>
          <pc:sldMk cId="734411689" sldId="294"/>
        </pc:sldMkLst>
      </pc:sldChg>
      <pc:sldChg chg="add">
        <pc:chgData name="David Butler" userId="1d4169bac4fa5473" providerId="LiveId" clId="{E4E79330-ED83-4CA5-A262-23A11AE44AC0}" dt="2024-12-06T20:51:31.036" v="89" actId="2890"/>
        <pc:sldMkLst>
          <pc:docMk/>
          <pc:sldMk cId="3748406424" sldId="295"/>
        </pc:sldMkLst>
      </pc:sldChg>
      <pc:sldChg chg="add">
        <pc:chgData name="David Butler" userId="1d4169bac4fa5473" providerId="LiveId" clId="{E4E79330-ED83-4CA5-A262-23A11AE44AC0}" dt="2024-12-06T20:51:31.188" v="90" actId="2890"/>
        <pc:sldMkLst>
          <pc:docMk/>
          <pc:sldMk cId="2438631631" sldId="296"/>
        </pc:sldMkLst>
      </pc:sldChg>
    </pc:docChg>
  </pc:docChgLst>
  <pc:docChgLst>
    <pc:chgData name="David Butler" userId="1d4169bac4fa5473" providerId="LiveId" clId="{6565C677-6633-4D87-BFCB-CD4B56E6C874}"/>
    <pc:docChg chg="custSel delSld modSld">
      <pc:chgData name="David Butler" userId="1d4169bac4fa5473" providerId="LiveId" clId="{6565C677-6633-4D87-BFCB-CD4B56E6C874}" dt="2024-11-23T19:12:31.527" v="25" actId="47"/>
      <pc:docMkLst>
        <pc:docMk/>
      </pc:docMkLst>
      <pc:sldChg chg="addSp delSp modSp mod">
        <pc:chgData name="David Butler" userId="1d4169bac4fa5473" providerId="LiveId" clId="{6565C677-6633-4D87-BFCB-CD4B56E6C874}" dt="2024-11-23T19:10:36.025" v="3" actId="14100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6565C677-6633-4D87-BFCB-CD4B56E6C874}" dt="2024-11-23T19:10:59.617" v="8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6565C677-6633-4D87-BFCB-CD4B56E6C874}" dt="2024-11-23T19:11:23.025" v="12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6565C677-6633-4D87-BFCB-CD4B56E6C874}" dt="2024-11-23T19:11:43.397" v="15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6565C677-6633-4D87-BFCB-CD4B56E6C874}" dt="2024-11-23T19:12:03.886" v="18" actId="26606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6565C677-6633-4D87-BFCB-CD4B56E6C874}" dt="2024-11-23T19:12:26.807" v="23" actId="14100"/>
        <pc:sldMkLst>
          <pc:docMk/>
          <pc:sldMk cId="3834599144" sldId="283"/>
        </pc:sldMkLst>
      </pc:sldChg>
      <pc:sldChg chg="del">
        <pc:chgData name="David Butler" userId="1d4169bac4fa5473" providerId="LiveId" clId="{6565C677-6633-4D87-BFCB-CD4B56E6C874}" dt="2024-11-23T19:12:30.289" v="24" actId="47"/>
        <pc:sldMkLst>
          <pc:docMk/>
          <pc:sldMk cId="2361253857" sldId="284"/>
        </pc:sldMkLst>
      </pc:sldChg>
      <pc:sldChg chg="del">
        <pc:chgData name="David Butler" userId="1d4169bac4fa5473" providerId="LiveId" clId="{6565C677-6633-4D87-BFCB-CD4B56E6C874}" dt="2024-11-23T19:12:31.527" v="25" actId="47"/>
        <pc:sldMkLst>
          <pc:docMk/>
          <pc:sldMk cId="3736822210" sldId="286"/>
        </pc:sldMkLst>
      </pc:sldChg>
    </pc:docChg>
  </pc:docChgLst>
  <pc:docChgLst>
    <pc:chgData name="David Butler" userId="1d4169bac4fa5473" providerId="LiveId" clId="{2DDC56C1-D3B5-4CA3-B4BE-CF0F37DE6117}"/>
    <pc:docChg chg="custSel addSld delSld modSld">
      <pc:chgData name="David Butler" userId="1d4169bac4fa5473" providerId="LiveId" clId="{2DDC56C1-D3B5-4CA3-B4BE-CF0F37DE6117}" dt="2024-11-29T19:39:46.899" v="29" actId="47"/>
      <pc:docMkLst>
        <pc:docMk/>
      </pc:docMkLst>
      <pc:sldChg chg="addSp delSp modSp mod">
        <pc:chgData name="David Butler" userId="1d4169bac4fa5473" providerId="LiveId" clId="{2DDC56C1-D3B5-4CA3-B4BE-CF0F37DE6117}" dt="2024-11-29T19:36:59.426" v="2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2DDC56C1-D3B5-4CA3-B4BE-CF0F37DE6117}" dt="2024-11-29T19:37:21.656" v="7" actId="27614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DDC56C1-D3B5-4CA3-B4BE-CF0F37DE6117}" dt="2024-11-29T19:39:11.112" v="22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2DDC56C1-D3B5-4CA3-B4BE-CF0F37DE6117}" dt="2024-11-29T19:39:34.282" v="26" actId="14100"/>
        <pc:sldMkLst>
          <pc:docMk/>
          <pc:sldMk cId="3824347536" sldId="281"/>
        </pc:sldMkLst>
      </pc:sldChg>
      <pc:sldChg chg="delSp mod">
        <pc:chgData name="David Butler" userId="1d4169bac4fa5473" providerId="LiveId" clId="{2DDC56C1-D3B5-4CA3-B4BE-CF0F37DE6117}" dt="2024-11-29T19:39:37.153" v="27" actId="478"/>
        <pc:sldMkLst>
          <pc:docMk/>
          <pc:sldMk cId="4048640387" sldId="282"/>
        </pc:sldMkLst>
      </pc:sldChg>
      <pc:sldChg chg="del">
        <pc:chgData name="David Butler" userId="1d4169bac4fa5473" providerId="LiveId" clId="{2DDC56C1-D3B5-4CA3-B4BE-CF0F37DE6117}" dt="2024-11-29T19:39:46.243" v="28" actId="47"/>
        <pc:sldMkLst>
          <pc:docMk/>
          <pc:sldMk cId="3834599144" sldId="283"/>
        </pc:sldMkLst>
      </pc:sldChg>
      <pc:sldChg chg="del">
        <pc:chgData name="David Butler" userId="1d4169bac4fa5473" providerId="LiveId" clId="{2DDC56C1-D3B5-4CA3-B4BE-CF0F37DE6117}" dt="2024-11-29T19:39:46.899" v="29" actId="47"/>
        <pc:sldMkLst>
          <pc:docMk/>
          <pc:sldMk cId="2426758723" sldId="285"/>
        </pc:sldMkLst>
      </pc:sldChg>
      <pc:sldChg chg="addSp modSp add mod">
        <pc:chgData name="David Butler" userId="1d4169bac4fa5473" providerId="LiveId" clId="{2DDC56C1-D3B5-4CA3-B4BE-CF0F37DE6117}" dt="2024-11-29T19:37:57.203" v="15" actId="1076"/>
        <pc:sldMkLst>
          <pc:docMk/>
          <pc:sldMk cId="1209468693" sldId="28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11E705E-1D69-CF59-7C27-11FD6A91297C}"/>
              </a:ext>
            </a:extLst>
          </p:cNvPr>
          <p:cNvGrpSpPr/>
          <p:nvPr/>
        </p:nvGrpSpPr>
        <p:grpSpPr>
          <a:xfrm>
            <a:off x="343023" y="1052736"/>
            <a:ext cx="8800977" cy="2520280"/>
            <a:chOff x="343023" y="1052736"/>
            <a:chExt cx="8800977" cy="252028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4A46D28-55AA-EBBE-DB38-B441C9E451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3023" y="1052736"/>
              <a:ext cx="8800977" cy="2376264"/>
            </a:xfrm>
            <a:prstGeom prst="rect">
              <a:avLst/>
            </a:prstGeom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1E7AFC1-E44F-3AE8-B88C-765C24D44AA5}"/>
                </a:ext>
              </a:extLst>
            </p:cNvPr>
            <p:cNvSpPr/>
            <p:nvPr/>
          </p:nvSpPr>
          <p:spPr>
            <a:xfrm>
              <a:off x="343023" y="2924944"/>
              <a:ext cx="2016224" cy="64807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3CF4716-564F-0778-3C41-E16C837824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2ECF99-9B0B-1A2C-7DE6-1A791F771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171509"/>
            <a:ext cx="8178799" cy="251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41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E13F453-840D-FF07-A3B0-621139076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7EF731-2C3C-5C36-E9F3-A96DFE2E0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723578"/>
            <a:ext cx="8178799" cy="141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406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908A8F-51C9-BCA3-A28C-6797C8A81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A38C2B-F20A-F48F-22FF-8C69D4CA3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99944"/>
            <a:ext cx="8178799" cy="265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631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4C54C0-1A1C-6870-E81C-7A43E925A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202180"/>
            <a:ext cx="8178799" cy="245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E2B228A-094D-2919-34E3-39B3F4823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81" y="2138353"/>
            <a:ext cx="8639238" cy="258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014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209030-314D-B537-887B-36146CF28C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338FD9-788E-8655-40DE-FE02674CEA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82" y="2200266"/>
            <a:ext cx="8334436" cy="245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317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EA61371-36C9-068E-A11F-E4549A957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BBD99C-E96B-2A5A-6193-76A29ED803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138935"/>
            <a:ext cx="8178799" cy="458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41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9FF6EE-6ED2-8591-2823-41ACF4FF72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437888-7DEC-EC58-BFFD-C14DC91247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19" y="2462205"/>
            <a:ext cx="8496362" cy="193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9736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A05B91-9999-E33F-841A-E77E24D4B9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304E44-9C2E-8EB1-9DD1-B1980CD17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273745"/>
            <a:ext cx="8178799" cy="231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1365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6FB7E7-40E2-A708-38EA-6C838272A8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C443094-8A01-E797-D7B6-D09AB1B62657}"/>
              </a:ext>
            </a:extLst>
          </p:cNvPr>
          <p:cNvGrpSpPr/>
          <p:nvPr/>
        </p:nvGrpSpPr>
        <p:grpSpPr>
          <a:xfrm>
            <a:off x="107504" y="116632"/>
            <a:ext cx="8600957" cy="6264696"/>
            <a:chOff x="107504" y="116632"/>
            <a:chExt cx="8600957" cy="626469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CB8478E-11C9-3A62-4271-C5C6AE7C3A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504" y="3284984"/>
              <a:ext cx="8600957" cy="3096344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6E9EDB9-2B6C-E83E-EFE5-37174E393C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04048" y="116632"/>
              <a:ext cx="2574937" cy="3024336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A727805-8D94-938A-1A68-3637F91C2AE8}"/>
                </a:ext>
              </a:extLst>
            </p:cNvPr>
            <p:cNvSpPr/>
            <p:nvPr/>
          </p:nvSpPr>
          <p:spPr>
            <a:xfrm>
              <a:off x="5292080" y="3284984"/>
              <a:ext cx="187220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48715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EC33B1-4EC1-59A4-A645-FF973D093D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1C4B545-0F5F-074A-B4C8-3E8D3FD99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89721"/>
            <a:ext cx="8178799" cy="267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692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385095-DAB3-368C-CF89-FEAD297CC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88A4E4F-9C1B-A7DA-2F31-5FE412294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885251"/>
            <a:ext cx="8178799" cy="308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840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EC03B58-B3E7-F05B-2835-614C1F1D8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ED53D4D-6077-CD07-20B8-F7731656F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772792"/>
            <a:ext cx="8178799" cy="3312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175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30237AD-FD06-0B06-D797-182D9660EB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8F4328B-6D13-54DF-1550-A50126572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171509"/>
            <a:ext cx="8178799" cy="251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714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F4C908-5618-8C38-C2AE-1D23AA7CE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7F27D3-6D46-CE2D-63E8-09113D5EAB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138935"/>
            <a:ext cx="8178799" cy="458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390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3E32B6-C63F-8BA0-7AAD-C4A794DA6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CF0601-A0C9-CF5C-0852-707E88DA7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08" y="2686044"/>
            <a:ext cx="8010584" cy="148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249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2334259-C5A4-4F40-36C3-F91DB8C86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79497"/>
            <a:ext cx="8178799" cy="269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398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11046</TotalTime>
  <Words>0</Words>
  <Application>Microsoft Office PowerPoint</Application>
  <PresentationFormat>On-screen Show (4:3)</PresentationFormat>
  <Paragraphs>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16</cp:revision>
  <dcterms:created xsi:type="dcterms:W3CDTF">2023-07-12T07:05:28Z</dcterms:created>
  <dcterms:modified xsi:type="dcterms:W3CDTF">2024-12-17T12:47:59Z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