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71" r:id="rId5"/>
    <p:sldId id="297" r:id="rId6"/>
    <p:sldId id="302" r:id="rId7"/>
    <p:sldId id="298" r:id="rId8"/>
    <p:sldId id="265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A28F189-68B6-47EB-82CB-D1E08D55733A}" v="2" dt="2024-12-17T12:42:07.876"/>
    <p1510:client id="{EAF704A2-B2A7-43DE-94E0-B226A8ADA592}" v="2" dt="2024-12-17T17:20:45.39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339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microsoft.com/office/2015/10/relationships/revisionInfo" Target="revisionInfo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avid Butler" userId="1d4169bac4fa5473" providerId="LiveId" clId="{E8A358A3-6392-4814-B485-230477471421}"/>
    <pc:docChg chg="custSel addSld delSld modSld">
      <pc:chgData name="David Butler" userId="1d4169bac4fa5473" providerId="LiveId" clId="{E8A358A3-6392-4814-B485-230477471421}" dt="2024-12-17T16:55:22.204" v="32" actId="26606"/>
      <pc:docMkLst>
        <pc:docMk/>
      </pc:docMkLst>
      <pc:sldChg chg="addSp delSp modSp mod">
        <pc:chgData name="David Butler" userId="1d4169bac4fa5473" providerId="LiveId" clId="{E8A358A3-6392-4814-B485-230477471421}" dt="2024-12-17T16:53:50.042" v="2" actId="26606"/>
        <pc:sldMkLst>
          <pc:docMk/>
          <pc:sldMk cId="4264575198" sldId="271"/>
        </pc:sldMkLst>
        <pc:grpChg chg="del">
          <ac:chgData name="David Butler" userId="1d4169bac4fa5473" providerId="LiveId" clId="{E8A358A3-6392-4814-B485-230477471421}" dt="2024-12-17T16:53:47.646" v="0" actId="478"/>
          <ac:grpSpMkLst>
            <pc:docMk/>
            <pc:sldMk cId="4264575198" sldId="271"/>
            <ac:grpSpMk id="5" creationId="{211E705E-1D69-CF59-7C27-11FD6A91297C}"/>
          </ac:grpSpMkLst>
        </pc:grpChg>
        <pc:picChg chg="add mod">
          <ac:chgData name="David Butler" userId="1d4169bac4fa5473" providerId="LiveId" clId="{E8A358A3-6392-4814-B485-230477471421}" dt="2024-12-17T16:53:50.042" v="2" actId="26606"/>
          <ac:picMkLst>
            <pc:docMk/>
            <pc:sldMk cId="4264575198" sldId="271"/>
            <ac:picMk id="6" creationId="{5CE6FAA7-98D5-E72E-D937-771DFD3D8CEA}"/>
          </ac:picMkLst>
        </pc:picChg>
      </pc:sldChg>
      <pc:sldChg chg="del">
        <pc:chgData name="David Butler" userId="1d4169bac4fa5473" providerId="LiveId" clId="{E8A358A3-6392-4814-B485-230477471421}" dt="2024-12-17T16:54:05.861" v="15" actId="47"/>
        <pc:sldMkLst>
          <pc:docMk/>
          <pc:sldMk cId="4048640387" sldId="282"/>
        </pc:sldMkLst>
      </pc:sldChg>
      <pc:sldChg chg="del">
        <pc:chgData name="David Butler" userId="1d4169bac4fa5473" providerId="LiveId" clId="{E8A358A3-6392-4814-B485-230477471421}" dt="2024-12-17T16:54:04.329" v="11" actId="47"/>
        <pc:sldMkLst>
          <pc:docMk/>
          <pc:sldMk cId="1416398947" sldId="293"/>
        </pc:sldMkLst>
      </pc:sldChg>
      <pc:sldChg chg="del">
        <pc:chgData name="David Butler" userId="1d4169bac4fa5473" providerId="LiveId" clId="{E8A358A3-6392-4814-B485-230477471421}" dt="2024-12-17T16:54:04.667" v="12" actId="47"/>
        <pc:sldMkLst>
          <pc:docMk/>
          <pc:sldMk cId="734411689" sldId="294"/>
        </pc:sldMkLst>
      </pc:sldChg>
      <pc:sldChg chg="del">
        <pc:chgData name="David Butler" userId="1d4169bac4fa5473" providerId="LiveId" clId="{E8A358A3-6392-4814-B485-230477471421}" dt="2024-12-17T16:54:05.018" v="13" actId="47"/>
        <pc:sldMkLst>
          <pc:docMk/>
          <pc:sldMk cId="3748406424" sldId="295"/>
        </pc:sldMkLst>
      </pc:sldChg>
      <pc:sldChg chg="del">
        <pc:chgData name="David Butler" userId="1d4169bac4fa5473" providerId="LiveId" clId="{E8A358A3-6392-4814-B485-230477471421}" dt="2024-12-17T16:54:05.444" v="14" actId="47"/>
        <pc:sldMkLst>
          <pc:docMk/>
          <pc:sldMk cId="2438631631" sldId="296"/>
        </pc:sldMkLst>
      </pc:sldChg>
      <pc:sldChg chg="addSp delSp modSp mod">
        <pc:chgData name="David Butler" userId="1d4169bac4fa5473" providerId="LiveId" clId="{E8A358A3-6392-4814-B485-230477471421}" dt="2024-12-17T16:54:29.082" v="26" actId="26606"/>
        <pc:sldMkLst>
          <pc:docMk/>
          <pc:sldMk cId="548715438" sldId="297"/>
        </pc:sldMkLst>
        <pc:grpChg chg="del">
          <ac:chgData name="David Butler" userId="1d4169bac4fa5473" providerId="LiveId" clId="{E8A358A3-6392-4814-B485-230477471421}" dt="2024-12-17T16:53:53.178" v="3" actId="478"/>
          <ac:grpSpMkLst>
            <pc:docMk/>
            <pc:sldMk cId="548715438" sldId="297"/>
            <ac:grpSpMk id="8" creationId="{6C443094-8A01-E797-D7B6-D09AB1B62657}"/>
          </ac:grpSpMkLst>
        </pc:grpChg>
        <pc:picChg chg="add mod">
          <ac:chgData name="David Butler" userId="1d4169bac4fa5473" providerId="LiveId" clId="{E8A358A3-6392-4814-B485-230477471421}" dt="2024-12-17T16:54:29.082" v="26" actId="26606"/>
          <ac:picMkLst>
            <pc:docMk/>
            <pc:sldMk cId="548715438" sldId="297"/>
            <ac:picMk id="3" creationId="{992F5FB2-BC3F-489A-549A-FAE47F68E2A6}"/>
          </ac:picMkLst>
        </pc:picChg>
      </pc:sldChg>
      <pc:sldChg chg="delSp modSp mod">
        <pc:chgData name="David Butler" userId="1d4169bac4fa5473" providerId="LiveId" clId="{E8A358A3-6392-4814-B485-230477471421}" dt="2024-12-17T16:53:55.144" v="5" actId="478"/>
        <pc:sldMkLst>
          <pc:docMk/>
          <pc:sldMk cId="742692902" sldId="298"/>
        </pc:sldMkLst>
        <pc:picChg chg="del mod">
          <ac:chgData name="David Butler" userId="1d4169bac4fa5473" providerId="LiveId" clId="{E8A358A3-6392-4814-B485-230477471421}" dt="2024-12-17T16:53:55.144" v="5" actId="478"/>
          <ac:picMkLst>
            <pc:docMk/>
            <pc:sldMk cId="742692902" sldId="298"/>
            <ac:picMk id="4" creationId="{31C4B545-0F5F-074A-B4C8-3E8D3FD990A2}"/>
          </ac:picMkLst>
        </pc:picChg>
      </pc:sldChg>
      <pc:sldChg chg="addSp modSp add mod">
        <pc:chgData name="David Butler" userId="1d4169bac4fa5473" providerId="LiveId" clId="{E8A358A3-6392-4814-B485-230477471421}" dt="2024-12-17T16:54:42.032" v="28" actId="26606"/>
        <pc:sldMkLst>
          <pc:docMk/>
          <pc:sldMk cId="3160365775" sldId="299"/>
        </pc:sldMkLst>
        <pc:picChg chg="add mod">
          <ac:chgData name="David Butler" userId="1d4169bac4fa5473" providerId="LiveId" clId="{E8A358A3-6392-4814-B485-230477471421}" dt="2024-12-17T16:54:42.032" v="28" actId="26606"/>
          <ac:picMkLst>
            <pc:docMk/>
            <pc:sldMk cId="3160365775" sldId="299"/>
            <ac:picMk id="3" creationId="{8D8BA08F-9729-A637-52F8-BB61321ACADD}"/>
          </ac:picMkLst>
        </pc:picChg>
      </pc:sldChg>
      <pc:sldChg chg="del">
        <pc:chgData name="David Butler" userId="1d4169bac4fa5473" providerId="LiveId" clId="{E8A358A3-6392-4814-B485-230477471421}" dt="2024-12-17T16:54:02.671" v="6" actId="47"/>
        <pc:sldMkLst>
          <pc:docMk/>
          <pc:sldMk cId="3478840834" sldId="299"/>
        </pc:sldMkLst>
      </pc:sldChg>
      <pc:sldChg chg="del">
        <pc:chgData name="David Butler" userId="1d4169bac4fa5473" providerId="LiveId" clId="{E8A358A3-6392-4814-B485-230477471421}" dt="2024-12-17T16:54:03.049" v="7" actId="47"/>
        <pc:sldMkLst>
          <pc:docMk/>
          <pc:sldMk cId="2501175071" sldId="300"/>
        </pc:sldMkLst>
      </pc:sldChg>
      <pc:sldChg chg="addSp modSp add mod">
        <pc:chgData name="David Butler" userId="1d4169bac4fa5473" providerId="LiveId" clId="{E8A358A3-6392-4814-B485-230477471421}" dt="2024-12-17T16:55:00.475" v="30" actId="26606"/>
        <pc:sldMkLst>
          <pc:docMk/>
          <pc:sldMk cId="3438715823" sldId="300"/>
        </pc:sldMkLst>
        <pc:picChg chg="add mod">
          <ac:chgData name="David Butler" userId="1d4169bac4fa5473" providerId="LiveId" clId="{E8A358A3-6392-4814-B485-230477471421}" dt="2024-12-17T16:55:00.475" v="30" actId="26606"/>
          <ac:picMkLst>
            <pc:docMk/>
            <pc:sldMk cId="3438715823" sldId="300"/>
            <ac:picMk id="3" creationId="{8E3E1F1D-686F-F4F4-42F3-DC1C9448C6E9}"/>
          </ac:picMkLst>
        </pc:picChg>
      </pc:sldChg>
      <pc:sldChg chg="addSp modSp add mod">
        <pc:chgData name="David Butler" userId="1d4169bac4fa5473" providerId="LiveId" clId="{E8A358A3-6392-4814-B485-230477471421}" dt="2024-12-17T16:55:22.204" v="32" actId="26606"/>
        <pc:sldMkLst>
          <pc:docMk/>
          <pc:sldMk cId="3322823891" sldId="301"/>
        </pc:sldMkLst>
        <pc:picChg chg="add mod">
          <ac:chgData name="David Butler" userId="1d4169bac4fa5473" providerId="LiveId" clId="{E8A358A3-6392-4814-B485-230477471421}" dt="2024-12-17T16:55:22.204" v="32" actId="26606"/>
          <ac:picMkLst>
            <pc:docMk/>
            <pc:sldMk cId="3322823891" sldId="301"/>
            <ac:picMk id="3" creationId="{7213F98C-DB43-C7BE-98AA-5A1F9DB27EB1}"/>
          </ac:picMkLst>
        </pc:picChg>
      </pc:sldChg>
      <pc:sldChg chg="add">
        <pc:chgData name="David Butler" userId="1d4169bac4fa5473" providerId="LiveId" clId="{E8A358A3-6392-4814-B485-230477471421}" dt="2024-12-17T16:54:11.197" v="24" actId="2890"/>
        <pc:sldMkLst>
          <pc:docMk/>
          <pc:sldMk cId="1699911955" sldId="302"/>
        </pc:sldMkLst>
      </pc:sldChg>
      <pc:sldChg chg="del">
        <pc:chgData name="David Butler" userId="1d4169bac4fa5473" providerId="LiveId" clId="{E8A358A3-6392-4814-B485-230477471421}" dt="2024-12-17T16:54:03.434" v="8" actId="47"/>
        <pc:sldMkLst>
          <pc:docMk/>
          <pc:sldMk cId="992714844" sldId="304"/>
        </pc:sldMkLst>
      </pc:sldChg>
      <pc:sldChg chg="del">
        <pc:chgData name="David Butler" userId="1d4169bac4fa5473" providerId="LiveId" clId="{E8A358A3-6392-4814-B485-230477471421}" dt="2024-12-17T16:54:03.693" v="9" actId="47"/>
        <pc:sldMkLst>
          <pc:docMk/>
          <pc:sldMk cId="1180390871" sldId="305"/>
        </pc:sldMkLst>
      </pc:sldChg>
      <pc:sldChg chg="del">
        <pc:chgData name="David Butler" userId="1d4169bac4fa5473" providerId="LiveId" clId="{E8A358A3-6392-4814-B485-230477471421}" dt="2024-12-17T16:54:03.932" v="10" actId="47"/>
        <pc:sldMkLst>
          <pc:docMk/>
          <pc:sldMk cId="2262249205" sldId="306"/>
        </pc:sldMkLst>
      </pc:sldChg>
      <pc:sldChg chg="del">
        <pc:chgData name="David Butler" userId="1d4169bac4fa5473" providerId="LiveId" clId="{E8A358A3-6392-4814-B485-230477471421}" dt="2024-12-17T16:54:06.381" v="16" actId="47"/>
        <pc:sldMkLst>
          <pc:docMk/>
          <pc:sldMk cId="3601014984" sldId="307"/>
        </pc:sldMkLst>
      </pc:sldChg>
      <pc:sldChg chg="del">
        <pc:chgData name="David Butler" userId="1d4169bac4fa5473" providerId="LiveId" clId="{E8A358A3-6392-4814-B485-230477471421}" dt="2024-12-17T16:54:06.741" v="17" actId="47"/>
        <pc:sldMkLst>
          <pc:docMk/>
          <pc:sldMk cId="1619317246" sldId="308"/>
        </pc:sldMkLst>
      </pc:sldChg>
      <pc:sldChg chg="del">
        <pc:chgData name="David Butler" userId="1d4169bac4fa5473" providerId="LiveId" clId="{E8A358A3-6392-4814-B485-230477471421}" dt="2024-12-17T16:54:07.258" v="18" actId="47"/>
        <pc:sldMkLst>
          <pc:docMk/>
          <pc:sldMk cId="328041479" sldId="309"/>
        </pc:sldMkLst>
      </pc:sldChg>
      <pc:sldChg chg="del">
        <pc:chgData name="David Butler" userId="1d4169bac4fa5473" providerId="LiveId" clId="{E8A358A3-6392-4814-B485-230477471421}" dt="2024-12-17T16:54:07.741" v="19" actId="47"/>
        <pc:sldMkLst>
          <pc:docMk/>
          <pc:sldMk cId="1792973668" sldId="310"/>
        </pc:sldMkLst>
      </pc:sldChg>
      <pc:sldChg chg="del">
        <pc:chgData name="David Butler" userId="1d4169bac4fa5473" providerId="LiveId" clId="{E8A358A3-6392-4814-B485-230477471421}" dt="2024-12-17T16:54:08.196" v="20" actId="47"/>
        <pc:sldMkLst>
          <pc:docMk/>
          <pc:sldMk cId="3888136571" sldId="311"/>
        </pc:sldMkLst>
      </pc:sldChg>
    </pc:docChg>
  </pc:docChgLst>
  <pc:docChgLst>
    <pc:chgData name="David Butler" userId="1d4169bac4fa5473" providerId="LiveId" clId="{2DDC56C1-D3B5-4CA3-B4BE-CF0F37DE6117}"/>
    <pc:docChg chg="custSel addSld delSld modSld">
      <pc:chgData name="David Butler" userId="1d4169bac4fa5473" providerId="LiveId" clId="{2DDC56C1-D3B5-4CA3-B4BE-CF0F37DE6117}" dt="2024-11-29T19:39:46.899" v="29" actId="47"/>
      <pc:docMkLst>
        <pc:docMk/>
      </pc:docMkLst>
      <pc:sldChg chg="addSp delSp modSp mod">
        <pc:chgData name="David Butler" userId="1d4169bac4fa5473" providerId="LiveId" clId="{2DDC56C1-D3B5-4CA3-B4BE-CF0F37DE6117}" dt="2024-11-29T19:36:59.426" v="2" actId="26606"/>
        <pc:sldMkLst>
          <pc:docMk/>
          <pc:sldMk cId="3817742937" sldId="270"/>
        </pc:sldMkLst>
      </pc:sldChg>
      <pc:sldChg chg="addSp delSp modSp mod">
        <pc:chgData name="David Butler" userId="1d4169bac4fa5473" providerId="LiveId" clId="{2DDC56C1-D3B5-4CA3-B4BE-CF0F37DE6117}" dt="2024-11-29T19:37:21.656" v="7" actId="27614"/>
        <pc:sldMkLst>
          <pc:docMk/>
          <pc:sldMk cId="4264575198" sldId="271"/>
        </pc:sldMkLst>
      </pc:sldChg>
      <pc:sldChg chg="addSp delSp modSp mod">
        <pc:chgData name="David Butler" userId="1d4169bac4fa5473" providerId="LiveId" clId="{2DDC56C1-D3B5-4CA3-B4BE-CF0F37DE6117}" dt="2024-11-29T19:39:11.112" v="22" actId="14100"/>
        <pc:sldMkLst>
          <pc:docMk/>
          <pc:sldMk cId="1324882277" sldId="280"/>
        </pc:sldMkLst>
      </pc:sldChg>
      <pc:sldChg chg="addSp delSp modSp mod">
        <pc:chgData name="David Butler" userId="1d4169bac4fa5473" providerId="LiveId" clId="{2DDC56C1-D3B5-4CA3-B4BE-CF0F37DE6117}" dt="2024-11-29T19:39:34.282" v="26" actId="14100"/>
        <pc:sldMkLst>
          <pc:docMk/>
          <pc:sldMk cId="3824347536" sldId="281"/>
        </pc:sldMkLst>
      </pc:sldChg>
      <pc:sldChg chg="delSp mod">
        <pc:chgData name="David Butler" userId="1d4169bac4fa5473" providerId="LiveId" clId="{2DDC56C1-D3B5-4CA3-B4BE-CF0F37DE6117}" dt="2024-11-29T19:39:37.153" v="27" actId="478"/>
        <pc:sldMkLst>
          <pc:docMk/>
          <pc:sldMk cId="4048640387" sldId="282"/>
        </pc:sldMkLst>
      </pc:sldChg>
      <pc:sldChg chg="del">
        <pc:chgData name="David Butler" userId="1d4169bac4fa5473" providerId="LiveId" clId="{2DDC56C1-D3B5-4CA3-B4BE-CF0F37DE6117}" dt="2024-11-29T19:39:46.243" v="28" actId="47"/>
        <pc:sldMkLst>
          <pc:docMk/>
          <pc:sldMk cId="3834599144" sldId="283"/>
        </pc:sldMkLst>
      </pc:sldChg>
      <pc:sldChg chg="del">
        <pc:chgData name="David Butler" userId="1d4169bac4fa5473" providerId="LiveId" clId="{2DDC56C1-D3B5-4CA3-B4BE-CF0F37DE6117}" dt="2024-11-29T19:39:46.899" v="29" actId="47"/>
        <pc:sldMkLst>
          <pc:docMk/>
          <pc:sldMk cId="2426758723" sldId="285"/>
        </pc:sldMkLst>
      </pc:sldChg>
      <pc:sldChg chg="addSp modSp add mod">
        <pc:chgData name="David Butler" userId="1d4169bac4fa5473" providerId="LiveId" clId="{2DDC56C1-D3B5-4CA3-B4BE-CF0F37DE6117}" dt="2024-11-29T19:37:57.203" v="15" actId="1076"/>
        <pc:sldMkLst>
          <pc:docMk/>
          <pc:sldMk cId="1209468693" sldId="286"/>
        </pc:sldMkLst>
      </pc:sldChg>
    </pc:docChg>
  </pc:docChgLst>
  <pc:docChgLst>
    <pc:chgData name="David Butler" userId="1d4169bac4fa5473" providerId="LiveId" clId="{EAF704A2-B2A7-43DE-94E0-B226A8ADA592}"/>
    <pc:docChg chg="custSel addSld delSld modSld">
      <pc:chgData name="David Butler" userId="1d4169bac4fa5473" providerId="LiveId" clId="{EAF704A2-B2A7-43DE-94E0-B226A8ADA592}" dt="2024-12-17T17:21:03.208" v="27" actId="26606"/>
      <pc:docMkLst>
        <pc:docMk/>
      </pc:docMkLst>
      <pc:sldChg chg="addSp delSp mod">
        <pc:chgData name="David Butler" userId="1d4169bac4fa5473" providerId="LiveId" clId="{EAF704A2-B2A7-43DE-94E0-B226A8ADA592}" dt="2024-12-17T17:19:06.370" v="3" actId="22"/>
        <pc:sldMkLst>
          <pc:docMk/>
          <pc:sldMk cId="4264575198" sldId="271"/>
        </pc:sldMkLst>
        <pc:picChg chg="add">
          <ac:chgData name="David Butler" userId="1d4169bac4fa5473" providerId="LiveId" clId="{EAF704A2-B2A7-43DE-94E0-B226A8ADA592}" dt="2024-12-17T17:19:06.370" v="3" actId="22"/>
          <ac:picMkLst>
            <pc:docMk/>
            <pc:sldMk cId="4264575198" sldId="271"/>
            <ac:picMk id="3" creationId="{7DA9B7A5-7C7C-C46F-6183-59C0CDB635D5}"/>
          </ac:picMkLst>
        </pc:picChg>
        <pc:picChg chg="del">
          <ac:chgData name="David Butler" userId="1d4169bac4fa5473" providerId="LiveId" clId="{EAF704A2-B2A7-43DE-94E0-B226A8ADA592}" dt="2024-12-17T17:18:43.045" v="0" actId="478"/>
          <ac:picMkLst>
            <pc:docMk/>
            <pc:sldMk cId="4264575198" sldId="271"/>
            <ac:picMk id="6" creationId="{5CE6FAA7-98D5-E72E-D937-771DFD3D8CEA}"/>
          </ac:picMkLst>
        </pc:picChg>
      </pc:sldChg>
      <pc:sldChg chg="addSp delSp modSp mod">
        <pc:chgData name="David Butler" userId="1d4169bac4fa5473" providerId="LiveId" clId="{EAF704A2-B2A7-43DE-94E0-B226A8ADA592}" dt="2024-12-17T17:20:45.396" v="21" actId="164"/>
        <pc:sldMkLst>
          <pc:docMk/>
          <pc:sldMk cId="548715438" sldId="297"/>
        </pc:sldMkLst>
        <pc:spChg chg="add mod">
          <ac:chgData name="David Butler" userId="1d4169bac4fa5473" providerId="LiveId" clId="{EAF704A2-B2A7-43DE-94E0-B226A8ADA592}" dt="2024-12-17T17:20:45.396" v="21" actId="164"/>
          <ac:spMkLst>
            <pc:docMk/>
            <pc:sldMk cId="548715438" sldId="297"/>
            <ac:spMk id="7" creationId="{1CB67B1A-319F-5892-E13F-DFC2BABB1EAF}"/>
          </ac:spMkLst>
        </pc:spChg>
        <pc:grpChg chg="add mod">
          <ac:chgData name="David Butler" userId="1d4169bac4fa5473" providerId="LiveId" clId="{EAF704A2-B2A7-43DE-94E0-B226A8ADA592}" dt="2024-12-17T17:20:45.396" v="21" actId="164"/>
          <ac:grpSpMkLst>
            <pc:docMk/>
            <pc:sldMk cId="548715438" sldId="297"/>
            <ac:grpSpMk id="8" creationId="{0237ADAA-7543-82B3-2687-8EA487547C52}"/>
          </ac:grpSpMkLst>
        </pc:grpChg>
        <pc:picChg chg="del">
          <ac:chgData name="David Butler" userId="1d4169bac4fa5473" providerId="LiveId" clId="{EAF704A2-B2A7-43DE-94E0-B226A8ADA592}" dt="2024-12-17T17:18:46.111" v="1" actId="478"/>
          <ac:picMkLst>
            <pc:docMk/>
            <pc:sldMk cId="548715438" sldId="297"/>
            <ac:picMk id="3" creationId="{992F5FB2-BC3F-489A-549A-FAE47F68E2A6}"/>
          </ac:picMkLst>
        </pc:picChg>
        <pc:picChg chg="add del">
          <ac:chgData name="David Butler" userId="1d4169bac4fa5473" providerId="LiveId" clId="{EAF704A2-B2A7-43DE-94E0-B226A8ADA592}" dt="2024-12-17T17:20:17.405" v="16" actId="478"/>
          <ac:picMkLst>
            <pc:docMk/>
            <pc:sldMk cId="548715438" sldId="297"/>
            <ac:picMk id="4" creationId="{949C92AE-6FCA-FF7F-036C-B45C02D3427E}"/>
          </ac:picMkLst>
        </pc:picChg>
        <pc:picChg chg="add mod">
          <ac:chgData name="David Butler" userId="1d4169bac4fa5473" providerId="LiveId" clId="{EAF704A2-B2A7-43DE-94E0-B226A8ADA592}" dt="2024-12-17T17:20:45.396" v="21" actId="164"/>
          <ac:picMkLst>
            <pc:docMk/>
            <pc:sldMk cId="548715438" sldId="297"/>
            <ac:picMk id="6" creationId="{971331AB-1893-D377-2C9F-164E06A1090A}"/>
          </ac:picMkLst>
        </pc:picChg>
      </pc:sldChg>
      <pc:sldChg chg="addSp delSp del mod">
        <pc:chgData name="David Butler" userId="1d4169bac4fa5473" providerId="LiveId" clId="{EAF704A2-B2A7-43DE-94E0-B226A8ADA592}" dt="2024-12-17T17:20:48.957" v="22" actId="47"/>
        <pc:sldMkLst>
          <pc:docMk/>
          <pc:sldMk cId="3160365775" sldId="299"/>
        </pc:sldMkLst>
        <pc:picChg chg="del">
          <ac:chgData name="David Butler" userId="1d4169bac4fa5473" providerId="LiveId" clId="{EAF704A2-B2A7-43DE-94E0-B226A8ADA592}" dt="2024-12-17T17:18:48.459" v="2" actId="478"/>
          <ac:picMkLst>
            <pc:docMk/>
            <pc:sldMk cId="3160365775" sldId="299"/>
            <ac:picMk id="3" creationId="{8D8BA08F-9729-A637-52F8-BB61321ACADD}"/>
          </ac:picMkLst>
        </pc:picChg>
        <pc:picChg chg="add">
          <ac:chgData name="David Butler" userId="1d4169bac4fa5473" providerId="LiveId" clId="{EAF704A2-B2A7-43DE-94E0-B226A8ADA592}" dt="2024-12-17T17:19:38.140" v="5" actId="22"/>
          <ac:picMkLst>
            <pc:docMk/>
            <pc:sldMk cId="3160365775" sldId="299"/>
            <ac:picMk id="4" creationId="{A73EE1DE-AF95-0EAC-41F5-4B691099E92B}"/>
          </ac:picMkLst>
        </pc:picChg>
      </pc:sldChg>
      <pc:sldChg chg="del">
        <pc:chgData name="David Butler" userId="1d4169bac4fa5473" providerId="LiveId" clId="{EAF704A2-B2A7-43DE-94E0-B226A8ADA592}" dt="2024-12-17T17:20:49.896" v="24" actId="47"/>
        <pc:sldMkLst>
          <pc:docMk/>
          <pc:sldMk cId="3438715823" sldId="300"/>
        </pc:sldMkLst>
      </pc:sldChg>
      <pc:sldChg chg="del">
        <pc:chgData name="David Butler" userId="1d4169bac4fa5473" providerId="LiveId" clId="{EAF704A2-B2A7-43DE-94E0-B226A8ADA592}" dt="2024-12-17T17:20:50.381" v="25" actId="47"/>
        <pc:sldMkLst>
          <pc:docMk/>
          <pc:sldMk cId="3322823891" sldId="301"/>
        </pc:sldMkLst>
      </pc:sldChg>
      <pc:sldChg chg="addSp modSp mod">
        <pc:chgData name="David Butler" userId="1d4169bac4fa5473" providerId="LiveId" clId="{EAF704A2-B2A7-43DE-94E0-B226A8ADA592}" dt="2024-12-17T17:21:03.208" v="27" actId="26606"/>
        <pc:sldMkLst>
          <pc:docMk/>
          <pc:sldMk cId="1699911955" sldId="302"/>
        </pc:sldMkLst>
        <pc:picChg chg="add mod">
          <ac:chgData name="David Butler" userId="1d4169bac4fa5473" providerId="LiveId" clId="{EAF704A2-B2A7-43DE-94E0-B226A8ADA592}" dt="2024-12-17T17:21:03.208" v="27" actId="26606"/>
          <ac:picMkLst>
            <pc:docMk/>
            <pc:sldMk cId="1699911955" sldId="302"/>
            <ac:picMk id="3" creationId="{16BDB624-6884-475C-F367-FB1A9ADF39F5}"/>
          </ac:picMkLst>
        </pc:picChg>
      </pc:sldChg>
      <pc:sldChg chg="addSp modSp new del mod setBg">
        <pc:chgData name="David Butler" userId="1d4169bac4fa5473" providerId="LiveId" clId="{EAF704A2-B2A7-43DE-94E0-B226A8ADA592}" dt="2024-12-17T17:20:49.501" v="23" actId="47"/>
        <pc:sldMkLst>
          <pc:docMk/>
          <pc:sldMk cId="2379365912" sldId="303"/>
        </pc:sldMkLst>
        <pc:spChg chg="add mod">
          <ac:chgData name="David Butler" userId="1d4169bac4fa5473" providerId="LiveId" clId="{EAF704A2-B2A7-43DE-94E0-B226A8ADA592}" dt="2024-12-17T17:20:11.788" v="14" actId="164"/>
          <ac:spMkLst>
            <pc:docMk/>
            <pc:sldMk cId="2379365912" sldId="303"/>
            <ac:spMk id="4" creationId="{6314715B-1440-9C4A-A001-CA2E70B4277A}"/>
          </ac:spMkLst>
        </pc:spChg>
        <pc:grpChg chg="add mod">
          <ac:chgData name="David Butler" userId="1d4169bac4fa5473" providerId="LiveId" clId="{EAF704A2-B2A7-43DE-94E0-B226A8ADA592}" dt="2024-12-17T17:20:13.693" v="15" actId="1076"/>
          <ac:grpSpMkLst>
            <pc:docMk/>
            <pc:sldMk cId="2379365912" sldId="303"/>
            <ac:grpSpMk id="5" creationId="{0D61FFAE-C359-CC45-FF4C-E5E47520EE52}"/>
          </ac:grpSpMkLst>
        </pc:grpChg>
        <pc:picChg chg="add mod">
          <ac:chgData name="David Butler" userId="1d4169bac4fa5473" providerId="LiveId" clId="{EAF704A2-B2A7-43DE-94E0-B226A8ADA592}" dt="2024-12-17T17:20:11.788" v="14" actId="164"/>
          <ac:picMkLst>
            <pc:docMk/>
            <pc:sldMk cId="2379365912" sldId="303"/>
            <ac:picMk id="3" creationId="{F17F5CC0-75C3-0DED-3782-ACFE8FCF43A3}"/>
          </ac:picMkLst>
        </pc:picChg>
      </pc:sldChg>
    </pc:docChg>
  </pc:docChgLst>
  <pc:docChgLst>
    <pc:chgData name="David Butler" userId="1d4169bac4fa5473" providerId="LiveId" clId="{1D8B5C4B-24D4-438A-84D0-23B24C1A5645}"/>
    <pc:docChg chg="undo custSel addSld delSld modSld">
      <pc:chgData name="David Butler" userId="1d4169bac4fa5473" providerId="LiveId" clId="{1D8B5C4B-24D4-438A-84D0-23B24C1A5645}" dt="2024-12-13T14:26:59.781" v="51" actId="47"/>
      <pc:docMkLst>
        <pc:docMk/>
      </pc:docMkLst>
      <pc:sldChg chg="del">
        <pc:chgData name="David Butler" userId="1d4169bac4fa5473" providerId="LiveId" clId="{1D8B5C4B-24D4-438A-84D0-23B24C1A5645}" dt="2024-12-13T14:21:21.088" v="1" actId="47"/>
        <pc:sldMkLst>
          <pc:docMk/>
          <pc:sldMk cId="3817742937" sldId="270"/>
        </pc:sldMkLst>
      </pc:sldChg>
      <pc:sldChg chg="addSp delSp modSp mod">
        <pc:chgData name="David Butler" userId="1d4169bac4fa5473" providerId="LiveId" clId="{1D8B5C4B-24D4-438A-84D0-23B24C1A5645}" dt="2024-12-13T14:22:03.051" v="11" actId="26606"/>
        <pc:sldMkLst>
          <pc:docMk/>
          <pc:sldMk cId="4264575198" sldId="271"/>
        </pc:sldMkLst>
      </pc:sldChg>
      <pc:sldChg chg="del">
        <pc:chgData name="David Butler" userId="1d4169bac4fa5473" providerId="LiveId" clId="{1D8B5C4B-24D4-438A-84D0-23B24C1A5645}" dt="2024-12-13T14:26:56.129" v="47" actId="47"/>
        <pc:sldMkLst>
          <pc:docMk/>
          <pc:sldMk cId="1324882277" sldId="280"/>
        </pc:sldMkLst>
      </pc:sldChg>
      <pc:sldChg chg="addSp delSp modSp mod">
        <pc:chgData name="David Butler" userId="1d4169bac4fa5473" providerId="LiveId" clId="{1D8B5C4B-24D4-438A-84D0-23B24C1A5645}" dt="2024-12-13T14:25:17.398" v="31" actId="26606"/>
        <pc:sldMkLst>
          <pc:docMk/>
          <pc:sldMk cId="1209468693" sldId="286"/>
        </pc:sldMkLst>
      </pc:sldChg>
      <pc:sldChg chg="del">
        <pc:chgData name="David Butler" userId="1d4169bac4fa5473" providerId="LiveId" clId="{1D8B5C4B-24D4-438A-84D0-23B24C1A5645}" dt="2024-12-13T14:26:52.762" v="45" actId="47"/>
        <pc:sldMkLst>
          <pc:docMk/>
          <pc:sldMk cId="1081387135" sldId="287"/>
        </pc:sldMkLst>
      </pc:sldChg>
      <pc:sldChg chg="del">
        <pc:chgData name="David Butler" userId="1d4169bac4fa5473" providerId="LiveId" clId="{1D8B5C4B-24D4-438A-84D0-23B24C1A5645}" dt="2024-12-13T14:26:53.581" v="46" actId="47"/>
        <pc:sldMkLst>
          <pc:docMk/>
          <pc:sldMk cId="1900777330" sldId="288"/>
        </pc:sldMkLst>
      </pc:sldChg>
      <pc:sldChg chg="del">
        <pc:chgData name="David Butler" userId="1d4169bac4fa5473" providerId="LiveId" clId="{1D8B5C4B-24D4-438A-84D0-23B24C1A5645}" dt="2024-12-13T14:26:57.112" v="48" actId="47"/>
        <pc:sldMkLst>
          <pc:docMk/>
          <pc:sldMk cId="3124721475" sldId="289"/>
        </pc:sldMkLst>
      </pc:sldChg>
      <pc:sldChg chg="del">
        <pc:chgData name="David Butler" userId="1d4169bac4fa5473" providerId="LiveId" clId="{1D8B5C4B-24D4-438A-84D0-23B24C1A5645}" dt="2024-12-13T14:26:57.985" v="49" actId="47"/>
        <pc:sldMkLst>
          <pc:docMk/>
          <pc:sldMk cId="1614396348" sldId="290"/>
        </pc:sldMkLst>
      </pc:sldChg>
      <pc:sldChg chg="del">
        <pc:chgData name="David Butler" userId="1d4169bac4fa5473" providerId="LiveId" clId="{1D8B5C4B-24D4-438A-84D0-23B24C1A5645}" dt="2024-12-13T14:26:58.917" v="50" actId="47"/>
        <pc:sldMkLst>
          <pc:docMk/>
          <pc:sldMk cId="1182617758" sldId="291"/>
        </pc:sldMkLst>
      </pc:sldChg>
      <pc:sldChg chg="del">
        <pc:chgData name="David Butler" userId="1d4169bac4fa5473" providerId="LiveId" clId="{1D8B5C4B-24D4-438A-84D0-23B24C1A5645}" dt="2024-12-13T14:26:59.781" v="51" actId="47"/>
        <pc:sldMkLst>
          <pc:docMk/>
          <pc:sldMk cId="2672994455" sldId="292"/>
        </pc:sldMkLst>
      </pc:sldChg>
      <pc:sldChg chg="addSp modSp add mod">
        <pc:chgData name="David Butler" userId="1d4169bac4fa5473" providerId="LiveId" clId="{1D8B5C4B-24D4-438A-84D0-23B24C1A5645}" dt="2024-12-13T14:22:22.409" v="13" actId="26606"/>
        <pc:sldMkLst>
          <pc:docMk/>
          <pc:sldMk cId="548715438" sldId="297"/>
        </pc:sldMkLst>
      </pc:sldChg>
      <pc:sldChg chg="addSp modSp add mod">
        <pc:chgData name="David Butler" userId="1d4169bac4fa5473" providerId="LiveId" clId="{1D8B5C4B-24D4-438A-84D0-23B24C1A5645}" dt="2024-12-13T14:22:45.060" v="15" actId="26606"/>
        <pc:sldMkLst>
          <pc:docMk/>
          <pc:sldMk cId="742692902" sldId="298"/>
        </pc:sldMkLst>
      </pc:sldChg>
      <pc:sldChg chg="addSp modSp add mod">
        <pc:chgData name="David Butler" userId="1d4169bac4fa5473" providerId="LiveId" clId="{1D8B5C4B-24D4-438A-84D0-23B24C1A5645}" dt="2024-12-13T14:23:01.893" v="17" actId="26606"/>
        <pc:sldMkLst>
          <pc:docMk/>
          <pc:sldMk cId="3478840834" sldId="299"/>
        </pc:sldMkLst>
      </pc:sldChg>
      <pc:sldChg chg="addSp modSp add mod">
        <pc:chgData name="David Butler" userId="1d4169bac4fa5473" providerId="LiveId" clId="{1D8B5C4B-24D4-438A-84D0-23B24C1A5645}" dt="2024-12-13T14:23:20.101" v="19" actId="26606"/>
        <pc:sldMkLst>
          <pc:docMk/>
          <pc:sldMk cId="2501175071" sldId="300"/>
        </pc:sldMkLst>
      </pc:sldChg>
      <pc:sldChg chg="addSp add mod">
        <pc:chgData name="David Butler" userId="1d4169bac4fa5473" providerId="LiveId" clId="{1D8B5C4B-24D4-438A-84D0-23B24C1A5645}" dt="2024-12-13T14:24:27.518" v="20" actId="22"/>
        <pc:sldMkLst>
          <pc:docMk/>
          <pc:sldMk cId="3169554593" sldId="301"/>
        </pc:sldMkLst>
      </pc:sldChg>
      <pc:sldChg chg="addSp modSp add mod">
        <pc:chgData name="David Butler" userId="1d4169bac4fa5473" providerId="LiveId" clId="{1D8B5C4B-24D4-438A-84D0-23B24C1A5645}" dt="2024-12-13T14:24:49.482" v="23" actId="1076"/>
        <pc:sldMkLst>
          <pc:docMk/>
          <pc:sldMk cId="1685854471" sldId="302"/>
        </pc:sldMkLst>
      </pc:sldChg>
      <pc:sldChg chg="addSp modSp add mod">
        <pc:chgData name="David Butler" userId="1d4169bac4fa5473" providerId="LiveId" clId="{1D8B5C4B-24D4-438A-84D0-23B24C1A5645}" dt="2024-12-13T14:26:06.212" v="35"/>
        <pc:sldMkLst>
          <pc:docMk/>
          <pc:sldMk cId="1927497550" sldId="303"/>
        </pc:sldMkLst>
      </pc:sldChg>
      <pc:sldChg chg="add">
        <pc:chgData name="David Butler" userId="1d4169bac4fa5473" providerId="LiveId" clId="{1D8B5C4B-24D4-438A-84D0-23B24C1A5645}" dt="2024-12-13T14:24:59.581" v="27" actId="2890"/>
        <pc:sldMkLst>
          <pc:docMk/>
          <pc:sldMk cId="992714844" sldId="304"/>
        </pc:sldMkLst>
      </pc:sldChg>
      <pc:sldChg chg="add">
        <pc:chgData name="David Butler" userId="1d4169bac4fa5473" providerId="LiveId" clId="{1D8B5C4B-24D4-438A-84D0-23B24C1A5645}" dt="2024-12-13T14:24:59.844" v="28" actId="2890"/>
        <pc:sldMkLst>
          <pc:docMk/>
          <pc:sldMk cId="1180390871" sldId="305"/>
        </pc:sldMkLst>
      </pc:sldChg>
      <pc:sldChg chg="add">
        <pc:chgData name="David Butler" userId="1d4169bac4fa5473" providerId="LiveId" clId="{1D8B5C4B-24D4-438A-84D0-23B24C1A5645}" dt="2024-12-13T14:25:00.059" v="29" actId="2890"/>
        <pc:sldMkLst>
          <pc:docMk/>
          <pc:sldMk cId="2262249205" sldId="306"/>
        </pc:sldMkLst>
      </pc:sldChg>
      <pc:sldChg chg="modSp add mod">
        <pc:chgData name="David Butler" userId="1d4169bac4fa5473" providerId="LiveId" clId="{1D8B5C4B-24D4-438A-84D0-23B24C1A5645}" dt="2024-12-13T14:26:46.900" v="44" actId="1076"/>
        <pc:sldMkLst>
          <pc:docMk/>
          <pc:sldMk cId="1031917002" sldId="307"/>
        </pc:sldMkLst>
      </pc:sldChg>
    </pc:docChg>
  </pc:docChgLst>
  <pc:docChgLst>
    <pc:chgData name="David Butler" userId="1d4169bac4fa5473" providerId="LiveId" clId="{65418431-2AA5-4B72-9398-F99153D1032D}"/>
    <pc:docChg chg="undo custSel modSld">
      <pc:chgData name="David Butler" userId="1d4169bac4fa5473" providerId="LiveId" clId="{65418431-2AA5-4B72-9398-F99153D1032D}" dt="2024-11-24T20:04:34.233" v="24" actId="26606"/>
      <pc:docMkLst>
        <pc:docMk/>
      </pc:docMkLst>
      <pc:sldChg chg="addSp delSp modSp mod">
        <pc:chgData name="David Butler" userId="1d4169bac4fa5473" providerId="LiveId" clId="{65418431-2AA5-4B72-9398-F99153D1032D}" dt="2024-11-24T20:01:18.241" v="4" actId="26606"/>
        <pc:sldMkLst>
          <pc:docMk/>
          <pc:sldMk cId="3817742937" sldId="270"/>
        </pc:sldMkLst>
      </pc:sldChg>
      <pc:sldChg chg="addSp delSp modSp mod">
        <pc:chgData name="David Butler" userId="1d4169bac4fa5473" providerId="LiveId" clId="{65418431-2AA5-4B72-9398-F99153D1032D}" dt="2024-11-24T20:01:44.553" v="9" actId="14100"/>
        <pc:sldMkLst>
          <pc:docMk/>
          <pc:sldMk cId="4264575198" sldId="271"/>
        </pc:sldMkLst>
      </pc:sldChg>
      <pc:sldChg chg="addSp delSp modSp mod">
        <pc:chgData name="David Butler" userId="1d4169bac4fa5473" providerId="LiveId" clId="{65418431-2AA5-4B72-9398-F99153D1032D}" dt="2024-11-24T20:02:20.723" v="12" actId="26606"/>
        <pc:sldMkLst>
          <pc:docMk/>
          <pc:sldMk cId="1324882277" sldId="280"/>
        </pc:sldMkLst>
      </pc:sldChg>
      <pc:sldChg chg="addSp delSp modSp mod">
        <pc:chgData name="David Butler" userId="1d4169bac4fa5473" providerId="LiveId" clId="{65418431-2AA5-4B72-9398-F99153D1032D}" dt="2024-11-24T20:02:46.245" v="15" actId="26606"/>
        <pc:sldMkLst>
          <pc:docMk/>
          <pc:sldMk cId="3824347536" sldId="281"/>
        </pc:sldMkLst>
      </pc:sldChg>
      <pc:sldChg chg="addSp delSp modSp mod">
        <pc:chgData name="David Butler" userId="1d4169bac4fa5473" providerId="LiveId" clId="{65418431-2AA5-4B72-9398-F99153D1032D}" dt="2024-11-24T20:04:12.035" v="21" actId="732"/>
        <pc:sldMkLst>
          <pc:docMk/>
          <pc:sldMk cId="4048640387" sldId="282"/>
        </pc:sldMkLst>
      </pc:sldChg>
      <pc:sldChg chg="addSp delSp modSp mod">
        <pc:chgData name="David Butler" userId="1d4169bac4fa5473" providerId="LiveId" clId="{65418431-2AA5-4B72-9398-F99153D1032D}" dt="2024-11-24T20:04:34.233" v="24" actId="26606"/>
        <pc:sldMkLst>
          <pc:docMk/>
          <pc:sldMk cId="3834599144" sldId="283"/>
        </pc:sldMkLst>
      </pc:sldChg>
    </pc:docChg>
  </pc:docChgLst>
  <pc:docChgLst>
    <pc:chgData name="David Butler" userId="1d4169bac4fa5473" providerId="LiveId" clId="{6565C677-6633-4D87-BFCB-CD4B56E6C874}"/>
    <pc:docChg chg="custSel delSld modSld">
      <pc:chgData name="David Butler" userId="1d4169bac4fa5473" providerId="LiveId" clId="{6565C677-6633-4D87-BFCB-CD4B56E6C874}" dt="2024-11-23T19:12:31.527" v="25" actId="47"/>
      <pc:docMkLst>
        <pc:docMk/>
      </pc:docMkLst>
      <pc:sldChg chg="addSp delSp modSp mod">
        <pc:chgData name="David Butler" userId="1d4169bac4fa5473" providerId="LiveId" clId="{6565C677-6633-4D87-BFCB-CD4B56E6C874}" dt="2024-11-23T19:10:36.025" v="3" actId="14100"/>
        <pc:sldMkLst>
          <pc:docMk/>
          <pc:sldMk cId="3817742937" sldId="270"/>
        </pc:sldMkLst>
      </pc:sldChg>
      <pc:sldChg chg="addSp delSp modSp mod">
        <pc:chgData name="David Butler" userId="1d4169bac4fa5473" providerId="LiveId" clId="{6565C677-6633-4D87-BFCB-CD4B56E6C874}" dt="2024-11-23T19:10:59.617" v="8" actId="14100"/>
        <pc:sldMkLst>
          <pc:docMk/>
          <pc:sldMk cId="4264575198" sldId="271"/>
        </pc:sldMkLst>
      </pc:sldChg>
      <pc:sldChg chg="addSp delSp modSp mod">
        <pc:chgData name="David Butler" userId="1d4169bac4fa5473" providerId="LiveId" clId="{6565C677-6633-4D87-BFCB-CD4B56E6C874}" dt="2024-11-23T19:11:23.025" v="12" actId="14100"/>
        <pc:sldMkLst>
          <pc:docMk/>
          <pc:sldMk cId="1324882277" sldId="280"/>
        </pc:sldMkLst>
      </pc:sldChg>
      <pc:sldChg chg="addSp delSp modSp mod">
        <pc:chgData name="David Butler" userId="1d4169bac4fa5473" providerId="LiveId" clId="{6565C677-6633-4D87-BFCB-CD4B56E6C874}" dt="2024-11-23T19:11:43.397" v="15" actId="26606"/>
        <pc:sldMkLst>
          <pc:docMk/>
          <pc:sldMk cId="3824347536" sldId="281"/>
        </pc:sldMkLst>
      </pc:sldChg>
      <pc:sldChg chg="addSp delSp modSp mod">
        <pc:chgData name="David Butler" userId="1d4169bac4fa5473" providerId="LiveId" clId="{6565C677-6633-4D87-BFCB-CD4B56E6C874}" dt="2024-11-23T19:12:03.886" v="18" actId="26606"/>
        <pc:sldMkLst>
          <pc:docMk/>
          <pc:sldMk cId="4048640387" sldId="282"/>
        </pc:sldMkLst>
      </pc:sldChg>
      <pc:sldChg chg="addSp delSp modSp mod">
        <pc:chgData name="David Butler" userId="1d4169bac4fa5473" providerId="LiveId" clId="{6565C677-6633-4D87-BFCB-CD4B56E6C874}" dt="2024-11-23T19:12:26.807" v="23" actId="14100"/>
        <pc:sldMkLst>
          <pc:docMk/>
          <pc:sldMk cId="3834599144" sldId="283"/>
        </pc:sldMkLst>
      </pc:sldChg>
      <pc:sldChg chg="del">
        <pc:chgData name="David Butler" userId="1d4169bac4fa5473" providerId="LiveId" clId="{6565C677-6633-4D87-BFCB-CD4B56E6C874}" dt="2024-11-23T19:12:30.289" v="24" actId="47"/>
        <pc:sldMkLst>
          <pc:docMk/>
          <pc:sldMk cId="2361253857" sldId="284"/>
        </pc:sldMkLst>
      </pc:sldChg>
      <pc:sldChg chg="del">
        <pc:chgData name="David Butler" userId="1d4169bac4fa5473" providerId="LiveId" clId="{6565C677-6633-4D87-BFCB-CD4B56E6C874}" dt="2024-11-23T19:12:31.527" v="25" actId="47"/>
        <pc:sldMkLst>
          <pc:docMk/>
          <pc:sldMk cId="3736822210" sldId="286"/>
        </pc:sldMkLst>
      </pc:sldChg>
    </pc:docChg>
  </pc:docChgLst>
  <pc:docChgLst>
    <pc:chgData name="David Butler" userId="1d4169bac4fa5473" providerId="LiveId" clId="{E4E79330-ED83-4CA5-A262-23A11AE44AC0}"/>
    <pc:docChg chg="undo custSel addSld delSld modSld">
      <pc:chgData name="David Butler" userId="1d4169bac4fa5473" providerId="LiveId" clId="{E4E79330-ED83-4CA5-A262-23A11AE44AC0}" dt="2024-12-06T20:51:41.868" v="91" actId="47"/>
      <pc:docMkLst>
        <pc:docMk/>
      </pc:docMkLst>
      <pc:sldChg chg="addSp delSp modSp mod">
        <pc:chgData name="David Butler" userId="1d4169bac4fa5473" providerId="LiveId" clId="{E4E79330-ED83-4CA5-A262-23A11AE44AC0}" dt="2024-12-06T20:46:50.688" v="32" actId="1076"/>
        <pc:sldMkLst>
          <pc:docMk/>
          <pc:sldMk cId="3817742937" sldId="270"/>
        </pc:sldMkLst>
      </pc:sldChg>
      <pc:sldChg chg="addSp delSp modSp mod">
        <pc:chgData name="David Butler" userId="1d4169bac4fa5473" providerId="LiveId" clId="{E4E79330-ED83-4CA5-A262-23A11AE44AC0}" dt="2024-12-06T20:47:19.633" v="36" actId="1076"/>
        <pc:sldMkLst>
          <pc:docMk/>
          <pc:sldMk cId="4264575198" sldId="271"/>
        </pc:sldMkLst>
      </pc:sldChg>
      <pc:sldChg chg="addSp delSp modSp mod">
        <pc:chgData name="David Butler" userId="1d4169bac4fa5473" providerId="LiveId" clId="{E4E79330-ED83-4CA5-A262-23A11AE44AC0}" dt="2024-12-06T20:50:05.886" v="75" actId="14100"/>
        <pc:sldMkLst>
          <pc:docMk/>
          <pc:sldMk cId="1324882277" sldId="280"/>
        </pc:sldMkLst>
      </pc:sldChg>
      <pc:sldChg chg="del">
        <pc:chgData name="David Butler" userId="1d4169bac4fa5473" providerId="LiveId" clId="{E4E79330-ED83-4CA5-A262-23A11AE44AC0}" dt="2024-12-06T20:51:41.868" v="91" actId="47"/>
        <pc:sldMkLst>
          <pc:docMk/>
          <pc:sldMk cId="3824347536" sldId="281"/>
        </pc:sldMkLst>
      </pc:sldChg>
      <pc:sldChg chg="addSp delSp modSp mod">
        <pc:chgData name="David Butler" userId="1d4169bac4fa5473" providerId="LiveId" clId="{E4E79330-ED83-4CA5-A262-23A11AE44AC0}" dt="2024-12-06T20:49:30.442" v="66" actId="14100"/>
        <pc:sldMkLst>
          <pc:docMk/>
          <pc:sldMk cId="1209468693" sldId="286"/>
        </pc:sldMkLst>
      </pc:sldChg>
      <pc:sldChg chg="addSp delSp modSp add mod">
        <pc:chgData name="David Butler" userId="1d4169bac4fa5473" providerId="LiveId" clId="{E4E79330-ED83-4CA5-A262-23A11AE44AC0}" dt="2024-12-06T20:49:23.159" v="63" actId="14100"/>
        <pc:sldMkLst>
          <pc:docMk/>
          <pc:sldMk cId="1081387135" sldId="287"/>
        </pc:sldMkLst>
      </pc:sldChg>
      <pc:sldChg chg="addSp delSp modSp add mod">
        <pc:chgData name="David Butler" userId="1d4169bac4fa5473" providerId="LiveId" clId="{E4E79330-ED83-4CA5-A262-23A11AE44AC0}" dt="2024-12-06T20:49:14.037" v="59" actId="14100"/>
        <pc:sldMkLst>
          <pc:docMk/>
          <pc:sldMk cId="1900777330" sldId="288"/>
        </pc:sldMkLst>
      </pc:sldChg>
      <pc:sldChg chg="addSp modSp add mod">
        <pc:chgData name="David Butler" userId="1d4169bac4fa5473" providerId="LiveId" clId="{E4E79330-ED83-4CA5-A262-23A11AE44AC0}" dt="2024-12-06T20:50:24.400" v="77" actId="26606"/>
        <pc:sldMkLst>
          <pc:docMk/>
          <pc:sldMk cId="3124721475" sldId="289"/>
        </pc:sldMkLst>
      </pc:sldChg>
      <pc:sldChg chg="addSp modSp add mod">
        <pc:chgData name="David Butler" userId="1d4169bac4fa5473" providerId="LiveId" clId="{E4E79330-ED83-4CA5-A262-23A11AE44AC0}" dt="2024-12-06T20:50:47.221" v="80" actId="14100"/>
        <pc:sldMkLst>
          <pc:docMk/>
          <pc:sldMk cId="1614396348" sldId="290"/>
        </pc:sldMkLst>
      </pc:sldChg>
      <pc:sldChg chg="addSp modSp add mod">
        <pc:chgData name="David Butler" userId="1d4169bac4fa5473" providerId="LiveId" clId="{E4E79330-ED83-4CA5-A262-23A11AE44AC0}" dt="2024-12-06T20:51:03.685" v="82" actId="26606"/>
        <pc:sldMkLst>
          <pc:docMk/>
          <pc:sldMk cId="1182617758" sldId="291"/>
        </pc:sldMkLst>
      </pc:sldChg>
      <pc:sldChg chg="addSp modSp add mod">
        <pc:chgData name="David Butler" userId="1d4169bac4fa5473" providerId="LiveId" clId="{E4E79330-ED83-4CA5-A262-23A11AE44AC0}" dt="2024-12-06T20:51:21.236" v="85" actId="14100"/>
        <pc:sldMkLst>
          <pc:docMk/>
          <pc:sldMk cId="2672994455" sldId="292"/>
        </pc:sldMkLst>
      </pc:sldChg>
      <pc:sldChg chg="addSp modSp new">
        <pc:chgData name="David Butler" userId="1d4169bac4fa5473" providerId="LiveId" clId="{E4E79330-ED83-4CA5-A262-23A11AE44AC0}" dt="2024-12-06T20:51:27.796" v="87"/>
        <pc:sldMkLst>
          <pc:docMk/>
          <pc:sldMk cId="1416398947" sldId="293"/>
        </pc:sldMkLst>
      </pc:sldChg>
      <pc:sldChg chg="add">
        <pc:chgData name="David Butler" userId="1d4169bac4fa5473" providerId="LiveId" clId="{E4E79330-ED83-4CA5-A262-23A11AE44AC0}" dt="2024-12-06T20:51:30.814" v="88" actId="2890"/>
        <pc:sldMkLst>
          <pc:docMk/>
          <pc:sldMk cId="734411689" sldId="294"/>
        </pc:sldMkLst>
      </pc:sldChg>
      <pc:sldChg chg="add">
        <pc:chgData name="David Butler" userId="1d4169bac4fa5473" providerId="LiveId" clId="{E4E79330-ED83-4CA5-A262-23A11AE44AC0}" dt="2024-12-06T20:51:31.036" v="89" actId="2890"/>
        <pc:sldMkLst>
          <pc:docMk/>
          <pc:sldMk cId="3748406424" sldId="295"/>
        </pc:sldMkLst>
      </pc:sldChg>
      <pc:sldChg chg="add">
        <pc:chgData name="David Butler" userId="1d4169bac4fa5473" providerId="LiveId" clId="{E4E79330-ED83-4CA5-A262-23A11AE44AC0}" dt="2024-12-06T20:51:31.188" v="90" actId="2890"/>
        <pc:sldMkLst>
          <pc:docMk/>
          <pc:sldMk cId="2438631631" sldId="296"/>
        </pc:sldMkLst>
      </pc:sldChg>
    </pc:docChg>
  </pc:docChgLst>
  <pc:docChgLst>
    <pc:chgData name="David Butler" userId="1d4169bac4fa5473" providerId="LiveId" clId="{0A28F189-68B6-47EB-82CB-D1E08D55733A}"/>
    <pc:docChg chg="custSel addSld delSld modSld">
      <pc:chgData name="David Butler" userId="1d4169bac4fa5473" providerId="LiveId" clId="{0A28F189-68B6-47EB-82CB-D1E08D55733A}" dt="2024-12-17T12:47:52.285" v="68" actId="26606"/>
      <pc:docMkLst>
        <pc:docMk/>
      </pc:docMkLst>
      <pc:sldChg chg="addSp delSp modSp mod">
        <pc:chgData name="David Butler" userId="1d4169bac4fa5473" providerId="LiveId" clId="{0A28F189-68B6-47EB-82CB-D1E08D55733A}" dt="2024-12-17T12:41:00.652" v="12" actId="164"/>
        <pc:sldMkLst>
          <pc:docMk/>
          <pc:sldMk cId="4264575198" sldId="271"/>
        </pc:sldMkLst>
        <pc:spChg chg="add mod">
          <ac:chgData name="David Butler" userId="1d4169bac4fa5473" providerId="LiveId" clId="{0A28F189-68B6-47EB-82CB-D1E08D55733A}" dt="2024-12-17T12:41:00.652" v="12" actId="164"/>
          <ac:spMkLst>
            <pc:docMk/>
            <pc:sldMk cId="4264575198" sldId="271"/>
            <ac:spMk id="4" creationId="{21E7AFC1-E44F-3AE8-B88C-765C24D44AA5}"/>
          </ac:spMkLst>
        </pc:spChg>
        <pc:grpChg chg="add mod">
          <ac:chgData name="David Butler" userId="1d4169bac4fa5473" providerId="LiveId" clId="{0A28F189-68B6-47EB-82CB-D1E08D55733A}" dt="2024-12-17T12:41:00.652" v="12" actId="164"/>
          <ac:grpSpMkLst>
            <pc:docMk/>
            <pc:sldMk cId="4264575198" sldId="271"/>
            <ac:grpSpMk id="5" creationId="{211E705E-1D69-CF59-7C27-11FD6A91297C}"/>
          </ac:grpSpMkLst>
        </pc:grpChg>
        <pc:picChg chg="add mod">
          <ac:chgData name="David Butler" userId="1d4169bac4fa5473" providerId="LiveId" clId="{0A28F189-68B6-47EB-82CB-D1E08D55733A}" dt="2024-12-17T12:41:00.652" v="12" actId="164"/>
          <ac:picMkLst>
            <pc:docMk/>
            <pc:sldMk cId="4264575198" sldId="271"/>
            <ac:picMk id="3" creationId="{D4A46D28-55AA-EBBE-DB38-B441C9E45148}"/>
          </ac:picMkLst>
        </pc:picChg>
        <pc:picChg chg="del">
          <ac:chgData name="David Butler" userId="1d4169bac4fa5473" providerId="LiveId" clId="{0A28F189-68B6-47EB-82CB-D1E08D55733A}" dt="2024-12-17T12:39:48.110" v="0" actId="478"/>
          <ac:picMkLst>
            <pc:docMk/>
            <pc:sldMk cId="4264575198" sldId="271"/>
            <ac:picMk id="6" creationId="{3492EB81-D966-8574-812E-3EB2127D47E7}"/>
          </ac:picMkLst>
        </pc:picChg>
      </pc:sldChg>
      <pc:sldChg chg="addSp modSp mod">
        <pc:chgData name="David Butler" userId="1d4169bac4fa5473" providerId="LiveId" clId="{0A28F189-68B6-47EB-82CB-D1E08D55733A}" dt="2024-12-17T12:46:11.563" v="56" actId="26606"/>
        <pc:sldMkLst>
          <pc:docMk/>
          <pc:sldMk cId="4048640387" sldId="282"/>
        </pc:sldMkLst>
        <pc:picChg chg="add mod">
          <ac:chgData name="David Butler" userId="1d4169bac4fa5473" providerId="LiveId" clId="{0A28F189-68B6-47EB-82CB-D1E08D55733A}" dt="2024-12-17T12:46:11.563" v="56" actId="26606"/>
          <ac:picMkLst>
            <pc:docMk/>
            <pc:sldMk cId="4048640387" sldId="282"/>
            <ac:picMk id="3" creationId="{F24C54C0-1A1C-6870-E81C-7A43E925A500}"/>
          </ac:picMkLst>
        </pc:picChg>
      </pc:sldChg>
      <pc:sldChg chg="del">
        <pc:chgData name="David Butler" userId="1d4169bac4fa5473" providerId="LiveId" clId="{0A28F189-68B6-47EB-82CB-D1E08D55733A}" dt="2024-12-17T12:42:31.314" v="30" actId="47"/>
        <pc:sldMkLst>
          <pc:docMk/>
          <pc:sldMk cId="1209468693" sldId="286"/>
        </pc:sldMkLst>
      </pc:sldChg>
      <pc:sldChg chg="addSp delSp modSp mod setBg">
        <pc:chgData name="David Butler" userId="1d4169bac4fa5473" providerId="LiveId" clId="{0A28F189-68B6-47EB-82CB-D1E08D55733A}" dt="2024-12-17T12:44:54.023" v="48" actId="26606"/>
        <pc:sldMkLst>
          <pc:docMk/>
          <pc:sldMk cId="1416398947" sldId="293"/>
        </pc:sldMkLst>
        <pc:picChg chg="add del mod">
          <ac:chgData name="David Butler" userId="1d4169bac4fa5473" providerId="LiveId" clId="{0A28F189-68B6-47EB-82CB-D1E08D55733A}" dt="2024-12-17T12:44:51.954" v="46" actId="478"/>
          <ac:picMkLst>
            <pc:docMk/>
            <pc:sldMk cId="1416398947" sldId="293"/>
            <ac:picMk id="3" creationId="{90FB7C00-72D3-C021-AE1C-BF52DC23B8EF}"/>
          </ac:picMkLst>
        </pc:picChg>
        <pc:picChg chg="add mod">
          <ac:chgData name="David Butler" userId="1d4169bac4fa5473" providerId="LiveId" clId="{0A28F189-68B6-47EB-82CB-D1E08D55733A}" dt="2024-12-17T12:44:54.023" v="48" actId="26606"/>
          <ac:picMkLst>
            <pc:docMk/>
            <pc:sldMk cId="1416398947" sldId="293"/>
            <ac:picMk id="5" creationId="{E2334259-C5A4-4F40-36C3-F91DB8C861C1}"/>
          </ac:picMkLst>
        </pc:picChg>
      </pc:sldChg>
      <pc:sldChg chg="addSp modSp mod setBg">
        <pc:chgData name="David Butler" userId="1d4169bac4fa5473" providerId="LiveId" clId="{0A28F189-68B6-47EB-82CB-D1E08D55733A}" dt="2024-12-17T12:45:14.012" v="50" actId="26606"/>
        <pc:sldMkLst>
          <pc:docMk/>
          <pc:sldMk cId="734411689" sldId="294"/>
        </pc:sldMkLst>
        <pc:picChg chg="add mod">
          <ac:chgData name="David Butler" userId="1d4169bac4fa5473" providerId="LiveId" clId="{0A28F189-68B6-47EB-82CB-D1E08D55733A}" dt="2024-12-17T12:45:14.012" v="50" actId="26606"/>
          <ac:picMkLst>
            <pc:docMk/>
            <pc:sldMk cId="734411689" sldId="294"/>
            <ac:picMk id="3" creationId="{C82ECF99-9B0B-1A2C-7DE6-1A791F7713C4}"/>
          </ac:picMkLst>
        </pc:picChg>
      </pc:sldChg>
      <pc:sldChg chg="addSp modSp mod setBg">
        <pc:chgData name="David Butler" userId="1d4169bac4fa5473" providerId="LiveId" clId="{0A28F189-68B6-47EB-82CB-D1E08D55733A}" dt="2024-12-17T12:45:36.835" v="52" actId="26606"/>
        <pc:sldMkLst>
          <pc:docMk/>
          <pc:sldMk cId="3748406424" sldId="295"/>
        </pc:sldMkLst>
        <pc:picChg chg="add mod">
          <ac:chgData name="David Butler" userId="1d4169bac4fa5473" providerId="LiveId" clId="{0A28F189-68B6-47EB-82CB-D1E08D55733A}" dt="2024-12-17T12:45:36.835" v="52" actId="26606"/>
          <ac:picMkLst>
            <pc:docMk/>
            <pc:sldMk cId="3748406424" sldId="295"/>
            <ac:picMk id="3" creationId="{757EF731-2C3C-5C36-E9F3-A96DFE2E0C14}"/>
          </ac:picMkLst>
        </pc:picChg>
      </pc:sldChg>
      <pc:sldChg chg="addSp modSp mod setBg">
        <pc:chgData name="David Butler" userId="1d4169bac4fa5473" providerId="LiveId" clId="{0A28F189-68B6-47EB-82CB-D1E08D55733A}" dt="2024-12-17T12:45:52.197" v="54" actId="26606"/>
        <pc:sldMkLst>
          <pc:docMk/>
          <pc:sldMk cId="2438631631" sldId="296"/>
        </pc:sldMkLst>
        <pc:picChg chg="add mod">
          <ac:chgData name="David Butler" userId="1d4169bac4fa5473" providerId="LiveId" clId="{0A28F189-68B6-47EB-82CB-D1E08D55733A}" dt="2024-12-17T12:45:52.197" v="54" actId="26606"/>
          <ac:picMkLst>
            <pc:docMk/>
            <pc:sldMk cId="2438631631" sldId="296"/>
            <ac:picMk id="3" creationId="{DEA38C2B-F20A-F48F-22FF-8C69D4CA31C5}"/>
          </ac:picMkLst>
        </pc:picChg>
      </pc:sldChg>
      <pc:sldChg chg="addSp delSp modSp mod">
        <pc:chgData name="David Butler" userId="1d4169bac4fa5473" providerId="LiveId" clId="{0A28F189-68B6-47EB-82CB-D1E08D55733A}" dt="2024-12-17T12:42:07.876" v="25" actId="164"/>
        <pc:sldMkLst>
          <pc:docMk/>
          <pc:sldMk cId="548715438" sldId="297"/>
        </pc:sldMkLst>
        <pc:spChg chg="add mod">
          <ac:chgData name="David Butler" userId="1d4169bac4fa5473" providerId="LiveId" clId="{0A28F189-68B6-47EB-82CB-D1E08D55733A}" dt="2024-12-17T12:42:07.876" v="25" actId="164"/>
          <ac:spMkLst>
            <pc:docMk/>
            <pc:sldMk cId="548715438" sldId="297"/>
            <ac:spMk id="7" creationId="{8A727805-8D94-938A-1A68-3637F91C2AE8}"/>
          </ac:spMkLst>
        </pc:spChg>
        <pc:grpChg chg="add mod">
          <ac:chgData name="David Butler" userId="1d4169bac4fa5473" providerId="LiveId" clId="{0A28F189-68B6-47EB-82CB-D1E08D55733A}" dt="2024-12-17T12:42:07.876" v="25" actId="164"/>
          <ac:grpSpMkLst>
            <pc:docMk/>
            <pc:sldMk cId="548715438" sldId="297"/>
            <ac:grpSpMk id="8" creationId="{6C443094-8A01-E797-D7B6-D09AB1B62657}"/>
          </ac:grpSpMkLst>
        </pc:grpChg>
        <pc:picChg chg="del">
          <ac:chgData name="David Butler" userId="1d4169bac4fa5473" providerId="LiveId" clId="{0A28F189-68B6-47EB-82CB-D1E08D55733A}" dt="2024-12-17T12:39:51.344" v="1" actId="478"/>
          <ac:picMkLst>
            <pc:docMk/>
            <pc:sldMk cId="548715438" sldId="297"/>
            <ac:picMk id="3" creationId="{3EB81111-33D5-29DC-80DD-D3923191A49D}"/>
          </ac:picMkLst>
        </pc:picChg>
        <pc:picChg chg="add mod">
          <ac:chgData name="David Butler" userId="1d4169bac4fa5473" providerId="LiveId" clId="{0A28F189-68B6-47EB-82CB-D1E08D55733A}" dt="2024-12-17T12:42:07.876" v="25" actId="164"/>
          <ac:picMkLst>
            <pc:docMk/>
            <pc:sldMk cId="548715438" sldId="297"/>
            <ac:picMk id="4" creationId="{2CB8478E-11C9-3A62-4271-C5C6AE7C3A5A}"/>
          </ac:picMkLst>
        </pc:picChg>
        <pc:picChg chg="add mod">
          <ac:chgData name="David Butler" userId="1d4169bac4fa5473" providerId="LiveId" clId="{0A28F189-68B6-47EB-82CB-D1E08D55733A}" dt="2024-12-17T12:42:07.876" v="25" actId="164"/>
          <ac:picMkLst>
            <pc:docMk/>
            <pc:sldMk cId="548715438" sldId="297"/>
            <ac:picMk id="6" creationId="{B6E9EDB9-2B6C-E83E-EFE5-37174E393CA7}"/>
          </ac:picMkLst>
        </pc:picChg>
      </pc:sldChg>
      <pc:sldChg chg="addSp delSp modSp mod">
        <pc:chgData name="David Butler" userId="1d4169bac4fa5473" providerId="LiveId" clId="{0A28F189-68B6-47EB-82CB-D1E08D55733A}" dt="2024-12-17T12:42:53.087" v="34" actId="26606"/>
        <pc:sldMkLst>
          <pc:docMk/>
          <pc:sldMk cId="742692902" sldId="298"/>
        </pc:sldMkLst>
        <pc:picChg chg="del mod">
          <ac:chgData name="David Butler" userId="1d4169bac4fa5473" providerId="LiveId" clId="{0A28F189-68B6-47EB-82CB-D1E08D55733A}" dt="2024-12-17T12:39:53.059" v="3" actId="478"/>
          <ac:picMkLst>
            <pc:docMk/>
            <pc:sldMk cId="742692902" sldId="298"/>
            <ac:picMk id="3" creationId="{C605D521-4A40-2328-8F85-0DBDA8FBB673}"/>
          </ac:picMkLst>
        </pc:picChg>
        <pc:picChg chg="add mod">
          <ac:chgData name="David Butler" userId="1d4169bac4fa5473" providerId="LiveId" clId="{0A28F189-68B6-47EB-82CB-D1E08D55733A}" dt="2024-12-17T12:42:53.087" v="34" actId="26606"/>
          <ac:picMkLst>
            <pc:docMk/>
            <pc:sldMk cId="742692902" sldId="298"/>
            <ac:picMk id="4" creationId="{31C4B545-0F5F-074A-B4C8-3E8D3FD990A2}"/>
          </ac:picMkLst>
        </pc:picChg>
      </pc:sldChg>
      <pc:sldChg chg="addSp delSp modSp mod">
        <pc:chgData name="David Butler" userId="1d4169bac4fa5473" providerId="LiveId" clId="{0A28F189-68B6-47EB-82CB-D1E08D55733A}" dt="2024-12-17T12:43:07.134" v="36" actId="26606"/>
        <pc:sldMkLst>
          <pc:docMk/>
          <pc:sldMk cId="3478840834" sldId="299"/>
        </pc:sldMkLst>
        <pc:picChg chg="del">
          <ac:chgData name="David Butler" userId="1d4169bac4fa5473" providerId="LiveId" clId="{0A28F189-68B6-47EB-82CB-D1E08D55733A}" dt="2024-12-17T12:42:24.467" v="26" actId="478"/>
          <ac:picMkLst>
            <pc:docMk/>
            <pc:sldMk cId="3478840834" sldId="299"/>
            <ac:picMk id="3" creationId="{1FFBF949-E8E6-F6FC-EE68-053CF1D75A12}"/>
          </ac:picMkLst>
        </pc:picChg>
        <pc:picChg chg="add mod">
          <ac:chgData name="David Butler" userId="1d4169bac4fa5473" providerId="LiveId" clId="{0A28F189-68B6-47EB-82CB-D1E08D55733A}" dt="2024-12-17T12:43:07.134" v="36" actId="26606"/>
          <ac:picMkLst>
            <pc:docMk/>
            <pc:sldMk cId="3478840834" sldId="299"/>
            <ac:picMk id="4" creationId="{188A4E4F-9C1B-A7DA-2F31-5FE412294530}"/>
          </ac:picMkLst>
        </pc:picChg>
      </pc:sldChg>
      <pc:sldChg chg="addSp delSp modSp mod">
        <pc:chgData name="David Butler" userId="1d4169bac4fa5473" providerId="LiveId" clId="{0A28F189-68B6-47EB-82CB-D1E08D55733A}" dt="2024-12-17T12:43:22.511" v="38" actId="26606"/>
        <pc:sldMkLst>
          <pc:docMk/>
          <pc:sldMk cId="2501175071" sldId="300"/>
        </pc:sldMkLst>
        <pc:picChg chg="del">
          <ac:chgData name="David Butler" userId="1d4169bac4fa5473" providerId="LiveId" clId="{0A28F189-68B6-47EB-82CB-D1E08D55733A}" dt="2024-12-17T12:42:26.903" v="27" actId="478"/>
          <ac:picMkLst>
            <pc:docMk/>
            <pc:sldMk cId="2501175071" sldId="300"/>
            <ac:picMk id="3" creationId="{922D9352-C450-C8EC-2C61-9AF9FAA49A96}"/>
          </ac:picMkLst>
        </pc:picChg>
        <pc:picChg chg="add mod">
          <ac:chgData name="David Butler" userId="1d4169bac4fa5473" providerId="LiveId" clId="{0A28F189-68B6-47EB-82CB-D1E08D55733A}" dt="2024-12-17T12:43:22.511" v="38" actId="26606"/>
          <ac:picMkLst>
            <pc:docMk/>
            <pc:sldMk cId="2501175071" sldId="300"/>
            <ac:picMk id="4" creationId="{7ED53D4D-6077-CD07-20B8-F7731656FAD2}"/>
          </ac:picMkLst>
        </pc:picChg>
      </pc:sldChg>
      <pc:sldChg chg="del">
        <pc:chgData name="David Butler" userId="1d4169bac4fa5473" providerId="LiveId" clId="{0A28F189-68B6-47EB-82CB-D1E08D55733A}" dt="2024-12-17T12:42:30.237" v="28" actId="47"/>
        <pc:sldMkLst>
          <pc:docMk/>
          <pc:sldMk cId="3169554593" sldId="301"/>
        </pc:sldMkLst>
      </pc:sldChg>
      <pc:sldChg chg="del">
        <pc:chgData name="David Butler" userId="1d4169bac4fa5473" providerId="LiveId" clId="{0A28F189-68B6-47EB-82CB-D1E08D55733A}" dt="2024-12-17T12:42:30.811" v="29" actId="47"/>
        <pc:sldMkLst>
          <pc:docMk/>
          <pc:sldMk cId="1685854471" sldId="302"/>
        </pc:sldMkLst>
      </pc:sldChg>
      <pc:sldChg chg="del">
        <pc:chgData name="David Butler" userId="1d4169bac4fa5473" providerId="LiveId" clId="{0A28F189-68B6-47EB-82CB-D1E08D55733A}" dt="2024-12-17T12:42:31.915" v="31" actId="47"/>
        <pc:sldMkLst>
          <pc:docMk/>
          <pc:sldMk cId="1927497550" sldId="303"/>
        </pc:sldMkLst>
      </pc:sldChg>
      <pc:sldChg chg="addSp modSp mod">
        <pc:chgData name="David Butler" userId="1d4169bac4fa5473" providerId="LiveId" clId="{0A28F189-68B6-47EB-82CB-D1E08D55733A}" dt="2024-12-17T12:43:37.041" v="40" actId="26606"/>
        <pc:sldMkLst>
          <pc:docMk/>
          <pc:sldMk cId="992714844" sldId="304"/>
        </pc:sldMkLst>
        <pc:picChg chg="add mod">
          <ac:chgData name="David Butler" userId="1d4169bac4fa5473" providerId="LiveId" clId="{0A28F189-68B6-47EB-82CB-D1E08D55733A}" dt="2024-12-17T12:43:37.041" v="40" actId="26606"/>
          <ac:picMkLst>
            <pc:docMk/>
            <pc:sldMk cId="992714844" sldId="304"/>
            <ac:picMk id="3" creationId="{18F4328B-6D13-54DF-1550-A50126572312}"/>
          </ac:picMkLst>
        </pc:picChg>
      </pc:sldChg>
      <pc:sldChg chg="addSp modSp mod">
        <pc:chgData name="David Butler" userId="1d4169bac4fa5473" providerId="LiveId" clId="{0A28F189-68B6-47EB-82CB-D1E08D55733A}" dt="2024-12-17T12:43:52.091" v="42" actId="26606"/>
        <pc:sldMkLst>
          <pc:docMk/>
          <pc:sldMk cId="1180390871" sldId="305"/>
        </pc:sldMkLst>
        <pc:picChg chg="add mod">
          <ac:chgData name="David Butler" userId="1d4169bac4fa5473" providerId="LiveId" clId="{0A28F189-68B6-47EB-82CB-D1E08D55733A}" dt="2024-12-17T12:43:52.091" v="42" actId="26606"/>
          <ac:picMkLst>
            <pc:docMk/>
            <pc:sldMk cId="1180390871" sldId="305"/>
            <ac:picMk id="3" creationId="{2A7F27D3-6D46-CE2D-63E8-09113D5EAB34}"/>
          </ac:picMkLst>
        </pc:picChg>
      </pc:sldChg>
      <pc:sldChg chg="addSp mod">
        <pc:chgData name="David Butler" userId="1d4169bac4fa5473" providerId="LiveId" clId="{0A28F189-68B6-47EB-82CB-D1E08D55733A}" dt="2024-12-17T12:44:06.784" v="43" actId="22"/>
        <pc:sldMkLst>
          <pc:docMk/>
          <pc:sldMk cId="2262249205" sldId="306"/>
        </pc:sldMkLst>
        <pc:picChg chg="add">
          <ac:chgData name="David Butler" userId="1d4169bac4fa5473" providerId="LiveId" clId="{0A28F189-68B6-47EB-82CB-D1E08D55733A}" dt="2024-12-17T12:44:06.784" v="43" actId="22"/>
          <ac:picMkLst>
            <pc:docMk/>
            <pc:sldMk cId="2262249205" sldId="306"/>
            <ac:picMk id="3" creationId="{60CF0601-A0C9-CF5C-0852-707E88DA7B7E}"/>
          </ac:picMkLst>
        </pc:picChg>
      </pc:sldChg>
      <pc:sldChg chg="del">
        <pc:chgData name="David Butler" userId="1d4169bac4fa5473" providerId="LiveId" clId="{0A28F189-68B6-47EB-82CB-D1E08D55733A}" dt="2024-12-17T12:42:32.591" v="32" actId="47"/>
        <pc:sldMkLst>
          <pc:docMk/>
          <pc:sldMk cId="1031917002" sldId="307"/>
        </pc:sldMkLst>
      </pc:sldChg>
      <pc:sldChg chg="addSp new mod">
        <pc:chgData name="David Butler" userId="1d4169bac4fa5473" providerId="LiveId" clId="{0A28F189-68B6-47EB-82CB-D1E08D55733A}" dt="2024-12-17T12:46:31.794" v="62" actId="22"/>
        <pc:sldMkLst>
          <pc:docMk/>
          <pc:sldMk cId="3601014984" sldId="307"/>
        </pc:sldMkLst>
        <pc:picChg chg="add">
          <ac:chgData name="David Butler" userId="1d4169bac4fa5473" providerId="LiveId" clId="{0A28F189-68B6-47EB-82CB-D1E08D55733A}" dt="2024-12-17T12:46:31.794" v="62" actId="22"/>
          <ac:picMkLst>
            <pc:docMk/>
            <pc:sldMk cId="3601014984" sldId="307"/>
            <ac:picMk id="3" creationId="{0E2B228A-094D-2919-34E3-39B3F482358D}"/>
          </ac:picMkLst>
        </pc:picChg>
      </pc:sldChg>
      <pc:sldChg chg="addSp add mod">
        <pc:chgData name="David Butler" userId="1d4169bac4fa5473" providerId="LiveId" clId="{0A28F189-68B6-47EB-82CB-D1E08D55733A}" dt="2024-12-17T12:46:54.886" v="63" actId="22"/>
        <pc:sldMkLst>
          <pc:docMk/>
          <pc:sldMk cId="1619317246" sldId="308"/>
        </pc:sldMkLst>
        <pc:picChg chg="add">
          <ac:chgData name="David Butler" userId="1d4169bac4fa5473" providerId="LiveId" clId="{0A28F189-68B6-47EB-82CB-D1E08D55733A}" dt="2024-12-17T12:46:54.886" v="63" actId="22"/>
          <ac:picMkLst>
            <pc:docMk/>
            <pc:sldMk cId="1619317246" sldId="308"/>
            <ac:picMk id="3" creationId="{23338FD9-788E-8655-40DE-FE02674CEA73}"/>
          </ac:picMkLst>
        </pc:picChg>
      </pc:sldChg>
      <pc:sldChg chg="addSp modSp add mod setBg">
        <pc:chgData name="David Butler" userId="1d4169bac4fa5473" providerId="LiveId" clId="{0A28F189-68B6-47EB-82CB-D1E08D55733A}" dt="2024-12-17T12:47:12.052" v="65" actId="26606"/>
        <pc:sldMkLst>
          <pc:docMk/>
          <pc:sldMk cId="328041479" sldId="309"/>
        </pc:sldMkLst>
        <pc:picChg chg="add mod">
          <ac:chgData name="David Butler" userId="1d4169bac4fa5473" providerId="LiveId" clId="{0A28F189-68B6-47EB-82CB-D1E08D55733A}" dt="2024-12-17T12:47:12.052" v="65" actId="26606"/>
          <ac:picMkLst>
            <pc:docMk/>
            <pc:sldMk cId="328041479" sldId="309"/>
            <ac:picMk id="3" creationId="{67BBD99C-E96B-2A5A-6193-76A29ED80388}"/>
          </ac:picMkLst>
        </pc:picChg>
      </pc:sldChg>
      <pc:sldChg chg="addSp add mod">
        <pc:chgData name="David Butler" userId="1d4169bac4fa5473" providerId="LiveId" clId="{0A28F189-68B6-47EB-82CB-D1E08D55733A}" dt="2024-12-17T12:47:31.577" v="66" actId="22"/>
        <pc:sldMkLst>
          <pc:docMk/>
          <pc:sldMk cId="1792973668" sldId="310"/>
        </pc:sldMkLst>
        <pc:picChg chg="add">
          <ac:chgData name="David Butler" userId="1d4169bac4fa5473" providerId="LiveId" clId="{0A28F189-68B6-47EB-82CB-D1E08D55733A}" dt="2024-12-17T12:47:31.577" v="66" actId="22"/>
          <ac:picMkLst>
            <pc:docMk/>
            <pc:sldMk cId="1792973668" sldId="310"/>
            <ac:picMk id="3" creationId="{D8437888-7DEC-EC58-BFFD-C14DC91247EA}"/>
          </ac:picMkLst>
        </pc:picChg>
      </pc:sldChg>
      <pc:sldChg chg="addSp modSp add mod setBg">
        <pc:chgData name="David Butler" userId="1d4169bac4fa5473" providerId="LiveId" clId="{0A28F189-68B6-47EB-82CB-D1E08D55733A}" dt="2024-12-17T12:47:52.285" v="68" actId="26606"/>
        <pc:sldMkLst>
          <pc:docMk/>
          <pc:sldMk cId="3888136571" sldId="311"/>
        </pc:sldMkLst>
        <pc:picChg chg="add mod">
          <ac:chgData name="David Butler" userId="1d4169bac4fa5473" providerId="LiveId" clId="{0A28F189-68B6-47EB-82CB-D1E08D55733A}" dt="2024-12-17T12:47:52.285" v="68" actId="26606"/>
          <ac:picMkLst>
            <pc:docMk/>
            <pc:sldMk cId="3888136571" sldId="311"/>
            <ac:picMk id="3" creationId="{D9304E44-9C2E-8EB1-9DD1-B1980CD177C4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12/17/2024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12/17/2024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12/17/2024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12/17/2024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12/17/2024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12/17/2024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12/17/2024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12/17/2024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12/17/2024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12/17/2024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12/17/2024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455A7E-15D8-4D80-8F8C-57DBF984A407}" type="datetimeFigureOut">
              <a:rPr lang="en-US" smtClean="0"/>
              <a:pPr/>
              <a:t>12/17/2024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7DA9B7A5-7C7C-C46F-6183-59C0CDB635D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3832" y="1352535"/>
            <a:ext cx="8296336" cy="41529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45751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246FB7E7-40E2-A708-38EA-6C838272A84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>
            <a:extLst>
              <a:ext uri="{FF2B5EF4-FFF2-40B4-BE49-F238E27FC236}">
                <a16:creationId xmlns:a16="http://schemas.microsoft.com/office/drawing/2014/main" id="{0237ADAA-7543-82B3-2687-8EA487547C52}"/>
              </a:ext>
            </a:extLst>
          </p:cNvPr>
          <p:cNvGrpSpPr/>
          <p:nvPr/>
        </p:nvGrpSpPr>
        <p:grpSpPr>
          <a:xfrm>
            <a:off x="199993" y="908720"/>
            <a:ext cx="8744014" cy="4606270"/>
            <a:chOff x="199993" y="908720"/>
            <a:chExt cx="8744014" cy="4606270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971331AB-1893-D377-2C9F-164E06A1090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99993" y="1343009"/>
              <a:ext cx="8744014" cy="4171981"/>
            </a:xfrm>
            <a:prstGeom prst="rect">
              <a:avLst/>
            </a:prstGeom>
          </p:spPr>
        </p:pic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1CB67B1A-319F-5892-E13F-DFC2BABB1EAF}"/>
                </a:ext>
              </a:extLst>
            </p:cNvPr>
            <p:cNvSpPr/>
            <p:nvPr/>
          </p:nvSpPr>
          <p:spPr>
            <a:xfrm>
              <a:off x="5508104" y="908720"/>
              <a:ext cx="2520280" cy="93610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5487154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F34E2CCB-8AF3-6E7B-D8EE-DA6550C23F2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16BDB624-6884-475C-F367-FB1A9ADF39F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2600" y="2866708"/>
            <a:ext cx="8178799" cy="1124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99119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84EC33B1-4EC1-59A4-A645-FF973D093DA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426929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500098" y="-2714668"/>
            <a:ext cx="10210800" cy="1219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1d7f4318-fbaa-42fb-befc-90ab84d26bd1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066F2086224944CB3DE65EADA679B41" ma:contentTypeVersion="16" ma:contentTypeDescription="Create a new document." ma:contentTypeScope="" ma:versionID="a25bf984aff9d05d4a5bea516e829d88">
  <xsd:schema xmlns:xsd="http://www.w3.org/2001/XMLSchema" xmlns:xs="http://www.w3.org/2001/XMLSchema" xmlns:p="http://schemas.microsoft.com/office/2006/metadata/properties" xmlns:ns3="1d7f4318-fbaa-42fb-befc-90ab84d26bd1" xmlns:ns4="7789c14a-a99d-49e3-b17f-cc0aeb526209" targetNamespace="http://schemas.microsoft.com/office/2006/metadata/properties" ma:root="true" ma:fieldsID="5d065faca45311f1c5bed9d9ee63751c" ns3:_="" ns4:_="">
    <xsd:import namespace="1d7f4318-fbaa-42fb-befc-90ab84d26bd1"/>
    <xsd:import namespace="7789c14a-a99d-49e3-b17f-cc0aeb526209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DateTaken" minOccurs="0"/>
                <xsd:element ref="ns3:MediaServiceOCR" minOccurs="0"/>
                <xsd:element ref="ns3:MediaServiceLocation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  <xsd:element ref="ns4:SharedWithUsers" minOccurs="0"/>
                <xsd:element ref="ns4:SharedWithDetails" minOccurs="0"/>
                <xsd:element ref="ns4:SharingHintHash" minOccurs="0"/>
                <xsd:element ref="ns3:MediaLengthInSeconds" minOccurs="0"/>
                <xsd:element ref="ns3:_activity" minOccurs="0"/>
                <xsd:element ref="ns3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d7f4318-fbaa-42fb-befc-90ab84d26bd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DateTaken" ma:index="11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3" nillable="true" ma:displayName="Location" ma:internalName="MediaServiceLocation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1" nillable="true" ma:displayName="Length (seconds)" ma:internalName="MediaLengthInSeconds" ma:readOnly="true">
      <xsd:simpleType>
        <xsd:restriction base="dms:Unknown"/>
      </xsd:simpleType>
    </xsd:element>
    <xsd:element name="_activity" ma:index="22" nillable="true" ma:displayName="_activity" ma:hidden="true" ma:internalName="_activity">
      <xsd:simpleType>
        <xsd:restriction base="dms:Note"/>
      </xsd:simpleType>
    </xsd:element>
    <xsd:element name="MediaServiceObjectDetectorVersions" ma:index="23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789c14a-a99d-49e3-b17f-cc0aeb526209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20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2440984B-24BA-4BBA-A4E5-6BFCF9BCEA33}">
  <ds:schemaRefs>
    <ds:schemaRef ds:uri="http://schemas.openxmlformats.org/package/2006/metadata/core-properties"/>
    <ds:schemaRef ds:uri="http://schemas.microsoft.com/office/2006/documentManagement/types"/>
    <ds:schemaRef ds:uri="http://www.w3.org/XML/1998/namespace"/>
    <ds:schemaRef ds:uri="http://purl.org/dc/terms/"/>
    <ds:schemaRef ds:uri="1d7f4318-fbaa-42fb-befc-90ab84d26bd1"/>
    <ds:schemaRef ds:uri="http://purl.org/dc/elements/1.1/"/>
    <ds:schemaRef ds:uri="http://purl.org/dc/dcmitype/"/>
    <ds:schemaRef ds:uri="http://schemas.microsoft.com/office/infopath/2007/PartnerControls"/>
    <ds:schemaRef ds:uri="7789c14a-a99d-49e3-b17f-cc0aeb526209"/>
    <ds:schemaRef ds:uri="http://schemas.microsoft.com/office/2006/metadata/properties"/>
  </ds:schemaRefs>
</ds:datastoreItem>
</file>

<file path=customXml/itemProps2.xml><?xml version="1.0" encoding="utf-8"?>
<ds:datastoreItem xmlns:ds="http://schemas.openxmlformats.org/officeDocument/2006/customXml" ds:itemID="{CCCF437C-B2E0-4BCD-B87D-BCA8508D2B5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d7f4318-fbaa-42fb-befc-90ab84d26bd1"/>
    <ds:schemaRef ds:uri="7789c14a-a99d-49e3-b17f-cc0aeb52620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E474289B-66C5-48F5-80AB-8F88CD90B983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11049</TotalTime>
  <Words>0</Words>
  <Application>Microsoft Office PowerPoint</Application>
  <PresentationFormat>On-screen Show (4:3)</PresentationFormat>
  <Paragraphs>0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8" baseType="lpstr">
      <vt:lpstr>Arial</vt:lpstr>
      <vt:lpstr>Calibri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Grizli777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David Butler</cp:lastModifiedBy>
  <cp:revision>16</cp:revision>
  <dcterms:created xsi:type="dcterms:W3CDTF">2023-07-12T07:05:28Z</dcterms:created>
  <dcterms:modified xsi:type="dcterms:W3CDTF">2024-12-17T17:21:03Z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0x010100E066F2086224944CB3DE65EADA679B41</vt:lpwstr>
  </property>
</Properties>
</file>