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6" r:id="rId13"/>
    <p:sldId id="281" r:id="rId14"/>
    <p:sldId id="282" r:id="rId15"/>
    <p:sldId id="283" r:id="rId16"/>
    <p:sldId id="26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0711B8A4-EDFC-4DEC-A0DD-9565ED2C769D}"/>
    <pc:docChg chg="custSel delSld modSld">
      <pc:chgData name="David Butler" userId="1d4169bac4fa5473" providerId="LiveId" clId="{0711B8A4-EDFC-4DEC-A0DD-9565ED2C769D}" dt="2024-12-17T17:13:44.526" v="24" actId="47"/>
      <pc:docMkLst>
        <pc:docMk/>
      </pc:docMkLst>
      <pc:sldChg chg="addSp delSp mod">
        <pc:chgData name="David Butler" userId="1d4169bac4fa5473" providerId="LiveId" clId="{0711B8A4-EDFC-4DEC-A0DD-9565ED2C769D}" dt="2024-12-17T17:11:29.384" v="1" actId="22"/>
        <pc:sldMkLst>
          <pc:docMk/>
          <pc:sldMk cId="3817742937" sldId="270"/>
        </pc:sldMkLst>
        <pc:picChg chg="del">
          <ac:chgData name="David Butler" userId="1d4169bac4fa5473" providerId="LiveId" clId="{0711B8A4-EDFC-4DEC-A0DD-9565ED2C769D}" dt="2024-12-17T17:11:27.824" v="0" actId="478"/>
          <ac:picMkLst>
            <pc:docMk/>
            <pc:sldMk cId="3817742937" sldId="270"/>
            <ac:picMk id="3" creationId="{E59F3861-74BA-85D5-21B2-4229C5FBF3ED}"/>
          </ac:picMkLst>
        </pc:picChg>
        <pc:picChg chg="add">
          <ac:chgData name="David Butler" userId="1d4169bac4fa5473" providerId="LiveId" clId="{0711B8A4-EDFC-4DEC-A0DD-9565ED2C769D}" dt="2024-12-17T17:11:29.384" v="1" actId="22"/>
          <ac:picMkLst>
            <pc:docMk/>
            <pc:sldMk cId="3817742937" sldId="270"/>
            <ac:picMk id="4" creationId="{CA9D780B-A8C0-3CDB-6C79-FFC853766BC1}"/>
          </ac:picMkLst>
        </pc:picChg>
      </pc:sldChg>
      <pc:sldChg chg="addSp delSp modSp mod">
        <pc:chgData name="David Butler" userId="1d4169bac4fa5473" providerId="LiveId" clId="{0711B8A4-EDFC-4DEC-A0DD-9565ED2C769D}" dt="2024-12-17T17:11:50.674" v="4" actId="26606"/>
        <pc:sldMkLst>
          <pc:docMk/>
          <pc:sldMk cId="2051072453" sldId="287"/>
        </pc:sldMkLst>
        <pc:picChg chg="del">
          <ac:chgData name="David Butler" userId="1d4169bac4fa5473" providerId="LiveId" clId="{0711B8A4-EDFC-4DEC-A0DD-9565ED2C769D}" dt="2024-12-17T17:11:34.218" v="2" actId="478"/>
          <ac:picMkLst>
            <pc:docMk/>
            <pc:sldMk cId="2051072453" sldId="287"/>
            <ac:picMk id="3" creationId="{35BE1E6F-C79F-68F9-D0F0-E85058AC9B5C}"/>
          </ac:picMkLst>
        </pc:picChg>
        <pc:picChg chg="add mod">
          <ac:chgData name="David Butler" userId="1d4169bac4fa5473" providerId="LiveId" clId="{0711B8A4-EDFC-4DEC-A0DD-9565ED2C769D}" dt="2024-12-17T17:11:50.674" v="4" actId="26606"/>
          <ac:picMkLst>
            <pc:docMk/>
            <pc:sldMk cId="2051072453" sldId="287"/>
            <ac:picMk id="4" creationId="{82D6835D-B391-B142-DE91-B49BC1E47382}"/>
          </ac:picMkLst>
        </pc:picChg>
      </pc:sldChg>
      <pc:sldChg chg="addSp delSp modSp mod">
        <pc:chgData name="David Butler" userId="1d4169bac4fa5473" providerId="LiveId" clId="{0711B8A4-EDFC-4DEC-A0DD-9565ED2C769D}" dt="2024-12-17T17:12:06.418" v="7" actId="26606"/>
        <pc:sldMkLst>
          <pc:docMk/>
          <pc:sldMk cId="3044929965" sldId="288"/>
        </pc:sldMkLst>
        <pc:picChg chg="del">
          <ac:chgData name="David Butler" userId="1d4169bac4fa5473" providerId="LiveId" clId="{0711B8A4-EDFC-4DEC-A0DD-9565ED2C769D}" dt="2024-12-17T17:11:53.045" v="5" actId="478"/>
          <ac:picMkLst>
            <pc:docMk/>
            <pc:sldMk cId="3044929965" sldId="288"/>
            <ac:picMk id="3" creationId="{C9892603-A6DD-62E1-5882-07A62EB8198F}"/>
          </ac:picMkLst>
        </pc:picChg>
        <pc:picChg chg="add mod">
          <ac:chgData name="David Butler" userId="1d4169bac4fa5473" providerId="LiveId" clId="{0711B8A4-EDFC-4DEC-A0DD-9565ED2C769D}" dt="2024-12-17T17:12:06.418" v="7" actId="26606"/>
          <ac:picMkLst>
            <pc:docMk/>
            <pc:sldMk cId="3044929965" sldId="288"/>
            <ac:picMk id="4" creationId="{BF005BA8-F67F-C8AD-DE05-DC6CAFB5C694}"/>
          </ac:picMkLst>
        </pc:picChg>
      </pc:sldChg>
      <pc:sldChg chg="addSp delSp mod">
        <pc:chgData name="David Butler" userId="1d4169bac4fa5473" providerId="LiveId" clId="{0711B8A4-EDFC-4DEC-A0DD-9565ED2C769D}" dt="2024-12-17T17:12:22.890" v="9" actId="22"/>
        <pc:sldMkLst>
          <pc:docMk/>
          <pc:sldMk cId="4083477548" sldId="289"/>
        </pc:sldMkLst>
        <pc:picChg chg="del">
          <ac:chgData name="David Butler" userId="1d4169bac4fa5473" providerId="LiveId" clId="{0711B8A4-EDFC-4DEC-A0DD-9565ED2C769D}" dt="2024-12-17T17:12:09.319" v="8" actId="478"/>
          <ac:picMkLst>
            <pc:docMk/>
            <pc:sldMk cId="4083477548" sldId="289"/>
            <ac:picMk id="3" creationId="{FFB25166-8A9C-7820-A687-5B461C4FC7A1}"/>
          </ac:picMkLst>
        </pc:picChg>
        <pc:picChg chg="add">
          <ac:chgData name="David Butler" userId="1d4169bac4fa5473" providerId="LiveId" clId="{0711B8A4-EDFC-4DEC-A0DD-9565ED2C769D}" dt="2024-12-17T17:12:22.890" v="9" actId="22"/>
          <ac:picMkLst>
            <pc:docMk/>
            <pc:sldMk cId="4083477548" sldId="289"/>
            <ac:picMk id="4" creationId="{9DE21531-4ACB-4D5D-4367-9249A229EAE3}"/>
          </ac:picMkLst>
        </pc:picChg>
      </pc:sldChg>
      <pc:sldChg chg="addSp delSp modSp mod">
        <pc:chgData name="David Butler" userId="1d4169bac4fa5473" providerId="LiveId" clId="{0711B8A4-EDFC-4DEC-A0DD-9565ED2C769D}" dt="2024-12-17T17:12:39.547" v="12" actId="26606"/>
        <pc:sldMkLst>
          <pc:docMk/>
          <pc:sldMk cId="4058109630" sldId="290"/>
        </pc:sldMkLst>
        <pc:picChg chg="del">
          <ac:chgData name="David Butler" userId="1d4169bac4fa5473" providerId="LiveId" clId="{0711B8A4-EDFC-4DEC-A0DD-9565ED2C769D}" dt="2024-12-17T17:12:26.377" v="10" actId="478"/>
          <ac:picMkLst>
            <pc:docMk/>
            <pc:sldMk cId="4058109630" sldId="290"/>
            <ac:picMk id="3" creationId="{7FDB671A-E23D-68C8-B31B-F4A1A08A6393}"/>
          </ac:picMkLst>
        </pc:picChg>
        <pc:picChg chg="add mod">
          <ac:chgData name="David Butler" userId="1d4169bac4fa5473" providerId="LiveId" clId="{0711B8A4-EDFC-4DEC-A0DD-9565ED2C769D}" dt="2024-12-17T17:12:39.547" v="12" actId="26606"/>
          <ac:picMkLst>
            <pc:docMk/>
            <pc:sldMk cId="4058109630" sldId="290"/>
            <ac:picMk id="4" creationId="{8DEDC82D-A663-81B2-28B8-2F8999833393}"/>
          </ac:picMkLst>
        </pc:picChg>
      </pc:sldChg>
      <pc:sldChg chg="addSp delSp modSp mod">
        <pc:chgData name="David Butler" userId="1d4169bac4fa5473" providerId="LiveId" clId="{0711B8A4-EDFC-4DEC-A0DD-9565ED2C769D}" dt="2024-12-17T17:12:57.178" v="15" actId="26606"/>
        <pc:sldMkLst>
          <pc:docMk/>
          <pc:sldMk cId="1300012722" sldId="291"/>
        </pc:sldMkLst>
        <pc:picChg chg="del">
          <ac:chgData name="David Butler" userId="1d4169bac4fa5473" providerId="LiveId" clId="{0711B8A4-EDFC-4DEC-A0DD-9565ED2C769D}" dt="2024-12-17T17:12:44.424" v="13" actId="478"/>
          <ac:picMkLst>
            <pc:docMk/>
            <pc:sldMk cId="1300012722" sldId="291"/>
            <ac:picMk id="3" creationId="{4B2C3FDA-2F5E-3C35-6570-42F3ED37859C}"/>
          </ac:picMkLst>
        </pc:picChg>
        <pc:picChg chg="add mod">
          <ac:chgData name="David Butler" userId="1d4169bac4fa5473" providerId="LiveId" clId="{0711B8A4-EDFC-4DEC-A0DD-9565ED2C769D}" dt="2024-12-17T17:12:57.178" v="15" actId="26606"/>
          <ac:picMkLst>
            <pc:docMk/>
            <pc:sldMk cId="1300012722" sldId="291"/>
            <ac:picMk id="4" creationId="{18B1DA6D-19E3-99C7-200A-2CA03D910089}"/>
          </ac:picMkLst>
        </pc:picChg>
      </pc:sldChg>
      <pc:sldChg chg="addSp delSp mod">
        <pc:chgData name="David Butler" userId="1d4169bac4fa5473" providerId="LiveId" clId="{0711B8A4-EDFC-4DEC-A0DD-9565ED2C769D}" dt="2024-12-17T17:13:15.776" v="17" actId="22"/>
        <pc:sldMkLst>
          <pc:docMk/>
          <pc:sldMk cId="129124273" sldId="292"/>
        </pc:sldMkLst>
        <pc:picChg chg="del">
          <ac:chgData name="David Butler" userId="1d4169bac4fa5473" providerId="LiveId" clId="{0711B8A4-EDFC-4DEC-A0DD-9565ED2C769D}" dt="2024-12-17T17:13:01.776" v="16" actId="478"/>
          <ac:picMkLst>
            <pc:docMk/>
            <pc:sldMk cId="129124273" sldId="292"/>
            <ac:picMk id="3" creationId="{9307EBBD-7F93-A351-2E87-FE7EF9824B1C}"/>
          </ac:picMkLst>
        </pc:picChg>
        <pc:picChg chg="add">
          <ac:chgData name="David Butler" userId="1d4169bac4fa5473" providerId="LiveId" clId="{0711B8A4-EDFC-4DEC-A0DD-9565ED2C769D}" dt="2024-12-17T17:13:15.776" v="17" actId="22"/>
          <ac:picMkLst>
            <pc:docMk/>
            <pc:sldMk cId="129124273" sldId="292"/>
            <ac:picMk id="4" creationId="{61979B27-C562-67B7-A0C8-B50CAE04D397}"/>
          </ac:picMkLst>
        </pc:picChg>
      </pc:sldChg>
      <pc:sldChg chg="addSp delSp modSp mod">
        <pc:chgData name="David Butler" userId="1d4169bac4fa5473" providerId="LiveId" clId="{0711B8A4-EDFC-4DEC-A0DD-9565ED2C769D}" dt="2024-12-17T17:13:37.438" v="22" actId="14100"/>
        <pc:sldMkLst>
          <pc:docMk/>
          <pc:sldMk cId="3904359620" sldId="293"/>
        </pc:sldMkLst>
        <pc:picChg chg="del">
          <ac:chgData name="David Butler" userId="1d4169bac4fa5473" providerId="LiveId" clId="{0711B8A4-EDFC-4DEC-A0DD-9565ED2C769D}" dt="2024-12-17T17:13:19.049" v="18" actId="478"/>
          <ac:picMkLst>
            <pc:docMk/>
            <pc:sldMk cId="3904359620" sldId="293"/>
            <ac:picMk id="3" creationId="{A96BE25E-A9F4-E512-F9F1-A65B5075E86D}"/>
          </ac:picMkLst>
        </pc:picChg>
        <pc:picChg chg="add mod">
          <ac:chgData name="David Butler" userId="1d4169bac4fa5473" providerId="LiveId" clId="{0711B8A4-EDFC-4DEC-A0DD-9565ED2C769D}" dt="2024-12-17T17:13:37.438" v="22" actId="14100"/>
          <ac:picMkLst>
            <pc:docMk/>
            <pc:sldMk cId="3904359620" sldId="293"/>
            <ac:picMk id="4" creationId="{9A93A061-2FE7-C4D8-113C-7C9C638F5B03}"/>
          </ac:picMkLst>
        </pc:picChg>
      </pc:sldChg>
      <pc:sldChg chg="del">
        <pc:chgData name="David Butler" userId="1d4169bac4fa5473" providerId="LiveId" clId="{0711B8A4-EDFC-4DEC-A0DD-9565ED2C769D}" dt="2024-12-17T17:13:44.526" v="24" actId="47"/>
        <pc:sldMkLst>
          <pc:docMk/>
          <pc:sldMk cId="943445343" sldId="294"/>
        </pc:sldMkLst>
      </pc:sldChg>
      <pc:sldChg chg="del">
        <pc:chgData name="David Butler" userId="1d4169bac4fa5473" providerId="LiveId" clId="{0711B8A4-EDFC-4DEC-A0DD-9565ED2C769D}" dt="2024-12-17T17:13:42.626" v="23" actId="47"/>
        <pc:sldMkLst>
          <pc:docMk/>
          <pc:sldMk cId="86646707" sldId="295"/>
        </pc:sldMkLst>
      </pc:sldChg>
    </pc:docChg>
  </pc:docChgLst>
  <pc:docChgLst>
    <pc:chgData name="David Butler" userId="1d4169bac4fa5473" providerId="LiveId" clId="{7C878B76-503E-44D7-9A5A-EA17E68760C5}"/>
    <pc:docChg chg="custSel modSld">
      <pc:chgData name="David Butler" userId="1d4169bac4fa5473" providerId="LiveId" clId="{7C878B76-503E-44D7-9A5A-EA17E68760C5}" dt="2024-11-29T19:13:43.007" v="28" actId="26606"/>
      <pc:docMkLst>
        <pc:docMk/>
      </pc:docMkLst>
      <pc:sldChg chg="addSp delSp modSp mod">
        <pc:chgData name="David Butler" userId="1d4169bac4fa5473" providerId="LiveId" clId="{7C878B76-503E-44D7-9A5A-EA17E68760C5}" dt="2024-11-29T19:11:15.734" v="2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7C878B76-503E-44D7-9A5A-EA17E68760C5}" dt="2024-11-29T19:11:34.656" v="5" actId="26606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7C878B76-503E-44D7-9A5A-EA17E68760C5}" dt="2024-11-29T19:12:31.053" v="16" actId="26606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7C878B76-503E-44D7-9A5A-EA17E68760C5}" dt="2024-11-29T19:12:48.335" v="19" actId="2660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7C878B76-503E-44D7-9A5A-EA17E68760C5}" dt="2024-11-29T19:13:11.204" v="23" actId="1076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7C878B76-503E-44D7-9A5A-EA17E68760C5}" dt="2024-11-29T19:13:27.994" v="26" actId="26606"/>
        <pc:sldMkLst>
          <pc:docMk/>
          <pc:sldMk cId="3834599144" sldId="283"/>
        </pc:sldMkLst>
      </pc:sldChg>
      <pc:sldChg chg="addSp modSp mod">
        <pc:chgData name="David Butler" userId="1d4169bac4fa5473" providerId="LiveId" clId="{7C878B76-503E-44D7-9A5A-EA17E68760C5}" dt="2024-11-29T19:13:43.007" v="28" actId="26606"/>
        <pc:sldMkLst>
          <pc:docMk/>
          <pc:sldMk cId="2361253857" sldId="284"/>
        </pc:sldMkLst>
      </pc:sldChg>
      <pc:sldChg chg="addSp delSp modSp mod">
        <pc:chgData name="David Butler" userId="1d4169bac4fa5473" providerId="LiveId" clId="{7C878B76-503E-44D7-9A5A-EA17E68760C5}" dt="2024-11-29T19:11:55.115" v="9" actId="26606"/>
        <pc:sldMkLst>
          <pc:docMk/>
          <pc:sldMk cId="3716186780" sldId="285"/>
        </pc:sldMkLst>
      </pc:sldChg>
      <pc:sldChg chg="addSp delSp modSp mod">
        <pc:chgData name="David Butler" userId="1d4169bac4fa5473" providerId="LiveId" clId="{7C878B76-503E-44D7-9A5A-EA17E68760C5}" dt="2024-11-29T19:12:13.857" v="13" actId="26606"/>
        <pc:sldMkLst>
          <pc:docMk/>
          <pc:sldMk cId="1952028358" sldId="286"/>
        </pc:sldMkLst>
      </pc:sldChg>
    </pc:docChg>
  </pc:docChgLst>
  <pc:docChgLst>
    <pc:chgData name="David Butler" userId="1d4169bac4fa5473" providerId="LiveId" clId="{D87547EB-BA58-4FA1-AC8E-710388ACF811}"/>
    <pc:docChg chg="custSel addSld delSld modSld">
      <pc:chgData name="David Butler" userId="1d4169bac4fa5473" providerId="LiveId" clId="{D87547EB-BA58-4FA1-AC8E-710388ACF811}" dt="2024-12-17T12:56:50.998" v="29" actId="26606"/>
      <pc:docMkLst>
        <pc:docMk/>
      </pc:docMkLst>
      <pc:sldChg chg="addSp delSp mod">
        <pc:chgData name="David Butler" userId="1d4169bac4fa5473" providerId="LiveId" clId="{D87547EB-BA58-4FA1-AC8E-710388ACF811}" dt="2024-12-17T12:53:54.723" v="16" actId="22"/>
        <pc:sldMkLst>
          <pc:docMk/>
          <pc:sldMk cId="3817742937" sldId="270"/>
        </pc:sldMkLst>
        <pc:picChg chg="add">
          <ac:chgData name="David Butler" userId="1d4169bac4fa5473" providerId="LiveId" clId="{D87547EB-BA58-4FA1-AC8E-710388ACF811}" dt="2024-12-17T12:53:54.723" v="16" actId="22"/>
          <ac:picMkLst>
            <pc:docMk/>
            <pc:sldMk cId="3817742937" sldId="270"/>
            <ac:picMk id="3" creationId="{E59F3861-74BA-85D5-21B2-4229C5FBF3ED}"/>
          </ac:picMkLst>
        </pc:picChg>
        <pc:picChg chg="del">
          <ac:chgData name="David Butler" userId="1d4169bac4fa5473" providerId="LiveId" clId="{D87547EB-BA58-4FA1-AC8E-710388ACF811}" dt="2024-12-17T12:53:36.812" v="0" actId="478"/>
          <ac:picMkLst>
            <pc:docMk/>
            <pc:sldMk cId="3817742937" sldId="270"/>
            <ac:picMk id="4" creationId="{78EC491E-3C43-870F-9F75-8992F25B629E}"/>
          </ac:picMkLst>
        </pc:picChg>
        <pc:picChg chg="del">
          <ac:chgData name="David Butler" userId="1d4169bac4fa5473" providerId="LiveId" clId="{D87547EB-BA58-4FA1-AC8E-710388ACF811}" dt="2024-12-17T12:53:37.614" v="1" actId="478"/>
          <ac:picMkLst>
            <pc:docMk/>
            <pc:sldMk cId="3817742937" sldId="270"/>
            <ac:picMk id="6" creationId="{98996595-FA0C-7144-D0E1-AF8F388E7FF7}"/>
          </ac:picMkLst>
        </pc:picChg>
      </pc:sldChg>
      <pc:sldChg chg="del">
        <pc:chgData name="David Butler" userId="1d4169bac4fa5473" providerId="LiveId" clId="{D87547EB-BA58-4FA1-AC8E-710388ACF811}" dt="2024-12-17T12:53:49.606" v="15" actId="47"/>
        <pc:sldMkLst>
          <pc:docMk/>
          <pc:sldMk cId="4264575198" sldId="271"/>
        </pc:sldMkLst>
      </pc:sldChg>
      <pc:sldChg chg="del">
        <pc:chgData name="David Butler" userId="1d4169bac4fa5473" providerId="LiveId" clId="{D87547EB-BA58-4FA1-AC8E-710388ACF811}" dt="2024-12-17T12:53:46.338" v="12" actId="47"/>
        <pc:sldMkLst>
          <pc:docMk/>
          <pc:sldMk cId="1324882277" sldId="280"/>
        </pc:sldMkLst>
      </pc:sldChg>
      <pc:sldChg chg="del">
        <pc:chgData name="David Butler" userId="1d4169bac4fa5473" providerId="LiveId" clId="{D87547EB-BA58-4FA1-AC8E-710388ACF811}" dt="2024-12-17T12:53:47.864" v="13" actId="47"/>
        <pc:sldMkLst>
          <pc:docMk/>
          <pc:sldMk cId="3716186780" sldId="285"/>
        </pc:sldMkLst>
      </pc:sldChg>
      <pc:sldChg chg="del">
        <pc:chgData name="David Butler" userId="1d4169bac4fa5473" providerId="LiveId" clId="{D87547EB-BA58-4FA1-AC8E-710388ACF811}" dt="2024-12-17T12:53:48.522" v="14" actId="47"/>
        <pc:sldMkLst>
          <pc:docMk/>
          <pc:sldMk cId="1952028358" sldId="286"/>
        </pc:sldMkLst>
      </pc:sldChg>
      <pc:sldChg chg="addSp add mod">
        <pc:chgData name="David Butler" userId="1d4169bac4fa5473" providerId="LiveId" clId="{D87547EB-BA58-4FA1-AC8E-710388ACF811}" dt="2024-12-17T12:54:14.169" v="17" actId="22"/>
        <pc:sldMkLst>
          <pc:docMk/>
          <pc:sldMk cId="2051072453" sldId="287"/>
        </pc:sldMkLst>
        <pc:picChg chg="add">
          <ac:chgData name="David Butler" userId="1d4169bac4fa5473" providerId="LiveId" clId="{D87547EB-BA58-4FA1-AC8E-710388ACF811}" dt="2024-12-17T12:54:14.169" v="17" actId="22"/>
          <ac:picMkLst>
            <pc:docMk/>
            <pc:sldMk cId="2051072453" sldId="287"/>
            <ac:picMk id="3" creationId="{35BE1E6F-C79F-68F9-D0F0-E85058AC9B5C}"/>
          </ac:picMkLst>
        </pc:picChg>
      </pc:sldChg>
      <pc:sldChg chg="addSp modSp add mod">
        <pc:chgData name="David Butler" userId="1d4169bac4fa5473" providerId="LiveId" clId="{D87547EB-BA58-4FA1-AC8E-710388ACF811}" dt="2024-12-17T12:54:31.941" v="20" actId="1076"/>
        <pc:sldMkLst>
          <pc:docMk/>
          <pc:sldMk cId="3044929965" sldId="288"/>
        </pc:sldMkLst>
        <pc:picChg chg="add mod">
          <ac:chgData name="David Butler" userId="1d4169bac4fa5473" providerId="LiveId" clId="{D87547EB-BA58-4FA1-AC8E-710388ACF811}" dt="2024-12-17T12:54:31.941" v="20" actId="1076"/>
          <ac:picMkLst>
            <pc:docMk/>
            <pc:sldMk cId="3044929965" sldId="288"/>
            <ac:picMk id="3" creationId="{C9892603-A6DD-62E1-5882-07A62EB8198F}"/>
          </ac:picMkLst>
        </pc:picChg>
      </pc:sldChg>
      <pc:sldChg chg="addSp add mod">
        <pc:chgData name="David Butler" userId="1d4169bac4fa5473" providerId="LiveId" clId="{D87547EB-BA58-4FA1-AC8E-710388ACF811}" dt="2024-12-17T12:54:49.163" v="21" actId="22"/>
        <pc:sldMkLst>
          <pc:docMk/>
          <pc:sldMk cId="4083477548" sldId="289"/>
        </pc:sldMkLst>
        <pc:picChg chg="add">
          <ac:chgData name="David Butler" userId="1d4169bac4fa5473" providerId="LiveId" clId="{D87547EB-BA58-4FA1-AC8E-710388ACF811}" dt="2024-12-17T12:54:49.163" v="21" actId="22"/>
          <ac:picMkLst>
            <pc:docMk/>
            <pc:sldMk cId="4083477548" sldId="289"/>
            <ac:picMk id="3" creationId="{FFB25166-8A9C-7820-A687-5B461C4FC7A1}"/>
          </ac:picMkLst>
        </pc:picChg>
      </pc:sldChg>
      <pc:sldChg chg="addSp add mod">
        <pc:chgData name="David Butler" userId="1d4169bac4fa5473" providerId="LiveId" clId="{D87547EB-BA58-4FA1-AC8E-710388ACF811}" dt="2024-12-17T12:55:03.979" v="22" actId="22"/>
        <pc:sldMkLst>
          <pc:docMk/>
          <pc:sldMk cId="4058109630" sldId="290"/>
        </pc:sldMkLst>
        <pc:picChg chg="add">
          <ac:chgData name="David Butler" userId="1d4169bac4fa5473" providerId="LiveId" clId="{D87547EB-BA58-4FA1-AC8E-710388ACF811}" dt="2024-12-17T12:55:03.979" v="22" actId="22"/>
          <ac:picMkLst>
            <pc:docMk/>
            <pc:sldMk cId="4058109630" sldId="290"/>
            <ac:picMk id="3" creationId="{7FDB671A-E23D-68C8-B31B-F4A1A08A6393}"/>
          </ac:picMkLst>
        </pc:picChg>
      </pc:sldChg>
      <pc:sldChg chg="addSp add mod">
        <pc:chgData name="David Butler" userId="1d4169bac4fa5473" providerId="LiveId" clId="{D87547EB-BA58-4FA1-AC8E-710388ACF811}" dt="2024-12-17T12:55:29.234" v="23" actId="22"/>
        <pc:sldMkLst>
          <pc:docMk/>
          <pc:sldMk cId="1300012722" sldId="291"/>
        </pc:sldMkLst>
        <pc:picChg chg="add">
          <ac:chgData name="David Butler" userId="1d4169bac4fa5473" providerId="LiveId" clId="{D87547EB-BA58-4FA1-AC8E-710388ACF811}" dt="2024-12-17T12:55:29.234" v="23" actId="22"/>
          <ac:picMkLst>
            <pc:docMk/>
            <pc:sldMk cId="1300012722" sldId="291"/>
            <ac:picMk id="3" creationId="{4B2C3FDA-2F5E-3C35-6570-42F3ED37859C}"/>
          </ac:picMkLst>
        </pc:picChg>
      </pc:sldChg>
      <pc:sldChg chg="addSp modSp add mod">
        <pc:chgData name="David Butler" userId="1d4169bac4fa5473" providerId="LiveId" clId="{D87547EB-BA58-4FA1-AC8E-710388ACF811}" dt="2024-12-17T12:55:53.633" v="25" actId="26606"/>
        <pc:sldMkLst>
          <pc:docMk/>
          <pc:sldMk cId="129124273" sldId="292"/>
        </pc:sldMkLst>
        <pc:picChg chg="add mod">
          <ac:chgData name="David Butler" userId="1d4169bac4fa5473" providerId="LiveId" clId="{D87547EB-BA58-4FA1-AC8E-710388ACF811}" dt="2024-12-17T12:55:53.633" v="25" actId="26606"/>
          <ac:picMkLst>
            <pc:docMk/>
            <pc:sldMk cId="129124273" sldId="292"/>
            <ac:picMk id="3" creationId="{9307EBBD-7F93-A351-2E87-FE7EF9824B1C}"/>
          </ac:picMkLst>
        </pc:picChg>
      </pc:sldChg>
      <pc:sldChg chg="addSp add mod">
        <pc:chgData name="David Butler" userId="1d4169bac4fa5473" providerId="LiveId" clId="{D87547EB-BA58-4FA1-AC8E-710388ACF811}" dt="2024-12-17T12:56:10.008" v="26" actId="22"/>
        <pc:sldMkLst>
          <pc:docMk/>
          <pc:sldMk cId="3904359620" sldId="293"/>
        </pc:sldMkLst>
        <pc:picChg chg="add">
          <ac:chgData name="David Butler" userId="1d4169bac4fa5473" providerId="LiveId" clId="{D87547EB-BA58-4FA1-AC8E-710388ACF811}" dt="2024-12-17T12:56:10.008" v="26" actId="22"/>
          <ac:picMkLst>
            <pc:docMk/>
            <pc:sldMk cId="3904359620" sldId="293"/>
            <ac:picMk id="3" creationId="{A96BE25E-A9F4-E512-F9F1-A65B5075E86D}"/>
          </ac:picMkLst>
        </pc:picChg>
      </pc:sldChg>
      <pc:sldChg chg="addSp add mod">
        <pc:chgData name="David Butler" userId="1d4169bac4fa5473" providerId="LiveId" clId="{D87547EB-BA58-4FA1-AC8E-710388ACF811}" dt="2024-12-17T12:56:31.723" v="27" actId="22"/>
        <pc:sldMkLst>
          <pc:docMk/>
          <pc:sldMk cId="943445343" sldId="294"/>
        </pc:sldMkLst>
        <pc:picChg chg="add">
          <ac:chgData name="David Butler" userId="1d4169bac4fa5473" providerId="LiveId" clId="{D87547EB-BA58-4FA1-AC8E-710388ACF811}" dt="2024-12-17T12:56:31.723" v="27" actId="22"/>
          <ac:picMkLst>
            <pc:docMk/>
            <pc:sldMk cId="943445343" sldId="294"/>
            <ac:picMk id="3" creationId="{B5A79D58-EEE8-C335-1A01-3D345830D132}"/>
          </ac:picMkLst>
        </pc:picChg>
      </pc:sldChg>
      <pc:sldChg chg="addSp modSp add mod">
        <pc:chgData name="David Butler" userId="1d4169bac4fa5473" providerId="LiveId" clId="{D87547EB-BA58-4FA1-AC8E-710388ACF811}" dt="2024-12-17T12:56:50.998" v="29" actId="26606"/>
        <pc:sldMkLst>
          <pc:docMk/>
          <pc:sldMk cId="86646707" sldId="295"/>
        </pc:sldMkLst>
        <pc:picChg chg="add mod">
          <ac:chgData name="David Butler" userId="1d4169bac4fa5473" providerId="LiveId" clId="{D87547EB-BA58-4FA1-AC8E-710388ACF811}" dt="2024-12-17T12:56:50.998" v="29" actId="26606"/>
          <ac:picMkLst>
            <pc:docMk/>
            <pc:sldMk cId="86646707" sldId="295"/>
            <ac:picMk id="3" creationId="{4E60EF17-FC15-E9A9-37D1-07B63A18D0EC}"/>
          </ac:picMkLst>
        </pc:picChg>
      </pc:sldChg>
      <pc:sldChg chg="add">
        <pc:chgData name="David Butler" userId="1d4169bac4fa5473" providerId="LiveId" clId="{D87547EB-BA58-4FA1-AC8E-710388ACF811}" dt="2024-12-17T12:53:41.323" v="11" actId="2890"/>
        <pc:sldMkLst>
          <pc:docMk/>
          <pc:sldMk cId="1899617184" sldId="296"/>
        </pc:sldMkLst>
      </pc:sldChg>
    </pc:docChg>
  </pc:docChgLst>
  <pc:docChgLst>
    <pc:chgData name="David Butler" userId="1d4169bac4fa5473" providerId="LiveId" clId="{2BEB6F36-81F7-4FA3-9FC0-25E823A0239C}"/>
    <pc:docChg chg="custSel addSld modSld">
      <pc:chgData name="David Butler" userId="1d4169bac4fa5473" providerId="LiveId" clId="{2BEB6F36-81F7-4FA3-9FC0-25E823A0239C}" dt="2024-11-24T19:30:19.006" v="46" actId="478"/>
      <pc:docMkLst>
        <pc:docMk/>
      </pc:docMkLst>
      <pc:sldChg chg="addSp delSp modSp mod">
        <pc:chgData name="David Butler" userId="1d4169bac4fa5473" providerId="LiveId" clId="{2BEB6F36-81F7-4FA3-9FC0-25E823A0239C}" dt="2024-11-24T19:26:23.668" v="5" actId="14100"/>
        <pc:sldMkLst>
          <pc:docMk/>
          <pc:sldMk cId="3817742937" sldId="270"/>
        </pc:sldMkLst>
      </pc:sldChg>
      <pc:sldChg chg="addSp delSp modSp mod setBg">
        <pc:chgData name="David Butler" userId="1d4169bac4fa5473" providerId="LiveId" clId="{2BEB6F36-81F7-4FA3-9FC0-25E823A0239C}" dt="2024-11-24T19:27:06.363" v="12" actId="14100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2BEB6F36-81F7-4FA3-9FC0-25E823A0239C}" dt="2024-11-24T19:29:02.746" v="31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2BEB6F36-81F7-4FA3-9FC0-25E823A0239C}" dt="2024-11-24T19:29:27.207" v="37" actId="107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2BEB6F36-81F7-4FA3-9FC0-25E823A0239C}" dt="2024-11-24T19:29:49.394" v="41" actId="14100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2BEB6F36-81F7-4FA3-9FC0-25E823A0239C}" dt="2024-11-24T19:30:13.768" v="45" actId="14100"/>
        <pc:sldMkLst>
          <pc:docMk/>
          <pc:sldMk cId="3834599144" sldId="283"/>
        </pc:sldMkLst>
      </pc:sldChg>
      <pc:sldChg chg="delSp mod">
        <pc:chgData name="David Butler" userId="1d4169bac4fa5473" providerId="LiveId" clId="{2BEB6F36-81F7-4FA3-9FC0-25E823A0239C}" dt="2024-11-24T19:30:19.006" v="46" actId="478"/>
        <pc:sldMkLst>
          <pc:docMk/>
          <pc:sldMk cId="2361253857" sldId="284"/>
        </pc:sldMkLst>
      </pc:sldChg>
      <pc:sldChg chg="addSp modSp add mod">
        <pc:chgData name="David Butler" userId="1d4169bac4fa5473" providerId="LiveId" clId="{2BEB6F36-81F7-4FA3-9FC0-25E823A0239C}" dt="2024-11-24T19:28:10.419" v="22" actId="1076"/>
        <pc:sldMkLst>
          <pc:docMk/>
          <pc:sldMk cId="3716186780" sldId="285"/>
        </pc:sldMkLst>
      </pc:sldChg>
      <pc:sldChg chg="addSp delSp modSp add mod">
        <pc:chgData name="David Butler" userId="1d4169bac4fa5473" providerId="LiveId" clId="{2BEB6F36-81F7-4FA3-9FC0-25E823A0239C}" dt="2024-11-24T19:28:41.659" v="28" actId="14100"/>
        <pc:sldMkLst>
          <pc:docMk/>
          <pc:sldMk cId="1952028358" sldId="286"/>
        </pc:sldMkLst>
      </pc:sldChg>
    </pc:docChg>
  </pc:docChgLst>
  <pc:docChgLst>
    <pc:chgData name="David Butler" userId="1d4169bac4fa5473" providerId="LiveId" clId="{8AC9ADA3-1D08-4BD3-BFA4-680106445B38}"/>
    <pc:docChg chg="custSel addSld modSld">
      <pc:chgData name="David Butler" userId="1d4169bac4fa5473" providerId="LiveId" clId="{8AC9ADA3-1D08-4BD3-BFA4-680106445B38}" dt="2024-11-23T19:00:41.237" v="22" actId="26606"/>
      <pc:docMkLst>
        <pc:docMk/>
      </pc:docMkLst>
      <pc:sldChg chg="addSp delSp modSp mod setBg">
        <pc:chgData name="David Butler" userId="1d4169bac4fa5473" providerId="LiveId" clId="{8AC9ADA3-1D08-4BD3-BFA4-680106445B38}" dt="2024-11-23T18:58:22.394" v="4" actId="1076"/>
        <pc:sldMkLst>
          <pc:docMk/>
          <pc:sldMk cId="3817742937" sldId="270"/>
        </pc:sldMkLst>
      </pc:sldChg>
      <pc:sldChg chg="addSp delSp mod">
        <pc:chgData name="David Butler" userId="1d4169bac4fa5473" providerId="LiveId" clId="{8AC9ADA3-1D08-4BD3-BFA4-680106445B38}" dt="2024-11-23T18:58:41.251" v="6" actId="22"/>
        <pc:sldMkLst>
          <pc:docMk/>
          <pc:sldMk cId="4264575198" sldId="271"/>
        </pc:sldMkLst>
      </pc:sldChg>
      <pc:sldChg chg="addSp delSp modSp mod setBg">
        <pc:chgData name="David Butler" userId="1d4169bac4fa5473" providerId="LiveId" clId="{8AC9ADA3-1D08-4BD3-BFA4-680106445B38}" dt="2024-11-23T18:59:05.057" v="9" actId="26606"/>
        <pc:sldMkLst>
          <pc:docMk/>
          <pc:sldMk cId="1324882277" sldId="280"/>
        </pc:sldMkLst>
      </pc:sldChg>
      <pc:sldChg chg="addSp delSp modSp mod setBg">
        <pc:chgData name="David Butler" userId="1d4169bac4fa5473" providerId="LiveId" clId="{8AC9ADA3-1D08-4BD3-BFA4-680106445B38}" dt="2024-11-23T18:59:29.360" v="12" actId="26606"/>
        <pc:sldMkLst>
          <pc:docMk/>
          <pc:sldMk cId="3824347536" sldId="281"/>
        </pc:sldMkLst>
      </pc:sldChg>
      <pc:sldChg chg="addSp delSp modSp mod setBg">
        <pc:chgData name="David Butler" userId="1d4169bac4fa5473" providerId="LiveId" clId="{8AC9ADA3-1D08-4BD3-BFA4-680106445B38}" dt="2024-11-23T18:59:48.497" v="15" actId="26606"/>
        <pc:sldMkLst>
          <pc:docMk/>
          <pc:sldMk cId="4048640387" sldId="282"/>
        </pc:sldMkLst>
      </pc:sldChg>
      <pc:sldChg chg="addSp delSp add mod">
        <pc:chgData name="David Butler" userId="1d4169bac4fa5473" providerId="LiveId" clId="{8AC9ADA3-1D08-4BD3-BFA4-680106445B38}" dt="2024-11-23T19:00:15.139" v="19" actId="22"/>
        <pc:sldMkLst>
          <pc:docMk/>
          <pc:sldMk cId="3834599144" sldId="283"/>
        </pc:sldMkLst>
      </pc:sldChg>
      <pc:sldChg chg="addSp delSp modSp add mod">
        <pc:chgData name="David Butler" userId="1d4169bac4fa5473" providerId="LiveId" clId="{8AC9ADA3-1D08-4BD3-BFA4-680106445B38}" dt="2024-11-23T19:00:41.237" v="22" actId="26606"/>
        <pc:sldMkLst>
          <pc:docMk/>
          <pc:sldMk cId="2361253857" sldId="284"/>
        </pc:sldMkLst>
      </pc:sldChg>
    </pc:docChg>
  </pc:docChgLst>
  <pc:docChgLst>
    <pc:chgData name="David Butler" userId="1d4169bac4fa5473" providerId="LiveId" clId="{2A9C9312-05EC-4D34-B6DD-74912B5ECA82}"/>
    <pc:docChg chg="custSel modSld">
      <pc:chgData name="David Butler" userId="1d4169bac4fa5473" providerId="LiveId" clId="{2A9C9312-05EC-4D34-B6DD-74912B5ECA82}" dt="2024-12-13T14:17:01.831" v="22" actId="478"/>
      <pc:docMkLst>
        <pc:docMk/>
      </pc:docMkLst>
      <pc:sldChg chg="addSp delSp modSp mod">
        <pc:chgData name="David Butler" userId="1d4169bac4fa5473" providerId="LiveId" clId="{2A9C9312-05EC-4D34-B6DD-74912B5ECA82}" dt="2024-12-13T14:15:23.640" v="6" actId="14100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2A9C9312-05EC-4D34-B6DD-74912B5ECA82}" dt="2024-12-13T14:15:50.357" v="9" actId="26606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2A9C9312-05EC-4D34-B6DD-74912B5ECA82}" dt="2024-12-13T14:16:53.211" v="18" actId="26606"/>
        <pc:sldMkLst>
          <pc:docMk/>
          <pc:sldMk cId="1324882277" sldId="280"/>
        </pc:sldMkLst>
      </pc:sldChg>
      <pc:sldChg chg="delSp mod">
        <pc:chgData name="David Butler" userId="1d4169bac4fa5473" providerId="LiveId" clId="{2A9C9312-05EC-4D34-B6DD-74912B5ECA82}" dt="2024-12-13T14:16:56.578" v="19" actId="478"/>
        <pc:sldMkLst>
          <pc:docMk/>
          <pc:sldMk cId="3824347536" sldId="281"/>
        </pc:sldMkLst>
      </pc:sldChg>
      <pc:sldChg chg="delSp mod">
        <pc:chgData name="David Butler" userId="1d4169bac4fa5473" providerId="LiveId" clId="{2A9C9312-05EC-4D34-B6DD-74912B5ECA82}" dt="2024-12-13T14:16:59.018" v="20" actId="478"/>
        <pc:sldMkLst>
          <pc:docMk/>
          <pc:sldMk cId="4048640387" sldId="282"/>
        </pc:sldMkLst>
      </pc:sldChg>
      <pc:sldChg chg="delSp modSp mod">
        <pc:chgData name="David Butler" userId="1d4169bac4fa5473" providerId="LiveId" clId="{2A9C9312-05EC-4D34-B6DD-74912B5ECA82}" dt="2024-12-13T14:17:01.831" v="22" actId="478"/>
        <pc:sldMkLst>
          <pc:docMk/>
          <pc:sldMk cId="3834599144" sldId="283"/>
        </pc:sldMkLst>
      </pc:sldChg>
      <pc:sldChg chg="addSp delSp modSp mod">
        <pc:chgData name="David Butler" userId="1d4169bac4fa5473" providerId="LiveId" clId="{2A9C9312-05EC-4D34-B6DD-74912B5ECA82}" dt="2024-12-13T14:16:07.457" v="12" actId="26606"/>
        <pc:sldMkLst>
          <pc:docMk/>
          <pc:sldMk cId="3716186780" sldId="285"/>
        </pc:sldMkLst>
      </pc:sldChg>
      <pc:sldChg chg="addSp delSp modSp mod">
        <pc:chgData name="David Butler" userId="1d4169bac4fa5473" providerId="LiveId" clId="{2A9C9312-05EC-4D34-B6DD-74912B5ECA82}" dt="2024-12-13T14:16:24.550" v="15" actId="26606"/>
        <pc:sldMkLst>
          <pc:docMk/>
          <pc:sldMk cId="1952028358" sldId="286"/>
        </pc:sldMkLst>
      </pc:sldChg>
    </pc:docChg>
  </pc:docChgLst>
  <pc:docChgLst>
    <pc:chgData name="David Butler" userId="1d4169bac4fa5473" providerId="LiveId" clId="{F4391704-0E70-43C0-A63E-76D5C5B77D64}"/>
    <pc:docChg chg="custSel delSld modSld">
      <pc:chgData name="David Butler" userId="1d4169bac4fa5473" providerId="LiveId" clId="{F4391704-0E70-43C0-A63E-76D5C5B77D64}" dt="2024-12-06T20:25:31.447" v="26" actId="1076"/>
      <pc:docMkLst>
        <pc:docMk/>
      </pc:docMkLst>
      <pc:sldChg chg="modSp mod">
        <pc:chgData name="David Butler" userId="1d4169bac4fa5473" providerId="LiveId" clId="{F4391704-0E70-43C0-A63E-76D5C5B77D64}" dt="2024-12-06T20:25:31.447" v="26" actId="1076"/>
        <pc:sldMkLst>
          <pc:docMk/>
          <pc:sldMk cId="0" sldId="265"/>
        </pc:sldMkLst>
        <pc:picChg chg="mod">
          <ac:chgData name="David Butler" userId="1d4169bac4fa5473" providerId="LiveId" clId="{F4391704-0E70-43C0-A63E-76D5C5B77D64}" dt="2024-12-06T20:25:31.447" v="26" actId="1076"/>
          <ac:picMkLst>
            <pc:docMk/>
            <pc:sldMk cId="0" sldId="265"/>
            <ac:picMk id="16386" creationId="{00000000-0000-0000-0000-000000000000}"/>
          </ac:picMkLst>
        </pc:picChg>
      </pc:sldChg>
      <pc:sldChg chg="addSp delSp modSp mod">
        <pc:chgData name="David Butler" userId="1d4169bac4fa5473" providerId="LiveId" clId="{F4391704-0E70-43C0-A63E-76D5C5B77D64}" dt="2024-12-06T20:21:15.466" v="3" actId="107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F4391704-0E70-43C0-A63E-76D5C5B77D64}" dt="2024-12-06T20:21:41.962" v="6" actId="26606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F4391704-0E70-43C0-A63E-76D5C5B77D64}" dt="2024-12-06T20:22:41.379" v="15" actId="26606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F4391704-0E70-43C0-A63E-76D5C5B77D64}" dt="2024-12-06T20:23:04.998" v="18" actId="2660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F4391704-0E70-43C0-A63E-76D5C5B77D64}" dt="2024-12-06T20:23:26.327" v="21" actId="26606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F4391704-0E70-43C0-A63E-76D5C5B77D64}" dt="2024-12-06T20:23:47.092" v="24" actId="26606"/>
        <pc:sldMkLst>
          <pc:docMk/>
          <pc:sldMk cId="3834599144" sldId="283"/>
        </pc:sldMkLst>
      </pc:sldChg>
      <pc:sldChg chg="del">
        <pc:chgData name="David Butler" userId="1d4169bac4fa5473" providerId="LiveId" clId="{F4391704-0E70-43C0-A63E-76D5C5B77D64}" dt="2024-12-06T20:23:50.825" v="25" actId="47"/>
        <pc:sldMkLst>
          <pc:docMk/>
          <pc:sldMk cId="2361253857" sldId="284"/>
        </pc:sldMkLst>
      </pc:sldChg>
      <pc:sldChg chg="addSp delSp modSp mod">
        <pc:chgData name="David Butler" userId="1d4169bac4fa5473" providerId="LiveId" clId="{F4391704-0E70-43C0-A63E-76D5C5B77D64}" dt="2024-12-06T20:22:02.384" v="9" actId="26606"/>
        <pc:sldMkLst>
          <pc:docMk/>
          <pc:sldMk cId="3716186780" sldId="285"/>
        </pc:sldMkLst>
      </pc:sldChg>
      <pc:sldChg chg="addSp delSp modSp mod">
        <pc:chgData name="David Butler" userId="1d4169bac4fa5473" providerId="LiveId" clId="{F4391704-0E70-43C0-A63E-76D5C5B77D64}" dt="2024-12-06T20:22:20.853" v="12" actId="26606"/>
        <pc:sldMkLst>
          <pc:docMk/>
          <pc:sldMk cId="1952028358" sldId="28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A9D780B-A8C0-3CDB-6C79-FFC853766B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394" y="2085965"/>
            <a:ext cx="8439212" cy="2686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2083D-7E65-2EBD-D334-C1529E8F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4347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38D47D-663B-B3EF-3B20-1A4306DF4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8640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FE12C6-47F3-457D-C0A2-E9F4CA856B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4599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8560" y="-276368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2025883-5905-01AE-4BA4-637A069CD9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2D6835D-B391-B142-DE91-B49BC1E47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202180"/>
            <a:ext cx="8178799" cy="2453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072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BE2D94-F77D-553F-AF6F-340E548359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F005BA8-F67F-C8AD-DE05-DC6CAFB5C6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253296"/>
            <a:ext cx="8178799" cy="235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929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95BFB8D-18B7-D50F-DC31-2B636CE151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DE21531-4ACB-4D5D-4367-9249A229E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296" y="2005002"/>
            <a:ext cx="7753407" cy="284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77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26010A-6621-D268-EF23-467CCE58F0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DEDC82D-A663-81B2-28B8-2F8999833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723578"/>
            <a:ext cx="8178799" cy="1410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109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F9022F6-CAEA-393B-A89A-EA2B97F065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8B1DA6D-19E3-99C7-200A-2CA03D9100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273745"/>
            <a:ext cx="8178799" cy="231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012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E9FABF-BCFE-562A-C043-EE73C27467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1979B27-C562-67B7-A0C8-B50CAE04D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20" y="1462073"/>
            <a:ext cx="8039159" cy="3933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24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44F4B9-5F5D-BAC5-A15F-C008FB9BB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93A061-2FE7-C4D8-113C-7C9C638F5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8720"/>
            <a:ext cx="9121020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359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B68CD35-7FA8-7444-1E2B-426E56C2A9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9617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11017</TotalTime>
  <Words>0</Words>
  <Application>Microsoft Office PowerPoint</Application>
  <PresentationFormat>On-screen Show (4:3)</PresentationFormat>
  <Paragraphs>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13</cp:revision>
  <dcterms:created xsi:type="dcterms:W3CDTF">2023-07-12T07:05:28Z</dcterms:created>
  <dcterms:modified xsi:type="dcterms:W3CDTF">2024-12-17T17:13:47Z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