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5" r:id="rId5"/>
    <p:sldId id="291" r:id="rId6"/>
    <p:sldId id="292" r:id="rId7"/>
    <p:sldId id="283" r:id="rId8"/>
    <p:sldId id="295" r:id="rId9"/>
    <p:sldId id="298" r:id="rId10"/>
    <p:sldId id="299" r:id="rId11"/>
    <p:sldId id="293" r:id="rId12"/>
    <p:sldId id="294" r:id="rId13"/>
    <p:sldId id="296" r:id="rId14"/>
    <p:sldId id="297" r:id="rId15"/>
    <p:sldId id="284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2B3C21-7DFA-49CD-A053-B8FBBD314C21}" v="15" dt="2024-12-17T17:03:28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12B3C21-7DFA-49CD-A053-B8FBBD314C21}"/>
    <pc:docChg chg="undo custSel addSld modSld sldOrd">
      <pc:chgData name="David Butler" userId="1d4169bac4fa5473" providerId="LiveId" clId="{912B3C21-7DFA-49CD-A053-B8FBBD314C21}" dt="2024-12-17T17:07:27.659" v="120" actId="26606"/>
      <pc:docMkLst>
        <pc:docMk/>
      </pc:docMkLst>
      <pc:sldChg chg="addSp delSp modSp mod">
        <pc:chgData name="David Butler" userId="1d4169bac4fa5473" providerId="LiveId" clId="{912B3C21-7DFA-49CD-A053-B8FBBD314C21}" dt="2024-12-17T17:05:16.787" v="100" actId="26606"/>
        <pc:sldMkLst>
          <pc:docMk/>
          <pc:sldMk cId="1663933663" sldId="283"/>
        </pc:sldMkLst>
        <pc:picChg chg="del">
          <ac:chgData name="David Butler" userId="1d4169bac4fa5473" providerId="LiveId" clId="{912B3C21-7DFA-49CD-A053-B8FBBD314C21}" dt="2024-12-17T17:04:39.250" v="90" actId="478"/>
          <ac:picMkLst>
            <pc:docMk/>
            <pc:sldMk cId="1663933663" sldId="283"/>
            <ac:picMk id="3" creationId="{5ACF9C34-6E88-0DDE-6586-799A85E8C710}"/>
          </ac:picMkLst>
        </pc:picChg>
        <pc:picChg chg="add mod">
          <ac:chgData name="David Butler" userId="1d4169bac4fa5473" providerId="LiveId" clId="{912B3C21-7DFA-49CD-A053-B8FBBD314C21}" dt="2024-12-17T17:05:16.787" v="100" actId="26606"/>
          <ac:picMkLst>
            <pc:docMk/>
            <pc:sldMk cId="1663933663" sldId="283"/>
            <ac:picMk id="4" creationId="{BB513822-E982-EC5E-B57F-A716720E2E37}"/>
          </ac:picMkLst>
        </pc:picChg>
      </pc:sldChg>
      <pc:sldChg chg="addSp delSp modSp mod">
        <pc:chgData name="David Butler" userId="1d4169bac4fa5473" providerId="LiveId" clId="{912B3C21-7DFA-49CD-A053-B8FBBD314C21}" dt="2024-12-17T17:04:05.443" v="85" actId="207"/>
        <pc:sldMkLst>
          <pc:docMk/>
          <pc:sldMk cId="195111214" sldId="285"/>
        </pc:sldMkLst>
        <pc:spChg chg="add del mod">
          <ac:chgData name="David Butler" userId="1d4169bac4fa5473" providerId="LiveId" clId="{912B3C21-7DFA-49CD-A053-B8FBBD314C21}" dt="2024-12-17T17:02:20.686" v="50"/>
          <ac:spMkLst>
            <pc:docMk/>
            <pc:sldMk cId="195111214" sldId="285"/>
            <ac:spMk id="13" creationId="{96532E91-A437-EE94-A9B3-014004FB1FD5}"/>
          </ac:spMkLst>
        </pc:spChg>
        <pc:spChg chg="add mod">
          <ac:chgData name="David Butler" userId="1d4169bac4fa5473" providerId="LiveId" clId="{912B3C21-7DFA-49CD-A053-B8FBBD314C21}" dt="2024-12-17T17:02:18.928" v="48" actId="1076"/>
          <ac:spMkLst>
            <pc:docMk/>
            <pc:sldMk cId="195111214" sldId="285"/>
            <ac:spMk id="14" creationId="{925DB6CF-6E21-FC46-D542-F5893A239901}"/>
          </ac:spMkLst>
        </pc:spChg>
        <pc:spChg chg="add mod">
          <ac:chgData name="David Butler" userId="1d4169bac4fa5473" providerId="LiveId" clId="{912B3C21-7DFA-49CD-A053-B8FBBD314C21}" dt="2024-12-17T17:02:30.665" v="54" actId="1035"/>
          <ac:spMkLst>
            <pc:docMk/>
            <pc:sldMk cId="195111214" sldId="285"/>
            <ac:spMk id="15" creationId="{49CFE21A-AD3D-93E7-8733-EF876CFE84B6}"/>
          </ac:spMkLst>
        </pc:spChg>
        <pc:spChg chg="add mod">
          <ac:chgData name="David Butler" userId="1d4169bac4fa5473" providerId="LiveId" clId="{912B3C21-7DFA-49CD-A053-B8FBBD314C21}" dt="2024-12-17T17:02:38.471" v="58" actId="20577"/>
          <ac:spMkLst>
            <pc:docMk/>
            <pc:sldMk cId="195111214" sldId="285"/>
            <ac:spMk id="16" creationId="{2B07DA24-DB06-3740-EA49-6817A7C9EF0E}"/>
          </ac:spMkLst>
        </pc:spChg>
        <pc:spChg chg="add mod">
          <ac:chgData name="David Butler" userId="1d4169bac4fa5473" providerId="LiveId" clId="{912B3C21-7DFA-49CD-A053-B8FBBD314C21}" dt="2024-12-17T17:04:05.443" v="85" actId="207"/>
          <ac:spMkLst>
            <pc:docMk/>
            <pc:sldMk cId="195111214" sldId="285"/>
            <ac:spMk id="17" creationId="{03875443-61A5-2DD4-4B8C-26D09B19374A}"/>
          </ac:spMkLst>
        </pc:spChg>
        <pc:spChg chg="add mod">
          <ac:chgData name="David Butler" userId="1d4169bac4fa5473" providerId="LiveId" clId="{912B3C21-7DFA-49CD-A053-B8FBBD314C21}" dt="2024-12-17T17:02:58.848" v="65" actId="20577"/>
          <ac:spMkLst>
            <pc:docMk/>
            <pc:sldMk cId="195111214" sldId="285"/>
            <ac:spMk id="18" creationId="{4E8E8FB3-28C9-BB8D-904F-37AE6268C1B5}"/>
          </ac:spMkLst>
        </pc:spChg>
        <pc:spChg chg="add mod">
          <ac:chgData name="David Butler" userId="1d4169bac4fa5473" providerId="LiveId" clId="{912B3C21-7DFA-49CD-A053-B8FBBD314C21}" dt="2024-12-17T17:03:10.363" v="70" actId="20577"/>
          <ac:spMkLst>
            <pc:docMk/>
            <pc:sldMk cId="195111214" sldId="285"/>
            <ac:spMk id="19" creationId="{EFEA1FEA-A851-3F9E-C4D1-0933878904BA}"/>
          </ac:spMkLst>
        </pc:spChg>
        <pc:spChg chg="add mod">
          <ac:chgData name="David Butler" userId="1d4169bac4fa5473" providerId="LiveId" clId="{912B3C21-7DFA-49CD-A053-B8FBBD314C21}" dt="2024-12-17T17:03:19.559" v="75" actId="20577"/>
          <ac:spMkLst>
            <pc:docMk/>
            <pc:sldMk cId="195111214" sldId="285"/>
            <ac:spMk id="20" creationId="{198D9CC6-B03E-7CED-61E9-CB298169E5D8}"/>
          </ac:spMkLst>
        </pc:spChg>
        <pc:spChg chg="add mod">
          <ac:chgData name="David Butler" userId="1d4169bac4fa5473" providerId="LiveId" clId="{912B3C21-7DFA-49CD-A053-B8FBBD314C21}" dt="2024-12-17T17:03:27.569" v="79" actId="20577"/>
          <ac:spMkLst>
            <pc:docMk/>
            <pc:sldMk cId="195111214" sldId="285"/>
            <ac:spMk id="21" creationId="{691F7F0C-ECF7-118C-DD50-262EB7143B9F}"/>
          </ac:spMkLst>
        </pc:spChg>
        <pc:spChg chg="add mod">
          <ac:chgData name="David Butler" userId="1d4169bac4fa5473" providerId="LiveId" clId="{912B3C21-7DFA-49CD-A053-B8FBBD314C21}" dt="2024-12-17T17:03:33.898" v="82" actId="20577"/>
          <ac:spMkLst>
            <pc:docMk/>
            <pc:sldMk cId="195111214" sldId="285"/>
            <ac:spMk id="22" creationId="{25E651CE-3025-0883-E0DC-384F761A813A}"/>
          </ac:spMkLst>
        </pc:spChg>
        <pc:picChg chg="add mod">
          <ac:chgData name="David Butler" userId="1d4169bac4fa5473" providerId="LiveId" clId="{912B3C21-7DFA-49CD-A053-B8FBBD314C21}" dt="2024-12-17T17:02:32.410" v="55" actId="1076"/>
          <ac:picMkLst>
            <pc:docMk/>
            <pc:sldMk cId="195111214" sldId="285"/>
            <ac:picMk id="2" creationId="{CEC73A7E-5609-9D99-F368-C9E433BD57AA}"/>
          </ac:picMkLst>
        </pc:picChg>
        <pc:picChg chg="add mod">
          <ac:chgData name="David Butler" userId="1d4169bac4fa5473" providerId="LiveId" clId="{912B3C21-7DFA-49CD-A053-B8FBBD314C21}" dt="2024-12-17T17:01:52.602" v="36" actId="1076"/>
          <ac:picMkLst>
            <pc:docMk/>
            <pc:sldMk cId="195111214" sldId="285"/>
            <ac:picMk id="3" creationId="{5D4D0C83-B291-0349-2B5B-855E1FD168B7}"/>
          </ac:picMkLst>
        </pc:picChg>
        <pc:picChg chg="add mod ord">
          <ac:chgData name="David Butler" userId="1d4169bac4fa5473" providerId="LiveId" clId="{912B3C21-7DFA-49CD-A053-B8FBBD314C21}" dt="2024-12-17T17:01:59.002" v="39" actId="1076"/>
          <ac:picMkLst>
            <pc:docMk/>
            <pc:sldMk cId="195111214" sldId="285"/>
            <ac:picMk id="4" creationId="{4EBC1B88-6B94-6E61-EE83-B1B28804AF91}"/>
          </ac:picMkLst>
        </pc:picChg>
        <pc:picChg chg="add mod">
          <ac:chgData name="David Butler" userId="1d4169bac4fa5473" providerId="LiveId" clId="{912B3C21-7DFA-49CD-A053-B8FBBD314C21}" dt="2024-12-17T17:01:54.527" v="37" actId="1076"/>
          <ac:picMkLst>
            <pc:docMk/>
            <pc:sldMk cId="195111214" sldId="285"/>
            <ac:picMk id="5" creationId="{8E05E463-0B38-E493-D679-DF20987E6623}"/>
          </ac:picMkLst>
        </pc:picChg>
        <pc:picChg chg="del">
          <ac:chgData name="David Butler" userId="1d4169bac4fa5473" providerId="LiveId" clId="{912B3C21-7DFA-49CD-A053-B8FBBD314C21}" dt="2024-12-17T16:58:53.952" v="0" actId="478"/>
          <ac:picMkLst>
            <pc:docMk/>
            <pc:sldMk cId="195111214" sldId="285"/>
            <ac:picMk id="6" creationId="{AB01F33D-E931-4659-3039-ED171C0299EF}"/>
          </ac:picMkLst>
        </pc:picChg>
        <pc:picChg chg="add mod ord">
          <ac:chgData name="David Butler" userId="1d4169bac4fa5473" providerId="LiveId" clId="{912B3C21-7DFA-49CD-A053-B8FBBD314C21}" dt="2024-12-17T17:03:14.932" v="73" actId="1076"/>
          <ac:picMkLst>
            <pc:docMk/>
            <pc:sldMk cId="195111214" sldId="285"/>
            <ac:picMk id="7" creationId="{703432C9-7BC4-2360-52D0-DDCE0A00D2DE}"/>
          </ac:picMkLst>
        </pc:picChg>
        <pc:picChg chg="add mod ord">
          <ac:chgData name="David Butler" userId="1d4169bac4fa5473" providerId="LiveId" clId="{912B3C21-7DFA-49CD-A053-B8FBBD314C21}" dt="2024-12-17T17:02:43.077" v="60" actId="1076"/>
          <ac:picMkLst>
            <pc:docMk/>
            <pc:sldMk cId="195111214" sldId="285"/>
            <ac:picMk id="8" creationId="{5582323E-486D-2FA0-BD5F-680AFA18BD71}"/>
          </ac:picMkLst>
        </pc:picChg>
        <pc:picChg chg="add mod">
          <ac:chgData name="David Butler" userId="1d4169bac4fa5473" providerId="LiveId" clId="{912B3C21-7DFA-49CD-A053-B8FBBD314C21}" dt="2024-12-17T17:01:36.770" v="28" actId="1076"/>
          <ac:picMkLst>
            <pc:docMk/>
            <pc:sldMk cId="195111214" sldId="285"/>
            <ac:picMk id="9" creationId="{E30BB34C-B165-0A47-43DC-0052B8B76316}"/>
          </ac:picMkLst>
        </pc:picChg>
        <pc:picChg chg="add mod">
          <ac:chgData name="David Butler" userId="1d4169bac4fa5473" providerId="LiveId" clId="{912B3C21-7DFA-49CD-A053-B8FBBD314C21}" dt="2024-12-17T17:01:38.649" v="29" actId="1076"/>
          <ac:picMkLst>
            <pc:docMk/>
            <pc:sldMk cId="195111214" sldId="285"/>
            <ac:picMk id="10" creationId="{85D2F4EA-35FB-D4F1-3DAF-ED3B3EDD219F}"/>
          </ac:picMkLst>
        </pc:picChg>
        <pc:picChg chg="add del mod">
          <ac:chgData name="David Butler" userId="1d4169bac4fa5473" providerId="LiveId" clId="{912B3C21-7DFA-49CD-A053-B8FBBD314C21}" dt="2024-12-17T17:00:44.120" v="20" actId="478"/>
          <ac:picMkLst>
            <pc:docMk/>
            <pc:sldMk cId="195111214" sldId="285"/>
            <ac:picMk id="11" creationId="{B94DD2C4-FE29-74BC-B133-302C144ED23A}"/>
          </ac:picMkLst>
        </pc:picChg>
        <pc:picChg chg="add mod">
          <ac:chgData name="David Butler" userId="1d4169bac4fa5473" providerId="LiveId" clId="{912B3C21-7DFA-49CD-A053-B8FBBD314C21}" dt="2024-12-17T17:01:40.521" v="30" actId="1076"/>
          <ac:picMkLst>
            <pc:docMk/>
            <pc:sldMk cId="195111214" sldId="285"/>
            <ac:picMk id="12" creationId="{2FFA89C9-8676-7562-F930-9DC9B922AE10}"/>
          </ac:picMkLst>
        </pc:picChg>
      </pc:sldChg>
      <pc:sldChg chg="addSp delSp modSp mod">
        <pc:chgData name="David Butler" userId="1d4169bac4fa5473" providerId="LiveId" clId="{912B3C21-7DFA-49CD-A053-B8FBBD314C21}" dt="2024-12-17T17:04:33.331" v="88" actId="26606"/>
        <pc:sldMkLst>
          <pc:docMk/>
          <pc:sldMk cId="2609895091" sldId="291"/>
        </pc:sldMkLst>
        <pc:picChg chg="add mod">
          <ac:chgData name="David Butler" userId="1d4169bac4fa5473" providerId="LiveId" clId="{912B3C21-7DFA-49CD-A053-B8FBBD314C21}" dt="2024-12-17T17:04:33.331" v="88" actId="26606"/>
          <ac:picMkLst>
            <pc:docMk/>
            <pc:sldMk cId="2609895091" sldId="291"/>
            <ac:picMk id="3" creationId="{86FC2A1B-EF2B-DC35-E433-01E8C77AC4CF}"/>
          </ac:picMkLst>
        </pc:picChg>
        <pc:picChg chg="del">
          <ac:chgData name="David Butler" userId="1d4169bac4fa5473" providerId="LiveId" clId="{912B3C21-7DFA-49CD-A053-B8FBBD314C21}" dt="2024-12-17T17:04:12.171" v="86" actId="478"/>
          <ac:picMkLst>
            <pc:docMk/>
            <pc:sldMk cId="2609895091" sldId="291"/>
            <ac:picMk id="6" creationId="{4A7410E9-0442-501C-0FE1-04FAFAA76BC8}"/>
          </ac:picMkLst>
        </pc:picChg>
      </pc:sldChg>
      <pc:sldChg chg="addSp delSp modSp mod">
        <pc:chgData name="David Butler" userId="1d4169bac4fa5473" providerId="LiveId" clId="{912B3C21-7DFA-49CD-A053-B8FBBD314C21}" dt="2024-12-17T17:05:01.342" v="98" actId="26606"/>
        <pc:sldMkLst>
          <pc:docMk/>
          <pc:sldMk cId="1867781021" sldId="292"/>
        </pc:sldMkLst>
        <pc:picChg chg="add mod">
          <ac:chgData name="David Butler" userId="1d4169bac4fa5473" providerId="LiveId" clId="{912B3C21-7DFA-49CD-A053-B8FBBD314C21}" dt="2024-12-17T17:05:01.342" v="98" actId="26606"/>
          <ac:picMkLst>
            <pc:docMk/>
            <pc:sldMk cId="1867781021" sldId="292"/>
            <ac:picMk id="3" creationId="{40D6DC80-6A48-0D0A-A948-FCAED339C59E}"/>
          </ac:picMkLst>
        </pc:picChg>
        <pc:picChg chg="del">
          <ac:chgData name="David Butler" userId="1d4169bac4fa5473" providerId="LiveId" clId="{912B3C21-7DFA-49CD-A053-B8FBBD314C21}" dt="2024-12-17T17:04:37.310" v="89" actId="478"/>
          <ac:picMkLst>
            <pc:docMk/>
            <pc:sldMk cId="1867781021" sldId="292"/>
            <ac:picMk id="6" creationId="{AC6F3EDE-E2CE-A8CF-D956-6F43761FFE5B}"/>
          </ac:picMkLst>
        </pc:picChg>
      </pc:sldChg>
      <pc:sldChg chg="addSp delSp modSp mod">
        <pc:chgData name="David Butler" userId="1d4169bac4fa5473" providerId="LiveId" clId="{912B3C21-7DFA-49CD-A053-B8FBBD314C21}" dt="2024-12-17T17:07:12.862" v="118" actId="26606"/>
        <pc:sldMkLst>
          <pc:docMk/>
          <pc:sldMk cId="32751514" sldId="293"/>
        </pc:sldMkLst>
        <pc:picChg chg="del">
          <ac:chgData name="David Butler" userId="1d4169bac4fa5473" providerId="LiveId" clId="{912B3C21-7DFA-49CD-A053-B8FBBD314C21}" dt="2024-12-17T17:04:43.421" v="92" actId="478"/>
          <ac:picMkLst>
            <pc:docMk/>
            <pc:sldMk cId="32751514" sldId="293"/>
            <ac:picMk id="3" creationId="{FAE23300-B75F-918B-2A0B-8C8592165FD0}"/>
          </ac:picMkLst>
        </pc:picChg>
        <pc:picChg chg="del">
          <ac:chgData name="David Butler" userId="1d4169bac4fa5473" providerId="LiveId" clId="{912B3C21-7DFA-49CD-A053-B8FBBD314C21}" dt="2024-12-17T17:04:40.520" v="91" actId="478"/>
          <ac:picMkLst>
            <pc:docMk/>
            <pc:sldMk cId="32751514" sldId="293"/>
            <ac:picMk id="4" creationId="{5EC27674-BCEE-72EE-2613-3268E76B10CA}"/>
          </ac:picMkLst>
        </pc:picChg>
        <pc:picChg chg="add mod">
          <ac:chgData name="David Butler" userId="1d4169bac4fa5473" providerId="LiveId" clId="{912B3C21-7DFA-49CD-A053-B8FBBD314C21}" dt="2024-12-17T17:07:12.862" v="118" actId="26606"/>
          <ac:picMkLst>
            <pc:docMk/>
            <pc:sldMk cId="32751514" sldId="293"/>
            <ac:picMk id="5" creationId="{FE43877C-A72A-89D2-9D2E-BD655A2B8F48}"/>
          </ac:picMkLst>
        </pc:picChg>
      </pc:sldChg>
      <pc:sldChg chg="addSp modSp add mod">
        <pc:chgData name="David Butler" userId="1d4169bac4fa5473" providerId="LiveId" clId="{912B3C21-7DFA-49CD-A053-B8FBBD314C21}" dt="2024-12-17T17:07:27.659" v="120" actId="26606"/>
        <pc:sldMkLst>
          <pc:docMk/>
          <pc:sldMk cId="429404518" sldId="294"/>
        </pc:sldMkLst>
        <pc:picChg chg="add mod">
          <ac:chgData name="David Butler" userId="1d4169bac4fa5473" providerId="LiveId" clId="{912B3C21-7DFA-49CD-A053-B8FBBD314C21}" dt="2024-12-17T17:07:27.659" v="120" actId="26606"/>
          <ac:picMkLst>
            <pc:docMk/>
            <pc:sldMk cId="429404518" sldId="294"/>
            <ac:picMk id="3" creationId="{0FF02573-4447-115F-CC62-0C3CD8D1B91B}"/>
          </ac:picMkLst>
        </pc:picChg>
      </pc:sldChg>
      <pc:sldChg chg="addSp modSp add mod ord">
        <pc:chgData name="David Butler" userId="1d4169bac4fa5473" providerId="LiveId" clId="{912B3C21-7DFA-49CD-A053-B8FBBD314C21}" dt="2024-12-17T17:05:43.504" v="106"/>
        <pc:sldMkLst>
          <pc:docMk/>
          <pc:sldMk cId="1421838216" sldId="295"/>
        </pc:sldMkLst>
        <pc:picChg chg="add mod">
          <ac:chgData name="David Butler" userId="1d4169bac4fa5473" providerId="LiveId" clId="{912B3C21-7DFA-49CD-A053-B8FBBD314C21}" dt="2024-12-17T17:05:38.452" v="104" actId="14100"/>
          <ac:picMkLst>
            <pc:docMk/>
            <pc:sldMk cId="1421838216" sldId="295"/>
            <ac:picMk id="3" creationId="{2363AD2D-FDE7-99FF-CECE-9C381CC446AA}"/>
          </ac:picMkLst>
        </pc:picChg>
      </pc:sldChg>
      <pc:sldChg chg="add">
        <pc:chgData name="David Butler" userId="1d4169bac4fa5473" providerId="LiveId" clId="{912B3C21-7DFA-49CD-A053-B8FBBD314C21}" dt="2024-12-17T17:04:46.564" v="95" actId="2890"/>
        <pc:sldMkLst>
          <pc:docMk/>
          <pc:sldMk cId="147423531" sldId="296"/>
        </pc:sldMkLst>
      </pc:sldChg>
      <pc:sldChg chg="add">
        <pc:chgData name="David Butler" userId="1d4169bac4fa5473" providerId="LiveId" clId="{912B3C21-7DFA-49CD-A053-B8FBBD314C21}" dt="2024-12-17T17:04:46.754" v="96" actId="2890"/>
        <pc:sldMkLst>
          <pc:docMk/>
          <pc:sldMk cId="1805390845" sldId="297"/>
        </pc:sldMkLst>
      </pc:sldChg>
      <pc:sldChg chg="addSp modSp add mod">
        <pc:chgData name="David Butler" userId="1d4169bac4fa5473" providerId="LiveId" clId="{912B3C21-7DFA-49CD-A053-B8FBBD314C21}" dt="2024-12-17T17:06:22.421" v="113" actId="14100"/>
        <pc:sldMkLst>
          <pc:docMk/>
          <pc:sldMk cId="1324183265" sldId="298"/>
        </pc:sldMkLst>
        <pc:picChg chg="mod modCrop">
          <ac:chgData name="David Butler" userId="1d4169bac4fa5473" providerId="LiveId" clId="{912B3C21-7DFA-49CD-A053-B8FBBD314C21}" dt="2024-12-17T17:05:52.085" v="109" actId="732"/>
          <ac:picMkLst>
            <pc:docMk/>
            <pc:sldMk cId="1324183265" sldId="298"/>
            <ac:picMk id="3" creationId="{3BDB8A5B-138D-0C56-39EB-EDE18368AFC7}"/>
          </ac:picMkLst>
        </pc:picChg>
        <pc:picChg chg="add mod">
          <ac:chgData name="David Butler" userId="1d4169bac4fa5473" providerId="LiveId" clId="{912B3C21-7DFA-49CD-A053-B8FBBD314C21}" dt="2024-12-17T17:06:22.421" v="113" actId="14100"/>
          <ac:picMkLst>
            <pc:docMk/>
            <pc:sldMk cId="1324183265" sldId="298"/>
            <ac:picMk id="4" creationId="{366B6F93-7E77-32AA-396E-DDF56E421980}"/>
          </ac:picMkLst>
        </pc:picChg>
      </pc:sldChg>
      <pc:sldChg chg="addSp modSp add mod">
        <pc:chgData name="David Butler" userId="1d4169bac4fa5473" providerId="LiveId" clId="{912B3C21-7DFA-49CD-A053-B8FBBD314C21}" dt="2024-12-17T17:06:52.130" v="116" actId="14100"/>
        <pc:sldMkLst>
          <pc:docMk/>
          <pc:sldMk cId="4116284394" sldId="299"/>
        </pc:sldMkLst>
        <pc:picChg chg="add mod">
          <ac:chgData name="David Butler" userId="1d4169bac4fa5473" providerId="LiveId" clId="{912B3C21-7DFA-49CD-A053-B8FBBD314C21}" dt="2024-12-17T17:06:52.130" v="116" actId="14100"/>
          <ac:picMkLst>
            <pc:docMk/>
            <pc:sldMk cId="4116284394" sldId="299"/>
            <ac:picMk id="4" creationId="{2B95C1A1-777B-18EC-3ACB-64B5C394640E}"/>
          </ac:picMkLst>
        </pc:picChg>
      </pc:sldChg>
    </pc:docChg>
  </pc:docChgLst>
  <pc:docChgLst>
    <pc:chgData name="David Butler" userId="1d4169bac4fa5473" providerId="LiveId" clId="{A2138B77-4AEA-41FC-AF59-E88C14581254}"/>
    <pc:docChg chg="custSel addSld modSld">
      <pc:chgData name="David Butler" userId="1d4169bac4fa5473" providerId="LiveId" clId="{A2138B77-4AEA-41FC-AF59-E88C14581254}" dt="2024-11-29T19:08:25.490" v="16" actId="26606"/>
      <pc:docMkLst>
        <pc:docMk/>
      </pc:docMkLst>
      <pc:sldChg chg="addSp delSp modSp mod">
        <pc:chgData name="David Butler" userId="1d4169bac4fa5473" providerId="LiveId" clId="{A2138B77-4AEA-41FC-AF59-E88C14581254}" dt="2024-11-29T19:06:17.706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A2138B77-4AEA-41FC-AF59-E88C14581254}" dt="2024-11-29T19:06:49.243" v="5" actId="26606"/>
        <pc:sldMkLst>
          <pc:docMk/>
          <pc:sldMk cId="4264575198" sldId="271"/>
        </pc:sldMkLst>
      </pc:sldChg>
      <pc:sldChg chg="addSp delSp mod">
        <pc:chgData name="David Butler" userId="1d4169bac4fa5473" providerId="LiveId" clId="{A2138B77-4AEA-41FC-AF59-E88C14581254}" dt="2024-11-29T19:08:09.580" v="14" actId="22"/>
        <pc:sldMkLst>
          <pc:docMk/>
          <pc:sldMk cId="1538422503" sldId="272"/>
        </pc:sldMkLst>
      </pc:sldChg>
      <pc:sldChg chg="addSp delSp mod">
        <pc:chgData name="David Butler" userId="1d4169bac4fa5473" providerId="LiveId" clId="{A2138B77-4AEA-41FC-AF59-E88C14581254}" dt="2024-11-29T19:07:05.657" v="7" actId="22"/>
        <pc:sldMkLst>
          <pc:docMk/>
          <pc:sldMk cId="3260799706" sldId="277"/>
        </pc:sldMkLst>
      </pc:sldChg>
      <pc:sldChg chg="addSp delSp mod">
        <pc:chgData name="David Butler" userId="1d4169bac4fa5473" providerId="LiveId" clId="{A2138B77-4AEA-41FC-AF59-E88C14581254}" dt="2024-11-29T19:07:21.944" v="9" actId="22"/>
        <pc:sldMkLst>
          <pc:docMk/>
          <pc:sldMk cId="4274236073" sldId="278"/>
        </pc:sldMkLst>
      </pc:sldChg>
      <pc:sldChg chg="addSp delSp mod">
        <pc:chgData name="David Butler" userId="1d4169bac4fa5473" providerId="LiveId" clId="{A2138B77-4AEA-41FC-AF59-E88C14581254}" dt="2024-11-29T19:07:41.515" v="11" actId="22"/>
        <pc:sldMkLst>
          <pc:docMk/>
          <pc:sldMk cId="508256343" sldId="279"/>
        </pc:sldMkLst>
      </pc:sldChg>
      <pc:sldChg chg="addSp modSp add mod">
        <pc:chgData name="David Butler" userId="1d4169bac4fa5473" providerId="LiveId" clId="{A2138B77-4AEA-41FC-AF59-E88C14581254}" dt="2024-11-29T19:08:25.490" v="16" actId="26606"/>
        <pc:sldMkLst>
          <pc:docMk/>
          <pc:sldMk cId="2443595484" sldId="280"/>
        </pc:sldMkLst>
      </pc:sldChg>
    </pc:docChg>
  </pc:docChgLst>
  <pc:docChgLst>
    <pc:chgData name="David Butler" userId="1d4169bac4fa5473" providerId="LiveId" clId="{3B2F29FE-3D15-43A7-B8C7-06597770FB0B}"/>
    <pc:docChg chg="undo custSel addSld delSld modSld">
      <pc:chgData name="David Butler" userId="1d4169bac4fa5473" providerId="LiveId" clId="{3B2F29FE-3D15-43A7-B8C7-06597770FB0B}" dt="2024-12-17T13:01:48.922" v="32" actId="14100"/>
      <pc:docMkLst>
        <pc:docMk/>
      </pc:docMkLst>
      <pc:sldChg chg="del">
        <pc:chgData name="David Butler" userId="1d4169bac4fa5473" providerId="LiveId" clId="{3B2F29FE-3D15-43A7-B8C7-06597770FB0B}" dt="2024-12-17T13:00:52.189" v="24" actId="47"/>
        <pc:sldMkLst>
          <pc:docMk/>
          <pc:sldMk cId="1553131150" sldId="282"/>
        </pc:sldMkLst>
      </pc:sldChg>
      <pc:sldChg chg="addSp modSp mod setBg">
        <pc:chgData name="David Butler" userId="1d4169bac4fa5473" providerId="LiveId" clId="{3B2F29FE-3D15-43A7-B8C7-06597770FB0B}" dt="2024-12-17T13:01:15.856" v="26" actId="26606"/>
        <pc:sldMkLst>
          <pc:docMk/>
          <pc:sldMk cId="1663933663" sldId="283"/>
        </pc:sldMkLst>
        <pc:picChg chg="add mod">
          <ac:chgData name="David Butler" userId="1d4169bac4fa5473" providerId="LiveId" clId="{3B2F29FE-3D15-43A7-B8C7-06597770FB0B}" dt="2024-12-17T13:01:15.856" v="26" actId="26606"/>
          <ac:picMkLst>
            <pc:docMk/>
            <pc:sldMk cId="1663933663" sldId="283"/>
            <ac:picMk id="3" creationId="{5ACF9C34-6E88-0DDE-6586-799A85E8C710}"/>
          </ac:picMkLst>
        </pc:picChg>
      </pc:sldChg>
      <pc:sldChg chg="addSp delSp mod">
        <pc:chgData name="David Butler" userId="1d4169bac4fa5473" providerId="LiveId" clId="{3B2F29FE-3D15-43A7-B8C7-06597770FB0B}" dt="2024-12-17T12:59:47.244" v="1" actId="22"/>
        <pc:sldMkLst>
          <pc:docMk/>
          <pc:sldMk cId="195111214" sldId="285"/>
        </pc:sldMkLst>
        <pc:grpChg chg="del">
          <ac:chgData name="David Butler" userId="1d4169bac4fa5473" providerId="LiveId" clId="{3B2F29FE-3D15-43A7-B8C7-06597770FB0B}" dt="2024-12-17T12:59:46.180" v="0" actId="478"/>
          <ac:grpSpMkLst>
            <pc:docMk/>
            <pc:sldMk cId="195111214" sldId="285"/>
            <ac:grpSpMk id="5" creationId="{721B31C2-A64A-1FB6-F8B0-8EACF87E0948}"/>
          </ac:grpSpMkLst>
        </pc:grpChg>
        <pc:picChg chg="add">
          <ac:chgData name="David Butler" userId="1d4169bac4fa5473" providerId="LiveId" clId="{3B2F29FE-3D15-43A7-B8C7-06597770FB0B}" dt="2024-12-17T12:59:47.244" v="1" actId="22"/>
          <ac:picMkLst>
            <pc:docMk/>
            <pc:sldMk cId="195111214" sldId="285"/>
            <ac:picMk id="6" creationId="{AB01F33D-E931-4659-3039-ED171C0299EF}"/>
          </ac:picMkLst>
        </pc:picChg>
      </pc:sldChg>
      <pc:sldChg chg="del">
        <pc:chgData name="David Butler" userId="1d4169bac4fa5473" providerId="LiveId" clId="{3B2F29FE-3D15-43A7-B8C7-06597770FB0B}" dt="2024-12-17T13:00:45.115" v="17" actId="47"/>
        <pc:sldMkLst>
          <pc:docMk/>
          <pc:sldMk cId="1564192493" sldId="286"/>
        </pc:sldMkLst>
      </pc:sldChg>
      <pc:sldChg chg="del">
        <pc:chgData name="David Butler" userId="1d4169bac4fa5473" providerId="LiveId" clId="{3B2F29FE-3D15-43A7-B8C7-06597770FB0B}" dt="2024-12-17T13:00:45.743" v="18" actId="47"/>
        <pc:sldMkLst>
          <pc:docMk/>
          <pc:sldMk cId="493923238" sldId="287"/>
        </pc:sldMkLst>
      </pc:sldChg>
      <pc:sldChg chg="del">
        <pc:chgData name="David Butler" userId="1d4169bac4fa5473" providerId="LiveId" clId="{3B2F29FE-3D15-43A7-B8C7-06597770FB0B}" dt="2024-12-17T13:00:47.532" v="21" actId="47"/>
        <pc:sldMkLst>
          <pc:docMk/>
          <pc:sldMk cId="36443516" sldId="288"/>
        </pc:sldMkLst>
      </pc:sldChg>
      <pc:sldChg chg="del">
        <pc:chgData name="David Butler" userId="1d4169bac4fa5473" providerId="LiveId" clId="{3B2F29FE-3D15-43A7-B8C7-06597770FB0B}" dt="2024-12-17T13:00:46.228" v="19" actId="47"/>
        <pc:sldMkLst>
          <pc:docMk/>
          <pc:sldMk cId="2890176183" sldId="289"/>
        </pc:sldMkLst>
      </pc:sldChg>
      <pc:sldChg chg="del">
        <pc:chgData name="David Butler" userId="1d4169bac4fa5473" providerId="LiveId" clId="{3B2F29FE-3D15-43A7-B8C7-06597770FB0B}" dt="2024-12-17T13:00:47.419" v="20" actId="47"/>
        <pc:sldMkLst>
          <pc:docMk/>
          <pc:sldMk cId="2736372599" sldId="290"/>
        </pc:sldMkLst>
      </pc:sldChg>
      <pc:sldChg chg="modSp add mod">
        <pc:chgData name="David Butler" userId="1d4169bac4fa5473" providerId="LiveId" clId="{3B2F29FE-3D15-43A7-B8C7-06597770FB0B}" dt="2024-12-17T13:00:29.479" v="13" actId="14100"/>
        <pc:sldMkLst>
          <pc:docMk/>
          <pc:sldMk cId="2609895091" sldId="291"/>
        </pc:sldMkLst>
        <pc:picChg chg="mod modCrop">
          <ac:chgData name="David Butler" userId="1d4169bac4fa5473" providerId="LiveId" clId="{3B2F29FE-3D15-43A7-B8C7-06597770FB0B}" dt="2024-12-17T13:00:29.479" v="13" actId="14100"/>
          <ac:picMkLst>
            <pc:docMk/>
            <pc:sldMk cId="2609895091" sldId="291"/>
            <ac:picMk id="6" creationId="{4A7410E9-0442-501C-0FE1-04FAFAA76BC8}"/>
          </ac:picMkLst>
        </pc:picChg>
      </pc:sldChg>
      <pc:sldChg chg="modSp add del mod">
        <pc:chgData name="David Butler" userId="1d4169bac4fa5473" providerId="LiveId" clId="{3B2F29FE-3D15-43A7-B8C7-06597770FB0B}" dt="2024-12-17T13:00:50.798" v="23" actId="47"/>
        <pc:sldMkLst>
          <pc:docMk/>
          <pc:sldMk cId="1867781021" sldId="292"/>
        </pc:sldMkLst>
        <pc:picChg chg="mod modCrop">
          <ac:chgData name="David Butler" userId="1d4169bac4fa5473" providerId="LiveId" clId="{3B2F29FE-3D15-43A7-B8C7-06597770FB0B}" dt="2024-12-17T13:00:42.331" v="16" actId="14100"/>
          <ac:picMkLst>
            <pc:docMk/>
            <pc:sldMk cId="1867781021" sldId="292"/>
            <ac:picMk id="6" creationId="{AC6F3EDE-E2CE-A8CF-D956-6F43761FFE5B}"/>
          </ac:picMkLst>
        </pc:picChg>
      </pc:sldChg>
      <pc:sldChg chg="add del">
        <pc:chgData name="David Butler" userId="1d4169bac4fa5473" providerId="LiveId" clId="{3B2F29FE-3D15-43A7-B8C7-06597770FB0B}" dt="2024-12-17T13:00:10.787" v="7" actId="47"/>
        <pc:sldMkLst>
          <pc:docMk/>
          <pc:sldMk cId="3292734809" sldId="292"/>
        </pc:sldMkLst>
      </pc:sldChg>
      <pc:sldChg chg="addSp modSp add mod">
        <pc:chgData name="David Butler" userId="1d4169bac4fa5473" providerId="LiveId" clId="{3B2F29FE-3D15-43A7-B8C7-06597770FB0B}" dt="2024-12-17T13:01:48.922" v="32" actId="14100"/>
        <pc:sldMkLst>
          <pc:docMk/>
          <pc:sldMk cId="32751514" sldId="293"/>
        </pc:sldMkLst>
        <pc:picChg chg="mod modCrop">
          <ac:chgData name="David Butler" userId="1d4169bac4fa5473" providerId="LiveId" clId="{3B2F29FE-3D15-43A7-B8C7-06597770FB0B}" dt="2024-12-17T13:01:28.314" v="29" actId="1076"/>
          <ac:picMkLst>
            <pc:docMk/>
            <pc:sldMk cId="32751514" sldId="293"/>
            <ac:picMk id="3" creationId="{FAE23300-B75F-918B-2A0B-8C8592165FD0}"/>
          </ac:picMkLst>
        </pc:picChg>
        <pc:picChg chg="add mod">
          <ac:chgData name="David Butler" userId="1d4169bac4fa5473" providerId="LiveId" clId="{3B2F29FE-3D15-43A7-B8C7-06597770FB0B}" dt="2024-12-17T13:01:48.922" v="32" actId="14100"/>
          <ac:picMkLst>
            <pc:docMk/>
            <pc:sldMk cId="32751514" sldId="293"/>
            <ac:picMk id="4" creationId="{5EC27674-BCEE-72EE-2613-3268E76B10CA}"/>
          </ac:picMkLst>
        </pc:picChg>
      </pc:sldChg>
    </pc:docChg>
  </pc:docChgLst>
  <pc:docChgLst>
    <pc:chgData name="David Butler" userId="1d4169bac4fa5473" providerId="LiveId" clId="{87EAAD0F-0D5A-4472-B08C-2168C21F14C5}"/>
    <pc:docChg chg="custSel addSld delSld modSld sldOrd">
      <pc:chgData name="David Butler" userId="1d4169bac4fa5473" providerId="LiveId" clId="{87EAAD0F-0D5A-4472-B08C-2168C21F14C5}" dt="2024-12-13T14:13:52.141" v="71" actId="1076"/>
      <pc:docMkLst>
        <pc:docMk/>
      </pc:docMkLst>
      <pc:sldChg chg="del">
        <pc:chgData name="David Butler" userId="1d4169bac4fa5473" providerId="LiveId" clId="{87EAAD0F-0D5A-4472-B08C-2168C21F14C5}" dt="2024-12-13T14:11:53.796" v="60" actId="47"/>
        <pc:sldMkLst>
          <pc:docMk/>
          <pc:sldMk cId="3817742937" sldId="270"/>
        </pc:sldMkLst>
      </pc:sldChg>
      <pc:sldChg chg="del">
        <pc:chgData name="David Butler" userId="1d4169bac4fa5473" providerId="LiveId" clId="{87EAAD0F-0D5A-4472-B08C-2168C21F14C5}" dt="2024-12-13T14:11:54.686" v="61" actId="47"/>
        <pc:sldMkLst>
          <pc:docMk/>
          <pc:sldMk cId="4264575198" sldId="271"/>
        </pc:sldMkLst>
      </pc:sldChg>
      <pc:sldChg chg="del">
        <pc:chgData name="David Butler" userId="1d4169bac4fa5473" providerId="LiveId" clId="{87EAAD0F-0D5A-4472-B08C-2168C21F14C5}" dt="2024-12-13T14:11:56.886" v="65" actId="47"/>
        <pc:sldMkLst>
          <pc:docMk/>
          <pc:sldMk cId="1538422503" sldId="272"/>
        </pc:sldMkLst>
      </pc:sldChg>
      <pc:sldChg chg="del">
        <pc:chgData name="David Butler" userId="1d4169bac4fa5473" providerId="LiveId" clId="{87EAAD0F-0D5A-4472-B08C-2168C21F14C5}" dt="2024-12-13T14:11:55.309" v="62" actId="47"/>
        <pc:sldMkLst>
          <pc:docMk/>
          <pc:sldMk cId="3260799706" sldId="277"/>
        </pc:sldMkLst>
      </pc:sldChg>
      <pc:sldChg chg="del">
        <pc:chgData name="David Butler" userId="1d4169bac4fa5473" providerId="LiveId" clId="{87EAAD0F-0D5A-4472-B08C-2168C21F14C5}" dt="2024-12-13T14:11:55.733" v="63" actId="47"/>
        <pc:sldMkLst>
          <pc:docMk/>
          <pc:sldMk cId="4274236073" sldId="278"/>
        </pc:sldMkLst>
      </pc:sldChg>
      <pc:sldChg chg="del">
        <pc:chgData name="David Butler" userId="1d4169bac4fa5473" providerId="LiveId" clId="{87EAAD0F-0D5A-4472-B08C-2168C21F14C5}" dt="2024-12-13T14:11:56.188" v="64" actId="47"/>
        <pc:sldMkLst>
          <pc:docMk/>
          <pc:sldMk cId="508256343" sldId="279"/>
        </pc:sldMkLst>
      </pc:sldChg>
      <pc:sldChg chg="del">
        <pc:chgData name="David Butler" userId="1d4169bac4fa5473" providerId="LiveId" clId="{87EAAD0F-0D5A-4472-B08C-2168C21F14C5}" dt="2024-12-13T14:11:57.941" v="66" actId="47"/>
        <pc:sldMkLst>
          <pc:docMk/>
          <pc:sldMk cId="2443595484" sldId="280"/>
        </pc:sldMkLst>
      </pc:sldChg>
      <pc:sldChg chg="del">
        <pc:chgData name="David Butler" userId="1d4169bac4fa5473" providerId="LiveId" clId="{87EAAD0F-0D5A-4472-B08C-2168C21F14C5}" dt="2024-12-13T14:11:41.675" v="59" actId="47"/>
        <pc:sldMkLst>
          <pc:docMk/>
          <pc:sldMk cId="3863587370" sldId="281"/>
        </pc:sldMkLst>
      </pc:sldChg>
      <pc:sldChg chg="addSp modSp mod setBg">
        <pc:chgData name="David Butler" userId="1d4169bac4fa5473" providerId="LiveId" clId="{87EAAD0F-0D5A-4472-B08C-2168C21F14C5}" dt="2024-12-13T14:13:52.141" v="71" actId="1076"/>
        <pc:sldMkLst>
          <pc:docMk/>
          <pc:sldMk cId="1553131150" sldId="282"/>
        </pc:sldMkLst>
      </pc:sldChg>
      <pc:sldChg chg="addSp modSp new mod ord setBg">
        <pc:chgData name="David Butler" userId="1d4169bac4fa5473" providerId="LiveId" clId="{87EAAD0F-0D5A-4472-B08C-2168C21F14C5}" dt="2024-12-13T14:07:15.279" v="10" actId="164"/>
        <pc:sldMkLst>
          <pc:docMk/>
          <pc:sldMk cId="195111214" sldId="285"/>
        </pc:sldMkLst>
      </pc:sldChg>
      <pc:sldChg chg="addSp modSp new mod ord">
        <pc:chgData name="David Butler" userId="1d4169bac4fa5473" providerId="LiveId" clId="{87EAAD0F-0D5A-4472-B08C-2168C21F14C5}" dt="2024-12-13T14:09:12.766" v="34" actId="14100"/>
        <pc:sldMkLst>
          <pc:docMk/>
          <pc:sldMk cId="1564192493" sldId="286"/>
        </pc:sldMkLst>
      </pc:sldChg>
      <pc:sldChg chg="addSp modSp new mod setBg">
        <pc:chgData name="David Butler" userId="1d4169bac4fa5473" providerId="LiveId" clId="{87EAAD0F-0D5A-4472-B08C-2168C21F14C5}" dt="2024-12-13T14:09:58.464" v="43" actId="164"/>
        <pc:sldMkLst>
          <pc:docMk/>
          <pc:sldMk cId="493923238" sldId="287"/>
        </pc:sldMkLst>
      </pc:sldChg>
      <pc:sldChg chg="addSp modSp new mod setBg">
        <pc:chgData name="David Butler" userId="1d4169bac4fa5473" providerId="LiveId" clId="{87EAAD0F-0D5A-4472-B08C-2168C21F14C5}" dt="2024-12-13T14:13:33.867" v="68" actId="26606"/>
        <pc:sldMkLst>
          <pc:docMk/>
          <pc:sldMk cId="36443516" sldId="288"/>
        </pc:sldMkLst>
      </pc:sldChg>
      <pc:sldChg chg="addSp delSp modSp add mod">
        <pc:chgData name="David Butler" userId="1d4169bac4fa5473" providerId="LiveId" clId="{87EAAD0F-0D5A-4472-B08C-2168C21F14C5}" dt="2024-12-13T14:10:56.679" v="52" actId="14100"/>
        <pc:sldMkLst>
          <pc:docMk/>
          <pc:sldMk cId="2890176183" sldId="289"/>
        </pc:sldMkLst>
      </pc:sldChg>
      <pc:sldChg chg="addSp delSp modSp add mod">
        <pc:chgData name="David Butler" userId="1d4169bac4fa5473" providerId="LiveId" clId="{87EAAD0F-0D5A-4472-B08C-2168C21F14C5}" dt="2024-12-13T14:11:30.942" v="58" actId="1076"/>
        <pc:sldMkLst>
          <pc:docMk/>
          <pc:sldMk cId="2736372599" sldId="290"/>
        </pc:sldMkLst>
      </pc:sldChg>
    </pc:docChg>
  </pc:docChgLst>
  <pc:docChgLst>
    <pc:chgData name="David Butler" userId="1d4169bac4fa5473" providerId="LiveId" clId="{113D8114-A01A-4982-A784-2821B8001B31}"/>
    <pc:docChg chg="undo custSel addSld modSld">
      <pc:chgData name="David Butler" userId="1d4169bac4fa5473" providerId="LiveId" clId="{113D8114-A01A-4982-A784-2821B8001B31}" dt="2024-12-06T20:15:17.646" v="176" actId="26606"/>
      <pc:docMkLst>
        <pc:docMk/>
      </pc:docMkLst>
      <pc:sldChg chg="addSp delSp modSp mod">
        <pc:chgData name="David Butler" userId="1d4169bac4fa5473" providerId="LiveId" clId="{113D8114-A01A-4982-A784-2821B8001B31}" dt="2024-12-06T20:09:02.341" v="102" actId="20577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113D8114-A01A-4982-A784-2821B8001B31}" dt="2024-12-06T20:09:58.969" v="110" actId="164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113D8114-A01A-4982-A784-2821B8001B31}" dt="2024-12-06T20:14:24.778" v="166" actId="14100"/>
        <pc:sldMkLst>
          <pc:docMk/>
          <pc:sldMk cId="1538422503" sldId="272"/>
        </pc:sldMkLst>
      </pc:sldChg>
      <pc:sldChg chg="addSp delSp modSp mod">
        <pc:chgData name="David Butler" userId="1d4169bac4fa5473" providerId="LiveId" clId="{113D8114-A01A-4982-A784-2821B8001B31}" dt="2024-12-06T20:12:14.708" v="141" actId="1076"/>
        <pc:sldMkLst>
          <pc:docMk/>
          <pc:sldMk cId="3260799706" sldId="277"/>
        </pc:sldMkLst>
      </pc:sldChg>
      <pc:sldChg chg="addSp delSp modSp mod">
        <pc:chgData name="David Butler" userId="1d4169bac4fa5473" providerId="LiveId" clId="{113D8114-A01A-4982-A784-2821B8001B31}" dt="2024-12-06T20:13:23.833" v="156" actId="1076"/>
        <pc:sldMkLst>
          <pc:docMk/>
          <pc:sldMk cId="4274236073" sldId="278"/>
        </pc:sldMkLst>
      </pc:sldChg>
      <pc:sldChg chg="addSp delSp modSp mod">
        <pc:chgData name="David Butler" userId="1d4169bac4fa5473" providerId="LiveId" clId="{113D8114-A01A-4982-A784-2821B8001B31}" dt="2024-12-06T20:13:57.516" v="160" actId="1076"/>
        <pc:sldMkLst>
          <pc:docMk/>
          <pc:sldMk cId="508256343" sldId="279"/>
        </pc:sldMkLst>
      </pc:sldChg>
      <pc:sldChg chg="addSp delSp modSp mod">
        <pc:chgData name="David Butler" userId="1d4169bac4fa5473" providerId="LiveId" clId="{113D8114-A01A-4982-A784-2821B8001B31}" dt="2024-12-06T20:14:47.619" v="170" actId="14100"/>
        <pc:sldMkLst>
          <pc:docMk/>
          <pc:sldMk cId="2443595484" sldId="280"/>
        </pc:sldMkLst>
      </pc:sldChg>
      <pc:sldChg chg="addSp modSp new mod setBg">
        <pc:chgData name="David Butler" userId="1d4169bac4fa5473" providerId="LiveId" clId="{113D8114-A01A-4982-A784-2821B8001B31}" dt="2024-12-06T20:15:17.646" v="176" actId="26606"/>
        <pc:sldMkLst>
          <pc:docMk/>
          <pc:sldMk cId="3863587370" sldId="281"/>
        </pc:sldMkLst>
      </pc:sldChg>
      <pc:sldChg chg="add">
        <pc:chgData name="David Butler" userId="1d4169bac4fa5473" providerId="LiveId" clId="{113D8114-A01A-4982-A784-2821B8001B31}" dt="2024-12-06T20:14:54.707" v="172" actId="2890"/>
        <pc:sldMkLst>
          <pc:docMk/>
          <pc:sldMk cId="1553131150" sldId="282"/>
        </pc:sldMkLst>
      </pc:sldChg>
      <pc:sldChg chg="add">
        <pc:chgData name="David Butler" userId="1d4169bac4fa5473" providerId="LiveId" clId="{113D8114-A01A-4982-A784-2821B8001B31}" dt="2024-12-06T20:14:55.074" v="173" actId="2890"/>
        <pc:sldMkLst>
          <pc:docMk/>
          <pc:sldMk cId="1663933663" sldId="283"/>
        </pc:sldMkLst>
      </pc:sldChg>
      <pc:sldChg chg="add">
        <pc:chgData name="David Butler" userId="1d4169bac4fa5473" providerId="LiveId" clId="{113D8114-A01A-4982-A784-2821B8001B31}" dt="2024-12-06T20:14:55.581" v="174" actId="2890"/>
        <pc:sldMkLst>
          <pc:docMk/>
          <pc:sldMk cId="126391559" sldId="284"/>
        </pc:sldMkLst>
      </pc:sldChg>
    </pc:docChg>
  </pc:docChgLst>
  <pc:docChgLst>
    <pc:chgData name="David Butler" userId="1d4169bac4fa5473" providerId="LiveId" clId="{4BD070D7-36B4-4C43-9F77-E465392A106D}"/>
    <pc:docChg chg="custSel delSld modSld">
      <pc:chgData name="David Butler" userId="1d4169bac4fa5473" providerId="LiveId" clId="{4BD070D7-36B4-4C43-9F77-E465392A106D}" dt="2024-11-24T19:25:10.492" v="28" actId="47"/>
      <pc:docMkLst>
        <pc:docMk/>
      </pc:docMkLst>
      <pc:sldChg chg="del">
        <pc:chgData name="David Butler" userId="1d4169bac4fa5473" providerId="LiveId" clId="{4BD070D7-36B4-4C43-9F77-E465392A106D}" dt="2024-11-24T19:25:07.131" v="25" actId="47"/>
        <pc:sldMkLst>
          <pc:docMk/>
          <pc:sldMk cId="617797291" sldId="269"/>
        </pc:sldMkLst>
      </pc:sldChg>
      <pc:sldChg chg="addSp delSp modSp mod setBg">
        <pc:chgData name="David Butler" userId="1d4169bac4fa5473" providerId="LiveId" clId="{4BD070D7-36B4-4C43-9F77-E465392A106D}" dt="2024-11-24T19:23:20.040" v="2" actId="26606"/>
        <pc:sldMkLst>
          <pc:docMk/>
          <pc:sldMk cId="3817742937" sldId="270"/>
        </pc:sldMkLst>
      </pc:sldChg>
      <pc:sldChg chg="addSp delSp modSp mod setBg">
        <pc:chgData name="David Butler" userId="1d4169bac4fa5473" providerId="LiveId" clId="{4BD070D7-36B4-4C43-9F77-E465392A106D}" dt="2024-11-24T19:23:42.794" v="7" actId="26606"/>
        <pc:sldMkLst>
          <pc:docMk/>
          <pc:sldMk cId="4264575198" sldId="271"/>
        </pc:sldMkLst>
      </pc:sldChg>
      <pc:sldChg chg="addSp delSp modSp mod setBg">
        <pc:chgData name="David Butler" userId="1d4169bac4fa5473" providerId="LiveId" clId="{4BD070D7-36B4-4C43-9F77-E465392A106D}" dt="2024-11-24T19:24:58.363" v="24" actId="26606"/>
        <pc:sldMkLst>
          <pc:docMk/>
          <pc:sldMk cId="1538422503" sldId="272"/>
        </pc:sldMkLst>
      </pc:sldChg>
      <pc:sldChg chg="del">
        <pc:chgData name="David Butler" userId="1d4169bac4fa5473" providerId="LiveId" clId="{4BD070D7-36B4-4C43-9F77-E465392A106D}" dt="2024-11-24T19:25:10.492" v="28" actId="47"/>
        <pc:sldMkLst>
          <pc:docMk/>
          <pc:sldMk cId="4101608324" sldId="273"/>
        </pc:sldMkLst>
      </pc:sldChg>
      <pc:sldChg chg="del">
        <pc:chgData name="David Butler" userId="1d4169bac4fa5473" providerId="LiveId" clId="{4BD070D7-36B4-4C43-9F77-E465392A106D}" dt="2024-11-24T19:25:09.301" v="27" actId="47"/>
        <pc:sldMkLst>
          <pc:docMk/>
          <pc:sldMk cId="273576596" sldId="274"/>
        </pc:sldMkLst>
      </pc:sldChg>
      <pc:sldChg chg="del">
        <pc:chgData name="David Butler" userId="1d4169bac4fa5473" providerId="LiveId" clId="{4BD070D7-36B4-4C43-9F77-E465392A106D}" dt="2024-11-24T19:25:08.341" v="26" actId="47"/>
        <pc:sldMkLst>
          <pc:docMk/>
          <pc:sldMk cId="355815381" sldId="275"/>
        </pc:sldMkLst>
      </pc:sldChg>
      <pc:sldChg chg="addSp delSp modSp mod setBg">
        <pc:chgData name="David Butler" userId="1d4169bac4fa5473" providerId="LiveId" clId="{4BD070D7-36B4-4C43-9F77-E465392A106D}" dt="2024-11-24T19:24:02.322" v="12" actId="26606"/>
        <pc:sldMkLst>
          <pc:docMk/>
          <pc:sldMk cId="3260799706" sldId="277"/>
        </pc:sldMkLst>
      </pc:sldChg>
      <pc:sldChg chg="addSp delSp modSp mod setBg">
        <pc:chgData name="David Butler" userId="1d4169bac4fa5473" providerId="LiveId" clId="{4BD070D7-36B4-4C43-9F77-E465392A106D}" dt="2024-11-24T19:24:19.919" v="17" actId="26606"/>
        <pc:sldMkLst>
          <pc:docMk/>
          <pc:sldMk cId="4274236073" sldId="278"/>
        </pc:sldMkLst>
      </pc:sldChg>
      <pc:sldChg chg="addSp delSp modSp mod setBg">
        <pc:chgData name="David Butler" userId="1d4169bac4fa5473" providerId="LiveId" clId="{4BD070D7-36B4-4C43-9F77-E465392A106D}" dt="2024-11-24T19:24:39.845" v="21" actId="26606"/>
        <pc:sldMkLst>
          <pc:docMk/>
          <pc:sldMk cId="508256343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12/17/2024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ee Autumn Tea photo and picture">
            <a:extLst>
              <a:ext uri="{FF2B5EF4-FFF2-40B4-BE49-F238E27FC236}">
                <a16:creationId xmlns:a16="http://schemas.microsoft.com/office/drawing/2014/main" id="{703432C9-7BC4-2360-52D0-DDCE0A00D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185" y="458920"/>
            <a:ext cx="2696630" cy="1800000"/>
          </a:xfrm>
          <a:prstGeom prst="rect">
            <a:avLst/>
          </a:prstGeom>
          <a:noFill/>
        </p:spPr>
      </p:pic>
      <p:pic>
        <p:nvPicPr>
          <p:cNvPr id="4" name="Picture 3" descr="A person taking a picture of a bear&#10;&#10;Description automatically generated">
            <a:extLst>
              <a:ext uri="{FF2B5EF4-FFF2-40B4-BE49-F238E27FC236}">
                <a16:creationId xmlns:a16="http://schemas.microsoft.com/office/drawing/2014/main" id="{4EBC1B88-6B94-6E61-EE83-B1B28804AF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8" t="9134" r="10527"/>
          <a:stretch/>
        </p:blipFill>
        <p:spPr bwMode="auto">
          <a:xfrm>
            <a:off x="3375447" y="476244"/>
            <a:ext cx="2656742" cy="18000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 descr="Free Indiana Dunes State Park Beach photo and picture">
            <a:extLst>
              <a:ext uri="{FF2B5EF4-FFF2-40B4-BE49-F238E27FC236}">
                <a16:creationId xmlns:a16="http://schemas.microsoft.com/office/drawing/2014/main" id="{CEC73A7E-5609-9D99-F368-C9E433BD5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8289" y="458920"/>
            <a:ext cx="2696630" cy="1800000"/>
          </a:xfrm>
          <a:prstGeom prst="rect">
            <a:avLst/>
          </a:prstGeom>
          <a:noFill/>
        </p:spPr>
      </p:pic>
      <p:pic>
        <p:nvPicPr>
          <p:cNvPr id="8" name="Picture 7" descr="A cartoon of a dinosaur skeleton&#10;&#10;Description automatically generated">
            <a:extLst>
              <a:ext uri="{FF2B5EF4-FFF2-40B4-BE49-F238E27FC236}">
                <a16:creationId xmlns:a16="http://schemas.microsoft.com/office/drawing/2014/main" id="{5582323E-486D-2FA0-BD5F-680AFA18BD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240" r="6181"/>
          <a:stretch/>
        </p:blipFill>
        <p:spPr bwMode="auto">
          <a:xfrm>
            <a:off x="463654" y="2489456"/>
            <a:ext cx="2307749" cy="18000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tent is pitched up in the woods">
            <a:extLst>
              <a:ext uri="{FF2B5EF4-FFF2-40B4-BE49-F238E27FC236}">
                <a16:creationId xmlns:a16="http://schemas.microsoft.com/office/drawing/2014/main" id="{5D4D0C83-B291-0349-2B5B-855E1FD168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9" t="10301"/>
          <a:stretch/>
        </p:blipFill>
        <p:spPr bwMode="auto">
          <a:xfrm>
            <a:off x="3404444" y="2489665"/>
            <a:ext cx="2478731" cy="1800000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group of people standing on a sidewalk&#10;&#10;Description automatically generated">
            <a:extLst>
              <a:ext uri="{FF2B5EF4-FFF2-40B4-BE49-F238E27FC236}">
                <a16:creationId xmlns:a16="http://schemas.microsoft.com/office/drawing/2014/main" id="{8E05E463-0B38-E493-D679-DF20987E66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101" t="9157" r="12633" b="10067"/>
          <a:stretch/>
        </p:blipFill>
        <p:spPr bwMode="auto">
          <a:xfrm>
            <a:off x="6516216" y="2469844"/>
            <a:ext cx="2370941" cy="18000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140.jpeg" descr="A movie theater with a large screen&#10;&#10;Description automatically generated">
            <a:extLst>
              <a:ext uri="{FF2B5EF4-FFF2-40B4-BE49-F238E27FC236}">
                <a16:creationId xmlns:a16="http://schemas.microsoft.com/office/drawing/2014/main" id="{E30BB34C-B165-0A47-43DC-0052B8B763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869160"/>
            <a:ext cx="2703177" cy="1800000"/>
          </a:xfrm>
          <a:prstGeom prst="rect">
            <a:avLst/>
          </a:prstGeom>
        </p:spPr>
      </p:pic>
      <p:pic>
        <p:nvPicPr>
          <p:cNvPr id="10" name="Picture 9" descr="A ferris wheel and a ferris wheel&#10;&#10;Description automatically generated">
            <a:extLst>
              <a:ext uri="{FF2B5EF4-FFF2-40B4-BE49-F238E27FC236}">
                <a16:creationId xmlns:a16="http://schemas.microsoft.com/office/drawing/2014/main" id="{85D2F4EA-35FB-D4F1-3DAF-ED3B3EDD219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051" t="17740" r="8714"/>
          <a:stretch/>
        </p:blipFill>
        <p:spPr bwMode="auto">
          <a:xfrm>
            <a:off x="3315377" y="4844752"/>
            <a:ext cx="2781530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Free Smoke Bbq photo and picture">
            <a:extLst>
              <a:ext uri="{FF2B5EF4-FFF2-40B4-BE49-F238E27FC236}">
                <a16:creationId xmlns:a16="http://schemas.microsoft.com/office/drawing/2014/main" id="{2FFA89C9-8676-7562-F930-9DC9B922AE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23057"/>
            <a:ext cx="2706352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25DB6CF-6E21-FC46-D542-F5893A239901}"/>
              </a:ext>
            </a:extLst>
          </p:cNvPr>
          <p:cNvSpPr txBox="1"/>
          <p:nvPr/>
        </p:nvSpPr>
        <p:spPr>
          <a:xfrm>
            <a:off x="1691680" y="475345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CFE21A-AD3D-93E7-8733-EF876CFE84B6}"/>
              </a:ext>
            </a:extLst>
          </p:cNvPr>
          <p:cNvSpPr txBox="1"/>
          <p:nvPr/>
        </p:nvSpPr>
        <p:spPr>
          <a:xfrm>
            <a:off x="4451591" y="1412776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7DA24-DB06-3740-EA49-6817A7C9EF0E}"/>
              </a:ext>
            </a:extLst>
          </p:cNvPr>
          <p:cNvSpPr txBox="1"/>
          <p:nvPr/>
        </p:nvSpPr>
        <p:spPr>
          <a:xfrm>
            <a:off x="7646604" y="1624243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875443-61A5-2DD4-4B8C-26D09B19374A}"/>
              </a:ext>
            </a:extLst>
          </p:cNvPr>
          <p:cNvSpPr txBox="1"/>
          <p:nvPr/>
        </p:nvSpPr>
        <p:spPr>
          <a:xfrm>
            <a:off x="395536" y="2386402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8E8FB3-28C9-BB8D-904F-37AE6268C1B5}"/>
              </a:ext>
            </a:extLst>
          </p:cNvPr>
          <p:cNvSpPr txBox="1"/>
          <p:nvPr/>
        </p:nvSpPr>
        <p:spPr>
          <a:xfrm>
            <a:off x="5292080" y="3261770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EA1FEA-A851-3F9E-C4D1-0933878904BA}"/>
              </a:ext>
            </a:extLst>
          </p:cNvPr>
          <p:cNvSpPr txBox="1"/>
          <p:nvPr/>
        </p:nvSpPr>
        <p:spPr>
          <a:xfrm>
            <a:off x="7956376" y="2380513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8D9CC6-B03E-7CED-61E9-CB298169E5D8}"/>
              </a:ext>
            </a:extLst>
          </p:cNvPr>
          <p:cNvSpPr txBox="1"/>
          <p:nvPr/>
        </p:nvSpPr>
        <p:spPr>
          <a:xfrm>
            <a:off x="1206865" y="5085184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1F7F0C-ECF7-118C-DD50-262EB7143B9F}"/>
              </a:ext>
            </a:extLst>
          </p:cNvPr>
          <p:cNvSpPr txBox="1"/>
          <p:nvPr/>
        </p:nvSpPr>
        <p:spPr>
          <a:xfrm>
            <a:off x="4957256" y="4941168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E651CE-3025-0883-E0DC-384F761A813A}"/>
              </a:ext>
            </a:extLst>
          </p:cNvPr>
          <p:cNvSpPr txBox="1"/>
          <p:nvPr/>
        </p:nvSpPr>
        <p:spPr>
          <a:xfrm>
            <a:off x="6298289" y="4952081"/>
            <a:ext cx="5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95111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AD13D2-DB89-10E2-9470-DB378DADA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23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81ACFF-C824-5F4F-F166-1D3E4F61C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390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2C58B-710B-D7FF-71E5-D6ABBBC60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91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8B96D0-B2B3-DBF4-BC0A-424482BAB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FC2A1B-EF2B-DC35-E433-01E8C77AC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33182"/>
            <a:ext cx="8178799" cy="419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95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271AD5-07AB-7CE6-052A-915D415F4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D6DC80-6A48-0D0A-A948-FCAED339C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324861"/>
            <a:ext cx="8178799" cy="220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81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A482D9-6CB1-7B0F-C760-EA7C569C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513822-E982-EC5E-B57F-A716720E2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294192"/>
            <a:ext cx="8178799" cy="226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11C0A5-FE2B-69C1-48A7-EE0FF0D6A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63AD2D-FDE7-99FF-CECE-9C381CC44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7" y="404664"/>
            <a:ext cx="894857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838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0C1326-2592-E6C1-2A19-5447BE331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DB8A5B-138D-0C56-39EB-EDE18368AF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875"/>
          <a:stretch/>
        </p:blipFill>
        <p:spPr>
          <a:xfrm>
            <a:off x="0" y="404664"/>
            <a:ext cx="8948570" cy="12241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6B6F93-7E77-32AA-396E-DDF56E421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" y="1809738"/>
            <a:ext cx="9162696" cy="226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83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F5386A-EBE3-B177-2FD3-3F225BAAD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77745B-E8D3-6EC1-F372-42AE0707D1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875"/>
          <a:stretch/>
        </p:blipFill>
        <p:spPr>
          <a:xfrm>
            <a:off x="0" y="404664"/>
            <a:ext cx="8948570" cy="12241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95C1A1-777B-18EC-3ACB-64B5C3946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" y="1628800"/>
            <a:ext cx="895218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84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55A4ED-4E79-D9BE-52B9-A95282B48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43877C-A72A-89D2-9D2E-BD655A2B8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86534"/>
            <a:ext cx="8178799" cy="388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1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FB087E-E907-32BD-BAC5-416BDB206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F02573-4447-115F-CC62-0C3CD8D1B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151062"/>
            <a:ext cx="8178799" cy="255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4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10935</TotalTime>
  <Words>9</Words>
  <Application>Microsoft Office PowerPoint</Application>
  <PresentationFormat>On-screen Show (4:3)</PresentationFormat>
  <Paragraphs>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2024-12-17T17:07:30Z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