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0" r:id="rId5"/>
    <p:sldId id="280" r:id="rId6"/>
    <p:sldId id="291" r:id="rId7"/>
    <p:sldId id="292" r:id="rId8"/>
    <p:sldId id="293" r:id="rId9"/>
    <p:sldId id="288" r:id="rId10"/>
    <p:sldId id="289" r:id="rId11"/>
    <p:sldId id="290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339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C9AF6922-7A43-4EB2-AA6E-B9A87A3685A0}"/>
    <pc:docChg chg="custSel delSld modSld">
      <pc:chgData name="David Butler" userId="1d4169bac4fa5473" providerId="LiveId" clId="{C9AF6922-7A43-4EB2-AA6E-B9A87A3685A0}" dt="2024-11-23T18:56:25.507" v="14" actId="47"/>
      <pc:docMkLst>
        <pc:docMk/>
      </pc:docMkLst>
      <pc:sldChg chg="addSp delSp mod">
        <pc:chgData name="David Butler" userId="1d4169bac4fa5473" providerId="LiveId" clId="{C9AF6922-7A43-4EB2-AA6E-B9A87A3685A0}" dt="2024-11-23T18:54:48.570" v="1" actId="22"/>
        <pc:sldMkLst>
          <pc:docMk/>
          <pc:sldMk cId="3817742937" sldId="270"/>
        </pc:sldMkLst>
      </pc:sldChg>
      <pc:sldChg chg="addSp delSp mod">
        <pc:chgData name="David Butler" userId="1d4169bac4fa5473" providerId="LiveId" clId="{C9AF6922-7A43-4EB2-AA6E-B9A87A3685A0}" dt="2024-11-23T18:55:06.763" v="3" actId="22"/>
        <pc:sldMkLst>
          <pc:docMk/>
          <pc:sldMk cId="4264575198" sldId="271"/>
        </pc:sldMkLst>
      </pc:sldChg>
      <pc:sldChg chg="addSp delSp mod">
        <pc:chgData name="David Butler" userId="1d4169bac4fa5473" providerId="LiveId" clId="{C9AF6922-7A43-4EB2-AA6E-B9A87A3685A0}" dt="2024-11-23T18:55:28.927" v="5" actId="22"/>
        <pc:sldMkLst>
          <pc:docMk/>
          <pc:sldMk cId="1324882277" sldId="280"/>
        </pc:sldMkLst>
      </pc:sldChg>
      <pc:sldChg chg="addSp delSp modSp mod">
        <pc:chgData name="David Butler" userId="1d4169bac4fa5473" providerId="LiveId" clId="{C9AF6922-7A43-4EB2-AA6E-B9A87A3685A0}" dt="2024-11-23T18:55:54.915" v="10" actId="14100"/>
        <pc:sldMkLst>
          <pc:docMk/>
          <pc:sldMk cId="3824347536" sldId="281"/>
        </pc:sldMkLst>
      </pc:sldChg>
      <pc:sldChg chg="addSp delSp mod">
        <pc:chgData name="David Butler" userId="1d4169bac4fa5473" providerId="LiveId" clId="{C9AF6922-7A43-4EB2-AA6E-B9A87A3685A0}" dt="2024-11-23T18:56:13.367" v="12" actId="22"/>
        <pc:sldMkLst>
          <pc:docMk/>
          <pc:sldMk cId="4048640387" sldId="282"/>
        </pc:sldMkLst>
      </pc:sldChg>
      <pc:sldChg chg="del">
        <pc:chgData name="David Butler" userId="1d4169bac4fa5473" providerId="LiveId" clId="{C9AF6922-7A43-4EB2-AA6E-B9A87A3685A0}" dt="2024-11-23T18:56:25.507" v="14" actId="47"/>
        <pc:sldMkLst>
          <pc:docMk/>
          <pc:sldMk cId="2956421475" sldId="283"/>
        </pc:sldMkLst>
      </pc:sldChg>
      <pc:sldChg chg="del">
        <pc:chgData name="David Butler" userId="1d4169bac4fa5473" providerId="LiveId" clId="{C9AF6922-7A43-4EB2-AA6E-B9A87A3685A0}" dt="2024-11-23T18:56:17.869" v="13" actId="47"/>
        <pc:sldMkLst>
          <pc:docMk/>
          <pc:sldMk cId="1699233760" sldId="284"/>
        </pc:sldMkLst>
      </pc:sldChg>
    </pc:docChg>
  </pc:docChgLst>
  <pc:docChgLst>
    <pc:chgData name="David Butler" userId="1d4169bac4fa5473" providerId="LiveId" clId="{F6220191-A6C7-4871-81B2-4390D792632D}"/>
    <pc:docChg chg="custSel delSld modSld">
      <pc:chgData name="David Butler" userId="1d4169bac4fa5473" providerId="LiveId" clId="{F6220191-A6C7-4871-81B2-4390D792632D}" dt="2024-11-24T19:40:30.172" v="19" actId="14100"/>
      <pc:docMkLst>
        <pc:docMk/>
      </pc:docMkLst>
      <pc:sldChg chg="addSp delSp modSp mod setBg">
        <pc:chgData name="David Butler" userId="1d4169bac4fa5473" providerId="LiveId" clId="{F6220191-A6C7-4871-81B2-4390D792632D}" dt="2024-11-24T19:39:33.198" v="8" actId="164"/>
        <pc:sldMkLst>
          <pc:docMk/>
          <pc:sldMk cId="3817742937" sldId="270"/>
        </pc:sldMkLst>
      </pc:sldChg>
      <pc:sldChg chg="addSp delSp modSp mod setBg">
        <pc:chgData name="David Butler" userId="1d4169bac4fa5473" providerId="LiveId" clId="{F6220191-A6C7-4871-81B2-4390D792632D}" dt="2024-11-24T19:39:54.513" v="11" actId="26606"/>
        <pc:sldMkLst>
          <pc:docMk/>
          <pc:sldMk cId="4264575198" sldId="271"/>
        </pc:sldMkLst>
      </pc:sldChg>
      <pc:sldChg chg="addSp delSp modSp mod setBg">
        <pc:chgData name="David Butler" userId="1d4169bac4fa5473" providerId="LiveId" clId="{F6220191-A6C7-4871-81B2-4390D792632D}" dt="2024-11-24T19:40:30.172" v="19" actId="14100"/>
        <pc:sldMkLst>
          <pc:docMk/>
          <pc:sldMk cId="1324882277" sldId="280"/>
        </pc:sldMkLst>
      </pc:sldChg>
      <pc:sldChg chg="del">
        <pc:chgData name="David Butler" userId="1d4169bac4fa5473" providerId="LiveId" clId="{F6220191-A6C7-4871-81B2-4390D792632D}" dt="2024-11-24T19:40:22.513" v="16" actId="47"/>
        <pc:sldMkLst>
          <pc:docMk/>
          <pc:sldMk cId="3824347536" sldId="281"/>
        </pc:sldMkLst>
      </pc:sldChg>
      <pc:sldChg chg="del">
        <pc:chgData name="David Butler" userId="1d4169bac4fa5473" providerId="LiveId" clId="{F6220191-A6C7-4871-81B2-4390D792632D}" dt="2024-11-24T19:40:20.609" v="15" actId="47"/>
        <pc:sldMkLst>
          <pc:docMk/>
          <pc:sldMk cId="4048640387" sldId="282"/>
        </pc:sldMkLst>
      </pc:sldChg>
    </pc:docChg>
  </pc:docChgLst>
  <pc:docChgLst>
    <pc:chgData name="David Butler" userId="1d4169bac4fa5473" providerId="LiveId" clId="{A35CDD5C-97BD-470E-A9BF-08F60FC70A1D}"/>
    <pc:docChg chg="custSel delSld modSld">
      <pc:chgData name="David Butler" userId="1d4169bac4fa5473" providerId="LiveId" clId="{A35CDD5C-97BD-470E-A9BF-08F60FC70A1D}" dt="2024-11-29T19:09:59.947" v="6" actId="1076"/>
      <pc:docMkLst>
        <pc:docMk/>
      </pc:docMkLst>
      <pc:sldChg chg="addSp delSp mod">
        <pc:chgData name="David Butler" userId="1d4169bac4fa5473" providerId="LiveId" clId="{A35CDD5C-97BD-470E-A9BF-08F60FC70A1D}" dt="2024-11-29T19:09:38.028" v="1" actId="22"/>
        <pc:sldMkLst>
          <pc:docMk/>
          <pc:sldMk cId="3817742937" sldId="270"/>
        </pc:sldMkLst>
      </pc:sldChg>
      <pc:sldChg chg="del">
        <pc:chgData name="David Butler" userId="1d4169bac4fa5473" providerId="LiveId" clId="{A35CDD5C-97BD-470E-A9BF-08F60FC70A1D}" dt="2024-11-29T19:09:42.189" v="2" actId="47"/>
        <pc:sldMkLst>
          <pc:docMk/>
          <pc:sldMk cId="4264575198" sldId="271"/>
        </pc:sldMkLst>
      </pc:sldChg>
      <pc:sldChg chg="addSp delSp modSp mod">
        <pc:chgData name="David Butler" userId="1d4169bac4fa5473" providerId="LiveId" clId="{A35CDD5C-97BD-470E-A9BF-08F60FC70A1D}" dt="2024-11-29T19:09:59.947" v="6" actId="1076"/>
        <pc:sldMkLst>
          <pc:docMk/>
          <pc:sldMk cId="1324882277" sldId="280"/>
        </pc:sldMkLst>
      </pc:sldChg>
    </pc:docChg>
  </pc:docChgLst>
  <pc:docChgLst>
    <pc:chgData name="David Butler" userId="1d4169bac4fa5473" providerId="LiveId" clId="{E597164A-9CD9-4B7F-8110-49E6CC8741C2}"/>
    <pc:docChg chg="custSel delSld modSld">
      <pc:chgData name="David Butler" userId="1d4169bac4fa5473" providerId="LiveId" clId="{E597164A-9CD9-4B7F-8110-49E6CC8741C2}" dt="2024-12-17T17:10:17.097" v="14" actId="47"/>
      <pc:docMkLst>
        <pc:docMk/>
      </pc:docMkLst>
      <pc:sldChg chg="addSp delSp mod">
        <pc:chgData name="David Butler" userId="1d4169bac4fa5473" providerId="LiveId" clId="{E597164A-9CD9-4B7F-8110-49E6CC8741C2}" dt="2024-12-17T17:08:38.727" v="1" actId="22"/>
        <pc:sldMkLst>
          <pc:docMk/>
          <pc:sldMk cId="3817742937" sldId="270"/>
        </pc:sldMkLst>
        <pc:picChg chg="del">
          <ac:chgData name="David Butler" userId="1d4169bac4fa5473" providerId="LiveId" clId="{E597164A-9CD9-4B7F-8110-49E6CC8741C2}" dt="2024-12-17T17:08:18.894" v="0" actId="478"/>
          <ac:picMkLst>
            <pc:docMk/>
            <pc:sldMk cId="3817742937" sldId="270"/>
            <ac:picMk id="3" creationId="{5C1F1F77-4CCD-4E7F-BF86-2CF3C93DE472}"/>
          </ac:picMkLst>
        </pc:picChg>
        <pc:picChg chg="add">
          <ac:chgData name="David Butler" userId="1d4169bac4fa5473" providerId="LiveId" clId="{E597164A-9CD9-4B7F-8110-49E6CC8741C2}" dt="2024-12-17T17:08:38.727" v="1" actId="22"/>
          <ac:picMkLst>
            <pc:docMk/>
            <pc:sldMk cId="3817742937" sldId="270"/>
            <ac:picMk id="4" creationId="{DE312743-CC79-2558-EE13-7F365A7D2FC9}"/>
          </ac:picMkLst>
        </pc:picChg>
      </pc:sldChg>
      <pc:sldChg chg="addSp delSp mod">
        <pc:chgData name="David Butler" userId="1d4169bac4fa5473" providerId="LiveId" clId="{E597164A-9CD9-4B7F-8110-49E6CC8741C2}" dt="2024-12-17T17:09:00.008" v="3" actId="22"/>
        <pc:sldMkLst>
          <pc:docMk/>
          <pc:sldMk cId="1324882277" sldId="280"/>
        </pc:sldMkLst>
        <pc:picChg chg="del">
          <ac:chgData name="David Butler" userId="1d4169bac4fa5473" providerId="LiveId" clId="{E597164A-9CD9-4B7F-8110-49E6CC8741C2}" dt="2024-12-17T17:08:42.854" v="2" actId="478"/>
          <ac:picMkLst>
            <pc:docMk/>
            <pc:sldMk cId="1324882277" sldId="280"/>
            <ac:picMk id="3" creationId="{E07BFDC3-744C-12D7-72EE-8A393EB0BCB4}"/>
          </ac:picMkLst>
        </pc:picChg>
        <pc:picChg chg="add">
          <ac:chgData name="David Butler" userId="1d4169bac4fa5473" providerId="LiveId" clId="{E597164A-9CD9-4B7F-8110-49E6CC8741C2}" dt="2024-12-17T17:09:00.008" v="3" actId="22"/>
          <ac:picMkLst>
            <pc:docMk/>
            <pc:sldMk cId="1324882277" sldId="280"/>
            <ac:picMk id="4" creationId="{7C3C7CDB-D7DD-1D37-5C3F-0C38A992C63F}"/>
          </ac:picMkLst>
        </pc:picChg>
      </pc:sldChg>
      <pc:sldChg chg="del">
        <pc:chgData name="David Butler" userId="1d4169bac4fa5473" providerId="LiveId" clId="{E597164A-9CD9-4B7F-8110-49E6CC8741C2}" dt="2024-12-17T17:10:17.097" v="14" actId="47"/>
        <pc:sldMkLst>
          <pc:docMk/>
          <pc:sldMk cId="3149887639" sldId="287"/>
        </pc:sldMkLst>
      </pc:sldChg>
      <pc:sldChg chg="addSp delSp modSp mod">
        <pc:chgData name="David Butler" userId="1d4169bac4fa5473" providerId="LiveId" clId="{E597164A-9CD9-4B7F-8110-49E6CC8741C2}" dt="2024-12-17T17:09:30.952" v="6" actId="26606"/>
        <pc:sldMkLst>
          <pc:docMk/>
          <pc:sldMk cId="1190777572" sldId="291"/>
        </pc:sldMkLst>
        <pc:picChg chg="del">
          <ac:chgData name="David Butler" userId="1d4169bac4fa5473" providerId="LiveId" clId="{E597164A-9CD9-4B7F-8110-49E6CC8741C2}" dt="2024-12-17T17:09:09.701" v="4" actId="478"/>
          <ac:picMkLst>
            <pc:docMk/>
            <pc:sldMk cId="1190777572" sldId="291"/>
            <ac:picMk id="3" creationId="{39063540-14D0-148E-AEC1-AA0ED8BAC001}"/>
          </ac:picMkLst>
        </pc:picChg>
        <pc:picChg chg="add mod">
          <ac:chgData name="David Butler" userId="1d4169bac4fa5473" providerId="LiveId" clId="{E597164A-9CD9-4B7F-8110-49E6CC8741C2}" dt="2024-12-17T17:09:30.952" v="6" actId="26606"/>
          <ac:picMkLst>
            <pc:docMk/>
            <pc:sldMk cId="1190777572" sldId="291"/>
            <ac:picMk id="4" creationId="{0708D20F-A85A-089C-DBBE-2346AE0AB2A6}"/>
          </ac:picMkLst>
        </pc:picChg>
      </pc:sldChg>
      <pc:sldChg chg="addSp delSp modSp mod">
        <pc:chgData name="David Butler" userId="1d4169bac4fa5473" providerId="LiveId" clId="{E597164A-9CD9-4B7F-8110-49E6CC8741C2}" dt="2024-12-17T17:09:49.080" v="9" actId="26606"/>
        <pc:sldMkLst>
          <pc:docMk/>
          <pc:sldMk cId="1635171094" sldId="292"/>
        </pc:sldMkLst>
        <pc:picChg chg="del">
          <ac:chgData name="David Butler" userId="1d4169bac4fa5473" providerId="LiveId" clId="{E597164A-9CD9-4B7F-8110-49E6CC8741C2}" dt="2024-12-17T17:09:33.199" v="7" actId="478"/>
          <ac:picMkLst>
            <pc:docMk/>
            <pc:sldMk cId="1635171094" sldId="292"/>
            <ac:picMk id="3" creationId="{146F4724-E3C5-312F-C1AD-234EF6E4DFC1}"/>
          </ac:picMkLst>
        </pc:picChg>
        <pc:picChg chg="add mod">
          <ac:chgData name="David Butler" userId="1d4169bac4fa5473" providerId="LiveId" clId="{E597164A-9CD9-4B7F-8110-49E6CC8741C2}" dt="2024-12-17T17:09:49.080" v="9" actId="26606"/>
          <ac:picMkLst>
            <pc:docMk/>
            <pc:sldMk cId="1635171094" sldId="292"/>
            <ac:picMk id="4" creationId="{6D18A5DD-5669-C4F6-8106-7696644C1014}"/>
          </ac:picMkLst>
        </pc:picChg>
      </pc:sldChg>
      <pc:sldChg chg="addSp delSp mod">
        <pc:chgData name="David Butler" userId="1d4169bac4fa5473" providerId="LiveId" clId="{E597164A-9CD9-4B7F-8110-49E6CC8741C2}" dt="2024-12-17T17:10:12.475" v="11" actId="22"/>
        <pc:sldMkLst>
          <pc:docMk/>
          <pc:sldMk cId="705830494" sldId="293"/>
        </pc:sldMkLst>
        <pc:picChg chg="del">
          <ac:chgData name="David Butler" userId="1d4169bac4fa5473" providerId="LiveId" clId="{E597164A-9CD9-4B7F-8110-49E6CC8741C2}" dt="2024-12-17T17:09:51.756" v="10" actId="478"/>
          <ac:picMkLst>
            <pc:docMk/>
            <pc:sldMk cId="705830494" sldId="293"/>
            <ac:picMk id="3" creationId="{30A3EC47-4F58-9A9E-EC35-98F9373E2B56}"/>
          </ac:picMkLst>
        </pc:picChg>
        <pc:picChg chg="add">
          <ac:chgData name="David Butler" userId="1d4169bac4fa5473" providerId="LiveId" clId="{E597164A-9CD9-4B7F-8110-49E6CC8741C2}" dt="2024-12-17T17:10:12.475" v="11" actId="22"/>
          <ac:picMkLst>
            <pc:docMk/>
            <pc:sldMk cId="705830494" sldId="293"/>
            <ac:picMk id="4" creationId="{3BA9184A-79A0-29D9-48D7-1249427E8EDC}"/>
          </ac:picMkLst>
        </pc:picChg>
      </pc:sldChg>
      <pc:sldChg chg="del">
        <pc:chgData name="David Butler" userId="1d4169bac4fa5473" providerId="LiveId" clId="{E597164A-9CD9-4B7F-8110-49E6CC8741C2}" dt="2024-12-17T17:10:15.721" v="12" actId="47"/>
        <pc:sldMkLst>
          <pc:docMk/>
          <pc:sldMk cId="1222350726" sldId="294"/>
        </pc:sldMkLst>
      </pc:sldChg>
      <pc:sldChg chg="del">
        <pc:chgData name="David Butler" userId="1d4169bac4fa5473" providerId="LiveId" clId="{E597164A-9CD9-4B7F-8110-49E6CC8741C2}" dt="2024-12-17T17:10:16.292" v="13" actId="47"/>
        <pc:sldMkLst>
          <pc:docMk/>
          <pc:sldMk cId="1141873071" sldId="295"/>
        </pc:sldMkLst>
      </pc:sldChg>
    </pc:docChg>
  </pc:docChgLst>
  <pc:docChgLst>
    <pc:chgData name="David Butler" userId="1d4169bac4fa5473" providerId="LiveId" clId="{D10A4D06-8D49-475D-A641-09C0C03A343D}"/>
    <pc:docChg chg="custSel addSld delSld modSld">
      <pc:chgData name="David Butler" userId="1d4169bac4fa5473" providerId="LiveId" clId="{D10A4D06-8D49-475D-A641-09C0C03A343D}" dt="2024-12-17T12:52:30.226" v="28" actId="47"/>
      <pc:docMkLst>
        <pc:docMk/>
      </pc:docMkLst>
      <pc:sldChg chg="addSp delSp modSp mod">
        <pc:chgData name="David Butler" userId="1d4169bac4fa5473" providerId="LiveId" clId="{D10A4D06-8D49-475D-A641-09C0C03A343D}" dt="2024-12-17T12:49:29.481" v="10" actId="26606"/>
        <pc:sldMkLst>
          <pc:docMk/>
          <pc:sldMk cId="3817742937" sldId="270"/>
        </pc:sldMkLst>
        <pc:picChg chg="add mod">
          <ac:chgData name="David Butler" userId="1d4169bac4fa5473" providerId="LiveId" clId="{D10A4D06-8D49-475D-A641-09C0C03A343D}" dt="2024-12-17T12:49:29.481" v="10" actId="26606"/>
          <ac:picMkLst>
            <pc:docMk/>
            <pc:sldMk cId="3817742937" sldId="270"/>
            <ac:picMk id="3" creationId="{5C1F1F77-4CCD-4E7F-BF86-2CF3C93DE472}"/>
          </ac:picMkLst>
        </pc:picChg>
        <pc:picChg chg="del">
          <ac:chgData name="David Butler" userId="1d4169bac4fa5473" providerId="LiveId" clId="{D10A4D06-8D49-475D-A641-09C0C03A343D}" dt="2024-12-17T12:48:51.443" v="0" actId="478"/>
          <ac:picMkLst>
            <pc:docMk/>
            <pc:sldMk cId="3817742937" sldId="270"/>
            <ac:picMk id="8" creationId="{9C9960E5-609B-00EB-E508-6FFF114A4D76}"/>
          </ac:picMkLst>
        </pc:picChg>
      </pc:sldChg>
      <pc:sldChg chg="addSp delSp mod">
        <pc:chgData name="David Butler" userId="1d4169bac4fa5473" providerId="LiveId" clId="{D10A4D06-8D49-475D-A641-09C0C03A343D}" dt="2024-12-17T12:49:42.670" v="11" actId="22"/>
        <pc:sldMkLst>
          <pc:docMk/>
          <pc:sldMk cId="1324882277" sldId="280"/>
        </pc:sldMkLst>
        <pc:picChg chg="add">
          <ac:chgData name="David Butler" userId="1d4169bac4fa5473" providerId="LiveId" clId="{D10A4D06-8D49-475D-A641-09C0C03A343D}" dt="2024-12-17T12:49:42.670" v="11" actId="22"/>
          <ac:picMkLst>
            <pc:docMk/>
            <pc:sldMk cId="1324882277" sldId="280"/>
            <ac:picMk id="3" creationId="{E07BFDC3-744C-12D7-72EE-8A393EB0BCB4}"/>
          </ac:picMkLst>
        </pc:picChg>
        <pc:picChg chg="del">
          <ac:chgData name="David Butler" userId="1d4169bac4fa5473" providerId="LiveId" clId="{D10A4D06-8D49-475D-A641-09C0C03A343D}" dt="2024-12-17T12:48:55.222" v="1" actId="478"/>
          <ac:picMkLst>
            <pc:docMk/>
            <pc:sldMk cId="1324882277" sldId="280"/>
            <ac:picMk id="4" creationId="{40A3C2BD-111F-7172-2A58-B9C03F42AEF9}"/>
          </ac:picMkLst>
        </pc:picChg>
      </pc:sldChg>
      <pc:sldChg chg="del">
        <pc:chgData name="David Butler" userId="1d4169bac4fa5473" providerId="LiveId" clId="{D10A4D06-8D49-475D-A641-09C0C03A343D}" dt="2024-12-17T12:49:03.430" v="8" actId="47"/>
        <pc:sldMkLst>
          <pc:docMk/>
          <pc:sldMk cId="1912402445" sldId="281"/>
        </pc:sldMkLst>
      </pc:sldChg>
      <pc:sldChg chg="del">
        <pc:chgData name="David Butler" userId="1d4169bac4fa5473" providerId="LiveId" clId="{D10A4D06-8D49-475D-A641-09C0C03A343D}" dt="2024-12-17T12:49:02.149" v="7" actId="47"/>
        <pc:sldMkLst>
          <pc:docMk/>
          <pc:sldMk cId="2439251345" sldId="282"/>
        </pc:sldMkLst>
      </pc:sldChg>
      <pc:sldChg chg="addSp del mod">
        <pc:chgData name="David Butler" userId="1d4169bac4fa5473" providerId="LiveId" clId="{D10A4D06-8D49-475D-A641-09C0C03A343D}" dt="2024-12-17T12:52:30.226" v="28" actId="47"/>
        <pc:sldMkLst>
          <pc:docMk/>
          <pc:sldMk cId="3039335956" sldId="283"/>
        </pc:sldMkLst>
        <pc:picChg chg="add">
          <ac:chgData name="David Butler" userId="1d4169bac4fa5473" providerId="LiveId" clId="{D10A4D06-8D49-475D-A641-09C0C03A343D}" dt="2024-12-17T12:52:07.662" v="26" actId="22"/>
          <ac:picMkLst>
            <pc:docMk/>
            <pc:sldMk cId="3039335956" sldId="283"/>
            <ac:picMk id="3" creationId="{DAB61AD9-009C-F24A-7737-017D5BC19B08}"/>
          </ac:picMkLst>
        </pc:picChg>
      </pc:sldChg>
      <pc:sldChg chg="addSp mod">
        <pc:chgData name="David Butler" userId="1d4169bac4fa5473" providerId="LiveId" clId="{D10A4D06-8D49-475D-A641-09C0C03A343D}" dt="2024-12-17T12:52:27.311" v="27" actId="22"/>
        <pc:sldMkLst>
          <pc:docMk/>
          <pc:sldMk cId="3149887639" sldId="287"/>
        </pc:sldMkLst>
        <pc:picChg chg="add">
          <ac:chgData name="David Butler" userId="1d4169bac4fa5473" providerId="LiveId" clId="{D10A4D06-8D49-475D-A641-09C0C03A343D}" dt="2024-12-17T12:52:27.311" v="27" actId="22"/>
          <ac:picMkLst>
            <pc:docMk/>
            <pc:sldMk cId="3149887639" sldId="287"/>
            <ac:picMk id="3" creationId="{2489D5FC-7833-B687-E016-4937340D7B2E}"/>
          </ac:picMkLst>
        </pc:picChg>
      </pc:sldChg>
      <pc:sldChg chg="addSp add mod">
        <pc:chgData name="David Butler" userId="1d4169bac4fa5473" providerId="LiveId" clId="{D10A4D06-8D49-475D-A641-09C0C03A343D}" dt="2024-12-17T12:49:56.747" v="12" actId="22"/>
        <pc:sldMkLst>
          <pc:docMk/>
          <pc:sldMk cId="1190777572" sldId="291"/>
        </pc:sldMkLst>
        <pc:picChg chg="add">
          <ac:chgData name="David Butler" userId="1d4169bac4fa5473" providerId="LiveId" clId="{D10A4D06-8D49-475D-A641-09C0C03A343D}" dt="2024-12-17T12:49:56.747" v="12" actId="22"/>
          <ac:picMkLst>
            <pc:docMk/>
            <pc:sldMk cId="1190777572" sldId="291"/>
            <ac:picMk id="3" creationId="{39063540-14D0-148E-AEC1-AA0ED8BAC001}"/>
          </ac:picMkLst>
        </pc:picChg>
      </pc:sldChg>
      <pc:sldChg chg="addSp modSp add mod">
        <pc:chgData name="David Butler" userId="1d4169bac4fa5473" providerId="LiveId" clId="{D10A4D06-8D49-475D-A641-09C0C03A343D}" dt="2024-12-17T12:50:35.564" v="17" actId="732"/>
        <pc:sldMkLst>
          <pc:docMk/>
          <pc:sldMk cId="1635171094" sldId="292"/>
        </pc:sldMkLst>
        <pc:picChg chg="add mod modCrop">
          <ac:chgData name="David Butler" userId="1d4169bac4fa5473" providerId="LiveId" clId="{D10A4D06-8D49-475D-A641-09C0C03A343D}" dt="2024-12-17T12:50:35.564" v="17" actId="732"/>
          <ac:picMkLst>
            <pc:docMk/>
            <pc:sldMk cId="1635171094" sldId="292"/>
            <ac:picMk id="3" creationId="{146F4724-E3C5-312F-C1AD-234EF6E4DFC1}"/>
          </ac:picMkLst>
        </pc:picChg>
      </pc:sldChg>
      <pc:sldChg chg="addSp modSp add mod">
        <pc:chgData name="David Butler" userId="1d4169bac4fa5473" providerId="LiveId" clId="{D10A4D06-8D49-475D-A641-09C0C03A343D}" dt="2024-12-17T12:50:58.420" v="23" actId="1076"/>
        <pc:sldMkLst>
          <pc:docMk/>
          <pc:sldMk cId="705830494" sldId="293"/>
        </pc:sldMkLst>
        <pc:picChg chg="add mod modCrop">
          <ac:chgData name="David Butler" userId="1d4169bac4fa5473" providerId="LiveId" clId="{D10A4D06-8D49-475D-A641-09C0C03A343D}" dt="2024-12-17T12:50:58.420" v="23" actId="1076"/>
          <ac:picMkLst>
            <pc:docMk/>
            <pc:sldMk cId="705830494" sldId="293"/>
            <ac:picMk id="3" creationId="{30A3EC47-4F58-9A9E-EC35-98F9373E2B56}"/>
          </ac:picMkLst>
        </pc:picChg>
      </pc:sldChg>
      <pc:sldChg chg="addSp add mod">
        <pc:chgData name="David Butler" userId="1d4169bac4fa5473" providerId="LiveId" clId="{D10A4D06-8D49-475D-A641-09C0C03A343D}" dt="2024-12-17T12:51:13.150" v="24" actId="22"/>
        <pc:sldMkLst>
          <pc:docMk/>
          <pc:sldMk cId="1222350726" sldId="294"/>
        </pc:sldMkLst>
        <pc:picChg chg="add">
          <ac:chgData name="David Butler" userId="1d4169bac4fa5473" providerId="LiveId" clId="{D10A4D06-8D49-475D-A641-09C0C03A343D}" dt="2024-12-17T12:51:13.150" v="24" actId="22"/>
          <ac:picMkLst>
            <pc:docMk/>
            <pc:sldMk cId="1222350726" sldId="294"/>
            <ac:picMk id="3" creationId="{52DFC094-BB30-CE2B-72A3-7581ECAC73B2}"/>
          </ac:picMkLst>
        </pc:picChg>
      </pc:sldChg>
      <pc:sldChg chg="addSp add mod">
        <pc:chgData name="David Butler" userId="1d4169bac4fa5473" providerId="LiveId" clId="{D10A4D06-8D49-475D-A641-09C0C03A343D}" dt="2024-12-17T12:51:30.249" v="25" actId="22"/>
        <pc:sldMkLst>
          <pc:docMk/>
          <pc:sldMk cId="1141873071" sldId="295"/>
        </pc:sldMkLst>
        <pc:picChg chg="add">
          <ac:chgData name="David Butler" userId="1d4169bac4fa5473" providerId="LiveId" clId="{D10A4D06-8D49-475D-A641-09C0C03A343D}" dt="2024-12-17T12:51:30.249" v="25" actId="22"/>
          <ac:picMkLst>
            <pc:docMk/>
            <pc:sldMk cId="1141873071" sldId="295"/>
            <ac:picMk id="3" creationId="{A869F30E-66B4-4AB6-EB20-FEDBE607FC64}"/>
          </ac:picMkLst>
        </pc:picChg>
      </pc:sldChg>
    </pc:docChg>
  </pc:docChgLst>
  <pc:docChgLst>
    <pc:chgData name="David Butler" userId="1d4169bac4fa5473" providerId="LiveId" clId="{44390841-8B47-40F2-8292-E80F0E926828}"/>
    <pc:docChg chg="custSel addSld modSld">
      <pc:chgData name="David Butler" userId="1d4169bac4fa5473" providerId="LiveId" clId="{44390841-8B47-40F2-8292-E80F0E926828}" dt="2024-12-06T20:19:50.177" v="30" actId="26606"/>
      <pc:docMkLst>
        <pc:docMk/>
      </pc:docMkLst>
      <pc:sldChg chg="addSp delSp modSp mod">
        <pc:chgData name="David Butler" userId="1d4169bac4fa5473" providerId="LiveId" clId="{44390841-8B47-40F2-8292-E80F0E926828}" dt="2024-12-06T20:16:46.486" v="9" actId="26606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44390841-8B47-40F2-8292-E80F0E926828}" dt="2024-12-06T20:17:04.311" v="12" actId="1076"/>
        <pc:sldMkLst>
          <pc:docMk/>
          <pc:sldMk cId="1324882277" sldId="280"/>
        </pc:sldMkLst>
      </pc:sldChg>
      <pc:sldChg chg="addSp modSp add mod">
        <pc:chgData name="David Butler" userId="1d4169bac4fa5473" providerId="LiveId" clId="{44390841-8B47-40F2-8292-E80F0E926828}" dt="2024-12-06T20:17:27.256" v="15" actId="1076"/>
        <pc:sldMkLst>
          <pc:docMk/>
          <pc:sldMk cId="1912402445" sldId="281"/>
        </pc:sldMkLst>
      </pc:sldChg>
      <pc:sldChg chg="addSp modSp add mod">
        <pc:chgData name="David Butler" userId="1d4169bac4fa5473" providerId="LiveId" clId="{44390841-8B47-40F2-8292-E80F0E926828}" dt="2024-12-06T20:17:49.389" v="18" actId="14100"/>
        <pc:sldMkLst>
          <pc:docMk/>
          <pc:sldMk cId="2439251345" sldId="282"/>
        </pc:sldMkLst>
      </pc:sldChg>
      <pc:sldChg chg="addSp modSp add mod">
        <pc:chgData name="David Butler" userId="1d4169bac4fa5473" providerId="LiveId" clId="{44390841-8B47-40F2-8292-E80F0E926828}" dt="2024-12-06T20:18:25.242" v="20" actId="26606"/>
        <pc:sldMkLst>
          <pc:docMk/>
          <pc:sldMk cId="3039335956" sldId="283"/>
        </pc:sldMkLst>
      </pc:sldChg>
      <pc:sldChg chg="addSp modSp add mod">
        <pc:chgData name="David Butler" userId="1d4169bac4fa5473" providerId="LiveId" clId="{44390841-8B47-40F2-8292-E80F0E926828}" dt="2024-12-06T20:19:10.317" v="22" actId="26606"/>
        <pc:sldMkLst>
          <pc:docMk/>
          <pc:sldMk cId="1704523191" sldId="284"/>
        </pc:sldMkLst>
      </pc:sldChg>
      <pc:sldChg chg="addSp modSp add mod">
        <pc:chgData name="David Butler" userId="1d4169bac4fa5473" providerId="LiveId" clId="{44390841-8B47-40F2-8292-E80F0E926828}" dt="2024-12-06T20:19:28.850" v="24" actId="26606"/>
        <pc:sldMkLst>
          <pc:docMk/>
          <pc:sldMk cId="956850298" sldId="285"/>
        </pc:sldMkLst>
      </pc:sldChg>
      <pc:sldChg chg="addSp modSp add mod">
        <pc:chgData name="David Butler" userId="1d4169bac4fa5473" providerId="LiveId" clId="{44390841-8B47-40F2-8292-E80F0E926828}" dt="2024-12-06T20:19:50.177" v="30" actId="26606"/>
        <pc:sldMkLst>
          <pc:docMk/>
          <pc:sldMk cId="2254030934" sldId="286"/>
        </pc:sldMkLst>
      </pc:sldChg>
      <pc:sldChg chg="add">
        <pc:chgData name="David Butler" userId="1d4169bac4fa5473" providerId="LiveId" clId="{44390841-8B47-40F2-8292-E80F0E926828}" dt="2024-12-06T20:19:32.185" v="25" actId="2890"/>
        <pc:sldMkLst>
          <pc:docMk/>
          <pc:sldMk cId="3149887639" sldId="287"/>
        </pc:sldMkLst>
      </pc:sldChg>
      <pc:sldChg chg="add">
        <pc:chgData name="David Butler" userId="1d4169bac4fa5473" providerId="LiveId" clId="{44390841-8B47-40F2-8292-E80F0E926828}" dt="2024-12-06T20:19:32.745" v="26" actId="2890"/>
        <pc:sldMkLst>
          <pc:docMk/>
          <pc:sldMk cId="1374528230" sldId="288"/>
        </pc:sldMkLst>
      </pc:sldChg>
      <pc:sldChg chg="add">
        <pc:chgData name="David Butler" userId="1d4169bac4fa5473" providerId="LiveId" clId="{44390841-8B47-40F2-8292-E80F0E926828}" dt="2024-12-06T20:19:33.244" v="27" actId="2890"/>
        <pc:sldMkLst>
          <pc:docMk/>
          <pc:sldMk cId="3555843338" sldId="289"/>
        </pc:sldMkLst>
      </pc:sldChg>
      <pc:sldChg chg="add">
        <pc:chgData name="David Butler" userId="1d4169bac4fa5473" providerId="LiveId" clId="{44390841-8B47-40F2-8292-E80F0E926828}" dt="2024-12-06T20:19:33.454" v="28" actId="2890"/>
        <pc:sldMkLst>
          <pc:docMk/>
          <pc:sldMk cId="1674504955" sldId="290"/>
        </pc:sldMkLst>
      </pc:sldChg>
    </pc:docChg>
  </pc:docChgLst>
  <pc:docChgLst>
    <pc:chgData name="David Butler" userId="1d4169bac4fa5473" providerId="LiveId" clId="{5AF72B57-0449-44F4-B081-9EFF3D6BA923}"/>
    <pc:docChg chg="undo custSel delSld modSld">
      <pc:chgData name="David Butler" userId="1d4169bac4fa5473" providerId="LiveId" clId="{5AF72B57-0449-44F4-B081-9EFF3D6BA923}" dt="2024-12-13T14:38:51.045" v="37" actId="47"/>
      <pc:docMkLst>
        <pc:docMk/>
      </pc:docMkLst>
      <pc:sldChg chg="addSp delSp modSp mod">
        <pc:chgData name="David Butler" userId="1d4169bac4fa5473" providerId="LiveId" clId="{5AF72B57-0449-44F4-B081-9EFF3D6BA923}" dt="2024-12-13T14:36:44.957" v="13" actId="14100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5AF72B57-0449-44F4-B081-9EFF3D6BA923}" dt="2024-12-13T14:37:08.384" v="17" actId="14100"/>
        <pc:sldMkLst>
          <pc:docMk/>
          <pc:sldMk cId="1324882277" sldId="280"/>
        </pc:sldMkLst>
      </pc:sldChg>
      <pc:sldChg chg="addSp delSp modSp mod">
        <pc:chgData name="David Butler" userId="1d4169bac4fa5473" providerId="LiveId" clId="{5AF72B57-0449-44F4-B081-9EFF3D6BA923}" dt="2024-12-13T14:37:50.009" v="23" actId="1076"/>
        <pc:sldMkLst>
          <pc:docMk/>
          <pc:sldMk cId="1912402445" sldId="281"/>
        </pc:sldMkLst>
      </pc:sldChg>
      <pc:sldChg chg="addSp delSp modSp mod">
        <pc:chgData name="David Butler" userId="1d4169bac4fa5473" providerId="LiveId" clId="{5AF72B57-0449-44F4-B081-9EFF3D6BA923}" dt="2024-12-13T14:38:44.663" v="34" actId="14100"/>
        <pc:sldMkLst>
          <pc:docMk/>
          <pc:sldMk cId="2439251345" sldId="282"/>
        </pc:sldMkLst>
      </pc:sldChg>
      <pc:sldChg chg="delSp mod">
        <pc:chgData name="David Butler" userId="1d4169bac4fa5473" providerId="LiveId" clId="{5AF72B57-0449-44F4-B081-9EFF3D6BA923}" dt="2024-12-13T14:38:21.953" v="31" actId="478"/>
        <pc:sldMkLst>
          <pc:docMk/>
          <pc:sldMk cId="3039335956" sldId="283"/>
        </pc:sldMkLst>
      </pc:sldChg>
      <pc:sldChg chg="del">
        <pc:chgData name="David Butler" userId="1d4169bac4fa5473" providerId="LiveId" clId="{5AF72B57-0449-44F4-B081-9EFF3D6BA923}" dt="2024-12-13T14:38:49.191" v="35" actId="47"/>
        <pc:sldMkLst>
          <pc:docMk/>
          <pc:sldMk cId="1704523191" sldId="284"/>
        </pc:sldMkLst>
      </pc:sldChg>
      <pc:sldChg chg="del">
        <pc:chgData name="David Butler" userId="1d4169bac4fa5473" providerId="LiveId" clId="{5AF72B57-0449-44F4-B081-9EFF3D6BA923}" dt="2024-12-13T14:38:50.153" v="36" actId="47"/>
        <pc:sldMkLst>
          <pc:docMk/>
          <pc:sldMk cId="956850298" sldId="285"/>
        </pc:sldMkLst>
      </pc:sldChg>
      <pc:sldChg chg="del">
        <pc:chgData name="David Butler" userId="1d4169bac4fa5473" providerId="LiveId" clId="{5AF72B57-0449-44F4-B081-9EFF3D6BA923}" dt="2024-12-13T14:38:51.045" v="37" actId="47"/>
        <pc:sldMkLst>
          <pc:docMk/>
          <pc:sldMk cId="2254030934" sldId="28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E312743-CC79-2558-EE13-7F365A7D2F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956" y="2028815"/>
            <a:ext cx="8582088" cy="2800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742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3CCB2DE-E2E9-0AF2-E14E-3AE202F30A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C3C7CDB-D7DD-1D37-5C3F-0C38A992C6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658" y="1038207"/>
            <a:ext cx="8048684" cy="4781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882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857C1A6-1D96-EB35-D721-27BD0AEC44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708D20F-A85A-089C-DBBE-2346AE0AB2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059050"/>
            <a:ext cx="8178799" cy="273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777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9B3C7DD-9E3E-A9A8-C664-A043008ACF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D18A5DD-5669-C4F6-8106-7696644C10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140840"/>
            <a:ext cx="8178799" cy="2576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171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36AD37B-35BC-4543-6FCD-E44701B33F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BA9184A-79A0-29D9-48D7-1249427E8E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832" y="652442"/>
            <a:ext cx="8296336" cy="5553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8304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82DAC83-BAD7-DA3E-A8E2-4623182E5D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45282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44D0D14-6803-E9B6-A5D6-26664482E3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58433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C51F620-46FF-789B-0C2B-28DBA064A5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45049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-2714668"/>
            <a:ext cx="102108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E474289B-66C5-48F5-80AB-8F88CD90B98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CCF437C-B2E0-4BCD-B87D-BCA8508D2B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440984B-24BA-4BBA-A4E5-6BFCF9BCEA33}">
  <ds:schemaRefs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terms/"/>
    <ds:schemaRef ds:uri="1d7f4318-fbaa-42fb-befc-90ab84d26bd1"/>
    <ds:schemaRef ds:uri="http://purl.org/dc/elements/1.1/"/>
    <ds:schemaRef ds:uri="http://purl.org/dc/dcmitype/"/>
    <ds:schemaRef ds:uri="http://schemas.microsoft.com/office/infopath/2007/PartnerControls"/>
    <ds:schemaRef ds:uri="7789c14a-a99d-49e3-b17f-cc0aeb526209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11009</TotalTime>
  <Words>0</Words>
  <Application>Microsoft Office PowerPoint</Application>
  <PresentationFormat>On-screen Show (4:3)</PresentationFormat>
  <Paragraphs>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12</cp:revision>
  <dcterms:created xsi:type="dcterms:W3CDTF">2023-07-12T07:05:28Z</dcterms:created>
  <dcterms:modified xsi:type="dcterms:W3CDTF">2024-12-17T17:10:23Z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