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97" r:id="rId6"/>
    <p:sldId id="299" r:id="rId7"/>
    <p:sldId id="300" r:id="rId8"/>
    <p:sldId id="301" r:id="rId9"/>
    <p:sldId id="302" r:id="rId10"/>
    <p:sldId id="298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28F189-68B6-47EB-82CB-D1E08D55733A}" v="2" dt="2024-12-17T12:42:07.8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8A358A3-6392-4814-B485-230477471421}"/>
    <pc:docChg chg="custSel addSld delSld modSld">
      <pc:chgData name="David Butler" userId="1d4169bac4fa5473" providerId="LiveId" clId="{E8A358A3-6392-4814-B485-230477471421}" dt="2024-12-17T16:55:22.204" v="32" actId="26606"/>
      <pc:docMkLst>
        <pc:docMk/>
      </pc:docMkLst>
      <pc:sldChg chg="addSp delSp modSp mod">
        <pc:chgData name="David Butler" userId="1d4169bac4fa5473" providerId="LiveId" clId="{E8A358A3-6392-4814-B485-230477471421}" dt="2024-12-17T16:53:50.042" v="2" actId="26606"/>
        <pc:sldMkLst>
          <pc:docMk/>
          <pc:sldMk cId="4264575198" sldId="271"/>
        </pc:sldMkLst>
        <pc:grpChg chg="del">
          <ac:chgData name="David Butler" userId="1d4169bac4fa5473" providerId="LiveId" clId="{E8A358A3-6392-4814-B485-230477471421}" dt="2024-12-17T16:53:47.646" v="0" actId="478"/>
          <ac:grpSpMkLst>
            <pc:docMk/>
            <pc:sldMk cId="4264575198" sldId="271"/>
            <ac:grpSpMk id="5" creationId="{211E705E-1D69-CF59-7C27-11FD6A91297C}"/>
          </ac:grpSpMkLst>
        </pc:grpChg>
        <pc:picChg chg="add mod">
          <ac:chgData name="David Butler" userId="1d4169bac4fa5473" providerId="LiveId" clId="{E8A358A3-6392-4814-B485-230477471421}" dt="2024-12-17T16:53:50.042" v="2" actId="26606"/>
          <ac:picMkLst>
            <pc:docMk/>
            <pc:sldMk cId="4264575198" sldId="271"/>
            <ac:picMk id="6" creationId="{5CE6FAA7-98D5-E72E-D937-771DFD3D8CEA}"/>
          </ac:picMkLst>
        </pc:picChg>
      </pc:sldChg>
      <pc:sldChg chg="del">
        <pc:chgData name="David Butler" userId="1d4169bac4fa5473" providerId="LiveId" clId="{E8A358A3-6392-4814-B485-230477471421}" dt="2024-12-17T16:54:05.861" v="15" actId="47"/>
        <pc:sldMkLst>
          <pc:docMk/>
          <pc:sldMk cId="4048640387" sldId="282"/>
        </pc:sldMkLst>
      </pc:sldChg>
      <pc:sldChg chg="del">
        <pc:chgData name="David Butler" userId="1d4169bac4fa5473" providerId="LiveId" clId="{E8A358A3-6392-4814-B485-230477471421}" dt="2024-12-17T16:54:04.329" v="11" actId="47"/>
        <pc:sldMkLst>
          <pc:docMk/>
          <pc:sldMk cId="1416398947" sldId="293"/>
        </pc:sldMkLst>
      </pc:sldChg>
      <pc:sldChg chg="del">
        <pc:chgData name="David Butler" userId="1d4169bac4fa5473" providerId="LiveId" clId="{E8A358A3-6392-4814-B485-230477471421}" dt="2024-12-17T16:54:04.667" v="12" actId="47"/>
        <pc:sldMkLst>
          <pc:docMk/>
          <pc:sldMk cId="734411689" sldId="294"/>
        </pc:sldMkLst>
      </pc:sldChg>
      <pc:sldChg chg="del">
        <pc:chgData name="David Butler" userId="1d4169bac4fa5473" providerId="LiveId" clId="{E8A358A3-6392-4814-B485-230477471421}" dt="2024-12-17T16:54:05.018" v="13" actId="47"/>
        <pc:sldMkLst>
          <pc:docMk/>
          <pc:sldMk cId="3748406424" sldId="295"/>
        </pc:sldMkLst>
      </pc:sldChg>
      <pc:sldChg chg="del">
        <pc:chgData name="David Butler" userId="1d4169bac4fa5473" providerId="LiveId" clId="{E8A358A3-6392-4814-B485-230477471421}" dt="2024-12-17T16:54:05.444" v="14" actId="47"/>
        <pc:sldMkLst>
          <pc:docMk/>
          <pc:sldMk cId="2438631631" sldId="296"/>
        </pc:sldMkLst>
      </pc:sldChg>
      <pc:sldChg chg="addSp delSp modSp mod">
        <pc:chgData name="David Butler" userId="1d4169bac4fa5473" providerId="LiveId" clId="{E8A358A3-6392-4814-B485-230477471421}" dt="2024-12-17T16:54:29.082" v="26" actId="26606"/>
        <pc:sldMkLst>
          <pc:docMk/>
          <pc:sldMk cId="548715438" sldId="297"/>
        </pc:sldMkLst>
        <pc:grpChg chg="del">
          <ac:chgData name="David Butler" userId="1d4169bac4fa5473" providerId="LiveId" clId="{E8A358A3-6392-4814-B485-230477471421}" dt="2024-12-17T16:53:53.178" v="3" actId="478"/>
          <ac:grpSpMkLst>
            <pc:docMk/>
            <pc:sldMk cId="548715438" sldId="297"/>
            <ac:grpSpMk id="8" creationId="{6C443094-8A01-E797-D7B6-D09AB1B62657}"/>
          </ac:grpSpMkLst>
        </pc:grpChg>
        <pc:picChg chg="add mod">
          <ac:chgData name="David Butler" userId="1d4169bac4fa5473" providerId="LiveId" clId="{E8A358A3-6392-4814-B485-230477471421}" dt="2024-12-17T16:54:29.082" v="26" actId="26606"/>
          <ac:picMkLst>
            <pc:docMk/>
            <pc:sldMk cId="548715438" sldId="297"/>
            <ac:picMk id="3" creationId="{992F5FB2-BC3F-489A-549A-FAE47F68E2A6}"/>
          </ac:picMkLst>
        </pc:picChg>
      </pc:sldChg>
      <pc:sldChg chg="delSp modSp mod">
        <pc:chgData name="David Butler" userId="1d4169bac4fa5473" providerId="LiveId" clId="{E8A358A3-6392-4814-B485-230477471421}" dt="2024-12-17T16:53:55.144" v="5" actId="478"/>
        <pc:sldMkLst>
          <pc:docMk/>
          <pc:sldMk cId="742692902" sldId="298"/>
        </pc:sldMkLst>
        <pc:picChg chg="del mod">
          <ac:chgData name="David Butler" userId="1d4169bac4fa5473" providerId="LiveId" clId="{E8A358A3-6392-4814-B485-230477471421}" dt="2024-12-17T16:53:55.144" v="5" actId="478"/>
          <ac:picMkLst>
            <pc:docMk/>
            <pc:sldMk cId="742692902" sldId="298"/>
            <ac:picMk id="4" creationId="{31C4B545-0F5F-074A-B4C8-3E8D3FD990A2}"/>
          </ac:picMkLst>
        </pc:picChg>
      </pc:sldChg>
      <pc:sldChg chg="addSp modSp add mod">
        <pc:chgData name="David Butler" userId="1d4169bac4fa5473" providerId="LiveId" clId="{E8A358A3-6392-4814-B485-230477471421}" dt="2024-12-17T16:54:42.032" v="28" actId="26606"/>
        <pc:sldMkLst>
          <pc:docMk/>
          <pc:sldMk cId="3160365775" sldId="299"/>
        </pc:sldMkLst>
        <pc:picChg chg="add mod">
          <ac:chgData name="David Butler" userId="1d4169bac4fa5473" providerId="LiveId" clId="{E8A358A3-6392-4814-B485-230477471421}" dt="2024-12-17T16:54:42.032" v="28" actId="26606"/>
          <ac:picMkLst>
            <pc:docMk/>
            <pc:sldMk cId="3160365775" sldId="299"/>
            <ac:picMk id="3" creationId="{8D8BA08F-9729-A637-52F8-BB61321ACADD}"/>
          </ac:picMkLst>
        </pc:picChg>
      </pc:sldChg>
      <pc:sldChg chg="del">
        <pc:chgData name="David Butler" userId="1d4169bac4fa5473" providerId="LiveId" clId="{E8A358A3-6392-4814-B485-230477471421}" dt="2024-12-17T16:54:02.671" v="6" actId="47"/>
        <pc:sldMkLst>
          <pc:docMk/>
          <pc:sldMk cId="3478840834" sldId="299"/>
        </pc:sldMkLst>
      </pc:sldChg>
      <pc:sldChg chg="del">
        <pc:chgData name="David Butler" userId="1d4169bac4fa5473" providerId="LiveId" clId="{E8A358A3-6392-4814-B485-230477471421}" dt="2024-12-17T16:54:03.049" v="7" actId="47"/>
        <pc:sldMkLst>
          <pc:docMk/>
          <pc:sldMk cId="2501175071" sldId="300"/>
        </pc:sldMkLst>
      </pc:sldChg>
      <pc:sldChg chg="addSp modSp add mod">
        <pc:chgData name="David Butler" userId="1d4169bac4fa5473" providerId="LiveId" clId="{E8A358A3-6392-4814-B485-230477471421}" dt="2024-12-17T16:55:00.475" v="30" actId="26606"/>
        <pc:sldMkLst>
          <pc:docMk/>
          <pc:sldMk cId="3438715823" sldId="300"/>
        </pc:sldMkLst>
        <pc:picChg chg="add mod">
          <ac:chgData name="David Butler" userId="1d4169bac4fa5473" providerId="LiveId" clId="{E8A358A3-6392-4814-B485-230477471421}" dt="2024-12-17T16:55:00.475" v="30" actId="26606"/>
          <ac:picMkLst>
            <pc:docMk/>
            <pc:sldMk cId="3438715823" sldId="300"/>
            <ac:picMk id="3" creationId="{8E3E1F1D-686F-F4F4-42F3-DC1C9448C6E9}"/>
          </ac:picMkLst>
        </pc:picChg>
      </pc:sldChg>
      <pc:sldChg chg="addSp modSp add mod">
        <pc:chgData name="David Butler" userId="1d4169bac4fa5473" providerId="LiveId" clId="{E8A358A3-6392-4814-B485-230477471421}" dt="2024-12-17T16:55:22.204" v="32" actId="26606"/>
        <pc:sldMkLst>
          <pc:docMk/>
          <pc:sldMk cId="3322823891" sldId="301"/>
        </pc:sldMkLst>
        <pc:picChg chg="add mod">
          <ac:chgData name="David Butler" userId="1d4169bac4fa5473" providerId="LiveId" clId="{E8A358A3-6392-4814-B485-230477471421}" dt="2024-12-17T16:55:22.204" v="32" actId="26606"/>
          <ac:picMkLst>
            <pc:docMk/>
            <pc:sldMk cId="3322823891" sldId="301"/>
            <ac:picMk id="3" creationId="{7213F98C-DB43-C7BE-98AA-5A1F9DB27EB1}"/>
          </ac:picMkLst>
        </pc:picChg>
      </pc:sldChg>
      <pc:sldChg chg="add">
        <pc:chgData name="David Butler" userId="1d4169bac4fa5473" providerId="LiveId" clId="{E8A358A3-6392-4814-B485-230477471421}" dt="2024-12-17T16:54:11.197" v="24" actId="2890"/>
        <pc:sldMkLst>
          <pc:docMk/>
          <pc:sldMk cId="1699911955" sldId="302"/>
        </pc:sldMkLst>
      </pc:sldChg>
      <pc:sldChg chg="del">
        <pc:chgData name="David Butler" userId="1d4169bac4fa5473" providerId="LiveId" clId="{E8A358A3-6392-4814-B485-230477471421}" dt="2024-12-17T16:54:03.434" v="8" actId="47"/>
        <pc:sldMkLst>
          <pc:docMk/>
          <pc:sldMk cId="992714844" sldId="304"/>
        </pc:sldMkLst>
      </pc:sldChg>
      <pc:sldChg chg="del">
        <pc:chgData name="David Butler" userId="1d4169bac4fa5473" providerId="LiveId" clId="{E8A358A3-6392-4814-B485-230477471421}" dt="2024-12-17T16:54:03.693" v="9" actId="47"/>
        <pc:sldMkLst>
          <pc:docMk/>
          <pc:sldMk cId="1180390871" sldId="305"/>
        </pc:sldMkLst>
      </pc:sldChg>
      <pc:sldChg chg="del">
        <pc:chgData name="David Butler" userId="1d4169bac4fa5473" providerId="LiveId" clId="{E8A358A3-6392-4814-B485-230477471421}" dt="2024-12-17T16:54:03.932" v="10" actId="47"/>
        <pc:sldMkLst>
          <pc:docMk/>
          <pc:sldMk cId="2262249205" sldId="306"/>
        </pc:sldMkLst>
      </pc:sldChg>
      <pc:sldChg chg="del">
        <pc:chgData name="David Butler" userId="1d4169bac4fa5473" providerId="LiveId" clId="{E8A358A3-6392-4814-B485-230477471421}" dt="2024-12-17T16:54:06.381" v="16" actId="47"/>
        <pc:sldMkLst>
          <pc:docMk/>
          <pc:sldMk cId="3601014984" sldId="307"/>
        </pc:sldMkLst>
      </pc:sldChg>
      <pc:sldChg chg="del">
        <pc:chgData name="David Butler" userId="1d4169bac4fa5473" providerId="LiveId" clId="{E8A358A3-6392-4814-B485-230477471421}" dt="2024-12-17T16:54:06.741" v="17" actId="47"/>
        <pc:sldMkLst>
          <pc:docMk/>
          <pc:sldMk cId="1619317246" sldId="308"/>
        </pc:sldMkLst>
      </pc:sldChg>
      <pc:sldChg chg="del">
        <pc:chgData name="David Butler" userId="1d4169bac4fa5473" providerId="LiveId" clId="{E8A358A3-6392-4814-B485-230477471421}" dt="2024-12-17T16:54:07.258" v="18" actId="47"/>
        <pc:sldMkLst>
          <pc:docMk/>
          <pc:sldMk cId="328041479" sldId="309"/>
        </pc:sldMkLst>
      </pc:sldChg>
      <pc:sldChg chg="del">
        <pc:chgData name="David Butler" userId="1d4169bac4fa5473" providerId="LiveId" clId="{E8A358A3-6392-4814-B485-230477471421}" dt="2024-12-17T16:54:07.741" v="19" actId="47"/>
        <pc:sldMkLst>
          <pc:docMk/>
          <pc:sldMk cId="1792973668" sldId="310"/>
        </pc:sldMkLst>
      </pc:sldChg>
      <pc:sldChg chg="del">
        <pc:chgData name="David Butler" userId="1d4169bac4fa5473" providerId="LiveId" clId="{E8A358A3-6392-4814-B485-230477471421}" dt="2024-12-17T16:54:08.196" v="20" actId="47"/>
        <pc:sldMkLst>
          <pc:docMk/>
          <pc:sldMk cId="3888136571" sldId="311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</pc:sldChg>
    </pc:docChg>
  </pc:docChgLst>
  <pc:docChgLst>
    <pc:chgData name="David Butler" userId="1d4169bac4fa5473" providerId="LiveId" clId="{1D8B5C4B-24D4-438A-84D0-23B24C1A5645}"/>
    <pc:docChg chg="undo custSel addSld delSld modSld">
      <pc:chgData name="David Butler" userId="1d4169bac4fa5473" providerId="LiveId" clId="{1D8B5C4B-24D4-438A-84D0-23B24C1A5645}" dt="2024-12-13T14:26:59.781" v="51" actId="47"/>
      <pc:docMkLst>
        <pc:docMk/>
      </pc:docMkLst>
      <pc:sldChg chg="del">
        <pc:chgData name="David Butler" userId="1d4169bac4fa5473" providerId="LiveId" clId="{1D8B5C4B-24D4-438A-84D0-23B24C1A5645}" dt="2024-12-13T14:21:21.088" v="1" actId="4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D8B5C4B-24D4-438A-84D0-23B24C1A5645}" dt="2024-12-13T14:22:03.051" v="11" actId="26606"/>
        <pc:sldMkLst>
          <pc:docMk/>
          <pc:sldMk cId="4264575198" sldId="271"/>
        </pc:sldMkLst>
      </pc:sldChg>
      <pc:sldChg chg="del">
        <pc:chgData name="David Butler" userId="1d4169bac4fa5473" providerId="LiveId" clId="{1D8B5C4B-24D4-438A-84D0-23B24C1A5645}" dt="2024-12-13T14:26:56.129" v="47" actId="47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1D8B5C4B-24D4-438A-84D0-23B24C1A5645}" dt="2024-12-13T14:25:17.398" v="31" actId="26606"/>
        <pc:sldMkLst>
          <pc:docMk/>
          <pc:sldMk cId="1209468693" sldId="286"/>
        </pc:sldMkLst>
      </pc:sldChg>
      <pc:sldChg chg="del">
        <pc:chgData name="David Butler" userId="1d4169bac4fa5473" providerId="LiveId" clId="{1D8B5C4B-24D4-438A-84D0-23B24C1A5645}" dt="2024-12-13T14:26:52.762" v="45" actId="47"/>
        <pc:sldMkLst>
          <pc:docMk/>
          <pc:sldMk cId="1081387135" sldId="287"/>
        </pc:sldMkLst>
      </pc:sldChg>
      <pc:sldChg chg="del">
        <pc:chgData name="David Butler" userId="1d4169bac4fa5473" providerId="LiveId" clId="{1D8B5C4B-24D4-438A-84D0-23B24C1A5645}" dt="2024-12-13T14:26:53.581" v="46" actId="47"/>
        <pc:sldMkLst>
          <pc:docMk/>
          <pc:sldMk cId="1900777330" sldId="288"/>
        </pc:sldMkLst>
      </pc:sldChg>
      <pc:sldChg chg="del">
        <pc:chgData name="David Butler" userId="1d4169bac4fa5473" providerId="LiveId" clId="{1D8B5C4B-24D4-438A-84D0-23B24C1A5645}" dt="2024-12-13T14:26:57.112" v="48" actId="47"/>
        <pc:sldMkLst>
          <pc:docMk/>
          <pc:sldMk cId="3124721475" sldId="289"/>
        </pc:sldMkLst>
      </pc:sldChg>
      <pc:sldChg chg="del">
        <pc:chgData name="David Butler" userId="1d4169bac4fa5473" providerId="LiveId" clId="{1D8B5C4B-24D4-438A-84D0-23B24C1A5645}" dt="2024-12-13T14:26:57.985" v="49" actId="47"/>
        <pc:sldMkLst>
          <pc:docMk/>
          <pc:sldMk cId="1614396348" sldId="290"/>
        </pc:sldMkLst>
      </pc:sldChg>
      <pc:sldChg chg="del">
        <pc:chgData name="David Butler" userId="1d4169bac4fa5473" providerId="LiveId" clId="{1D8B5C4B-24D4-438A-84D0-23B24C1A5645}" dt="2024-12-13T14:26:58.917" v="50" actId="47"/>
        <pc:sldMkLst>
          <pc:docMk/>
          <pc:sldMk cId="1182617758" sldId="291"/>
        </pc:sldMkLst>
      </pc:sldChg>
      <pc:sldChg chg="del">
        <pc:chgData name="David Butler" userId="1d4169bac4fa5473" providerId="LiveId" clId="{1D8B5C4B-24D4-438A-84D0-23B24C1A5645}" dt="2024-12-13T14:26:59.781" v="51" actId="47"/>
        <pc:sldMkLst>
          <pc:docMk/>
          <pc:sldMk cId="2672994455" sldId="292"/>
        </pc:sldMkLst>
      </pc:sldChg>
      <pc:sldChg chg="addSp modSp add mod">
        <pc:chgData name="David Butler" userId="1d4169bac4fa5473" providerId="LiveId" clId="{1D8B5C4B-24D4-438A-84D0-23B24C1A5645}" dt="2024-12-13T14:22:22.409" v="13" actId="26606"/>
        <pc:sldMkLst>
          <pc:docMk/>
          <pc:sldMk cId="548715438" sldId="297"/>
        </pc:sldMkLst>
      </pc:sldChg>
      <pc:sldChg chg="addSp modSp add mod">
        <pc:chgData name="David Butler" userId="1d4169bac4fa5473" providerId="LiveId" clId="{1D8B5C4B-24D4-438A-84D0-23B24C1A5645}" dt="2024-12-13T14:22:45.060" v="15" actId="26606"/>
        <pc:sldMkLst>
          <pc:docMk/>
          <pc:sldMk cId="742692902" sldId="298"/>
        </pc:sldMkLst>
      </pc:sldChg>
      <pc:sldChg chg="addSp modSp add mod">
        <pc:chgData name="David Butler" userId="1d4169bac4fa5473" providerId="LiveId" clId="{1D8B5C4B-24D4-438A-84D0-23B24C1A5645}" dt="2024-12-13T14:23:01.893" v="17" actId="26606"/>
        <pc:sldMkLst>
          <pc:docMk/>
          <pc:sldMk cId="3478840834" sldId="299"/>
        </pc:sldMkLst>
      </pc:sldChg>
      <pc:sldChg chg="addSp modSp add mod">
        <pc:chgData name="David Butler" userId="1d4169bac4fa5473" providerId="LiveId" clId="{1D8B5C4B-24D4-438A-84D0-23B24C1A5645}" dt="2024-12-13T14:23:20.101" v="19" actId="26606"/>
        <pc:sldMkLst>
          <pc:docMk/>
          <pc:sldMk cId="2501175071" sldId="300"/>
        </pc:sldMkLst>
      </pc:sldChg>
      <pc:sldChg chg="addSp add mod">
        <pc:chgData name="David Butler" userId="1d4169bac4fa5473" providerId="LiveId" clId="{1D8B5C4B-24D4-438A-84D0-23B24C1A5645}" dt="2024-12-13T14:24:27.518" v="20" actId="22"/>
        <pc:sldMkLst>
          <pc:docMk/>
          <pc:sldMk cId="3169554593" sldId="301"/>
        </pc:sldMkLst>
      </pc:sldChg>
      <pc:sldChg chg="addSp modSp add mod">
        <pc:chgData name="David Butler" userId="1d4169bac4fa5473" providerId="LiveId" clId="{1D8B5C4B-24D4-438A-84D0-23B24C1A5645}" dt="2024-12-13T14:24:49.482" v="23" actId="1076"/>
        <pc:sldMkLst>
          <pc:docMk/>
          <pc:sldMk cId="1685854471" sldId="302"/>
        </pc:sldMkLst>
      </pc:sldChg>
      <pc:sldChg chg="addSp modSp add mod">
        <pc:chgData name="David Butler" userId="1d4169bac4fa5473" providerId="LiveId" clId="{1D8B5C4B-24D4-438A-84D0-23B24C1A5645}" dt="2024-12-13T14:26:06.212" v="35"/>
        <pc:sldMkLst>
          <pc:docMk/>
          <pc:sldMk cId="1927497550" sldId="303"/>
        </pc:sldMkLst>
      </pc:sldChg>
      <pc:sldChg chg="add">
        <pc:chgData name="David Butler" userId="1d4169bac4fa5473" providerId="LiveId" clId="{1D8B5C4B-24D4-438A-84D0-23B24C1A5645}" dt="2024-12-13T14:24:59.581" v="27" actId="2890"/>
        <pc:sldMkLst>
          <pc:docMk/>
          <pc:sldMk cId="992714844" sldId="304"/>
        </pc:sldMkLst>
      </pc:sldChg>
      <pc:sldChg chg="add">
        <pc:chgData name="David Butler" userId="1d4169bac4fa5473" providerId="LiveId" clId="{1D8B5C4B-24D4-438A-84D0-23B24C1A5645}" dt="2024-12-13T14:24:59.844" v="28" actId="2890"/>
        <pc:sldMkLst>
          <pc:docMk/>
          <pc:sldMk cId="1180390871" sldId="305"/>
        </pc:sldMkLst>
      </pc:sldChg>
      <pc:sldChg chg="add">
        <pc:chgData name="David Butler" userId="1d4169bac4fa5473" providerId="LiveId" clId="{1D8B5C4B-24D4-438A-84D0-23B24C1A5645}" dt="2024-12-13T14:25:00.059" v="29" actId="2890"/>
        <pc:sldMkLst>
          <pc:docMk/>
          <pc:sldMk cId="2262249205" sldId="306"/>
        </pc:sldMkLst>
      </pc:sldChg>
      <pc:sldChg chg="modSp add mod">
        <pc:chgData name="David Butler" userId="1d4169bac4fa5473" providerId="LiveId" clId="{1D8B5C4B-24D4-438A-84D0-23B24C1A5645}" dt="2024-12-13T14:26:46.900" v="44" actId="1076"/>
        <pc:sldMkLst>
          <pc:docMk/>
          <pc:sldMk cId="1031917002" sldId="307"/>
        </pc:sldMkLst>
      </pc:sldChg>
    </pc:docChg>
  </pc:docChgLst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E4E79330-ED83-4CA5-A262-23A11AE44AC0}"/>
    <pc:docChg chg="undo custSel addSld delSld modSld">
      <pc:chgData name="David Butler" userId="1d4169bac4fa5473" providerId="LiveId" clId="{E4E79330-ED83-4CA5-A262-23A11AE44AC0}" dt="2024-12-06T20:51:41.868" v="91" actId="47"/>
      <pc:docMkLst>
        <pc:docMk/>
      </pc:docMkLst>
      <pc:sldChg chg="addSp delSp modSp mod">
        <pc:chgData name="David Butler" userId="1d4169bac4fa5473" providerId="LiveId" clId="{E4E79330-ED83-4CA5-A262-23A11AE44AC0}" dt="2024-12-06T20:46:50.688" v="32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E4E79330-ED83-4CA5-A262-23A11AE44AC0}" dt="2024-12-06T20:47:19.633" v="36" actId="107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E4E79330-ED83-4CA5-A262-23A11AE44AC0}" dt="2024-12-06T20:50:05.886" v="75" actId="14100"/>
        <pc:sldMkLst>
          <pc:docMk/>
          <pc:sldMk cId="1324882277" sldId="280"/>
        </pc:sldMkLst>
      </pc:sldChg>
      <pc:sldChg chg="del">
        <pc:chgData name="David Butler" userId="1d4169bac4fa5473" providerId="LiveId" clId="{E4E79330-ED83-4CA5-A262-23A11AE44AC0}" dt="2024-12-06T20:51:41.868" v="91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E4E79330-ED83-4CA5-A262-23A11AE44AC0}" dt="2024-12-06T20:49:30.442" v="66" actId="14100"/>
        <pc:sldMkLst>
          <pc:docMk/>
          <pc:sldMk cId="1209468693" sldId="286"/>
        </pc:sldMkLst>
      </pc:sldChg>
      <pc:sldChg chg="addSp delSp modSp add mod">
        <pc:chgData name="David Butler" userId="1d4169bac4fa5473" providerId="LiveId" clId="{E4E79330-ED83-4CA5-A262-23A11AE44AC0}" dt="2024-12-06T20:49:23.159" v="63" actId="14100"/>
        <pc:sldMkLst>
          <pc:docMk/>
          <pc:sldMk cId="1081387135" sldId="287"/>
        </pc:sldMkLst>
      </pc:sldChg>
      <pc:sldChg chg="addSp delSp modSp add mod">
        <pc:chgData name="David Butler" userId="1d4169bac4fa5473" providerId="LiveId" clId="{E4E79330-ED83-4CA5-A262-23A11AE44AC0}" dt="2024-12-06T20:49:14.037" v="59" actId="14100"/>
        <pc:sldMkLst>
          <pc:docMk/>
          <pc:sldMk cId="1900777330" sldId="288"/>
        </pc:sldMkLst>
      </pc:sldChg>
      <pc:sldChg chg="addSp modSp add mod">
        <pc:chgData name="David Butler" userId="1d4169bac4fa5473" providerId="LiveId" clId="{E4E79330-ED83-4CA5-A262-23A11AE44AC0}" dt="2024-12-06T20:50:24.400" v="77" actId="26606"/>
        <pc:sldMkLst>
          <pc:docMk/>
          <pc:sldMk cId="3124721475" sldId="289"/>
        </pc:sldMkLst>
      </pc:sldChg>
      <pc:sldChg chg="addSp modSp add mod">
        <pc:chgData name="David Butler" userId="1d4169bac4fa5473" providerId="LiveId" clId="{E4E79330-ED83-4CA5-A262-23A11AE44AC0}" dt="2024-12-06T20:50:47.221" v="80" actId="14100"/>
        <pc:sldMkLst>
          <pc:docMk/>
          <pc:sldMk cId="1614396348" sldId="290"/>
        </pc:sldMkLst>
      </pc:sldChg>
      <pc:sldChg chg="addSp modSp add mod">
        <pc:chgData name="David Butler" userId="1d4169bac4fa5473" providerId="LiveId" clId="{E4E79330-ED83-4CA5-A262-23A11AE44AC0}" dt="2024-12-06T20:51:03.685" v="82" actId="26606"/>
        <pc:sldMkLst>
          <pc:docMk/>
          <pc:sldMk cId="1182617758" sldId="291"/>
        </pc:sldMkLst>
      </pc:sldChg>
      <pc:sldChg chg="addSp modSp add mod">
        <pc:chgData name="David Butler" userId="1d4169bac4fa5473" providerId="LiveId" clId="{E4E79330-ED83-4CA5-A262-23A11AE44AC0}" dt="2024-12-06T20:51:21.236" v="85" actId="14100"/>
        <pc:sldMkLst>
          <pc:docMk/>
          <pc:sldMk cId="2672994455" sldId="292"/>
        </pc:sldMkLst>
      </pc:sldChg>
      <pc:sldChg chg="addSp modSp new">
        <pc:chgData name="David Butler" userId="1d4169bac4fa5473" providerId="LiveId" clId="{E4E79330-ED83-4CA5-A262-23A11AE44AC0}" dt="2024-12-06T20:51:27.796" v="87"/>
        <pc:sldMkLst>
          <pc:docMk/>
          <pc:sldMk cId="1416398947" sldId="293"/>
        </pc:sldMkLst>
      </pc:sldChg>
      <pc:sldChg chg="add">
        <pc:chgData name="David Butler" userId="1d4169bac4fa5473" providerId="LiveId" clId="{E4E79330-ED83-4CA5-A262-23A11AE44AC0}" dt="2024-12-06T20:51:30.814" v="88" actId="2890"/>
        <pc:sldMkLst>
          <pc:docMk/>
          <pc:sldMk cId="734411689" sldId="294"/>
        </pc:sldMkLst>
      </pc:sldChg>
      <pc:sldChg chg="add">
        <pc:chgData name="David Butler" userId="1d4169bac4fa5473" providerId="LiveId" clId="{E4E79330-ED83-4CA5-A262-23A11AE44AC0}" dt="2024-12-06T20:51:31.036" v="89" actId="2890"/>
        <pc:sldMkLst>
          <pc:docMk/>
          <pc:sldMk cId="3748406424" sldId="295"/>
        </pc:sldMkLst>
      </pc:sldChg>
      <pc:sldChg chg="add">
        <pc:chgData name="David Butler" userId="1d4169bac4fa5473" providerId="LiveId" clId="{E4E79330-ED83-4CA5-A262-23A11AE44AC0}" dt="2024-12-06T20:51:31.188" v="90" actId="2890"/>
        <pc:sldMkLst>
          <pc:docMk/>
          <pc:sldMk cId="2438631631" sldId="296"/>
        </pc:sldMkLst>
      </pc:sldChg>
    </pc:docChg>
  </pc:docChgLst>
  <pc:docChgLst>
    <pc:chgData name="David Butler" userId="1d4169bac4fa5473" providerId="LiveId" clId="{0A28F189-68B6-47EB-82CB-D1E08D55733A}"/>
    <pc:docChg chg="custSel addSld delSld modSld">
      <pc:chgData name="David Butler" userId="1d4169bac4fa5473" providerId="LiveId" clId="{0A28F189-68B6-47EB-82CB-D1E08D55733A}" dt="2024-12-17T12:47:52.285" v="68" actId="26606"/>
      <pc:docMkLst>
        <pc:docMk/>
      </pc:docMkLst>
      <pc:sldChg chg="addSp delSp modSp mod">
        <pc:chgData name="David Butler" userId="1d4169bac4fa5473" providerId="LiveId" clId="{0A28F189-68B6-47EB-82CB-D1E08D55733A}" dt="2024-12-17T12:41:00.652" v="12" actId="164"/>
        <pc:sldMkLst>
          <pc:docMk/>
          <pc:sldMk cId="4264575198" sldId="271"/>
        </pc:sldMkLst>
        <pc:spChg chg="add mod">
          <ac:chgData name="David Butler" userId="1d4169bac4fa5473" providerId="LiveId" clId="{0A28F189-68B6-47EB-82CB-D1E08D55733A}" dt="2024-12-17T12:41:00.652" v="12" actId="164"/>
          <ac:spMkLst>
            <pc:docMk/>
            <pc:sldMk cId="4264575198" sldId="271"/>
            <ac:spMk id="4" creationId="{21E7AFC1-E44F-3AE8-B88C-765C24D44AA5}"/>
          </ac:spMkLst>
        </pc:spChg>
        <pc:grpChg chg="add mod">
          <ac:chgData name="David Butler" userId="1d4169bac4fa5473" providerId="LiveId" clId="{0A28F189-68B6-47EB-82CB-D1E08D55733A}" dt="2024-12-17T12:41:00.652" v="12" actId="164"/>
          <ac:grpSpMkLst>
            <pc:docMk/>
            <pc:sldMk cId="4264575198" sldId="271"/>
            <ac:grpSpMk id="5" creationId="{211E705E-1D69-CF59-7C27-11FD6A91297C}"/>
          </ac:grpSpMkLst>
        </pc:grpChg>
        <pc:picChg chg="add mod">
          <ac:chgData name="David Butler" userId="1d4169bac4fa5473" providerId="LiveId" clId="{0A28F189-68B6-47EB-82CB-D1E08D55733A}" dt="2024-12-17T12:41:00.652" v="12" actId="164"/>
          <ac:picMkLst>
            <pc:docMk/>
            <pc:sldMk cId="4264575198" sldId="271"/>
            <ac:picMk id="3" creationId="{D4A46D28-55AA-EBBE-DB38-B441C9E45148}"/>
          </ac:picMkLst>
        </pc:picChg>
        <pc:picChg chg="del">
          <ac:chgData name="David Butler" userId="1d4169bac4fa5473" providerId="LiveId" clId="{0A28F189-68B6-47EB-82CB-D1E08D55733A}" dt="2024-12-17T12:39:48.110" v="0" actId="478"/>
          <ac:picMkLst>
            <pc:docMk/>
            <pc:sldMk cId="4264575198" sldId="271"/>
            <ac:picMk id="6" creationId="{3492EB81-D966-8574-812E-3EB2127D47E7}"/>
          </ac:picMkLst>
        </pc:picChg>
      </pc:sldChg>
      <pc:sldChg chg="addSp modSp mod">
        <pc:chgData name="David Butler" userId="1d4169bac4fa5473" providerId="LiveId" clId="{0A28F189-68B6-47EB-82CB-D1E08D55733A}" dt="2024-12-17T12:46:11.563" v="56" actId="26606"/>
        <pc:sldMkLst>
          <pc:docMk/>
          <pc:sldMk cId="4048640387" sldId="282"/>
        </pc:sldMkLst>
        <pc:picChg chg="add mod">
          <ac:chgData name="David Butler" userId="1d4169bac4fa5473" providerId="LiveId" clId="{0A28F189-68B6-47EB-82CB-D1E08D55733A}" dt="2024-12-17T12:46:11.563" v="56" actId="26606"/>
          <ac:picMkLst>
            <pc:docMk/>
            <pc:sldMk cId="4048640387" sldId="282"/>
            <ac:picMk id="3" creationId="{F24C54C0-1A1C-6870-E81C-7A43E925A500}"/>
          </ac:picMkLst>
        </pc:picChg>
      </pc:sldChg>
      <pc:sldChg chg="del">
        <pc:chgData name="David Butler" userId="1d4169bac4fa5473" providerId="LiveId" clId="{0A28F189-68B6-47EB-82CB-D1E08D55733A}" dt="2024-12-17T12:42:31.314" v="30" actId="47"/>
        <pc:sldMkLst>
          <pc:docMk/>
          <pc:sldMk cId="1209468693" sldId="286"/>
        </pc:sldMkLst>
      </pc:sldChg>
      <pc:sldChg chg="addSp delSp modSp mod setBg">
        <pc:chgData name="David Butler" userId="1d4169bac4fa5473" providerId="LiveId" clId="{0A28F189-68B6-47EB-82CB-D1E08D55733A}" dt="2024-12-17T12:44:54.023" v="48" actId="26606"/>
        <pc:sldMkLst>
          <pc:docMk/>
          <pc:sldMk cId="1416398947" sldId="293"/>
        </pc:sldMkLst>
        <pc:picChg chg="add del mod">
          <ac:chgData name="David Butler" userId="1d4169bac4fa5473" providerId="LiveId" clId="{0A28F189-68B6-47EB-82CB-D1E08D55733A}" dt="2024-12-17T12:44:51.954" v="46" actId="478"/>
          <ac:picMkLst>
            <pc:docMk/>
            <pc:sldMk cId="1416398947" sldId="293"/>
            <ac:picMk id="3" creationId="{90FB7C00-72D3-C021-AE1C-BF52DC23B8EF}"/>
          </ac:picMkLst>
        </pc:picChg>
        <pc:picChg chg="add mod">
          <ac:chgData name="David Butler" userId="1d4169bac4fa5473" providerId="LiveId" clId="{0A28F189-68B6-47EB-82CB-D1E08D55733A}" dt="2024-12-17T12:44:54.023" v="48" actId="26606"/>
          <ac:picMkLst>
            <pc:docMk/>
            <pc:sldMk cId="1416398947" sldId="293"/>
            <ac:picMk id="5" creationId="{E2334259-C5A4-4F40-36C3-F91DB8C861C1}"/>
          </ac:picMkLst>
        </pc:picChg>
      </pc:sldChg>
      <pc:sldChg chg="addSp modSp mod setBg">
        <pc:chgData name="David Butler" userId="1d4169bac4fa5473" providerId="LiveId" clId="{0A28F189-68B6-47EB-82CB-D1E08D55733A}" dt="2024-12-17T12:45:14.012" v="50" actId="26606"/>
        <pc:sldMkLst>
          <pc:docMk/>
          <pc:sldMk cId="734411689" sldId="294"/>
        </pc:sldMkLst>
        <pc:picChg chg="add mod">
          <ac:chgData name="David Butler" userId="1d4169bac4fa5473" providerId="LiveId" clId="{0A28F189-68B6-47EB-82CB-D1E08D55733A}" dt="2024-12-17T12:45:14.012" v="50" actId="26606"/>
          <ac:picMkLst>
            <pc:docMk/>
            <pc:sldMk cId="734411689" sldId="294"/>
            <ac:picMk id="3" creationId="{C82ECF99-9B0B-1A2C-7DE6-1A791F7713C4}"/>
          </ac:picMkLst>
        </pc:picChg>
      </pc:sldChg>
      <pc:sldChg chg="addSp modSp mod setBg">
        <pc:chgData name="David Butler" userId="1d4169bac4fa5473" providerId="LiveId" clId="{0A28F189-68B6-47EB-82CB-D1E08D55733A}" dt="2024-12-17T12:45:36.835" v="52" actId="26606"/>
        <pc:sldMkLst>
          <pc:docMk/>
          <pc:sldMk cId="3748406424" sldId="295"/>
        </pc:sldMkLst>
        <pc:picChg chg="add mod">
          <ac:chgData name="David Butler" userId="1d4169bac4fa5473" providerId="LiveId" clId="{0A28F189-68B6-47EB-82CB-D1E08D55733A}" dt="2024-12-17T12:45:36.835" v="52" actId="26606"/>
          <ac:picMkLst>
            <pc:docMk/>
            <pc:sldMk cId="3748406424" sldId="295"/>
            <ac:picMk id="3" creationId="{757EF731-2C3C-5C36-E9F3-A96DFE2E0C14}"/>
          </ac:picMkLst>
        </pc:picChg>
      </pc:sldChg>
      <pc:sldChg chg="addSp modSp mod setBg">
        <pc:chgData name="David Butler" userId="1d4169bac4fa5473" providerId="LiveId" clId="{0A28F189-68B6-47EB-82CB-D1E08D55733A}" dt="2024-12-17T12:45:52.197" v="54" actId="26606"/>
        <pc:sldMkLst>
          <pc:docMk/>
          <pc:sldMk cId="2438631631" sldId="296"/>
        </pc:sldMkLst>
        <pc:picChg chg="add mod">
          <ac:chgData name="David Butler" userId="1d4169bac4fa5473" providerId="LiveId" clId="{0A28F189-68B6-47EB-82CB-D1E08D55733A}" dt="2024-12-17T12:45:52.197" v="54" actId="26606"/>
          <ac:picMkLst>
            <pc:docMk/>
            <pc:sldMk cId="2438631631" sldId="296"/>
            <ac:picMk id="3" creationId="{DEA38C2B-F20A-F48F-22FF-8C69D4CA31C5}"/>
          </ac:picMkLst>
        </pc:picChg>
      </pc:sldChg>
      <pc:sldChg chg="addSp delSp modSp mod">
        <pc:chgData name="David Butler" userId="1d4169bac4fa5473" providerId="LiveId" clId="{0A28F189-68B6-47EB-82CB-D1E08D55733A}" dt="2024-12-17T12:42:07.876" v="25" actId="164"/>
        <pc:sldMkLst>
          <pc:docMk/>
          <pc:sldMk cId="548715438" sldId="297"/>
        </pc:sldMkLst>
        <pc:spChg chg="add mod">
          <ac:chgData name="David Butler" userId="1d4169bac4fa5473" providerId="LiveId" clId="{0A28F189-68B6-47EB-82CB-D1E08D55733A}" dt="2024-12-17T12:42:07.876" v="25" actId="164"/>
          <ac:spMkLst>
            <pc:docMk/>
            <pc:sldMk cId="548715438" sldId="297"/>
            <ac:spMk id="7" creationId="{8A727805-8D94-938A-1A68-3637F91C2AE8}"/>
          </ac:spMkLst>
        </pc:spChg>
        <pc:grpChg chg="add mod">
          <ac:chgData name="David Butler" userId="1d4169bac4fa5473" providerId="LiveId" clId="{0A28F189-68B6-47EB-82CB-D1E08D55733A}" dt="2024-12-17T12:42:07.876" v="25" actId="164"/>
          <ac:grpSpMkLst>
            <pc:docMk/>
            <pc:sldMk cId="548715438" sldId="297"/>
            <ac:grpSpMk id="8" creationId="{6C443094-8A01-E797-D7B6-D09AB1B62657}"/>
          </ac:grpSpMkLst>
        </pc:grpChg>
        <pc:picChg chg="del">
          <ac:chgData name="David Butler" userId="1d4169bac4fa5473" providerId="LiveId" clId="{0A28F189-68B6-47EB-82CB-D1E08D55733A}" dt="2024-12-17T12:39:51.344" v="1" actId="478"/>
          <ac:picMkLst>
            <pc:docMk/>
            <pc:sldMk cId="548715438" sldId="297"/>
            <ac:picMk id="3" creationId="{3EB81111-33D5-29DC-80DD-D3923191A49D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4" creationId="{2CB8478E-11C9-3A62-4271-C5C6AE7C3A5A}"/>
          </ac:picMkLst>
        </pc:picChg>
        <pc:picChg chg="add mod">
          <ac:chgData name="David Butler" userId="1d4169bac4fa5473" providerId="LiveId" clId="{0A28F189-68B6-47EB-82CB-D1E08D55733A}" dt="2024-12-17T12:42:07.876" v="25" actId="164"/>
          <ac:picMkLst>
            <pc:docMk/>
            <pc:sldMk cId="548715438" sldId="297"/>
            <ac:picMk id="6" creationId="{B6E9EDB9-2B6C-E83E-EFE5-37174E393CA7}"/>
          </ac:picMkLst>
        </pc:picChg>
      </pc:sldChg>
      <pc:sldChg chg="addSp delSp modSp mod">
        <pc:chgData name="David Butler" userId="1d4169bac4fa5473" providerId="LiveId" clId="{0A28F189-68B6-47EB-82CB-D1E08D55733A}" dt="2024-12-17T12:42:53.087" v="34" actId="26606"/>
        <pc:sldMkLst>
          <pc:docMk/>
          <pc:sldMk cId="742692902" sldId="298"/>
        </pc:sldMkLst>
        <pc:picChg chg="del mod">
          <ac:chgData name="David Butler" userId="1d4169bac4fa5473" providerId="LiveId" clId="{0A28F189-68B6-47EB-82CB-D1E08D55733A}" dt="2024-12-17T12:39:53.059" v="3" actId="478"/>
          <ac:picMkLst>
            <pc:docMk/>
            <pc:sldMk cId="742692902" sldId="298"/>
            <ac:picMk id="3" creationId="{C605D521-4A40-2328-8F85-0DBDA8FBB673}"/>
          </ac:picMkLst>
        </pc:picChg>
        <pc:picChg chg="add mod">
          <ac:chgData name="David Butler" userId="1d4169bac4fa5473" providerId="LiveId" clId="{0A28F189-68B6-47EB-82CB-D1E08D55733A}" dt="2024-12-17T12:42:53.087" v="34" actId="26606"/>
          <ac:picMkLst>
            <pc:docMk/>
            <pc:sldMk cId="742692902" sldId="298"/>
            <ac:picMk id="4" creationId="{31C4B545-0F5F-074A-B4C8-3E8D3FD990A2}"/>
          </ac:picMkLst>
        </pc:picChg>
      </pc:sldChg>
      <pc:sldChg chg="addSp delSp modSp mod">
        <pc:chgData name="David Butler" userId="1d4169bac4fa5473" providerId="LiveId" clId="{0A28F189-68B6-47EB-82CB-D1E08D55733A}" dt="2024-12-17T12:43:07.134" v="36" actId="26606"/>
        <pc:sldMkLst>
          <pc:docMk/>
          <pc:sldMk cId="3478840834" sldId="299"/>
        </pc:sldMkLst>
        <pc:picChg chg="del">
          <ac:chgData name="David Butler" userId="1d4169bac4fa5473" providerId="LiveId" clId="{0A28F189-68B6-47EB-82CB-D1E08D55733A}" dt="2024-12-17T12:42:24.467" v="26" actId="478"/>
          <ac:picMkLst>
            <pc:docMk/>
            <pc:sldMk cId="3478840834" sldId="299"/>
            <ac:picMk id="3" creationId="{1FFBF949-E8E6-F6FC-EE68-053CF1D75A12}"/>
          </ac:picMkLst>
        </pc:picChg>
        <pc:picChg chg="add mod">
          <ac:chgData name="David Butler" userId="1d4169bac4fa5473" providerId="LiveId" clId="{0A28F189-68B6-47EB-82CB-D1E08D55733A}" dt="2024-12-17T12:43:07.134" v="36" actId="26606"/>
          <ac:picMkLst>
            <pc:docMk/>
            <pc:sldMk cId="3478840834" sldId="299"/>
            <ac:picMk id="4" creationId="{188A4E4F-9C1B-A7DA-2F31-5FE412294530}"/>
          </ac:picMkLst>
        </pc:picChg>
      </pc:sldChg>
      <pc:sldChg chg="addSp delSp modSp mod">
        <pc:chgData name="David Butler" userId="1d4169bac4fa5473" providerId="LiveId" clId="{0A28F189-68B6-47EB-82CB-D1E08D55733A}" dt="2024-12-17T12:43:22.511" v="38" actId="26606"/>
        <pc:sldMkLst>
          <pc:docMk/>
          <pc:sldMk cId="2501175071" sldId="300"/>
        </pc:sldMkLst>
        <pc:picChg chg="del">
          <ac:chgData name="David Butler" userId="1d4169bac4fa5473" providerId="LiveId" clId="{0A28F189-68B6-47EB-82CB-D1E08D55733A}" dt="2024-12-17T12:42:26.903" v="27" actId="478"/>
          <ac:picMkLst>
            <pc:docMk/>
            <pc:sldMk cId="2501175071" sldId="300"/>
            <ac:picMk id="3" creationId="{922D9352-C450-C8EC-2C61-9AF9FAA49A96}"/>
          </ac:picMkLst>
        </pc:picChg>
        <pc:picChg chg="add mod">
          <ac:chgData name="David Butler" userId="1d4169bac4fa5473" providerId="LiveId" clId="{0A28F189-68B6-47EB-82CB-D1E08D55733A}" dt="2024-12-17T12:43:22.511" v="38" actId="26606"/>
          <ac:picMkLst>
            <pc:docMk/>
            <pc:sldMk cId="2501175071" sldId="300"/>
            <ac:picMk id="4" creationId="{7ED53D4D-6077-CD07-20B8-F7731656FAD2}"/>
          </ac:picMkLst>
        </pc:picChg>
      </pc:sldChg>
      <pc:sldChg chg="del">
        <pc:chgData name="David Butler" userId="1d4169bac4fa5473" providerId="LiveId" clId="{0A28F189-68B6-47EB-82CB-D1E08D55733A}" dt="2024-12-17T12:42:30.237" v="28" actId="47"/>
        <pc:sldMkLst>
          <pc:docMk/>
          <pc:sldMk cId="3169554593" sldId="301"/>
        </pc:sldMkLst>
      </pc:sldChg>
      <pc:sldChg chg="del">
        <pc:chgData name="David Butler" userId="1d4169bac4fa5473" providerId="LiveId" clId="{0A28F189-68B6-47EB-82CB-D1E08D55733A}" dt="2024-12-17T12:42:30.811" v="29" actId="47"/>
        <pc:sldMkLst>
          <pc:docMk/>
          <pc:sldMk cId="1685854471" sldId="302"/>
        </pc:sldMkLst>
      </pc:sldChg>
      <pc:sldChg chg="del">
        <pc:chgData name="David Butler" userId="1d4169bac4fa5473" providerId="LiveId" clId="{0A28F189-68B6-47EB-82CB-D1E08D55733A}" dt="2024-12-17T12:42:31.915" v="31" actId="47"/>
        <pc:sldMkLst>
          <pc:docMk/>
          <pc:sldMk cId="1927497550" sldId="303"/>
        </pc:sldMkLst>
      </pc:sldChg>
      <pc:sldChg chg="addSp modSp mod">
        <pc:chgData name="David Butler" userId="1d4169bac4fa5473" providerId="LiveId" clId="{0A28F189-68B6-47EB-82CB-D1E08D55733A}" dt="2024-12-17T12:43:37.041" v="40" actId="26606"/>
        <pc:sldMkLst>
          <pc:docMk/>
          <pc:sldMk cId="992714844" sldId="304"/>
        </pc:sldMkLst>
        <pc:picChg chg="add mod">
          <ac:chgData name="David Butler" userId="1d4169bac4fa5473" providerId="LiveId" clId="{0A28F189-68B6-47EB-82CB-D1E08D55733A}" dt="2024-12-17T12:43:37.041" v="40" actId="26606"/>
          <ac:picMkLst>
            <pc:docMk/>
            <pc:sldMk cId="992714844" sldId="304"/>
            <ac:picMk id="3" creationId="{18F4328B-6D13-54DF-1550-A50126572312}"/>
          </ac:picMkLst>
        </pc:picChg>
      </pc:sldChg>
      <pc:sldChg chg="addSp modSp mod">
        <pc:chgData name="David Butler" userId="1d4169bac4fa5473" providerId="LiveId" clId="{0A28F189-68B6-47EB-82CB-D1E08D55733A}" dt="2024-12-17T12:43:52.091" v="42" actId="26606"/>
        <pc:sldMkLst>
          <pc:docMk/>
          <pc:sldMk cId="1180390871" sldId="305"/>
        </pc:sldMkLst>
        <pc:picChg chg="add mod">
          <ac:chgData name="David Butler" userId="1d4169bac4fa5473" providerId="LiveId" clId="{0A28F189-68B6-47EB-82CB-D1E08D55733A}" dt="2024-12-17T12:43:52.091" v="42" actId="26606"/>
          <ac:picMkLst>
            <pc:docMk/>
            <pc:sldMk cId="1180390871" sldId="305"/>
            <ac:picMk id="3" creationId="{2A7F27D3-6D46-CE2D-63E8-09113D5EAB34}"/>
          </ac:picMkLst>
        </pc:picChg>
      </pc:sldChg>
      <pc:sldChg chg="addSp mod">
        <pc:chgData name="David Butler" userId="1d4169bac4fa5473" providerId="LiveId" clId="{0A28F189-68B6-47EB-82CB-D1E08D55733A}" dt="2024-12-17T12:44:06.784" v="43" actId="22"/>
        <pc:sldMkLst>
          <pc:docMk/>
          <pc:sldMk cId="2262249205" sldId="306"/>
        </pc:sldMkLst>
        <pc:picChg chg="add">
          <ac:chgData name="David Butler" userId="1d4169bac4fa5473" providerId="LiveId" clId="{0A28F189-68B6-47EB-82CB-D1E08D55733A}" dt="2024-12-17T12:44:06.784" v="43" actId="22"/>
          <ac:picMkLst>
            <pc:docMk/>
            <pc:sldMk cId="2262249205" sldId="306"/>
            <ac:picMk id="3" creationId="{60CF0601-A0C9-CF5C-0852-707E88DA7B7E}"/>
          </ac:picMkLst>
        </pc:picChg>
      </pc:sldChg>
      <pc:sldChg chg="del">
        <pc:chgData name="David Butler" userId="1d4169bac4fa5473" providerId="LiveId" clId="{0A28F189-68B6-47EB-82CB-D1E08D55733A}" dt="2024-12-17T12:42:32.591" v="32" actId="47"/>
        <pc:sldMkLst>
          <pc:docMk/>
          <pc:sldMk cId="1031917002" sldId="307"/>
        </pc:sldMkLst>
      </pc:sldChg>
      <pc:sldChg chg="addSp new mod">
        <pc:chgData name="David Butler" userId="1d4169bac4fa5473" providerId="LiveId" clId="{0A28F189-68B6-47EB-82CB-D1E08D55733A}" dt="2024-12-17T12:46:31.794" v="62" actId="22"/>
        <pc:sldMkLst>
          <pc:docMk/>
          <pc:sldMk cId="3601014984" sldId="307"/>
        </pc:sldMkLst>
        <pc:picChg chg="add">
          <ac:chgData name="David Butler" userId="1d4169bac4fa5473" providerId="LiveId" clId="{0A28F189-68B6-47EB-82CB-D1E08D55733A}" dt="2024-12-17T12:46:31.794" v="62" actId="22"/>
          <ac:picMkLst>
            <pc:docMk/>
            <pc:sldMk cId="3601014984" sldId="307"/>
            <ac:picMk id="3" creationId="{0E2B228A-094D-2919-34E3-39B3F482358D}"/>
          </ac:picMkLst>
        </pc:picChg>
      </pc:sldChg>
      <pc:sldChg chg="addSp add mod">
        <pc:chgData name="David Butler" userId="1d4169bac4fa5473" providerId="LiveId" clId="{0A28F189-68B6-47EB-82CB-D1E08D55733A}" dt="2024-12-17T12:46:54.886" v="63" actId="22"/>
        <pc:sldMkLst>
          <pc:docMk/>
          <pc:sldMk cId="1619317246" sldId="308"/>
        </pc:sldMkLst>
        <pc:picChg chg="add">
          <ac:chgData name="David Butler" userId="1d4169bac4fa5473" providerId="LiveId" clId="{0A28F189-68B6-47EB-82CB-D1E08D55733A}" dt="2024-12-17T12:46:54.886" v="63" actId="22"/>
          <ac:picMkLst>
            <pc:docMk/>
            <pc:sldMk cId="1619317246" sldId="308"/>
            <ac:picMk id="3" creationId="{23338FD9-788E-8655-40DE-FE02674CEA73}"/>
          </ac:picMkLst>
        </pc:picChg>
      </pc:sldChg>
      <pc:sldChg chg="addSp modSp add mod setBg">
        <pc:chgData name="David Butler" userId="1d4169bac4fa5473" providerId="LiveId" clId="{0A28F189-68B6-47EB-82CB-D1E08D55733A}" dt="2024-12-17T12:47:12.052" v="65" actId="26606"/>
        <pc:sldMkLst>
          <pc:docMk/>
          <pc:sldMk cId="328041479" sldId="309"/>
        </pc:sldMkLst>
        <pc:picChg chg="add mod">
          <ac:chgData name="David Butler" userId="1d4169bac4fa5473" providerId="LiveId" clId="{0A28F189-68B6-47EB-82CB-D1E08D55733A}" dt="2024-12-17T12:47:12.052" v="65" actId="26606"/>
          <ac:picMkLst>
            <pc:docMk/>
            <pc:sldMk cId="328041479" sldId="309"/>
            <ac:picMk id="3" creationId="{67BBD99C-E96B-2A5A-6193-76A29ED80388}"/>
          </ac:picMkLst>
        </pc:picChg>
      </pc:sldChg>
      <pc:sldChg chg="addSp add mod">
        <pc:chgData name="David Butler" userId="1d4169bac4fa5473" providerId="LiveId" clId="{0A28F189-68B6-47EB-82CB-D1E08D55733A}" dt="2024-12-17T12:47:31.577" v="66" actId="22"/>
        <pc:sldMkLst>
          <pc:docMk/>
          <pc:sldMk cId="1792973668" sldId="310"/>
        </pc:sldMkLst>
        <pc:picChg chg="add">
          <ac:chgData name="David Butler" userId="1d4169bac4fa5473" providerId="LiveId" clId="{0A28F189-68B6-47EB-82CB-D1E08D55733A}" dt="2024-12-17T12:47:31.577" v="66" actId="22"/>
          <ac:picMkLst>
            <pc:docMk/>
            <pc:sldMk cId="1792973668" sldId="310"/>
            <ac:picMk id="3" creationId="{D8437888-7DEC-EC58-BFFD-C14DC91247EA}"/>
          </ac:picMkLst>
        </pc:picChg>
      </pc:sldChg>
      <pc:sldChg chg="addSp modSp add mod setBg">
        <pc:chgData name="David Butler" userId="1d4169bac4fa5473" providerId="LiveId" clId="{0A28F189-68B6-47EB-82CB-D1E08D55733A}" dt="2024-12-17T12:47:52.285" v="68" actId="26606"/>
        <pc:sldMkLst>
          <pc:docMk/>
          <pc:sldMk cId="3888136571" sldId="311"/>
        </pc:sldMkLst>
        <pc:picChg chg="add mod">
          <ac:chgData name="David Butler" userId="1d4169bac4fa5473" providerId="LiveId" clId="{0A28F189-68B6-47EB-82CB-D1E08D55733A}" dt="2024-12-17T12:47:52.285" v="68" actId="26606"/>
          <ac:picMkLst>
            <pc:docMk/>
            <pc:sldMk cId="3888136571" sldId="311"/>
            <ac:picMk id="3" creationId="{D9304E44-9C2E-8EB1-9DD1-B1980CD177C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E6FAA7-98D5-E72E-D937-771DFD3D8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86202"/>
            <a:ext cx="8178799" cy="208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6FB7E7-40E2-A708-38EA-6C838272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2F5FB2-BC3F-489A-549A-FAE47F68E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06030"/>
            <a:ext cx="8178799" cy="484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1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C2008A-83FB-520F-A698-4771F67E5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8BA08F-9729-A637-52F8-BB61321AC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34135"/>
            <a:ext cx="8178799" cy="318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6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C4AA24-97B7-6A24-7D31-30AC48B96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3E1F1D-686F-F4F4-42F3-DC1C9448C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38935"/>
            <a:ext cx="8178799" cy="458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E0D9E4-DCD5-7408-BEB7-6506EBF0E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13F98C-DB43-C7BE-98AA-5A1F9DB27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211" y="643466"/>
            <a:ext cx="711957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2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4E2CCB-8AF3-6E7B-D8EE-DA6550C23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91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EC33B1-4EC1-59A4-A645-FF973D09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692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11047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2024-12-17T16:55:29Z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