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3" r:id="rId6"/>
    <p:sldId id="286" r:id="rId7"/>
    <p:sldId id="287" r:id="rId8"/>
    <p:sldId id="288" r:id="rId9"/>
    <p:sldId id="289" r:id="rId10"/>
    <p:sldId id="290" r:id="rId11"/>
    <p:sldId id="291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2AE679-CD66-457D-BEC8-6CB14C359499}" v="1" dt="2024-12-17T17:15:04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F5F8998-BA07-4867-B8A0-41D29DB5CFD6}"/>
    <pc:docChg chg="custSel addSld delSld modSld">
      <pc:chgData name="David Butler" userId="1d4169bac4fa5473" providerId="LiveId" clId="{8F5F8998-BA07-4867-B8A0-41D29DB5CFD6}" dt="2024-12-13T14:34:45.344" v="49" actId="47"/>
      <pc:docMkLst>
        <pc:docMk/>
      </pc:docMkLst>
      <pc:sldChg chg="addSp delSp modSp mod">
        <pc:chgData name="David Butler" userId="1d4169bac4fa5473" providerId="LiveId" clId="{8F5F8998-BA07-4867-B8A0-41D29DB5CFD6}" dt="2024-12-13T14:30:14.385" v="3" actId="27614"/>
        <pc:sldMkLst>
          <pc:docMk/>
          <pc:sldMk cId="3817742937" sldId="270"/>
        </pc:sldMkLst>
      </pc:sldChg>
      <pc:sldChg chg="del">
        <pc:chgData name="David Butler" userId="1d4169bac4fa5473" providerId="LiveId" clId="{8F5F8998-BA07-4867-B8A0-41D29DB5CFD6}" dt="2024-12-13T14:34:39.637" v="45" actId="47"/>
        <pc:sldMkLst>
          <pc:docMk/>
          <pc:sldMk cId="4264575198" sldId="271"/>
        </pc:sldMkLst>
      </pc:sldChg>
      <pc:sldChg chg="del">
        <pc:chgData name="David Butler" userId="1d4169bac4fa5473" providerId="LiveId" clId="{8F5F8998-BA07-4867-B8A0-41D29DB5CFD6}" dt="2024-12-13T14:34:40.092" v="46" actId="47"/>
        <pc:sldMkLst>
          <pc:docMk/>
          <pc:sldMk cId="1324882277" sldId="280"/>
        </pc:sldMkLst>
      </pc:sldChg>
      <pc:sldChg chg="del">
        <pc:chgData name="David Butler" userId="1d4169bac4fa5473" providerId="LiveId" clId="{8F5F8998-BA07-4867-B8A0-41D29DB5CFD6}" dt="2024-12-13T14:34:40.580" v="47" actId="47"/>
        <pc:sldMkLst>
          <pc:docMk/>
          <pc:sldMk cId="3824347536" sldId="281"/>
        </pc:sldMkLst>
      </pc:sldChg>
      <pc:sldChg chg="del">
        <pc:chgData name="David Butler" userId="1d4169bac4fa5473" providerId="LiveId" clId="{8F5F8998-BA07-4867-B8A0-41D29DB5CFD6}" dt="2024-12-13T14:34:41.037" v="48" actId="47"/>
        <pc:sldMkLst>
          <pc:docMk/>
          <pc:sldMk cId="4048640387" sldId="282"/>
        </pc:sldMkLst>
      </pc:sldChg>
      <pc:sldChg chg="del">
        <pc:chgData name="David Butler" userId="1d4169bac4fa5473" providerId="LiveId" clId="{8F5F8998-BA07-4867-B8A0-41D29DB5CFD6}" dt="2024-12-13T14:34:45.344" v="49" actId="47"/>
        <pc:sldMkLst>
          <pc:docMk/>
          <pc:sldMk cId="2426758723" sldId="285"/>
        </pc:sldMkLst>
      </pc:sldChg>
      <pc:sldChg chg="del">
        <pc:chgData name="David Butler" userId="1d4169bac4fa5473" providerId="LiveId" clId="{8F5F8998-BA07-4867-B8A0-41D29DB5CFD6}" dt="2024-12-13T14:34:38.406" v="44" actId="47"/>
        <pc:sldMkLst>
          <pc:docMk/>
          <pc:sldMk cId="987801516" sldId="287"/>
        </pc:sldMkLst>
      </pc:sldChg>
      <pc:sldChg chg="addSp modSp new mod setBg">
        <pc:chgData name="David Butler" userId="1d4169bac4fa5473" providerId="LiveId" clId="{8F5F8998-BA07-4867-B8A0-41D29DB5CFD6}" dt="2024-12-13T14:32:19.007" v="24" actId="1076"/>
        <pc:sldMkLst>
          <pc:docMk/>
          <pc:sldMk cId="4128959895" sldId="288"/>
        </pc:sldMkLst>
      </pc:sldChg>
      <pc:sldChg chg="addSp modSp new mod setBg">
        <pc:chgData name="David Butler" userId="1d4169bac4fa5473" providerId="LiveId" clId="{8F5F8998-BA07-4867-B8A0-41D29DB5CFD6}" dt="2024-12-13T14:33:08.130" v="33" actId="26606"/>
        <pc:sldMkLst>
          <pc:docMk/>
          <pc:sldMk cId="2989391236" sldId="289"/>
        </pc:sldMkLst>
      </pc:sldChg>
      <pc:sldChg chg="addSp modSp add mod setBg">
        <pc:chgData name="David Butler" userId="1d4169bac4fa5473" providerId="LiveId" clId="{8F5F8998-BA07-4867-B8A0-41D29DB5CFD6}" dt="2024-12-13T14:33:24.830" v="35" actId="26606"/>
        <pc:sldMkLst>
          <pc:docMk/>
          <pc:sldMk cId="891011434" sldId="290"/>
        </pc:sldMkLst>
      </pc:sldChg>
      <pc:sldChg chg="addSp modSp add mod setBg">
        <pc:chgData name="David Butler" userId="1d4169bac4fa5473" providerId="LiveId" clId="{8F5F8998-BA07-4867-B8A0-41D29DB5CFD6}" dt="2024-12-13T14:33:44.687" v="37" actId="26606"/>
        <pc:sldMkLst>
          <pc:docMk/>
          <pc:sldMk cId="3460248932" sldId="291"/>
        </pc:sldMkLst>
      </pc:sldChg>
      <pc:sldChg chg="addSp modSp add mod setBg">
        <pc:chgData name="David Butler" userId="1d4169bac4fa5473" providerId="LiveId" clId="{8F5F8998-BA07-4867-B8A0-41D29DB5CFD6}" dt="2024-12-13T14:34:04.377" v="39" actId="26606"/>
        <pc:sldMkLst>
          <pc:docMk/>
          <pc:sldMk cId="4255232488" sldId="292"/>
        </pc:sldMkLst>
      </pc:sldChg>
      <pc:sldChg chg="addSp modSp add mod setBg">
        <pc:chgData name="David Butler" userId="1d4169bac4fa5473" providerId="LiveId" clId="{8F5F8998-BA07-4867-B8A0-41D29DB5CFD6}" dt="2024-12-13T14:34:33.762" v="43" actId="14100"/>
        <pc:sldMkLst>
          <pc:docMk/>
          <pc:sldMk cId="1141519748" sldId="293"/>
        </pc:sldMkLst>
      </pc:sldChg>
      <pc:sldChg chg="addSp modSp add mod">
        <pc:chgData name="David Butler" userId="1d4169bac4fa5473" providerId="LiveId" clId="{8F5F8998-BA07-4867-B8A0-41D29DB5CFD6}" dt="2024-12-13T14:32:42.470" v="31" actId="1076"/>
        <pc:sldMkLst>
          <pc:docMk/>
          <pc:sldMk cId="778489150" sldId="294"/>
        </pc:sldMkLst>
      </pc:sldChg>
    </pc:docChg>
  </pc:docChgLst>
  <pc:docChgLst>
    <pc:chgData name="David Butler" userId="1d4169bac4fa5473" providerId="LiveId" clId="{23320E9B-FE72-4FCD-8374-33D031B51C41}"/>
    <pc:docChg chg="undo custSel delSld modSld">
      <pc:chgData name="David Butler" userId="1d4169bac4fa5473" providerId="LiveId" clId="{23320E9B-FE72-4FCD-8374-33D031B51C41}" dt="2024-11-29T19:22:27.426" v="43" actId="47"/>
      <pc:docMkLst>
        <pc:docMk/>
      </pc:docMkLst>
      <pc:sldChg chg="addSp delSp modSp mod">
        <pc:chgData name="David Butler" userId="1d4169bac4fa5473" providerId="LiveId" clId="{23320E9B-FE72-4FCD-8374-33D031B51C41}" dt="2024-11-29T19:15:24.999" v="7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320E9B-FE72-4FCD-8374-33D031B51C41}" dt="2024-11-29T19:15:50.207" v="13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320E9B-FE72-4FCD-8374-33D031B51C41}" dt="2024-11-29T19:20:30.127" v="2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3320E9B-FE72-4FCD-8374-33D031B51C41}" dt="2024-11-29T19:20:53.269" v="2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3320E9B-FE72-4FCD-8374-33D031B51C41}" dt="2024-11-29T19:21:20.235" v="29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3320E9B-FE72-4FCD-8374-33D031B51C41}" dt="2024-11-29T19:21:49.096" v="32" actId="107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3320E9B-FE72-4FCD-8374-33D031B51C41}" dt="2024-11-29T19:22:14.783" v="38" actId="1076"/>
        <pc:sldMkLst>
          <pc:docMk/>
          <pc:sldMk cId="2426758723" sldId="285"/>
        </pc:sldMkLst>
      </pc:sldChg>
      <pc:sldChg chg="delSp mod">
        <pc:chgData name="David Butler" userId="1d4169bac4fa5473" providerId="LiveId" clId="{23320E9B-FE72-4FCD-8374-33D031B51C41}" dt="2024-11-29T19:22:17.826" v="39" actId="478"/>
        <pc:sldMkLst>
          <pc:docMk/>
          <pc:sldMk cId="1867236666" sldId="286"/>
        </pc:sldMkLst>
      </pc:sldChg>
      <pc:sldChg chg="del">
        <pc:chgData name="David Butler" userId="1d4169bac4fa5473" providerId="LiveId" clId="{23320E9B-FE72-4FCD-8374-33D031B51C41}" dt="2024-11-29T19:22:24.498" v="40" actId="47"/>
        <pc:sldMkLst>
          <pc:docMk/>
          <pc:sldMk cId="1242052475" sldId="287"/>
        </pc:sldMkLst>
      </pc:sldChg>
      <pc:sldChg chg="del">
        <pc:chgData name="David Butler" userId="1d4169bac4fa5473" providerId="LiveId" clId="{23320E9B-FE72-4FCD-8374-33D031B51C41}" dt="2024-11-29T19:22:25.563" v="41" actId="47"/>
        <pc:sldMkLst>
          <pc:docMk/>
          <pc:sldMk cId="2430946756" sldId="288"/>
        </pc:sldMkLst>
      </pc:sldChg>
      <pc:sldChg chg="del">
        <pc:chgData name="David Butler" userId="1d4169bac4fa5473" providerId="LiveId" clId="{23320E9B-FE72-4FCD-8374-33D031B51C41}" dt="2024-11-29T19:22:26.430" v="42" actId="47"/>
        <pc:sldMkLst>
          <pc:docMk/>
          <pc:sldMk cId="1906886897" sldId="289"/>
        </pc:sldMkLst>
      </pc:sldChg>
      <pc:sldChg chg="del">
        <pc:chgData name="David Butler" userId="1d4169bac4fa5473" providerId="LiveId" clId="{23320E9B-FE72-4FCD-8374-33D031B51C41}" dt="2024-11-29T19:22:27.426" v="43" actId="47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0E9E1E0F-0C54-4430-8EE1-22FF9D49A200}"/>
    <pc:docChg chg="custSel addSld modSld">
      <pc:chgData name="David Butler" userId="1d4169bac4fa5473" providerId="LiveId" clId="{0E9E1E0F-0C54-4430-8EE1-22FF9D49A200}" dt="2024-11-23T19:18:07.694" v="49" actId="1076"/>
      <pc:docMkLst>
        <pc:docMk/>
      </pc:docMkLst>
      <pc:sldChg chg="addSp delSp modSp mod">
        <pc:chgData name="David Butler" userId="1d4169bac4fa5473" providerId="LiveId" clId="{0E9E1E0F-0C54-4430-8EE1-22FF9D49A200}" dt="2024-11-23T19:13:28.831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0E9E1E0F-0C54-4430-8EE1-22FF9D49A200}" dt="2024-11-23T19:13:49.733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0E9E1E0F-0C54-4430-8EE1-22FF9D49A200}" dt="2024-11-23T19:14:12.318" v="9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0E9E1E0F-0C54-4430-8EE1-22FF9D49A200}" dt="2024-11-23T19:14:45.927" v="1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0E9E1E0F-0C54-4430-8EE1-22FF9D49A200}" dt="2024-11-23T19:15:21.959" v="2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0E9E1E0F-0C54-4430-8EE1-22FF9D49A200}" dt="2024-11-23T19:15:52.265" v="24" actId="26606"/>
        <pc:sldMkLst>
          <pc:docMk/>
          <pc:sldMk cId="3834599144" sldId="283"/>
        </pc:sldMkLst>
      </pc:sldChg>
      <pc:sldChg chg="addSp modSp mod setBg">
        <pc:chgData name="David Butler" userId="1d4169bac4fa5473" providerId="LiveId" clId="{0E9E1E0F-0C54-4430-8EE1-22FF9D49A200}" dt="2024-11-23T19:16:13.126" v="26" actId="26606"/>
        <pc:sldMkLst>
          <pc:docMk/>
          <pc:sldMk cId="2426758723" sldId="285"/>
        </pc:sldMkLst>
      </pc:sldChg>
      <pc:sldChg chg="addSp delSp modSp add mod">
        <pc:chgData name="David Butler" userId="1d4169bac4fa5473" providerId="LiveId" clId="{0E9E1E0F-0C54-4430-8EE1-22FF9D49A200}" dt="2024-11-23T19:16:44.114" v="32" actId="14100"/>
        <pc:sldMkLst>
          <pc:docMk/>
          <pc:sldMk cId="1867236666" sldId="286"/>
        </pc:sldMkLst>
      </pc:sldChg>
      <pc:sldChg chg="addSp delSp modSp add mod">
        <pc:chgData name="David Butler" userId="1d4169bac4fa5473" providerId="LiveId" clId="{0E9E1E0F-0C54-4430-8EE1-22FF9D49A200}" dt="2024-11-23T19:17:07.647" v="37" actId="26606"/>
        <pc:sldMkLst>
          <pc:docMk/>
          <pc:sldMk cId="1242052475" sldId="287"/>
        </pc:sldMkLst>
      </pc:sldChg>
      <pc:sldChg chg="addSp modSp add mod">
        <pc:chgData name="David Butler" userId="1d4169bac4fa5473" providerId="LiveId" clId="{0E9E1E0F-0C54-4430-8EE1-22FF9D49A200}" dt="2024-11-23T19:18:07.694" v="49" actId="1076"/>
        <pc:sldMkLst>
          <pc:docMk/>
          <pc:sldMk cId="2430946756" sldId="288"/>
        </pc:sldMkLst>
      </pc:sldChg>
      <pc:sldChg chg="addSp delSp modSp add mod">
        <pc:chgData name="David Butler" userId="1d4169bac4fa5473" providerId="LiveId" clId="{0E9E1E0F-0C54-4430-8EE1-22FF9D49A200}" dt="2024-11-23T19:18:01.393" v="46" actId="21"/>
        <pc:sldMkLst>
          <pc:docMk/>
          <pc:sldMk cId="1906886897" sldId="289"/>
        </pc:sldMkLst>
      </pc:sldChg>
    </pc:docChg>
  </pc:docChgLst>
  <pc:docChgLst>
    <pc:chgData name="David Butler" userId="1d4169bac4fa5473" providerId="LiveId" clId="{0F2AE679-CD66-457D-BEC8-6CB14C359499}"/>
    <pc:docChg chg="custSel addSld modSld">
      <pc:chgData name="David Butler" userId="1d4169bac4fa5473" providerId="LiveId" clId="{0F2AE679-CD66-457D-BEC8-6CB14C359499}" dt="2024-12-17T17:17:17.063" v="25" actId="22"/>
      <pc:docMkLst>
        <pc:docMk/>
      </pc:docMkLst>
      <pc:sldChg chg="addSp delSp modSp mod">
        <pc:chgData name="David Butler" userId="1d4169bac4fa5473" providerId="LiveId" clId="{0F2AE679-CD66-457D-BEC8-6CB14C359499}" dt="2024-12-17T17:15:04.787" v="5" actId="164"/>
        <pc:sldMkLst>
          <pc:docMk/>
          <pc:sldMk cId="3817742937" sldId="270"/>
        </pc:sldMkLst>
        <pc:spChg chg="add mod">
          <ac:chgData name="David Butler" userId="1d4169bac4fa5473" providerId="LiveId" clId="{0F2AE679-CD66-457D-BEC8-6CB14C359499}" dt="2024-12-17T17:15:04.787" v="5" actId="164"/>
          <ac:spMkLst>
            <pc:docMk/>
            <pc:sldMk cId="3817742937" sldId="270"/>
            <ac:spMk id="4" creationId="{2FDF3EA2-357E-D1D2-B996-5E62E4DACF7E}"/>
          </ac:spMkLst>
        </pc:spChg>
        <pc:grpChg chg="add mod">
          <ac:chgData name="David Butler" userId="1d4169bac4fa5473" providerId="LiveId" clId="{0F2AE679-CD66-457D-BEC8-6CB14C359499}" dt="2024-12-17T17:15:04.787" v="5" actId="164"/>
          <ac:grpSpMkLst>
            <pc:docMk/>
            <pc:sldMk cId="3817742937" sldId="270"/>
            <ac:grpSpMk id="5" creationId="{B14B56B8-DCBC-FB9A-762C-56145DCDAF61}"/>
          </ac:grpSpMkLst>
        </pc:grpChg>
        <pc:picChg chg="add mod">
          <ac:chgData name="David Butler" userId="1d4169bac4fa5473" providerId="LiveId" clId="{0F2AE679-CD66-457D-BEC8-6CB14C359499}" dt="2024-12-17T17:15:04.787" v="5" actId="164"/>
          <ac:picMkLst>
            <pc:docMk/>
            <pc:sldMk cId="3817742937" sldId="270"/>
            <ac:picMk id="3" creationId="{C2C5CF88-B47E-60D4-8512-D75D8ACA248E}"/>
          </ac:picMkLst>
        </pc:picChg>
        <pc:picChg chg="del">
          <ac:chgData name="David Butler" userId="1d4169bac4fa5473" providerId="LiveId" clId="{0F2AE679-CD66-457D-BEC8-6CB14C359499}" dt="2024-12-17T17:14:47.712" v="0" actId="478"/>
          <ac:picMkLst>
            <pc:docMk/>
            <pc:sldMk cId="3817742937" sldId="270"/>
            <ac:picMk id="6" creationId="{870684EC-5483-B84C-9CD7-D9F7DC3E49F8}"/>
          </ac:picMkLst>
        </pc:picChg>
      </pc:sldChg>
      <pc:sldChg chg="addSp delSp modSp mod">
        <pc:chgData name="David Butler" userId="1d4169bac4fa5473" providerId="LiveId" clId="{0F2AE679-CD66-457D-BEC8-6CB14C359499}" dt="2024-12-17T17:15:27.595" v="8" actId="26606"/>
        <pc:sldMkLst>
          <pc:docMk/>
          <pc:sldMk cId="3834599144" sldId="283"/>
        </pc:sldMkLst>
        <pc:picChg chg="del">
          <ac:chgData name="David Butler" userId="1d4169bac4fa5473" providerId="LiveId" clId="{0F2AE679-CD66-457D-BEC8-6CB14C359499}" dt="2024-12-17T17:15:08.075" v="6" actId="478"/>
          <ac:picMkLst>
            <pc:docMk/>
            <pc:sldMk cId="3834599144" sldId="283"/>
            <ac:picMk id="3" creationId="{CBB06D3E-0C7D-3E8E-8C60-C1926B5D60AD}"/>
          </ac:picMkLst>
        </pc:picChg>
        <pc:picChg chg="add mod">
          <ac:chgData name="David Butler" userId="1d4169bac4fa5473" providerId="LiveId" clId="{0F2AE679-CD66-457D-BEC8-6CB14C359499}" dt="2024-12-17T17:15:27.595" v="8" actId="26606"/>
          <ac:picMkLst>
            <pc:docMk/>
            <pc:sldMk cId="3834599144" sldId="283"/>
            <ac:picMk id="4" creationId="{AD79E3FD-AB31-C3B3-93A2-E323AFB818F2}"/>
          </ac:picMkLst>
        </pc:picChg>
      </pc:sldChg>
      <pc:sldChg chg="addSp delSp modSp mod">
        <pc:chgData name="David Butler" userId="1d4169bac4fa5473" providerId="LiveId" clId="{0F2AE679-CD66-457D-BEC8-6CB14C359499}" dt="2024-12-17T17:15:45.879" v="11" actId="26606"/>
        <pc:sldMkLst>
          <pc:docMk/>
          <pc:sldMk cId="1867236666" sldId="286"/>
        </pc:sldMkLst>
        <pc:picChg chg="del">
          <ac:chgData name="David Butler" userId="1d4169bac4fa5473" providerId="LiveId" clId="{0F2AE679-CD66-457D-BEC8-6CB14C359499}" dt="2024-12-17T17:15:30.380" v="9" actId="478"/>
          <ac:picMkLst>
            <pc:docMk/>
            <pc:sldMk cId="1867236666" sldId="286"/>
            <ac:picMk id="3" creationId="{C6157330-9CDC-81E0-69AA-C53C8D6DC052}"/>
          </ac:picMkLst>
        </pc:picChg>
        <pc:picChg chg="add mod">
          <ac:chgData name="David Butler" userId="1d4169bac4fa5473" providerId="LiveId" clId="{0F2AE679-CD66-457D-BEC8-6CB14C359499}" dt="2024-12-17T17:15:45.879" v="11" actId="26606"/>
          <ac:picMkLst>
            <pc:docMk/>
            <pc:sldMk cId="1867236666" sldId="286"/>
            <ac:picMk id="4" creationId="{D9A745D9-2F48-BD81-C3EC-FDD7CC181EB3}"/>
          </ac:picMkLst>
        </pc:picChg>
      </pc:sldChg>
      <pc:sldChg chg="addSp modSp mod">
        <pc:chgData name="David Butler" userId="1d4169bac4fa5473" providerId="LiveId" clId="{0F2AE679-CD66-457D-BEC8-6CB14C359499}" dt="2024-12-17T17:16:01.893" v="13" actId="26606"/>
        <pc:sldMkLst>
          <pc:docMk/>
          <pc:sldMk cId="1386734685" sldId="287"/>
        </pc:sldMkLst>
        <pc:picChg chg="add mod">
          <ac:chgData name="David Butler" userId="1d4169bac4fa5473" providerId="LiveId" clId="{0F2AE679-CD66-457D-BEC8-6CB14C359499}" dt="2024-12-17T17:16:01.893" v="13" actId="26606"/>
          <ac:picMkLst>
            <pc:docMk/>
            <pc:sldMk cId="1386734685" sldId="287"/>
            <ac:picMk id="3" creationId="{AB6C391D-9F00-D8F3-0575-0805226A2682}"/>
          </ac:picMkLst>
        </pc:picChg>
      </pc:sldChg>
      <pc:sldChg chg="addSp modSp new mod setBg">
        <pc:chgData name="David Butler" userId="1d4169bac4fa5473" providerId="LiveId" clId="{0F2AE679-CD66-457D-BEC8-6CB14C359499}" dt="2024-12-17T17:16:26.200" v="21" actId="14100"/>
        <pc:sldMkLst>
          <pc:docMk/>
          <pc:sldMk cId="1163003812" sldId="288"/>
        </pc:sldMkLst>
        <pc:picChg chg="add mod">
          <ac:chgData name="David Butler" userId="1d4169bac4fa5473" providerId="LiveId" clId="{0F2AE679-CD66-457D-BEC8-6CB14C359499}" dt="2024-12-17T17:16:26.200" v="21" actId="14100"/>
          <ac:picMkLst>
            <pc:docMk/>
            <pc:sldMk cId="1163003812" sldId="288"/>
            <ac:picMk id="3" creationId="{E45EC4C2-F5C8-A3A7-A92A-603AA69DA2D8}"/>
          </ac:picMkLst>
        </pc:picChg>
      </pc:sldChg>
      <pc:sldChg chg="addSp modSp add mod">
        <pc:chgData name="David Butler" userId="1d4169bac4fa5473" providerId="LiveId" clId="{0F2AE679-CD66-457D-BEC8-6CB14C359499}" dt="2024-12-17T17:16:43.766" v="23" actId="732"/>
        <pc:sldMkLst>
          <pc:docMk/>
          <pc:sldMk cId="3529311845" sldId="289"/>
        </pc:sldMkLst>
        <pc:picChg chg="add mod modCrop">
          <ac:chgData name="David Butler" userId="1d4169bac4fa5473" providerId="LiveId" clId="{0F2AE679-CD66-457D-BEC8-6CB14C359499}" dt="2024-12-17T17:16:43.766" v="23" actId="732"/>
          <ac:picMkLst>
            <pc:docMk/>
            <pc:sldMk cId="3529311845" sldId="289"/>
            <ac:picMk id="3" creationId="{B6425A63-F693-8C09-A002-47B6440C965A}"/>
          </ac:picMkLst>
        </pc:picChg>
      </pc:sldChg>
      <pc:sldChg chg="addSp add mod">
        <pc:chgData name="David Butler" userId="1d4169bac4fa5473" providerId="LiveId" clId="{0F2AE679-CD66-457D-BEC8-6CB14C359499}" dt="2024-12-17T17:17:04.372" v="24" actId="22"/>
        <pc:sldMkLst>
          <pc:docMk/>
          <pc:sldMk cId="243136169" sldId="290"/>
        </pc:sldMkLst>
        <pc:picChg chg="add">
          <ac:chgData name="David Butler" userId="1d4169bac4fa5473" providerId="LiveId" clId="{0F2AE679-CD66-457D-BEC8-6CB14C359499}" dt="2024-12-17T17:17:04.372" v="24" actId="22"/>
          <ac:picMkLst>
            <pc:docMk/>
            <pc:sldMk cId="243136169" sldId="290"/>
            <ac:picMk id="3" creationId="{9E77727F-6B4F-DD6E-39E8-1A1FBF89C783}"/>
          </ac:picMkLst>
        </pc:picChg>
      </pc:sldChg>
      <pc:sldChg chg="addSp add mod">
        <pc:chgData name="David Butler" userId="1d4169bac4fa5473" providerId="LiveId" clId="{0F2AE679-CD66-457D-BEC8-6CB14C359499}" dt="2024-12-17T17:17:17.063" v="25" actId="22"/>
        <pc:sldMkLst>
          <pc:docMk/>
          <pc:sldMk cId="1761281766" sldId="291"/>
        </pc:sldMkLst>
        <pc:picChg chg="add">
          <ac:chgData name="David Butler" userId="1d4169bac4fa5473" providerId="LiveId" clId="{0F2AE679-CD66-457D-BEC8-6CB14C359499}" dt="2024-12-17T17:17:17.063" v="25" actId="22"/>
          <ac:picMkLst>
            <pc:docMk/>
            <pc:sldMk cId="1761281766" sldId="291"/>
            <ac:picMk id="3" creationId="{68BC2CD8-1EDC-DE01-6FDC-D51FEFFEE88A}"/>
          </ac:picMkLst>
        </pc:picChg>
      </pc:sldChg>
    </pc:docChg>
  </pc:docChgLst>
  <pc:docChgLst>
    <pc:chgData name="David Butler" userId="1d4169bac4fa5473" providerId="LiveId" clId="{2D2891D5-6E3A-4C33-934E-06405FB888E1}"/>
    <pc:docChg chg="undo custSel addSld modSld">
      <pc:chgData name="David Butler" userId="1d4169bac4fa5473" providerId="LiveId" clId="{2D2891D5-6E3A-4C33-934E-06405FB888E1}" dt="2024-11-24T19:46:19.189" v="43" actId="680"/>
      <pc:docMkLst>
        <pc:docMk/>
      </pc:docMkLst>
      <pc:sldChg chg="addSp delSp modSp mod">
        <pc:chgData name="David Butler" userId="1d4169bac4fa5473" providerId="LiveId" clId="{2D2891D5-6E3A-4C33-934E-06405FB888E1}" dt="2024-11-24T19:42:22.059" v="5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2891D5-6E3A-4C33-934E-06405FB888E1}" dt="2024-11-24T19:42:41.881" v="8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2891D5-6E3A-4C33-934E-06405FB888E1}" dt="2024-11-24T19:43:08.198" v="14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2891D5-6E3A-4C33-934E-06405FB888E1}" dt="2024-11-24T19:43:32.761" v="19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D2891D5-6E3A-4C33-934E-06405FB888E1}" dt="2024-11-24T19:44:02.014" v="22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D2891D5-6E3A-4C33-934E-06405FB888E1}" dt="2024-11-24T19:44:28.192" v="25" actId="2660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D2891D5-6E3A-4C33-934E-06405FB888E1}" dt="2024-11-24T19:44:45.881" v="29" actId="14100"/>
        <pc:sldMkLst>
          <pc:docMk/>
          <pc:sldMk cId="2426758723" sldId="285"/>
        </pc:sldMkLst>
      </pc:sldChg>
      <pc:sldChg chg="addSp delSp modSp mod">
        <pc:chgData name="David Butler" userId="1d4169bac4fa5473" providerId="LiveId" clId="{2D2891D5-6E3A-4C33-934E-06405FB888E1}" dt="2024-11-24T19:45:06.833" v="32" actId="26606"/>
        <pc:sldMkLst>
          <pc:docMk/>
          <pc:sldMk cId="1867236666" sldId="286"/>
        </pc:sldMkLst>
      </pc:sldChg>
      <pc:sldChg chg="addSp delSp modSp mod">
        <pc:chgData name="David Butler" userId="1d4169bac4fa5473" providerId="LiveId" clId="{2D2891D5-6E3A-4C33-934E-06405FB888E1}" dt="2024-11-24T19:45:33.841" v="35" actId="26606"/>
        <pc:sldMkLst>
          <pc:docMk/>
          <pc:sldMk cId="1242052475" sldId="287"/>
        </pc:sldMkLst>
      </pc:sldChg>
      <pc:sldChg chg="addSp delSp modSp mod">
        <pc:chgData name="David Butler" userId="1d4169bac4fa5473" providerId="LiveId" clId="{2D2891D5-6E3A-4C33-934E-06405FB888E1}" dt="2024-11-24T19:45:57.499" v="40" actId="26606"/>
        <pc:sldMkLst>
          <pc:docMk/>
          <pc:sldMk cId="2430946756" sldId="288"/>
        </pc:sldMkLst>
      </pc:sldChg>
      <pc:sldChg chg="addSp modSp mod">
        <pc:chgData name="David Butler" userId="1d4169bac4fa5473" providerId="LiveId" clId="{2D2891D5-6E3A-4C33-934E-06405FB888E1}" dt="2024-11-24T19:46:14.229" v="42" actId="26606"/>
        <pc:sldMkLst>
          <pc:docMk/>
          <pc:sldMk cId="1906886897" sldId="289"/>
        </pc:sldMkLst>
      </pc:sldChg>
      <pc:sldChg chg="new">
        <pc:chgData name="David Butler" userId="1d4169bac4fa5473" providerId="LiveId" clId="{2D2891D5-6E3A-4C33-934E-06405FB888E1}" dt="2024-11-24T19:46:19.189" v="43" actId="680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FC44E190-C048-4F23-9759-89DA51BFFCE7}"/>
    <pc:docChg chg="custSel addSld modSld">
      <pc:chgData name="David Butler" userId="1d4169bac4fa5473" providerId="LiveId" clId="{FC44E190-C048-4F23-9759-89DA51BFFCE7}" dt="2024-12-06T20:35:53.376" v="111" actId="478"/>
      <pc:docMkLst>
        <pc:docMk/>
      </pc:docMkLst>
      <pc:sldChg chg="addSp delSp mod">
        <pc:chgData name="David Butler" userId="1d4169bac4fa5473" providerId="LiveId" clId="{FC44E190-C048-4F23-9759-89DA51BFFCE7}" dt="2024-12-06T20:26:04.499" v="1" actId="22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C44E190-C048-4F23-9759-89DA51BFFCE7}" dt="2024-12-06T20:34:24.042" v="93" actId="16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FC44E190-C048-4F23-9759-89DA51BFFCE7}" dt="2024-12-06T20:35:05.614" v="103" actId="164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FC44E190-C048-4F23-9759-89DA51BFFCE7}" dt="2024-12-06T20:35:26.475" v="106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FC44E190-C048-4F23-9759-89DA51BFFCE7}" dt="2024-12-06T20:35:50.784" v="110" actId="14100"/>
        <pc:sldMkLst>
          <pc:docMk/>
          <pc:sldMk cId="4048640387" sldId="282"/>
        </pc:sldMkLst>
      </pc:sldChg>
      <pc:sldChg chg="delSp mod">
        <pc:chgData name="David Butler" userId="1d4169bac4fa5473" providerId="LiveId" clId="{FC44E190-C048-4F23-9759-89DA51BFFCE7}" dt="2024-12-06T20:35:53.376" v="111" actId="478"/>
        <pc:sldMkLst>
          <pc:docMk/>
          <pc:sldMk cId="3834599144" sldId="283"/>
        </pc:sldMkLst>
      </pc:sldChg>
      <pc:sldChg chg="addSp modSp new mod">
        <pc:chgData name="David Butler" userId="1d4169bac4fa5473" providerId="LiveId" clId="{FC44E190-C048-4F23-9759-89DA51BFFCE7}" dt="2024-12-06T20:33:40.616" v="86" actId="20577"/>
        <pc:sldMkLst>
          <pc:docMk/>
          <pc:sldMk cId="987801516" sldId="287"/>
        </pc:sldMkLst>
      </pc:sldChg>
    </pc:docChg>
  </pc:docChgLst>
  <pc:docChgLst>
    <pc:chgData name="David Butler" userId="1d4169bac4fa5473" providerId="LiveId" clId="{BA33CE28-962A-4E1B-9893-71CD6DB729E9}"/>
    <pc:docChg chg="undo custSel addSld delSld modSld">
      <pc:chgData name="David Butler" userId="1d4169bac4fa5473" providerId="LiveId" clId="{BA33CE28-962A-4E1B-9893-71CD6DB729E9}" dt="2024-12-17T12:58:58.274" v="13" actId="22"/>
      <pc:docMkLst>
        <pc:docMk/>
      </pc:docMkLst>
      <pc:sldChg chg="addSp delSp mod">
        <pc:chgData name="David Butler" userId="1d4169bac4fa5473" providerId="LiveId" clId="{BA33CE28-962A-4E1B-9893-71CD6DB729E9}" dt="2024-12-17T12:58:20.083" v="10" actId="22"/>
        <pc:sldMkLst>
          <pc:docMk/>
          <pc:sldMk cId="3817742937" sldId="270"/>
        </pc:sldMkLst>
        <pc:picChg chg="del">
          <ac:chgData name="David Butler" userId="1d4169bac4fa5473" providerId="LiveId" clId="{BA33CE28-962A-4E1B-9893-71CD6DB729E9}" dt="2024-12-17T12:57:40.371" v="0" actId="478"/>
          <ac:picMkLst>
            <pc:docMk/>
            <pc:sldMk cId="3817742937" sldId="270"/>
            <ac:picMk id="3" creationId="{4351F155-0865-C741-BC44-90F6C22C8C8D}"/>
          </ac:picMkLst>
        </pc:picChg>
        <pc:picChg chg="add del">
          <ac:chgData name="David Butler" userId="1d4169bac4fa5473" providerId="LiveId" clId="{BA33CE28-962A-4E1B-9893-71CD6DB729E9}" dt="2024-12-17T12:57:56.524" v="9" actId="22"/>
          <ac:picMkLst>
            <pc:docMk/>
            <pc:sldMk cId="3817742937" sldId="270"/>
            <ac:picMk id="4" creationId="{9BF747C2-C2E3-0EF8-C2CF-B94B5EE1D460}"/>
          </ac:picMkLst>
        </pc:picChg>
        <pc:picChg chg="add">
          <ac:chgData name="David Butler" userId="1d4169bac4fa5473" providerId="LiveId" clId="{BA33CE28-962A-4E1B-9893-71CD6DB729E9}" dt="2024-12-17T12:58:20.083" v="10" actId="22"/>
          <ac:picMkLst>
            <pc:docMk/>
            <pc:sldMk cId="3817742937" sldId="270"/>
            <ac:picMk id="6" creationId="{870684EC-5483-B84C-9CD7-D9F7DC3E49F8}"/>
          </ac:picMkLst>
        </pc:picChg>
      </pc:sldChg>
      <pc:sldChg chg="addSp mod">
        <pc:chgData name="David Butler" userId="1d4169bac4fa5473" providerId="LiveId" clId="{BA33CE28-962A-4E1B-9893-71CD6DB729E9}" dt="2024-12-17T12:58:37.996" v="11" actId="22"/>
        <pc:sldMkLst>
          <pc:docMk/>
          <pc:sldMk cId="3834599144" sldId="283"/>
        </pc:sldMkLst>
        <pc:picChg chg="add">
          <ac:chgData name="David Butler" userId="1d4169bac4fa5473" providerId="LiveId" clId="{BA33CE28-962A-4E1B-9893-71CD6DB729E9}" dt="2024-12-17T12:58:37.996" v="11" actId="22"/>
          <ac:picMkLst>
            <pc:docMk/>
            <pc:sldMk cId="3834599144" sldId="283"/>
            <ac:picMk id="3" creationId="{CBB06D3E-0C7D-3E8E-8C60-C1926B5D60AD}"/>
          </ac:picMkLst>
        </pc:picChg>
      </pc:sldChg>
      <pc:sldChg chg="addSp mod">
        <pc:chgData name="David Butler" userId="1d4169bac4fa5473" providerId="LiveId" clId="{BA33CE28-962A-4E1B-9893-71CD6DB729E9}" dt="2024-12-17T12:58:58.274" v="13" actId="22"/>
        <pc:sldMkLst>
          <pc:docMk/>
          <pc:sldMk cId="1867236666" sldId="286"/>
        </pc:sldMkLst>
        <pc:picChg chg="add">
          <ac:chgData name="David Butler" userId="1d4169bac4fa5473" providerId="LiveId" clId="{BA33CE28-962A-4E1B-9893-71CD6DB729E9}" dt="2024-12-17T12:58:58.274" v="13" actId="22"/>
          <ac:picMkLst>
            <pc:docMk/>
            <pc:sldMk cId="1867236666" sldId="286"/>
            <ac:picMk id="3" creationId="{C6157330-9CDC-81E0-69AA-C53C8D6DC052}"/>
          </ac:picMkLst>
        </pc:picChg>
      </pc:sldChg>
      <pc:sldChg chg="add">
        <pc:chgData name="David Butler" userId="1d4169bac4fa5473" providerId="LiveId" clId="{BA33CE28-962A-4E1B-9893-71CD6DB729E9}" dt="2024-12-17T12:58:40.672" v="12" actId="2890"/>
        <pc:sldMkLst>
          <pc:docMk/>
          <pc:sldMk cId="1386734685" sldId="287"/>
        </pc:sldMkLst>
      </pc:sldChg>
      <pc:sldChg chg="del">
        <pc:chgData name="David Butler" userId="1d4169bac4fa5473" providerId="LiveId" clId="{BA33CE28-962A-4E1B-9893-71CD6DB729E9}" dt="2024-12-17T12:57:51.656" v="6" actId="47"/>
        <pc:sldMkLst>
          <pc:docMk/>
          <pc:sldMk cId="4128959895" sldId="288"/>
        </pc:sldMkLst>
      </pc:sldChg>
      <pc:sldChg chg="del">
        <pc:chgData name="David Butler" userId="1d4169bac4fa5473" providerId="LiveId" clId="{BA33CE28-962A-4E1B-9893-71CD6DB729E9}" dt="2024-12-17T12:57:49.926" v="4" actId="47"/>
        <pc:sldMkLst>
          <pc:docMk/>
          <pc:sldMk cId="2989391236" sldId="289"/>
        </pc:sldMkLst>
      </pc:sldChg>
      <pc:sldChg chg="del">
        <pc:chgData name="David Butler" userId="1d4169bac4fa5473" providerId="LiveId" clId="{BA33CE28-962A-4E1B-9893-71CD6DB729E9}" dt="2024-12-17T12:57:50.450" v="5" actId="47"/>
        <pc:sldMkLst>
          <pc:docMk/>
          <pc:sldMk cId="891011434" sldId="290"/>
        </pc:sldMkLst>
      </pc:sldChg>
      <pc:sldChg chg="del">
        <pc:chgData name="David Butler" userId="1d4169bac4fa5473" providerId="LiveId" clId="{BA33CE28-962A-4E1B-9893-71CD6DB729E9}" dt="2024-12-17T12:57:48.533" v="3" actId="47"/>
        <pc:sldMkLst>
          <pc:docMk/>
          <pc:sldMk cId="3460248932" sldId="291"/>
        </pc:sldMkLst>
      </pc:sldChg>
      <pc:sldChg chg="del">
        <pc:chgData name="David Butler" userId="1d4169bac4fa5473" providerId="LiveId" clId="{BA33CE28-962A-4E1B-9893-71CD6DB729E9}" dt="2024-12-17T12:57:47.764" v="2" actId="47"/>
        <pc:sldMkLst>
          <pc:docMk/>
          <pc:sldMk cId="4255232488" sldId="292"/>
        </pc:sldMkLst>
      </pc:sldChg>
      <pc:sldChg chg="del">
        <pc:chgData name="David Butler" userId="1d4169bac4fa5473" providerId="LiveId" clId="{BA33CE28-962A-4E1B-9893-71CD6DB729E9}" dt="2024-12-17T12:57:46.496" v="1" actId="47"/>
        <pc:sldMkLst>
          <pc:docMk/>
          <pc:sldMk cId="1141519748" sldId="293"/>
        </pc:sldMkLst>
      </pc:sldChg>
      <pc:sldChg chg="del">
        <pc:chgData name="David Butler" userId="1d4169bac4fa5473" providerId="LiveId" clId="{BA33CE28-962A-4E1B-9893-71CD6DB729E9}" dt="2024-12-17T12:57:51.966" v="7" actId="47"/>
        <pc:sldMkLst>
          <pc:docMk/>
          <pc:sldMk cId="778489150" sldId="29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14B56B8-DCBC-FB9A-762C-56145DCDAF61}"/>
              </a:ext>
            </a:extLst>
          </p:cNvPr>
          <p:cNvGrpSpPr/>
          <p:nvPr/>
        </p:nvGrpSpPr>
        <p:grpSpPr>
          <a:xfrm>
            <a:off x="271431" y="1876413"/>
            <a:ext cx="8601138" cy="3105173"/>
            <a:chOff x="271431" y="1876413"/>
            <a:chExt cx="8601138" cy="310517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2C5CF88-B47E-60D4-8512-D75D8ACA2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1431" y="1876413"/>
              <a:ext cx="8601138" cy="3105173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FDF3EA2-357E-D1D2-B996-5E62E4DACF7E}"/>
                </a:ext>
              </a:extLst>
            </p:cNvPr>
            <p:cNvSpPr/>
            <p:nvPr/>
          </p:nvSpPr>
          <p:spPr>
            <a:xfrm>
              <a:off x="395536" y="3717032"/>
              <a:ext cx="1512168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79E3FD-AB31-C3B3-93A2-E323AFB81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02180"/>
            <a:ext cx="8178799" cy="24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2A303-EC8E-1F40-0FC9-4608118C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A745D9-2F48-BD81-C3EC-FDD7CC181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84918"/>
            <a:ext cx="8178799" cy="128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3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DDD339-D5C0-258B-61E1-2949D2B54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6C391D-9F00-D8F3-0575-0805226A2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26144"/>
            <a:ext cx="8178799" cy="300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34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5EC4C2-F5C8-A3A7-A92A-603AA69DA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08720"/>
            <a:ext cx="884058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0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BCB3C-E654-3A3F-F1A7-6E9658D84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425A63-F693-8C09-A002-47B6440C96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48" b="1"/>
          <a:stretch/>
        </p:blipFill>
        <p:spPr>
          <a:xfrm>
            <a:off x="371444" y="2708920"/>
            <a:ext cx="8401111" cy="146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1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BF2B5F-AE43-2879-9E6E-B45B31FBC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77727F-6B4F-DD6E-39E8-1A1FBF89C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7" y="933432"/>
            <a:ext cx="9029766" cy="499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3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CC81A-D6EF-E537-5A47-C2358B3D4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BC2CD8-1EDC-DE01-6FDC-D51FEFFEE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56" y="1881176"/>
            <a:ext cx="8582088" cy="309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81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11046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17</cp:revision>
  <dcterms:created xsi:type="dcterms:W3CDTF">2023-07-12T07:05:28Z</dcterms:created>
  <dcterms:modified xsi:type="dcterms:W3CDTF">2024-12-17T17:17:25Z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