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8" r:id="rId4"/>
    <p:sldId id="264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5242F6-F350-4170-AB7F-3C74A65D5B80}" v="24" dt="2024-12-05T11:21:5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6" autoAdjust="0"/>
    <p:restoredTop sz="94660"/>
  </p:normalViewPr>
  <p:slideViewPr>
    <p:cSldViewPr snapToGrid="0">
      <p:cViewPr varScale="1">
        <p:scale>
          <a:sx n="59" d="100"/>
          <a:sy n="59" d="100"/>
        </p:scale>
        <p:origin x="9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215242F6-F350-4170-AB7F-3C74A65D5B80}"/>
    <pc:docChg chg="undo custSel addSld delSld modSld sldOrd">
      <pc:chgData name="David Butler" userId="5e725e48-0273-4087-b2eb-09e2acbbccf3" providerId="ADAL" clId="{215242F6-F350-4170-AB7F-3C74A65D5B80}" dt="2024-12-05T11:26:43.444" v="287" actId="47"/>
      <pc:docMkLst>
        <pc:docMk/>
      </pc:docMkLst>
      <pc:sldChg chg="del">
        <pc:chgData name="David Butler" userId="5e725e48-0273-4087-b2eb-09e2acbbccf3" providerId="ADAL" clId="{215242F6-F350-4170-AB7F-3C74A65D5B80}" dt="2024-12-05T09:05:24.866" v="5" actId="47"/>
        <pc:sldMkLst>
          <pc:docMk/>
          <pc:sldMk cId="638744872" sldId="257"/>
        </pc:sldMkLst>
      </pc:sldChg>
      <pc:sldChg chg="addSp delSp modSp mod">
        <pc:chgData name="David Butler" userId="5e725e48-0273-4087-b2eb-09e2acbbccf3" providerId="ADAL" clId="{215242F6-F350-4170-AB7F-3C74A65D5B80}" dt="2024-12-05T11:25:24.360" v="241" actId="1076"/>
        <pc:sldMkLst>
          <pc:docMk/>
          <pc:sldMk cId="4069141336" sldId="258"/>
        </pc:sldMkLst>
        <pc:picChg chg="del">
          <ac:chgData name="David Butler" userId="5e725e48-0273-4087-b2eb-09e2acbbccf3" providerId="ADAL" clId="{215242F6-F350-4170-AB7F-3C74A65D5B80}" dt="2024-12-05T09:06:59.208" v="34" actId="478"/>
          <ac:picMkLst>
            <pc:docMk/>
            <pc:sldMk cId="4069141336" sldId="258"/>
            <ac:picMk id="3" creationId="{3F5445FE-890F-B2A0-931F-CD59C7A9C734}"/>
          </ac:picMkLst>
        </pc:picChg>
        <pc:picChg chg="mod modCrop">
          <ac:chgData name="David Butler" userId="5e725e48-0273-4087-b2eb-09e2acbbccf3" providerId="ADAL" clId="{215242F6-F350-4170-AB7F-3C74A65D5B80}" dt="2024-12-05T11:25:18.270" v="236" actId="1076"/>
          <ac:picMkLst>
            <pc:docMk/>
            <pc:sldMk cId="4069141336" sldId="258"/>
            <ac:picMk id="5" creationId="{98EFFF97-FA9D-CFC1-6B95-788A387AF341}"/>
          </ac:picMkLst>
        </pc:picChg>
        <pc:picChg chg="add mod modCrop">
          <ac:chgData name="David Butler" userId="5e725e48-0273-4087-b2eb-09e2acbbccf3" providerId="ADAL" clId="{215242F6-F350-4170-AB7F-3C74A65D5B80}" dt="2024-12-05T11:25:20.336" v="238" actId="1076"/>
          <ac:picMkLst>
            <pc:docMk/>
            <pc:sldMk cId="4069141336" sldId="258"/>
            <ac:picMk id="6" creationId="{8DB376F4-21AB-3EDF-FA87-90426AF3093C}"/>
          </ac:picMkLst>
        </pc:picChg>
        <pc:picChg chg="add del">
          <ac:chgData name="David Butler" userId="5e725e48-0273-4087-b2eb-09e2acbbccf3" providerId="ADAL" clId="{215242F6-F350-4170-AB7F-3C74A65D5B80}" dt="2024-12-05T09:07:42.200" v="55" actId="478"/>
          <ac:picMkLst>
            <pc:docMk/>
            <pc:sldMk cId="4069141336" sldId="258"/>
            <ac:picMk id="7" creationId="{521DDC2F-B470-E1FC-18FD-23D4E1B1B89A}"/>
          </ac:picMkLst>
        </pc:picChg>
        <pc:picChg chg="add del mod modCrop">
          <ac:chgData name="David Butler" userId="5e725e48-0273-4087-b2eb-09e2acbbccf3" providerId="ADAL" clId="{215242F6-F350-4170-AB7F-3C74A65D5B80}" dt="2024-12-05T11:25:15.944" v="234" actId="1076"/>
          <ac:picMkLst>
            <pc:docMk/>
            <pc:sldMk cId="4069141336" sldId="258"/>
            <ac:picMk id="8" creationId="{8E7EB90E-1937-98AF-71B5-F2BBC50E4734}"/>
          </ac:picMkLst>
        </pc:picChg>
        <pc:picChg chg="add del mod modCrop">
          <ac:chgData name="David Butler" userId="5e725e48-0273-4087-b2eb-09e2acbbccf3" providerId="ADAL" clId="{215242F6-F350-4170-AB7F-3C74A65D5B80}" dt="2024-12-05T11:25:14.710" v="233" actId="478"/>
          <ac:picMkLst>
            <pc:docMk/>
            <pc:sldMk cId="4069141336" sldId="258"/>
            <ac:picMk id="9" creationId="{3FE6473D-D290-DF42-3C7B-02940358F8C5}"/>
          </ac:picMkLst>
        </pc:picChg>
        <pc:picChg chg="add del mod">
          <ac:chgData name="David Butler" userId="5e725e48-0273-4087-b2eb-09e2acbbccf3" providerId="ADAL" clId="{215242F6-F350-4170-AB7F-3C74A65D5B80}" dt="2024-12-05T09:07:41.192" v="54" actId="478"/>
          <ac:picMkLst>
            <pc:docMk/>
            <pc:sldMk cId="4069141336" sldId="258"/>
            <ac:picMk id="10" creationId="{A19E171E-5AB3-EB3A-99E2-B33F3B925C15}"/>
          </ac:picMkLst>
        </pc:picChg>
        <pc:picChg chg="add del mod">
          <ac:chgData name="David Butler" userId="5e725e48-0273-4087-b2eb-09e2acbbccf3" providerId="ADAL" clId="{215242F6-F350-4170-AB7F-3C74A65D5B80}" dt="2024-12-05T09:07:40.121" v="52" actId="478"/>
          <ac:picMkLst>
            <pc:docMk/>
            <pc:sldMk cId="4069141336" sldId="258"/>
            <ac:picMk id="11" creationId="{8CC273E8-1EA6-630B-B1FF-A4E4A0618234}"/>
          </ac:picMkLst>
        </pc:picChg>
        <pc:picChg chg="add mod modCrop">
          <ac:chgData name="David Butler" userId="5e725e48-0273-4087-b2eb-09e2acbbccf3" providerId="ADAL" clId="{215242F6-F350-4170-AB7F-3C74A65D5B80}" dt="2024-12-05T11:25:23.217" v="240" actId="1076"/>
          <ac:picMkLst>
            <pc:docMk/>
            <pc:sldMk cId="4069141336" sldId="258"/>
            <ac:picMk id="12" creationId="{3F264043-5C8B-4183-84AF-118381636FFB}"/>
          </ac:picMkLst>
        </pc:picChg>
        <pc:picChg chg="add mod modCrop">
          <ac:chgData name="David Butler" userId="5e725e48-0273-4087-b2eb-09e2acbbccf3" providerId="ADAL" clId="{215242F6-F350-4170-AB7F-3C74A65D5B80}" dt="2024-12-05T11:24:21.552" v="217" actId="1076"/>
          <ac:picMkLst>
            <pc:docMk/>
            <pc:sldMk cId="4069141336" sldId="258"/>
            <ac:picMk id="13" creationId="{4576FA94-506D-4269-0106-4C475FD98D47}"/>
          </ac:picMkLst>
        </pc:picChg>
        <pc:picChg chg="add mod modCrop">
          <ac:chgData name="David Butler" userId="5e725e48-0273-4087-b2eb-09e2acbbccf3" providerId="ADAL" clId="{215242F6-F350-4170-AB7F-3C74A65D5B80}" dt="2024-12-05T09:11:47.592" v="120" actId="1076"/>
          <ac:picMkLst>
            <pc:docMk/>
            <pc:sldMk cId="4069141336" sldId="258"/>
            <ac:picMk id="14" creationId="{AFEB7158-85A1-FC7F-7282-6611B4E690CF}"/>
          </ac:picMkLst>
        </pc:picChg>
        <pc:picChg chg="add mod modCrop">
          <ac:chgData name="David Butler" userId="5e725e48-0273-4087-b2eb-09e2acbbccf3" providerId="ADAL" clId="{215242F6-F350-4170-AB7F-3C74A65D5B80}" dt="2024-12-05T09:11:53.865" v="123" actId="14100"/>
          <ac:picMkLst>
            <pc:docMk/>
            <pc:sldMk cId="4069141336" sldId="258"/>
            <ac:picMk id="15" creationId="{4861FFEF-FFDE-E427-61A1-B56155471C23}"/>
          </ac:picMkLst>
        </pc:picChg>
        <pc:picChg chg="add del mod">
          <ac:chgData name="David Butler" userId="5e725e48-0273-4087-b2eb-09e2acbbccf3" providerId="ADAL" clId="{215242F6-F350-4170-AB7F-3C74A65D5B80}" dt="2024-12-05T09:09:09.023" v="77" actId="478"/>
          <ac:picMkLst>
            <pc:docMk/>
            <pc:sldMk cId="4069141336" sldId="258"/>
            <ac:picMk id="16" creationId="{3395D330-8581-947A-1922-E85D8002136A}"/>
          </ac:picMkLst>
        </pc:picChg>
        <pc:picChg chg="add del mod modCrop">
          <ac:chgData name="David Butler" userId="5e725e48-0273-4087-b2eb-09e2acbbccf3" providerId="ADAL" clId="{215242F6-F350-4170-AB7F-3C74A65D5B80}" dt="2024-12-05T11:25:09.040" v="232" actId="478"/>
          <ac:picMkLst>
            <pc:docMk/>
            <pc:sldMk cId="4069141336" sldId="258"/>
            <ac:picMk id="17" creationId="{1741F0A5-9D83-E4F3-4290-4BDFE5C46B4B}"/>
          </ac:picMkLst>
        </pc:picChg>
        <pc:picChg chg="add mod">
          <ac:chgData name="David Butler" userId="5e725e48-0273-4087-b2eb-09e2acbbccf3" providerId="ADAL" clId="{215242F6-F350-4170-AB7F-3C74A65D5B80}" dt="2024-12-05T11:25:17.104" v="235" actId="1076"/>
          <ac:picMkLst>
            <pc:docMk/>
            <pc:sldMk cId="4069141336" sldId="258"/>
            <ac:picMk id="19" creationId="{D1E6903A-2E19-52A3-6434-3C6C626251D9}"/>
          </ac:picMkLst>
        </pc:picChg>
        <pc:picChg chg="add del">
          <ac:chgData name="David Butler" userId="5e725e48-0273-4087-b2eb-09e2acbbccf3" providerId="ADAL" clId="{215242F6-F350-4170-AB7F-3C74A65D5B80}" dt="2024-12-05T09:10:59.495" v="102" actId="478"/>
          <ac:picMkLst>
            <pc:docMk/>
            <pc:sldMk cId="4069141336" sldId="258"/>
            <ac:picMk id="21" creationId="{6415F585-19FC-2B13-E4F4-565115F51EFF}"/>
          </ac:picMkLst>
        </pc:picChg>
        <pc:picChg chg="add mod">
          <ac:chgData name="David Butler" userId="5e725e48-0273-4087-b2eb-09e2acbbccf3" providerId="ADAL" clId="{215242F6-F350-4170-AB7F-3C74A65D5B80}" dt="2024-12-05T11:25:19.169" v="237" actId="1076"/>
          <ac:picMkLst>
            <pc:docMk/>
            <pc:sldMk cId="4069141336" sldId="258"/>
            <ac:picMk id="23" creationId="{C508D115-C375-0B9B-1EA9-13AAF76D1495}"/>
          </ac:picMkLst>
        </pc:picChg>
        <pc:picChg chg="add mod">
          <ac:chgData name="David Butler" userId="5e725e48-0273-4087-b2eb-09e2acbbccf3" providerId="ADAL" clId="{215242F6-F350-4170-AB7F-3C74A65D5B80}" dt="2024-12-05T11:25:24.360" v="241" actId="1076"/>
          <ac:picMkLst>
            <pc:docMk/>
            <pc:sldMk cId="4069141336" sldId="258"/>
            <ac:picMk id="25" creationId="{9D663F63-6A95-5EE6-1FA8-68FEEF8D56D1}"/>
          </ac:picMkLst>
        </pc:picChg>
        <pc:picChg chg="add mod">
          <ac:chgData name="David Butler" userId="5e725e48-0273-4087-b2eb-09e2acbbccf3" providerId="ADAL" clId="{215242F6-F350-4170-AB7F-3C74A65D5B80}" dt="2024-12-05T11:25:22.112" v="239" actId="1076"/>
          <ac:picMkLst>
            <pc:docMk/>
            <pc:sldMk cId="4069141336" sldId="258"/>
            <ac:picMk id="27" creationId="{33840D6E-F1AE-AA75-9FEB-8EA3429CB417}"/>
          </ac:picMkLst>
        </pc:picChg>
        <pc:inkChg chg="del">
          <ac:chgData name="David Butler" userId="5e725e48-0273-4087-b2eb-09e2acbbccf3" providerId="ADAL" clId="{215242F6-F350-4170-AB7F-3C74A65D5B80}" dt="2024-12-05T09:05:50.450" v="12" actId="478"/>
          <ac:inkMkLst>
            <pc:docMk/>
            <pc:sldMk cId="4069141336" sldId="258"/>
            <ac:inkMk id="2" creationId="{CF0A7F07-22B8-E966-BDEC-14F47B232995}"/>
          </ac:inkMkLst>
        </pc:inkChg>
        <pc:inkChg chg="del">
          <ac:chgData name="David Butler" userId="5e725e48-0273-4087-b2eb-09e2acbbccf3" providerId="ADAL" clId="{215242F6-F350-4170-AB7F-3C74A65D5B80}" dt="2024-12-05T09:05:40.788" v="9" actId="478"/>
          <ac:inkMkLst>
            <pc:docMk/>
            <pc:sldMk cId="4069141336" sldId="258"/>
            <ac:inkMk id="4" creationId="{8F19952F-ED4B-09B5-7FF9-73A156EC1506}"/>
          </ac:inkMkLst>
        </pc:inkChg>
      </pc:sldChg>
      <pc:sldChg chg="del">
        <pc:chgData name="David Butler" userId="5e725e48-0273-4087-b2eb-09e2acbbccf3" providerId="ADAL" clId="{215242F6-F350-4170-AB7F-3C74A65D5B80}" dt="2024-12-05T09:09:37.849" v="85" actId="47"/>
        <pc:sldMkLst>
          <pc:docMk/>
          <pc:sldMk cId="3509693336" sldId="259"/>
        </pc:sldMkLst>
      </pc:sldChg>
      <pc:sldChg chg="delSp modSp add mod ord">
        <pc:chgData name="David Butler" userId="5e725e48-0273-4087-b2eb-09e2acbbccf3" providerId="ADAL" clId="{215242F6-F350-4170-AB7F-3C74A65D5B80}" dt="2024-12-05T11:25:00.700" v="231"/>
        <pc:sldMkLst>
          <pc:docMk/>
          <pc:sldMk cId="3634949148" sldId="259"/>
        </pc:sldMkLst>
        <pc:picChg chg="mod">
          <ac:chgData name="David Butler" userId="5e725e48-0273-4087-b2eb-09e2acbbccf3" providerId="ADAL" clId="{215242F6-F350-4170-AB7F-3C74A65D5B80}" dt="2024-12-05T11:24:29.871" v="222" actId="1076"/>
          <ac:picMkLst>
            <pc:docMk/>
            <pc:sldMk cId="3634949148" sldId="259"/>
            <ac:picMk id="5" creationId="{01F375F2-F256-BB67-3230-939849B8D6A7}"/>
          </ac:picMkLst>
        </pc:picChg>
        <pc:picChg chg="mod">
          <ac:chgData name="David Butler" userId="5e725e48-0273-4087-b2eb-09e2acbbccf3" providerId="ADAL" clId="{215242F6-F350-4170-AB7F-3C74A65D5B80}" dt="2024-12-05T11:24:32.313" v="223" actId="1076"/>
          <ac:picMkLst>
            <pc:docMk/>
            <pc:sldMk cId="3634949148" sldId="259"/>
            <ac:picMk id="9" creationId="{996AF280-C4C3-3B87-8031-0D6530616F50}"/>
          </ac:picMkLst>
        </pc:picChg>
        <pc:picChg chg="del">
          <ac:chgData name="David Butler" userId="5e725e48-0273-4087-b2eb-09e2acbbccf3" providerId="ADAL" clId="{215242F6-F350-4170-AB7F-3C74A65D5B80}" dt="2024-12-05T11:23:16.610" v="184" actId="478"/>
          <ac:picMkLst>
            <pc:docMk/>
            <pc:sldMk cId="3634949148" sldId="259"/>
            <ac:picMk id="14" creationId="{89628D38-6395-21A3-541C-C394BD8EEAB8}"/>
          </ac:picMkLst>
        </pc:picChg>
        <pc:picChg chg="del">
          <ac:chgData name="David Butler" userId="5e725e48-0273-4087-b2eb-09e2acbbccf3" providerId="ADAL" clId="{215242F6-F350-4170-AB7F-3C74A65D5B80}" dt="2024-12-05T11:23:18.341" v="185" actId="478"/>
          <ac:picMkLst>
            <pc:docMk/>
            <pc:sldMk cId="3634949148" sldId="259"/>
            <ac:picMk id="15" creationId="{3E740296-A15D-B6FE-1541-BAAA4F85D335}"/>
          </ac:picMkLst>
        </pc:picChg>
        <pc:picChg chg="mod">
          <ac:chgData name="David Butler" userId="5e725e48-0273-4087-b2eb-09e2acbbccf3" providerId="ADAL" clId="{215242F6-F350-4170-AB7F-3C74A65D5B80}" dt="2024-12-05T11:23:24.255" v="191" actId="1076"/>
          <ac:picMkLst>
            <pc:docMk/>
            <pc:sldMk cId="3634949148" sldId="259"/>
            <ac:picMk id="17" creationId="{8C6A8AAF-7ED1-4DEF-EFF1-D2496C4958C9}"/>
          </ac:picMkLst>
        </pc:picChg>
        <pc:picChg chg="mod">
          <ac:chgData name="David Butler" userId="5e725e48-0273-4087-b2eb-09e2acbbccf3" providerId="ADAL" clId="{215242F6-F350-4170-AB7F-3C74A65D5B80}" dt="2024-12-05T11:23:22.340" v="189" actId="1076"/>
          <ac:picMkLst>
            <pc:docMk/>
            <pc:sldMk cId="3634949148" sldId="259"/>
            <ac:picMk id="19" creationId="{08FBD2ED-BF17-851A-2961-CAA208E61165}"/>
          </ac:picMkLst>
        </pc:picChg>
        <pc:picChg chg="mod">
          <ac:chgData name="David Butler" userId="5e725e48-0273-4087-b2eb-09e2acbbccf3" providerId="ADAL" clId="{215242F6-F350-4170-AB7F-3C74A65D5B80}" dt="2024-12-05T11:23:23.052" v="190" actId="1076"/>
          <ac:picMkLst>
            <pc:docMk/>
            <pc:sldMk cId="3634949148" sldId="259"/>
            <ac:picMk id="23" creationId="{CC20FBC5-BFFD-24E2-3B0E-BA1214C09651}"/>
          </ac:picMkLst>
        </pc:picChg>
        <pc:picChg chg="mod">
          <ac:chgData name="David Butler" userId="5e725e48-0273-4087-b2eb-09e2acbbccf3" providerId="ADAL" clId="{215242F6-F350-4170-AB7F-3C74A65D5B80}" dt="2024-12-05T11:23:19.350" v="186" actId="1076"/>
          <ac:picMkLst>
            <pc:docMk/>
            <pc:sldMk cId="3634949148" sldId="259"/>
            <ac:picMk id="25" creationId="{0B868DD0-D352-75EB-07A3-95007155EC1D}"/>
          </ac:picMkLst>
        </pc:picChg>
        <pc:picChg chg="mod">
          <ac:chgData name="David Butler" userId="5e725e48-0273-4087-b2eb-09e2acbbccf3" providerId="ADAL" clId="{215242F6-F350-4170-AB7F-3C74A65D5B80}" dt="2024-12-05T11:24:33.809" v="224" actId="1076"/>
          <ac:picMkLst>
            <pc:docMk/>
            <pc:sldMk cId="3634949148" sldId="259"/>
            <ac:picMk id="27" creationId="{593DD624-80BE-43AD-BD8C-276557E5C6FC}"/>
          </ac:picMkLst>
        </pc:picChg>
      </pc:sldChg>
      <pc:sldChg chg="addSp modSp add mod ord">
        <pc:chgData name="David Butler" userId="5e725e48-0273-4087-b2eb-09e2acbbccf3" providerId="ADAL" clId="{215242F6-F350-4170-AB7F-3C74A65D5B80}" dt="2024-12-05T11:23:32.277" v="196"/>
        <pc:sldMkLst>
          <pc:docMk/>
          <pc:sldMk cId="588576638" sldId="260"/>
        </pc:sldMkLst>
        <pc:spChg chg="add mod">
          <ac:chgData name="David Butler" userId="5e725e48-0273-4087-b2eb-09e2acbbccf3" providerId="ADAL" clId="{215242F6-F350-4170-AB7F-3C74A65D5B80}" dt="2024-12-05T11:21:03.106" v="136" actId="403"/>
          <ac:spMkLst>
            <pc:docMk/>
            <pc:sldMk cId="588576638" sldId="260"/>
            <ac:spMk id="2" creationId="{352C0400-AD1F-7067-58A1-9E63CD8D6989}"/>
          </ac:spMkLst>
        </pc:spChg>
        <pc:spChg chg="add mod">
          <ac:chgData name="David Butler" userId="5e725e48-0273-4087-b2eb-09e2acbbccf3" providerId="ADAL" clId="{215242F6-F350-4170-AB7F-3C74A65D5B80}" dt="2024-12-05T11:22:05.780" v="161" actId="20577"/>
          <ac:spMkLst>
            <pc:docMk/>
            <pc:sldMk cId="588576638" sldId="260"/>
            <ac:spMk id="3" creationId="{0776D789-4E6E-7302-3205-C82953FAB489}"/>
          </ac:spMkLst>
        </pc:spChg>
        <pc:spChg chg="add mod">
          <ac:chgData name="David Butler" userId="5e725e48-0273-4087-b2eb-09e2acbbccf3" providerId="ADAL" clId="{215242F6-F350-4170-AB7F-3C74A65D5B80}" dt="2024-12-05T11:22:19.151" v="166" actId="20577"/>
          <ac:spMkLst>
            <pc:docMk/>
            <pc:sldMk cId="588576638" sldId="260"/>
            <ac:spMk id="4" creationId="{FD1F6D24-020E-AA63-BDCE-A7A42F86AD79}"/>
          </ac:spMkLst>
        </pc:spChg>
        <pc:spChg chg="add mod">
          <ac:chgData name="David Butler" userId="5e725e48-0273-4087-b2eb-09e2acbbccf3" providerId="ADAL" clId="{215242F6-F350-4170-AB7F-3C74A65D5B80}" dt="2024-12-05T11:22:15.998" v="165" actId="20577"/>
          <ac:spMkLst>
            <pc:docMk/>
            <pc:sldMk cId="588576638" sldId="260"/>
            <ac:spMk id="7" creationId="{77DB8D29-C4CD-4714-8B8C-168E239A383F}"/>
          </ac:spMkLst>
        </pc:spChg>
        <pc:spChg chg="add mod">
          <ac:chgData name="David Butler" userId="5e725e48-0273-4087-b2eb-09e2acbbccf3" providerId="ADAL" clId="{215242F6-F350-4170-AB7F-3C74A65D5B80}" dt="2024-12-05T11:22:51.064" v="176" actId="20577"/>
          <ac:spMkLst>
            <pc:docMk/>
            <pc:sldMk cId="588576638" sldId="260"/>
            <ac:spMk id="10" creationId="{5F245764-228A-8E21-52CD-714295E52351}"/>
          </ac:spMkLst>
        </pc:spChg>
        <pc:spChg chg="add mod">
          <ac:chgData name="David Butler" userId="5e725e48-0273-4087-b2eb-09e2acbbccf3" providerId="ADAL" clId="{215242F6-F350-4170-AB7F-3C74A65D5B80}" dt="2024-12-05T11:22:21.674" v="167" actId="20577"/>
          <ac:spMkLst>
            <pc:docMk/>
            <pc:sldMk cId="588576638" sldId="260"/>
            <ac:spMk id="11" creationId="{9B1DC4A4-C367-DCA0-E10A-72888F3D711D}"/>
          </ac:spMkLst>
        </pc:spChg>
        <pc:spChg chg="add mod">
          <ac:chgData name="David Butler" userId="5e725e48-0273-4087-b2eb-09e2acbbccf3" providerId="ADAL" clId="{215242F6-F350-4170-AB7F-3C74A65D5B80}" dt="2024-12-05T11:22:45.090" v="172" actId="1076"/>
          <ac:spMkLst>
            <pc:docMk/>
            <pc:sldMk cId="588576638" sldId="260"/>
            <ac:spMk id="16" creationId="{285AE706-D5F3-DD93-F924-849B6A4AD62D}"/>
          </ac:spMkLst>
        </pc:spChg>
        <pc:spChg chg="add mod">
          <ac:chgData name="David Butler" userId="5e725e48-0273-4087-b2eb-09e2acbbccf3" providerId="ADAL" clId="{215242F6-F350-4170-AB7F-3C74A65D5B80}" dt="2024-12-05T11:22:37.459" v="169" actId="20577"/>
          <ac:spMkLst>
            <pc:docMk/>
            <pc:sldMk cId="588576638" sldId="260"/>
            <ac:spMk id="18" creationId="{57079D9E-2845-AF59-19F1-F8E008828EF0}"/>
          </ac:spMkLst>
        </pc:spChg>
        <pc:spChg chg="add mod">
          <ac:chgData name="David Butler" userId="5e725e48-0273-4087-b2eb-09e2acbbccf3" providerId="ADAL" clId="{215242F6-F350-4170-AB7F-3C74A65D5B80}" dt="2024-12-05T11:22:32.885" v="168" actId="20577"/>
          <ac:spMkLst>
            <pc:docMk/>
            <pc:sldMk cId="588576638" sldId="260"/>
            <ac:spMk id="20" creationId="{F5158FAC-9EE5-B684-6377-06C45F48DC6C}"/>
          </ac:spMkLst>
        </pc:spChg>
        <pc:spChg chg="add mod">
          <ac:chgData name="David Butler" userId="5e725e48-0273-4087-b2eb-09e2acbbccf3" providerId="ADAL" clId="{215242F6-F350-4170-AB7F-3C74A65D5B80}" dt="2024-12-05T11:22:09.955" v="163" actId="20577"/>
          <ac:spMkLst>
            <pc:docMk/>
            <pc:sldMk cId="588576638" sldId="260"/>
            <ac:spMk id="21" creationId="{AABAE84F-693F-C4F0-8FE9-CBB99DF481D3}"/>
          </ac:spMkLst>
        </pc:spChg>
        <pc:spChg chg="add mod">
          <ac:chgData name="David Butler" userId="5e725e48-0273-4087-b2eb-09e2acbbccf3" providerId="ADAL" clId="{215242F6-F350-4170-AB7F-3C74A65D5B80}" dt="2024-12-05T11:22:07.964" v="162" actId="20577"/>
          <ac:spMkLst>
            <pc:docMk/>
            <pc:sldMk cId="588576638" sldId="260"/>
            <ac:spMk id="22" creationId="{8FD8721D-0363-9698-0198-146CD1AB0224}"/>
          </ac:spMkLst>
        </pc:spChg>
        <pc:spChg chg="add mod">
          <ac:chgData name="David Butler" userId="5e725e48-0273-4087-b2eb-09e2acbbccf3" providerId="ADAL" clId="{215242F6-F350-4170-AB7F-3C74A65D5B80}" dt="2024-12-05T11:23:06.657" v="183" actId="20577"/>
          <ac:spMkLst>
            <pc:docMk/>
            <pc:sldMk cId="588576638" sldId="260"/>
            <ac:spMk id="24" creationId="{2E97B0B5-93CA-2A01-F436-9CB2157B0B81}"/>
          </ac:spMkLst>
        </pc:spChg>
        <pc:spChg chg="add mod">
          <ac:chgData name="David Butler" userId="5e725e48-0273-4087-b2eb-09e2acbbccf3" providerId="ADAL" clId="{215242F6-F350-4170-AB7F-3C74A65D5B80}" dt="2024-12-05T11:23:01.339" v="181" actId="14100"/>
          <ac:spMkLst>
            <pc:docMk/>
            <pc:sldMk cId="588576638" sldId="260"/>
            <ac:spMk id="26" creationId="{0B805F9D-DA88-2798-76D8-6BD303A74689}"/>
          </ac:spMkLst>
        </pc:spChg>
        <pc:picChg chg="mod">
          <ac:chgData name="David Butler" userId="5e725e48-0273-4087-b2eb-09e2acbbccf3" providerId="ADAL" clId="{215242F6-F350-4170-AB7F-3C74A65D5B80}" dt="2024-12-05T11:20:51.660" v="131" actId="1076"/>
          <ac:picMkLst>
            <pc:docMk/>
            <pc:sldMk cId="588576638" sldId="260"/>
            <ac:picMk id="9" creationId="{6E86DB17-F7D5-0E5B-265B-835ADCBA1482}"/>
          </ac:picMkLst>
        </pc:picChg>
      </pc:sldChg>
      <pc:sldChg chg="del">
        <pc:chgData name="David Butler" userId="5e725e48-0273-4087-b2eb-09e2acbbccf3" providerId="ADAL" clId="{215242F6-F350-4170-AB7F-3C74A65D5B80}" dt="2024-12-05T09:09:39.009" v="86" actId="47"/>
        <pc:sldMkLst>
          <pc:docMk/>
          <pc:sldMk cId="3386948314" sldId="260"/>
        </pc:sldMkLst>
      </pc:sldChg>
      <pc:sldChg chg="add del">
        <pc:chgData name="David Butler" userId="5e725e48-0273-4087-b2eb-09e2acbbccf3" providerId="ADAL" clId="{215242F6-F350-4170-AB7F-3C74A65D5B80}" dt="2024-12-05T11:26:43.444" v="287" actId="47"/>
        <pc:sldMkLst>
          <pc:docMk/>
          <pc:sldMk cId="599503694" sldId="261"/>
        </pc:sldMkLst>
      </pc:sldChg>
      <pc:sldChg chg="del">
        <pc:chgData name="David Butler" userId="5e725e48-0273-4087-b2eb-09e2acbbccf3" providerId="ADAL" clId="{215242F6-F350-4170-AB7F-3C74A65D5B80}" dt="2024-12-05T09:05:28.521" v="8" actId="47"/>
        <pc:sldMkLst>
          <pc:docMk/>
          <pc:sldMk cId="3821441467" sldId="261"/>
        </pc:sldMkLst>
      </pc:sldChg>
      <pc:sldChg chg="del">
        <pc:chgData name="David Butler" userId="5e725e48-0273-4087-b2eb-09e2acbbccf3" providerId="ADAL" clId="{215242F6-F350-4170-AB7F-3C74A65D5B80}" dt="2024-12-05T09:05:27.922" v="7" actId="47"/>
        <pc:sldMkLst>
          <pc:docMk/>
          <pc:sldMk cId="1968568839" sldId="262"/>
        </pc:sldMkLst>
      </pc:sldChg>
      <pc:sldChg chg="add del">
        <pc:chgData name="David Butler" userId="5e725e48-0273-4087-b2eb-09e2acbbccf3" providerId="ADAL" clId="{215242F6-F350-4170-AB7F-3C74A65D5B80}" dt="2024-12-05T11:26:42.810" v="286" actId="47"/>
        <pc:sldMkLst>
          <pc:docMk/>
          <pc:sldMk cId="2306831606" sldId="262"/>
        </pc:sldMkLst>
      </pc:sldChg>
      <pc:sldChg chg="del">
        <pc:chgData name="David Butler" userId="5e725e48-0273-4087-b2eb-09e2acbbccf3" providerId="ADAL" clId="{215242F6-F350-4170-AB7F-3C74A65D5B80}" dt="2024-12-05T09:09:39.632" v="87" actId="47"/>
        <pc:sldMkLst>
          <pc:docMk/>
          <pc:sldMk cId="745642886" sldId="263"/>
        </pc:sldMkLst>
      </pc:sldChg>
      <pc:sldChg chg="add del">
        <pc:chgData name="David Butler" userId="5e725e48-0273-4087-b2eb-09e2acbbccf3" providerId="ADAL" clId="{215242F6-F350-4170-AB7F-3C74A65D5B80}" dt="2024-12-05T11:26:41.757" v="285" actId="47"/>
        <pc:sldMkLst>
          <pc:docMk/>
          <pc:sldMk cId="3472725685" sldId="263"/>
        </pc:sldMkLst>
      </pc:sldChg>
      <pc:sldChg chg="delSp modSp add mod">
        <pc:chgData name="David Butler" userId="5e725e48-0273-4087-b2eb-09e2acbbccf3" providerId="ADAL" clId="{215242F6-F350-4170-AB7F-3C74A65D5B80}" dt="2024-12-05T11:25:41.210" v="251" actId="1076"/>
        <pc:sldMkLst>
          <pc:docMk/>
          <pc:sldMk cId="698345823" sldId="264"/>
        </pc:sldMkLst>
        <pc:picChg chg="mod">
          <ac:chgData name="David Butler" userId="5e725e48-0273-4087-b2eb-09e2acbbccf3" providerId="ADAL" clId="{215242F6-F350-4170-AB7F-3C74A65D5B80}" dt="2024-12-05T11:25:33.377" v="245" actId="1076"/>
          <ac:picMkLst>
            <pc:docMk/>
            <pc:sldMk cId="698345823" sldId="264"/>
            <ac:picMk id="5" creationId="{90DC095A-3B7D-7F61-04E3-89EF351BF883}"/>
          </ac:picMkLst>
        </pc:picChg>
        <pc:picChg chg="del">
          <ac:chgData name="David Butler" userId="5e725e48-0273-4087-b2eb-09e2acbbccf3" providerId="ADAL" clId="{215242F6-F350-4170-AB7F-3C74A65D5B80}" dt="2024-12-05T11:25:30.379" v="243" actId="478"/>
          <ac:picMkLst>
            <pc:docMk/>
            <pc:sldMk cId="698345823" sldId="264"/>
            <ac:picMk id="6" creationId="{D2EFD076-79A3-B8C4-CEB3-715A09AED69A}"/>
          </ac:picMkLst>
        </pc:picChg>
        <pc:picChg chg="mod">
          <ac:chgData name="David Butler" userId="5e725e48-0273-4087-b2eb-09e2acbbccf3" providerId="ADAL" clId="{215242F6-F350-4170-AB7F-3C74A65D5B80}" dt="2024-12-05T11:25:34.498" v="246" actId="1076"/>
          <ac:picMkLst>
            <pc:docMk/>
            <pc:sldMk cId="698345823" sldId="264"/>
            <ac:picMk id="8" creationId="{E7D266AB-FF7B-0F2A-F583-1D6180FC20F7}"/>
          </ac:picMkLst>
        </pc:picChg>
        <pc:picChg chg="mod">
          <ac:chgData name="David Butler" userId="5e725e48-0273-4087-b2eb-09e2acbbccf3" providerId="ADAL" clId="{215242F6-F350-4170-AB7F-3C74A65D5B80}" dt="2024-12-05T11:25:31.943" v="244" actId="1076"/>
          <ac:picMkLst>
            <pc:docMk/>
            <pc:sldMk cId="698345823" sldId="264"/>
            <ac:picMk id="9" creationId="{9BC4946D-9BF6-3548-1229-F22EF5F931E2}"/>
          </ac:picMkLst>
        </pc:picChg>
        <pc:picChg chg="mod">
          <ac:chgData name="David Butler" userId="5e725e48-0273-4087-b2eb-09e2acbbccf3" providerId="ADAL" clId="{215242F6-F350-4170-AB7F-3C74A65D5B80}" dt="2024-12-05T11:25:41.210" v="251" actId="1076"/>
          <ac:picMkLst>
            <pc:docMk/>
            <pc:sldMk cId="698345823" sldId="264"/>
            <ac:picMk id="12" creationId="{7205C718-FFCA-1872-D815-21692AF68CDD}"/>
          </ac:picMkLst>
        </pc:picChg>
        <pc:picChg chg="mod">
          <ac:chgData name="David Butler" userId="5e725e48-0273-4087-b2eb-09e2acbbccf3" providerId="ADAL" clId="{215242F6-F350-4170-AB7F-3C74A65D5B80}" dt="2024-12-05T11:25:36.774" v="248" actId="1076"/>
          <ac:picMkLst>
            <pc:docMk/>
            <pc:sldMk cId="698345823" sldId="264"/>
            <ac:picMk id="13" creationId="{D60071E0-F9C7-FC0D-4BBA-40352A16E417}"/>
          </ac:picMkLst>
        </pc:picChg>
        <pc:picChg chg="mod">
          <ac:chgData name="David Butler" userId="5e725e48-0273-4087-b2eb-09e2acbbccf3" providerId="ADAL" clId="{215242F6-F350-4170-AB7F-3C74A65D5B80}" dt="2024-12-05T11:25:39.337" v="250" actId="1076"/>
          <ac:picMkLst>
            <pc:docMk/>
            <pc:sldMk cId="698345823" sldId="264"/>
            <ac:picMk id="17" creationId="{02F3DB68-5525-16E6-7758-8531F4779436}"/>
          </ac:picMkLst>
        </pc:picChg>
        <pc:picChg chg="mod">
          <ac:chgData name="David Butler" userId="5e725e48-0273-4087-b2eb-09e2acbbccf3" providerId="ADAL" clId="{215242F6-F350-4170-AB7F-3C74A65D5B80}" dt="2024-12-05T11:25:35.559" v="247" actId="1076"/>
          <ac:picMkLst>
            <pc:docMk/>
            <pc:sldMk cId="698345823" sldId="264"/>
            <ac:picMk id="19" creationId="{BF826C93-C69B-BD30-267C-0366F07E9E09}"/>
          </ac:picMkLst>
        </pc:picChg>
        <pc:picChg chg="del">
          <ac:chgData name="David Butler" userId="5e725e48-0273-4087-b2eb-09e2acbbccf3" providerId="ADAL" clId="{215242F6-F350-4170-AB7F-3C74A65D5B80}" dt="2024-12-05T11:25:28.547" v="242" actId="478"/>
          <ac:picMkLst>
            <pc:docMk/>
            <pc:sldMk cId="698345823" sldId="264"/>
            <ac:picMk id="25" creationId="{3A499264-1222-C53A-DD98-D9C736EF0320}"/>
          </ac:picMkLst>
        </pc:picChg>
        <pc:picChg chg="mod">
          <ac:chgData name="David Butler" userId="5e725e48-0273-4087-b2eb-09e2acbbccf3" providerId="ADAL" clId="{215242F6-F350-4170-AB7F-3C74A65D5B80}" dt="2024-12-05T11:25:38.176" v="249" actId="1076"/>
          <ac:picMkLst>
            <pc:docMk/>
            <pc:sldMk cId="698345823" sldId="264"/>
            <ac:picMk id="27" creationId="{380DD9B9-542D-61FA-1C45-F7A925BADD39}"/>
          </ac:picMkLst>
        </pc:picChg>
      </pc:sldChg>
      <pc:sldChg chg="del">
        <pc:chgData name="David Butler" userId="5e725e48-0273-4087-b2eb-09e2acbbccf3" providerId="ADAL" clId="{215242F6-F350-4170-AB7F-3C74A65D5B80}" dt="2024-12-05T09:09:40.199" v="88" actId="47"/>
        <pc:sldMkLst>
          <pc:docMk/>
          <pc:sldMk cId="1613550097" sldId="264"/>
        </pc:sldMkLst>
      </pc:sldChg>
      <pc:sldChg chg="delSp modSp add mod">
        <pc:chgData name="David Butler" userId="5e725e48-0273-4087-b2eb-09e2acbbccf3" providerId="ADAL" clId="{215242F6-F350-4170-AB7F-3C74A65D5B80}" dt="2024-12-05T11:26:02.575" v="265" actId="1076"/>
        <pc:sldMkLst>
          <pc:docMk/>
          <pc:sldMk cId="677777508" sldId="265"/>
        </pc:sldMkLst>
        <pc:picChg chg="del">
          <ac:chgData name="David Butler" userId="5e725e48-0273-4087-b2eb-09e2acbbccf3" providerId="ADAL" clId="{215242F6-F350-4170-AB7F-3C74A65D5B80}" dt="2024-12-05T11:25:44.985" v="252" actId="478"/>
          <ac:picMkLst>
            <pc:docMk/>
            <pc:sldMk cId="677777508" sldId="265"/>
            <ac:picMk id="5" creationId="{876BB2EA-FB2B-A7AB-8FA6-807DF48C4C36}"/>
          </ac:picMkLst>
        </pc:picChg>
        <pc:picChg chg="mod">
          <ac:chgData name="David Butler" userId="5e725e48-0273-4087-b2eb-09e2acbbccf3" providerId="ADAL" clId="{215242F6-F350-4170-AB7F-3C74A65D5B80}" dt="2024-12-05T11:25:52.761" v="256" actId="1076"/>
          <ac:picMkLst>
            <pc:docMk/>
            <pc:sldMk cId="677777508" sldId="265"/>
            <ac:picMk id="6" creationId="{C3BF90FD-6D4D-51FC-4084-4FDBCDD8257D}"/>
          </ac:picMkLst>
        </pc:picChg>
        <pc:picChg chg="mod">
          <ac:chgData name="David Butler" userId="5e725e48-0273-4087-b2eb-09e2acbbccf3" providerId="ADAL" clId="{215242F6-F350-4170-AB7F-3C74A65D5B80}" dt="2024-12-05T11:26:02.575" v="265" actId="1076"/>
          <ac:picMkLst>
            <pc:docMk/>
            <pc:sldMk cId="677777508" sldId="265"/>
            <ac:picMk id="9" creationId="{6ED4E9E2-22DE-E8B1-59AB-19C3A95F6A33}"/>
          </ac:picMkLst>
        </pc:picChg>
        <pc:picChg chg="mod">
          <ac:chgData name="David Butler" userId="5e725e48-0273-4087-b2eb-09e2acbbccf3" providerId="ADAL" clId="{215242F6-F350-4170-AB7F-3C74A65D5B80}" dt="2024-12-05T11:26:00.961" v="263" actId="1076"/>
          <ac:picMkLst>
            <pc:docMk/>
            <pc:sldMk cId="677777508" sldId="265"/>
            <ac:picMk id="12" creationId="{72620AA1-CDA6-147A-16A5-97047E542F9A}"/>
          </ac:picMkLst>
        </pc:picChg>
        <pc:picChg chg="del">
          <ac:chgData name="David Butler" userId="5e725e48-0273-4087-b2eb-09e2acbbccf3" providerId="ADAL" clId="{215242F6-F350-4170-AB7F-3C74A65D5B80}" dt="2024-12-05T11:25:49.346" v="253" actId="478"/>
          <ac:picMkLst>
            <pc:docMk/>
            <pc:sldMk cId="677777508" sldId="265"/>
            <ac:picMk id="13" creationId="{C6DF3662-9D7A-BAF3-8AA7-6EC16E71CDB5}"/>
          </ac:picMkLst>
        </pc:picChg>
        <pc:picChg chg="mod">
          <ac:chgData name="David Butler" userId="5e725e48-0273-4087-b2eb-09e2acbbccf3" providerId="ADAL" clId="{215242F6-F350-4170-AB7F-3C74A65D5B80}" dt="2024-12-05T11:25:50.472" v="254" actId="1076"/>
          <ac:picMkLst>
            <pc:docMk/>
            <pc:sldMk cId="677777508" sldId="265"/>
            <ac:picMk id="14" creationId="{052B3FD9-AA31-0456-4B0C-F48783B25064}"/>
          </ac:picMkLst>
        </pc:picChg>
        <pc:picChg chg="mod">
          <ac:chgData name="David Butler" userId="5e725e48-0273-4087-b2eb-09e2acbbccf3" providerId="ADAL" clId="{215242F6-F350-4170-AB7F-3C74A65D5B80}" dt="2024-12-05T11:25:55.379" v="258" actId="1076"/>
          <ac:picMkLst>
            <pc:docMk/>
            <pc:sldMk cId="677777508" sldId="265"/>
            <ac:picMk id="17" creationId="{80831BAD-3B36-35EB-B7ED-5E737E74E417}"/>
          </ac:picMkLst>
        </pc:picChg>
        <pc:picChg chg="mod">
          <ac:chgData name="David Butler" userId="5e725e48-0273-4087-b2eb-09e2acbbccf3" providerId="ADAL" clId="{215242F6-F350-4170-AB7F-3C74A65D5B80}" dt="2024-12-05T11:26:01.777" v="264" actId="1076"/>
          <ac:picMkLst>
            <pc:docMk/>
            <pc:sldMk cId="677777508" sldId="265"/>
            <ac:picMk id="19" creationId="{694FA22F-7151-B76B-9967-6267B85AD716}"/>
          </ac:picMkLst>
        </pc:picChg>
        <pc:picChg chg="mod">
          <ac:chgData name="David Butler" userId="5e725e48-0273-4087-b2eb-09e2acbbccf3" providerId="ADAL" clId="{215242F6-F350-4170-AB7F-3C74A65D5B80}" dt="2024-12-05T11:25:57.952" v="260" actId="1076"/>
          <ac:picMkLst>
            <pc:docMk/>
            <pc:sldMk cId="677777508" sldId="265"/>
            <ac:picMk id="23" creationId="{2DC64093-AF7E-5CF1-EEEA-E331F567CA6C}"/>
          </ac:picMkLst>
        </pc:picChg>
        <pc:picChg chg="mod">
          <ac:chgData name="David Butler" userId="5e725e48-0273-4087-b2eb-09e2acbbccf3" providerId="ADAL" clId="{215242F6-F350-4170-AB7F-3C74A65D5B80}" dt="2024-12-05T11:25:56.565" v="259" actId="1076"/>
          <ac:picMkLst>
            <pc:docMk/>
            <pc:sldMk cId="677777508" sldId="265"/>
            <ac:picMk id="25" creationId="{DD7FE4A2-7F7A-D378-1CF3-BB4D789BF908}"/>
          </ac:picMkLst>
        </pc:picChg>
        <pc:picChg chg="mod">
          <ac:chgData name="David Butler" userId="5e725e48-0273-4087-b2eb-09e2acbbccf3" providerId="ADAL" clId="{215242F6-F350-4170-AB7F-3C74A65D5B80}" dt="2024-12-05T11:26:00.107" v="262" actId="1076"/>
          <ac:picMkLst>
            <pc:docMk/>
            <pc:sldMk cId="677777508" sldId="265"/>
            <ac:picMk id="27" creationId="{846296A2-9AD3-5732-50AF-8AC9EB0E2758}"/>
          </ac:picMkLst>
        </pc:picChg>
      </pc:sldChg>
      <pc:sldChg chg="del">
        <pc:chgData name="David Butler" userId="5e725e48-0273-4087-b2eb-09e2acbbccf3" providerId="ADAL" clId="{215242F6-F350-4170-AB7F-3C74A65D5B80}" dt="2024-12-05T09:09:40.670" v="89" actId="47"/>
        <pc:sldMkLst>
          <pc:docMk/>
          <pc:sldMk cId="2959946388" sldId="265"/>
        </pc:sldMkLst>
      </pc:sldChg>
      <pc:sldChg chg="delSp modSp add mod">
        <pc:chgData name="David Butler" userId="5e725e48-0273-4087-b2eb-09e2acbbccf3" providerId="ADAL" clId="{215242F6-F350-4170-AB7F-3C74A65D5B80}" dt="2024-12-05T11:26:22.364" v="280" actId="1076"/>
        <pc:sldMkLst>
          <pc:docMk/>
          <pc:sldMk cId="2683411712" sldId="266"/>
        </pc:sldMkLst>
        <pc:picChg chg="mod">
          <ac:chgData name="David Butler" userId="5e725e48-0273-4087-b2eb-09e2acbbccf3" providerId="ADAL" clId="{215242F6-F350-4170-AB7F-3C74A65D5B80}" dt="2024-12-05T11:26:22.364" v="280" actId="1076"/>
          <ac:picMkLst>
            <pc:docMk/>
            <pc:sldMk cId="2683411712" sldId="266"/>
            <ac:picMk id="5" creationId="{FDA7A1E5-FDC5-6095-6567-FAF63D793BBF}"/>
          </ac:picMkLst>
        </pc:picChg>
        <pc:picChg chg="del">
          <ac:chgData name="David Butler" userId="5e725e48-0273-4087-b2eb-09e2acbbccf3" providerId="ADAL" clId="{215242F6-F350-4170-AB7F-3C74A65D5B80}" dt="2024-12-05T11:26:06.292" v="266" actId="478"/>
          <ac:picMkLst>
            <pc:docMk/>
            <pc:sldMk cId="2683411712" sldId="266"/>
            <ac:picMk id="8" creationId="{3E97179B-388D-C3DB-1A3F-1EE2D586AC10}"/>
          </ac:picMkLst>
        </pc:picChg>
        <pc:picChg chg="mod">
          <ac:chgData name="David Butler" userId="5e725e48-0273-4087-b2eb-09e2acbbccf3" providerId="ADAL" clId="{215242F6-F350-4170-AB7F-3C74A65D5B80}" dt="2024-12-05T11:26:11.697" v="270" actId="1076"/>
          <ac:picMkLst>
            <pc:docMk/>
            <pc:sldMk cId="2683411712" sldId="266"/>
            <ac:picMk id="9" creationId="{2E78DF64-6304-435C-B7F5-61607E8B0997}"/>
          </ac:picMkLst>
        </pc:picChg>
        <pc:picChg chg="del">
          <ac:chgData name="David Butler" userId="5e725e48-0273-4087-b2eb-09e2acbbccf3" providerId="ADAL" clId="{215242F6-F350-4170-AB7F-3C74A65D5B80}" dt="2024-12-05T11:26:08.021" v="267" actId="478"/>
          <ac:picMkLst>
            <pc:docMk/>
            <pc:sldMk cId="2683411712" sldId="266"/>
            <ac:picMk id="12" creationId="{53DA2EFA-97B3-94FC-CDA2-28E33CE2A8D9}"/>
          </ac:picMkLst>
        </pc:picChg>
        <pc:picChg chg="mod">
          <ac:chgData name="David Butler" userId="5e725e48-0273-4087-b2eb-09e2acbbccf3" providerId="ADAL" clId="{215242F6-F350-4170-AB7F-3C74A65D5B80}" dt="2024-12-05T11:26:18.092" v="275" actId="1076"/>
          <ac:picMkLst>
            <pc:docMk/>
            <pc:sldMk cId="2683411712" sldId="266"/>
            <ac:picMk id="13" creationId="{D9FAA7BF-942D-86F6-1FFA-F11A181120C1}"/>
          </ac:picMkLst>
        </pc:picChg>
        <pc:picChg chg="mod">
          <ac:chgData name="David Butler" userId="5e725e48-0273-4087-b2eb-09e2acbbccf3" providerId="ADAL" clId="{215242F6-F350-4170-AB7F-3C74A65D5B80}" dt="2024-12-05T11:26:20.801" v="278" actId="1076"/>
          <ac:picMkLst>
            <pc:docMk/>
            <pc:sldMk cId="2683411712" sldId="266"/>
            <ac:picMk id="14" creationId="{B53178C4-75DC-3995-2689-E734DBB49362}"/>
          </ac:picMkLst>
        </pc:picChg>
        <pc:picChg chg="mod">
          <ac:chgData name="David Butler" userId="5e725e48-0273-4087-b2eb-09e2acbbccf3" providerId="ADAL" clId="{215242F6-F350-4170-AB7F-3C74A65D5B80}" dt="2024-12-05T11:26:10.366" v="269" actId="1076"/>
          <ac:picMkLst>
            <pc:docMk/>
            <pc:sldMk cId="2683411712" sldId="266"/>
            <ac:picMk id="15" creationId="{72EDB033-FF6F-B2F5-CAA2-8E3DD30D41FB}"/>
          </ac:picMkLst>
        </pc:picChg>
        <pc:picChg chg="mod">
          <ac:chgData name="David Butler" userId="5e725e48-0273-4087-b2eb-09e2acbbccf3" providerId="ADAL" clId="{215242F6-F350-4170-AB7F-3C74A65D5B80}" dt="2024-12-05T11:26:21.479" v="279" actId="1076"/>
          <ac:picMkLst>
            <pc:docMk/>
            <pc:sldMk cId="2683411712" sldId="266"/>
            <ac:picMk id="17" creationId="{841C1EE5-2145-D451-3CE2-45460F0FA042}"/>
          </ac:picMkLst>
        </pc:picChg>
        <pc:picChg chg="mod">
          <ac:chgData name="David Butler" userId="5e725e48-0273-4087-b2eb-09e2acbbccf3" providerId="ADAL" clId="{215242F6-F350-4170-AB7F-3C74A65D5B80}" dt="2024-12-05T11:26:19.200" v="276" actId="1076"/>
          <ac:picMkLst>
            <pc:docMk/>
            <pc:sldMk cId="2683411712" sldId="266"/>
            <ac:picMk id="19" creationId="{CB79ECE2-BAD2-916F-2CC5-FF3C83337444}"/>
          </ac:picMkLst>
        </pc:picChg>
        <pc:picChg chg="mod">
          <ac:chgData name="David Butler" userId="5e725e48-0273-4087-b2eb-09e2acbbccf3" providerId="ADAL" clId="{215242F6-F350-4170-AB7F-3C74A65D5B80}" dt="2024-12-05T11:26:09.296" v="268" actId="1076"/>
          <ac:picMkLst>
            <pc:docMk/>
            <pc:sldMk cId="2683411712" sldId="266"/>
            <ac:picMk id="23" creationId="{8C5F82D6-D0C3-3169-1C5E-613BB75840C9}"/>
          </ac:picMkLst>
        </pc:picChg>
        <pc:picChg chg="mod">
          <ac:chgData name="David Butler" userId="5e725e48-0273-4087-b2eb-09e2acbbccf3" providerId="ADAL" clId="{215242F6-F350-4170-AB7F-3C74A65D5B80}" dt="2024-12-05T11:26:13.087" v="271" actId="1076"/>
          <ac:picMkLst>
            <pc:docMk/>
            <pc:sldMk cId="2683411712" sldId="266"/>
            <ac:picMk id="25" creationId="{30E34E01-77FB-194A-F479-65F1561543B5}"/>
          </ac:picMkLst>
        </pc:picChg>
        <pc:picChg chg="mod">
          <ac:chgData name="David Butler" userId="5e725e48-0273-4087-b2eb-09e2acbbccf3" providerId="ADAL" clId="{215242F6-F350-4170-AB7F-3C74A65D5B80}" dt="2024-12-05T11:26:15.794" v="273" actId="1076"/>
          <ac:picMkLst>
            <pc:docMk/>
            <pc:sldMk cId="2683411712" sldId="266"/>
            <ac:picMk id="27" creationId="{7054D114-C702-C78B-1B5E-006DC89864F9}"/>
          </ac:picMkLst>
        </pc:picChg>
      </pc:sldChg>
      <pc:sldChg chg="del">
        <pc:chgData name="David Butler" userId="5e725e48-0273-4087-b2eb-09e2acbbccf3" providerId="ADAL" clId="{215242F6-F350-4170-AB7F-3C74A65D5B80}" dt="2024-12-05T09:09:41.224" v="90" actId="47"/>
        <pc:sldMkLst>
          <pc:docMk/>
          <pc:sldMk cId="988640550" sldId="267"/>
        </pc:sldMkLst>
      </pc:sldChg>
      <pc:sldChg chg="del">
        <pc:chgData name="David Butler" userId="5e725e48-0273-4087-b2eb-09e2acbbccf3" providerId="ADAL" clId="{215242F6-F350-4170-AB7F-3C74A65D5B80}" dt="2024-12-05T09:09:42.390" v="92" actId="47"/>
        <pc:sldMkLst>
          <pc:docMk/>
          <pc:sldMk cId="2347946621" sldId="268"/>
        </pc:sldMkLst>
      </pc:sldChg>
      <pc:sldChg chg="del">
        <pc:chgData name="David Butler" userId="5e725e48-0273-4087-b2eb-09e2acbbccf3" providerId="ADAL" clId="{215242F6-F350-4170-AB7F-3C74A65D5B80}" dt="2024-12-05T09:09:43.637" v="93" actId="47"/>
        <pc:sldMkLst>
          <pc:docMk/>
          <pc:sldMk cId="3993036546" sldId="269"/>
        </pc:sldMkLst>
      </pc:sldChg>
      <pc:sldChg chg="del">
        <pc:chgData name="David Butler" userId="5e725e48-0273-4087-b2eb-09e2acbbccf3" providerId="ADAL" clId="{215242F6-F350-4170-AB7F-3C74A65D5B80}" dt="2024-12-05T09:09:45.118" v="94" actId="47"/>
        <pc:sldMkLst>
          <pc:docMk/>
          <pc:sldMk cId="4097419874" sldId="270"/>
        </pc:sldMkLst>
      </pc:sldChg>
      <pc:sldChg chg="del">
        <pc:chgData name="David Butler" userId="5e725e48-0273-4087-b2eb-09e2acbbccf3" providerId="ADAL" clId="{215242F6-F350-4170-AB7F-3C74A65D5B80}" dt="2024-12-05T09:05:20.835" v="1" actId="47"/>
        <pc:sldMkLst>
          <pc:docMk/>
          <pc:sldMk cId="819080975" sldId="271"/>
        </pc:sldMkLst>
      </pc:sldChg>
      <pc:sldChg chg="del">
        <pc:chgData name="David Butler" userId="5e725e48-0273-4087-b2eb-09e2acbbccf3" providerId="ADAL" clId="{215242F6-F350-4170-AB7F-3C74A65D5B80}" dt="2024-12-05T09:05:26.739" v="6" actId="47"/>
        <pc:sldMkLst>
          <pc:docMk/>
          <pc:sldMk cId="1204467959" sldId="272"/>
        </pc:sldMkLst>
      </pc:sldChg>
      <pc:sldChg chg="del">
        <pc:chgData name="David Butler" userId="5e725e48-0273-4087-b2eb-09e2acbbccf3" providerId="ADAL" clId="{215242F6-F350-4170-AB7F-3C74A65D5B80}" dt="2024-12-05T09:09:41.754" v="91" actId="47"/>
        <pc:sldMkLst>
          <pc:docMk/>
          <pc:sldMk cId="263585859" sldId="276"/>
        </pc:sldMkLst>
      </pc:sldChg>
      <pc:sldChg chg="del">
        <pc:chgData name="David Butler" userId="5e725e48-0273-4087-b2eb-09e2acbbccf3" providerId="ADAL" clId="{215242F6-F350-4170-AB7F-3C74A65D5B80}" dt="2024-12-05T09:05:22.349" v="3" actId="47"/>
        <pc:sldMkLst>
          <pc:docMk/>
          <pc:sldMk cId="427193326" sldId="278"/>
        </pc:sldMkLst>
      </pc:sldChg>
      <pc:sldChg chg="del">
        <pc:chgData name="David Butler" userId="5e725e48-0273-4087-b2eb-09e2acbbccf3" providerId="ADAL" clId="{215242F6-F350-4170-AB7F-3C74A65D5B80}" dt="2024-12-05T09:05:21.749" v="2" actId="47"/>
        <pc:sldMkLst>
          <pc:docMk/>
          <pc:sldMk cId="1945752640" sldId="279"/>
        </pc:sldMkLst>
      </pc:sldChg>
      <pc:sldChg chg="del">
        <pc:chgData name="David Butler" userId="5e725e48-0273-4087-b2eb-09e2acbbccf3" providerId="ADAL" clId="{215242F6-F350-4170-AB7F-3C74A65D5B80}" dt="2024-12-05T09:05:20.705" v="0" actId="47"/>
        <pc:sldMkLst>
          <pc:docMk/>
          <pc:sldMk cId="1083118126" sldId="280"/>
        </pc:sldMkLst>
      </pc:sldChg>
      <pc:sldChg chg="del">
        <pc:chgData name="David Butler" userId="5e725e48-0273-4087-b2eb-09e2acbbccf3" providerId="ADAL" clId="{215242F6-F350-4170-AB7F-3C74A65D5B80}" dt="2024-12-05T09:05:23.891" v="4" actId="47"/>
        <pc:sldMkLst>
          <pc:docMk/>
          <pc:sldMk cId="1318579255" sldId="28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0AB1A-4082-FE7D-39FD-E7A8C195D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95E4B-F99F-8299-9F13-17D2BFF89C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99585-2279-8652-173D-44C4A33C4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BAFD-DC6A-4AB8-CA9B-85B7E726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4DA56-0EE4-8239-1846-F54E29824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6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D2583-92E4-16F5-98FF-2975B64A1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6911E2-C050-3F33-3F56-74BBC3BF5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10ADF-7307-74CE-7B29-7747C29B2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C15EE-3843-B46C-1A54-9DBC8998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C4692-E994-5CFE-5FCA-A9B8BDB02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2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CE5C74-9130-657C-C524-52BAAF9B23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363492-848C-72C4-846F-BB2C76303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88D67-D70E-456D-3E9D-D02B00019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E59A0-F89E-81AC-330F-506717F1B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1D382-AA10-5CF9-35F3-A6CE778E2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02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BFC5B-235E-91D2-0BD4-877A31C6E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F9228-CA5D-D2C3-5B1A-957D34BC0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89A42-A3F1-2457-1BA8-1FA7829B6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08913-7048-12BE-EADD-F5C35246A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5CC57-19E5-6164-DCF7-A5AA75B3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98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319BB-592E-CD23-8AF7-9BC04906A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60157-753E-CACF-F4B8-C8D73462F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3BEB3E-86A0-416C-69E0-9BE24DC3B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0EF83-5B3C-8DC3-751D-DD4CEED76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BA66F-DB19-F114-DA8B-B096F65E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94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9B030-6081-A20E-E0E6-5FFCA84DD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43202-E84A-786A-659C-5AE65168A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9FBC4-DC7C-1871-7335-D45B83A9C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85B40-2FA1-C4BF-7898-36AB6C538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08A3B-A71F-450D-E2EB-9C4CC089F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B1B6F6-F640-8008-5ABD-F2D0A69B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68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B8306-4DBF-6985-F435-E6B8173B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B21AB-7C05-F9A6-1F6E-4F54D2CCB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141C4D-326A-3162-3667-C5E2EE942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4E24DB-52C4-C557-6B78-E2D1DAFF81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FE2B70-53A9-647A-448F-8353F3B92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01B70-B725-EA83-BC98-E24F65AE7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EA90AF-2BAB-EFB4-9EF3-64B612F0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7AE02E-8E9E-5BBF-47D3-4F3B88CC7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79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7E5C-F4C0-2B1C-3910-4746934D6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074F5F-C60D-CF4B-DE1E-411545FB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E7B961-1867-5CAB-1CA4-E8DA982B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E5E76-5C5C-7FB3-B93D-035A77F46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9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E6D7F-32F2-72E0-1DA3-7ABB2AFA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8A6295-35F2-2509-8ED8-121613484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E0FBE-8E08-63DB-89A0-88EC2065B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08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0D5B1-4C4D-CF6F-047A-F28E2FBD5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CE8E4-BD81-2A87-876D-7A98BFA61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9E2478-3C36-14BC-6A29-3DC89B310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4F1E4-E218-827F-6176-D12A4902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FC894-0197-C297-2B0E-2989C5B2A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6020E-16E2-6774-65C8-03215A75E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A8D8D-8EE2-7C40-31FC-5FE394188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88C995-A48A-7BC4-7FDD-0CF739945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813D70-63E8-44F1-F6E9-6B7F664C77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97C01-E4B9-BBE6-B854-A362D22F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535F9-6790-8346-D134-B341AA12F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48278-68D3-E7B5-B472-B7F03F5EA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05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CF4F6C-E202-516B-E854-55BC43177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36DDF-D8E0-7AFB-7B8C-EC53C45F9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7239F-5278-BA4D-AFB1-FCC46D00FA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A3B2A4-053A-40E8-BD47-F0D5193FED2D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F43E0-D0AC-6D78-BEAD-EC895122C9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0618-86B9-DEFE-9109-DFF41D0A9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24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BD40E1-FC84-2FC9-12D7-9DCB1C088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1E1E5C-CF61-03DD-CD42-3C622AA6EF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25" r="35054"/>
          <a:stretch/>
        </p:blipFill>
        <p:spPr>
          <a:xfrm>
            <a:off x="5538618" y="1533312"/>
            <a:ext cx="2598234" cy="2103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74C4A0-C30A-887D-F783-A3697455CA8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533" t="3494" r="2608" b="-3494"/>
          <a:stretch/>
        </p:blipFill>
        <p:spPr>
          <a:xfrm>
            <a:off x="5590306" y="98059"/>
            <a:ext cx="2443669" cy="1889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482AAC-E858-9BCB-1588-ED80250505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931" r="37175"/>
          <a:stretch/>
        </p:blipFill>
        <p:spPr>
          <a:xfrm>
            <a:off x="2608105" y="98059"/>
            <a:ext cx="2541391" cy="1889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86DB17-F7D5-0E5B-265B-835ADCBA14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06" r="70513"/>
          <a:stretch/>
        </p:blipFill>
        <p:spPr>
          <a:xfrm>
            <a:off x="358371" y="98059"/>
            <a:ext cx="2319455" cy="18205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C568D1-01F3-ECDD-CA1C-F0458A0A9D9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47" r="39370"/>
          <a:stretch/>
        </p:blipFill>
        <p:spPr>
          <a:xfrm>
            <a:off x="9074227" y="98059"/>
            <a:ext cx="2361198" cy="20928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57CF94-180E-D7DC-5D74-C2381C101F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31" r="69585"/>
          <a:stretch/>
        </p:blipFill>
        <p:spPr>
          <a:xfrm>
            <a:off x="151668" y="1725758"/>
            <a:ext cx="2156464" cy="19114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805952-4803-51B7-1AD2-6D720CF15F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88" r="66791"/>
          <a:stretch/>
        </p:blipFill>
        <p:spPr>
          <a:xfrm>
            <a:off x="2624258" y="1820502"/>
            <a:ext cx="2598234" cy="21038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273B3D-B64E-2E06-BDA2-42BB3D1A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79"/>
          <a:stretch/>
        </p:blipFill>
        <p:spPr>
          <a:xfrm>
            <a:off x="8727998" y="1725758"/>
            <a:ext cx="2707427" cy="21922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CC3E6A9-587F-EB0E-7F1C-8C818CADD1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784" r="2539"/>
          <a:stretch/>
        </p:blipFill>
        <p:spPr>
          <a:xfrm>
            <a:off x="107722" y="3893992"/>
            <a:ext cx="2694073" cy="2103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0C68110-A0F5-3072-9894-1F28AAC6F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4900" y="3964444"/>
            <a:ext cx="2874752" cy="17853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BC4AC63-D009-4FC4-3D46-711E33FFF7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9652" y="4123875"/>
            <a:ext cx="2589010" cy="14637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8D2E6F1-BF3D-58A6-26AB-42DFC0A6E3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6580" y="4067346"/>
            <a:ext cx="1682836" cy="193049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D1B5844-1AC5-7CBE-9D6D-4A8DA547CB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7100" y="5118387"/>
            <a:ext cx="2665568" cy="14637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2C0400-AD1F-7067-58A1-9E63CD8D6989}"/>
              </a:ext>
            </a:extLst>
          </p:cNvPr>
          <p:cNvSpPr txBox="1"/>
          <p:nvPr/>
        </p:nvSpPr>
        <p:spPr>
          <a:xfrm>
            <a:off x="107722" y="413657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76D789-4E6E-7302-3205-C82953FAB489}"/>
              </a:ext>
            </a:extLst>
          </p:cNvPr>
          <p:cNvSpPr txBox="1"/>
          <p:nvPr/>
        </p:nvSpPr>
        <p:spPr>
          <a:xfrm>
            <a:off x="2427177" y="174451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1F6D24-020E-AA63-BDCE-A7A42F86AD79}"/>
              </a:ext>
            </a:extLst>
          </p:cNvPr>
          <p:cNvSpPr txBox="1"/>
          <p:nvPr/>
        </p:nvSpPr>
        <p:spPr>
          <a:xfrm>
            <a:off x="2608105" y="1992945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DB8D29-C4CD-4714-8B8C-168E239A383F}"/>
              </a:ext>
            </a:extLst>
          </p:cNvPr>
          <p:cNvSpPr txBox="1"/>
          <p:nvPr/>
        </p:nvSpPr>
        <p:spPr>
          <a:xfrm>
            <a:off x="604703" y="1767059"/>
            <a:ext cx="25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245764-228A-8E21-52CD-714295E52351}"/>
              </a:ext>
            </a:extLst>
          </p:cNvPr>
          <p:cNvSpPr txBox="1"/>
          <p:nvPr/>
        </p:nvSpPr>
        <p:spPr>
          <a:xfrm>
            <a:off x="5626513" y="3691117"/>
            <a:ext cx="641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1DC4A4-C367-DCA0-E10A-72888F3D711D}"/>
              </a:ext>
            </a:extLst>
          </p:cNvPr>
          <p:cNvSpPr txBox="1"/>
          <p:nvPr/>
        </p:nvSpPr>
        <p:spPr>
          <a:xfrm>
            <a:off x="5214973" y="1918561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5AE706-D5F3-DD93-F924-849B6A4AD62D}"/>
              </a:ext>
            </a:extLst>
          </p:cNvPr>
          <p:cNvSpPr txBox="1"/>
          <p:nvPr/>
        </p:nvSpPr>
        <p:spPr>
          <a:xfrm>
            <a:off x="2463585" y="3818639"/>
            <a:ext cx="646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079D9E-2845-AF59-19F1-F8E008828EF0}"/>
              </a:ext>
            </a:extLst>
          </p:cNvPr>
          <p:cNvSpPr txBox="1"/>
          <p:nvPr/>
        </p:nvSpPr>
        <p:spPr>
          <a:xfrm>
            <a:off x="432647" y="4110521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158FAC-9EE5-B684-6377-06C45F48DC6C}"/>
              </a:ext>
            </a:extLst>
          </p:cNvPr>
          <p:cNvSpPr txBox="1"/>
          <p:nvPr/>
        </p:nvSpPr>
        <p:spPr>
          <a:xfrm>
            <a:off x="8546851" y="1918561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BAE84F-693F-C4F0-8FE9-CBB99DF481D3}"/>
              </a:ext>
            </a:extLst>
          </p:cNvPr>
          <p:cNvSpPr txBox="1"/>
          <p:nvPr/>
        </p:nvSpPr>
        <p:spPr>
          <a:xfrm>
            <a:off x="8717901" y="212797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D8721D-0363-9698-0198-146CD1AB0224}"/>
              </a:ext>
            </a:extLst>
          </p:cNvPr>
          <p:cNvSpPr txBox="1"/>
          <p:nvPr/>
        </p:nvSpPr>
        <p:spPr>
          <a:xfrm>
            <a:off x="5257798" y="260831"/>
            <a:ext cx="250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97B0B5-93CA-2A01-F436-9CB2157B0B81}"/>
              </a:ext>
            </a:extLst>
          </p:cNvPr>
          <p:cNvSpPr txBox="1"/>
          <p:nvPr/>
        </p:nvSpPr>
        <p:spPr>
          <a:xfrm>
            <a:off x="9956386" y="4488588"/>
            <a:ext cx="635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805F9D-DA88-2798-76D8-6BD303A74689}"/>
              </a:ext>
            </a:extLst>
          </p:cNvPr>
          <p:cNvSpPr txBox="1"/>
          <p:nvPr/>
        </p:nvSpPr>
        <p:spPr>
          <a:xfrm>
            <a:off x="7793609" y="3590646"/>
            <a:ext cx="636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58857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8104A0-C96E-0238-A5AE-C42B325CE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F375F2-F256-BB67-3230-939849B8D6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25" r="35054"/>
          <a:stretch/>
        </p:blipFill>
        <p:spPr>
          <a:xfrm>
            <a:off x="5967448" y="3732640"/>
            <a:ext cx="2598234" cy="2103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017865-8D4D-5573-C571-0EDD4DF526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533" t="3494" r="2608" b="-3494"/>
          <a:stretch/>
        </p:blipFill>
        <p:spPr>
          <a:xfrm>
            <a:off x="5590306" y="98059"/>
            <a:ext cx="2443669" cy="1889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9C9CD7-26C3-2203-2E2F-CF1925BCCB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931" r="37175"/>
          <a:stretch/>
        </p:blipFill>
        <p:spPr>
          <a:xfrm>
            <a:off x="2608105" y="98059"/>
            <a:ext cx="2541391" cy="1889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6AF280-C4C3-3B87-8031-0D6530616F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06" r="70513"/>
          <a:stretch/>
        </p:blipFill>
        <p:spPr>
          <a:xfrm>
            <a:off x="393109" y="4177343"/>
            <a:ext cx="2319455" cy="18205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D2DE25-7E69-7763-AD2D-D5EF969032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47" r="39370"/>
          <a:stretch/>
        </p:blipFill>
        <p:spPr>
          <a:xfrm>
            <a:off x="9074227" y="98059"/>
            <a:ext cx="2361198" cy="20928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F19974-815F-4659-CD96-D48F1124D9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31" r="69585"/>
          <a:stretch/>
        </p:blipFill>
        <p:spPr>
          <a:xfrm>
            <a:off x="151668" y="1725758"/>
            <a:ext cx="2156464" cy="191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6A8AAF-7ED1-4DEF-EFF1-D2496C4958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784" r="2539"/>
          <a:stretch/>
        </p:blipFill>
        <p:spPr>
          <a:xfrm>
            <a:off x="8925560" y="4367547"/>
            <a:ext cx="2694073" cy="2103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8FBD2ED-BF17-851A-2961-CAA208E61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3591" y="1947268"/>
            <a:ext cx="2874752" cy="17853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C20FBC5-BFFD-24E2-3B0E-BA1214C096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673" y="4534094"/>
            <a:ext cx="2589010" cy="14637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B868DD0-D352-75EB-07A3-95007155EC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5682" y="2033945"/>
            <a:ext cx="1682836" cy="193049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93DD624-80BE-43AD-BD8C-276557E5C6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07449" y="318568"/>
            <a:ext cx="2665568" cy="1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4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EFFF97-FA9D-CFC1-6B95-788A387AF3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25" r="35054"/>
          <a:stretch/>
        </p:blipFill>
        <p:spPr>
          <a:xfrm>
            <a:off x="3228969" y="4478285"/>
            <a:ext cx="2598234" cy="2103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B376F4-21AB-3EDF-FA87-90426AF309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533" t="3494" r="2608" b="-3494"/>
          <a:stretch/>
        </p:blipFill>
        <p:spPr>
          <a:xfrm>
            <a:off x="5611288" y="4257209"/>
            <a:ext cx="2443669" cy="1889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7EB90E-1937-98AF-71B5-F2BBC50E47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931" r="37175"/>
          <a:stretch/>
        </p:blipFill>
        <p:spPr>
          <a:xfrm>
            <a:off x="410190" y="4067346"/>
            <a:ext cx="2541391" cy="18899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264043-5C8B-4183-84AF-118381636F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47" r="39370"/>
          <a:stretch/>
        </p:blipFill>
        <p:spPr>
          <a:xfrm>
            <a:off x="9312677" y="4670059"/>
            <a:ext cx="2361198" cy="20928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76FA94-506D-4269-0106-4C475FD98D4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31" r="69585"/>
          <a:stretch/>
        </p:blipFill>
        <p:spPr>
          <a:xfrm>
            <a:off x="151668" y="1725758"/>
            <a:ext cx="2156464" cy="19114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FEB7158-85A1-FC7F-7282-6611B4E690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88" r="66791"/>
          <a:stretch/>
        </p:blipFill>
        <p:spPr>
          <a:xfrm>
            <a:off x="2624258" y="1820502"/>
            <a:ext cx="2598234" cy="21038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61FFEF-FFDE-E427-61A1-B56155471C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79"/>
          <a:stretch/>
        </p:blipFill>
        <p:spPr>
          <a:xfrm>
            <a:off x="8727998" y="1725758"/>
            <a:ext cx="2707427" cy="21922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1E6903A-2E19-52A3-6434-3C6C626251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9444" y="98059"/>
            <a:ext cx="2874752" cy="17853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08D115-C375-0B9B-1EA9-13AAF76D14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8618" y="2133266"/>
            <a:ext cx="2589010" cy="14637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D663F63-6A95-5EE6-1FA8-68FEEF8D56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5745" y="529489"/>
            <a:ext cx="1682836" cy="193049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3840D6E-F1AE-AA75-9FEB-8EA3429CB4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443" y="128279"/>
            <a:ext cx="2665568" cy="1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4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6FB9AE-59A5-3906-73B8-DBD83B654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DC095A-3B7D-7F61-04E3-89EF351BF8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25" r="35054"/>
          <a:stretch/>
        </p:blipFill>
        <p:spPr>
          <a:xfrm>
            <a:off x="-69217" y="-115838"/>
            <a:ext cx="2598234" cy="21038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D266AB-FF7B-0F2A-F583-1D6180FC20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931" r="37175"/>
          <a:stretch/>
        </p:blipFill>
        <p:spPr>
          <a:xfrm>
            <a:off x="5538618" y="1775478"/>
            <a:ext cx="2541391" cy="1889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C4946D-9BF6-3548-1229-F22EF5F931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06" r="70513"/>
          <a:stretch/>
        </p:blipFill>
        <p:spPr>
          <a:xfrm>
            <a:off x="6335547" y="-94744"/>
            <a:ext cx="2319455" cy="18205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05C718-FFCA-1872-D815-21692AF68C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47" r="39370"/>
          <a:stretch/>
        </p:blipFill>
        <p:spPr>
          <a:xfrm>
            <a:off x="611915" y="3895667"/>
            <a:ext cx="2361198" cy="20928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0071E0-F9C7-FC0D-4BBA-40352A16E4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31" r="69585"/>
          <a:stretch/>
        </p:blipFill>
        <p:spPr>
          <a:xfrm>
            <a:off x="3055635" y="4162683"/>
            <a:ext cx="2156464" cy="19114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5FF24F-E55D-37C0-A88B-720A126BCF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88" r="66791"/>
          <a:stretch/>
        </p:blipFill>
        <p:spPr>
          <a:xfrm>
            <a:off x="2624258" y="1820502"/>
            <a:ext cx="2598234" cy="21038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80E730-3463-BD6D-62FA-4316E94EAE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79"/>
          <a:stretch/>
        </p:blipFill>
        <p:spPr>
          <a:xfrm>
            <a:off x="8727998" y="1725758"/>
            <a:ext cx="2707427" cy="21922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F3DB68-5525-16E6-7758-8531F47794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784" r="2539"/>
          <a:stretch/>
        </p:blipFill>
        <p:spPr>
          <a:xfrm>
            <a:off x="8746716" y="3803823"/>
            <a:ext cx="2694073" cy="2103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826C93-C69B-BD30-267C-0366F07E9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3113" y="0"/>
            <a:ext cx="2874752" cy="17853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8D66B29-35B0-9545-4DB9-00A02B7666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9652" y="4123875"/>
            <a:ext cx="2589010" cy="146375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80DD9B9-542D-61FA-1C45-F7A925BADD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700" y="2303586"/>
            <a:ext cx="2665568" cy="1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4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F5CBDA-93FD-7744-FE10-40623CC17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BF90FD-6D4D-51FC-4084-4FDBCDD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533" t="3494" r="2608" b="-3494"/>
          <a:stretch/>
        </p:blipFill>
        <p:spPr>
          <a:xfrm>
            <a:off x="388969" y="106949"/>
            <a:ext cx="2443669" cy="18899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B272FB-342B-FAC5-B3AB-0B28F936D0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931" r="37175"/>
          <a:stretch/>
        </p:blipFill>
        <p:spPr>
          <a:xfrm>
            <a:off x="2608105" y="98059"/>
            <a:ext cx="2541391" cy="1889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D4E9E2-22DE-E8B1-59AB-19C3A95F6A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06" r="70513"/>
          <a:stretch/>
        </p:blipFill>
        <p:spPr>
          <a:xfrm>
            <a:off x="6524500" y="2612666"/>
            <a:ext cx="2319455" cy="18205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620AA1-CDA6-147A-16A5-97047E542F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247" r="39370"/>
          <a:stretch/>
        </p:blipFill>
        <p:spPr>
          <a:xfrm>
            <a:off x="3922114" y="1876954"/>
            <a:ext cx="2361198" cy="20928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2B3FD9-AA31-0456-4B0C-F48783B250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788" r="66791"/>
          <a:stretch/>
        </p:blipFill>
        <p:spPr>
          <a:xfrm>
            <a:off x="961977" y="1754913"/>
            <a:ext cx="2598234" cy="21038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D78ACD-6F57-3BF4-B7C0-49BDF2CCF8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2579"/>
          <a:stretch/>
        </p:blipFill>
        <p:spPr>
          <a:xfrm>
            <a:off x="8727998" y="1725758"/>
            <a:ext cx="2707427" cy="21922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831BAD-3B36-35EB-B7ED-5E737E74E4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784" r="2539"/>
          <a:stretch/>
        </p:blipFill>
        <p:spPr>
          <a:xfrm>
            <a:off x="9785122" y="-242580"/>
            <a:ext cx="2694073" cy="2103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4FA22F-7151-B76B-9967-6267B85AD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7135" y="4367854"/>
            <a:ext cx="2874752" cy="17853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DC64093-AF7E-5CF1-EEEA-E331F567CA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890" y="3635979"/>
            <a:ext cx="2589010" cy="14637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D7FE4A2-7F7A-D378-1CF3-BB4D789BF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7812" y="305124"/>
            <a:ext cx="1682836" cy="193049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6296A2-9AD3-5732-50AF-8AC9EB0E27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17156" y="4367854"/>
            <a:ext cx="2665568" cy="1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77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C4D15C-FD6A-87F1-CC40-B77A5D11D9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A7A1E5-FDC5-6095-6567-FAF63D793BB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25" r="35054"/>
          <a:stretch/>
        </p:blipFill>
        <p:spPr>
          <a:xfrm>
            <a:off x="6241083" y="2100589"/>
            <a:ext cx="2598234" cy="21038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C9EE69-CAD8-B6B4-8C78-51744E28CD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1533" t="3494" r="2608" b="-3494"/>
          <a:stretch/>
        </p:blipFill>
        <p:spPr>
          <a:xfrm>
            <a:off x="5590306" y="98059"/>
            <a:ext cx="2443669" cy="1889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78DF64-6304-435C-B7F5-61607E8B09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06" r="70513"/>
          <a:stretch/>
        </p:blipFill>
        <p:spPr>
          <a:xfrm>
            <a:off x="9580156" y="2518749"/>
            <a:ext cx="2319455" cy="18205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FAA7BF-942D-86F6-1FFA-F11A181120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031" r="69585"/>
          <a:stretch/>
        </p:blipFill>
        <p:spPr>
          <a:xfrm>
            <a:off x="292389" y="3964444"/>
            <a:ext cx="2156464" cy="19114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3178C4-75DC-3995-2689-E734DBB493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88" r="66791"/>
          <a:stretch/>
        </p:blipFill>
        <p:spPr>
          <a:xfrm>
            <a:off x="2940384" y="2232132"/>
            <a:ext cx="2598234" cy="21038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EDB033-FF6F-B2F5-CAA2-8E3DD30D41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579"/>
          <a:stretch/>
        </p:blipFill>
        <p:spPr>
          <a:xfrm>
            <a:off x="2454575" y="98059"/>
            <a:ext cx="2707427" cy="21922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41C1EE5-2145-D451-3CE2-45460F0FA0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784" r="2539"/>
          <a:stretch/>
        </p:blipFill>
        <p:spPr>
          <a:xfrm>
            <a:off x="4308673" y="4298589"/>
            <a:ext cx="2694073" cy="21038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79ECE2-BAD2-916F-2CC5-FF3C833374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1464" y="4432530"/>
            <a:ext cx="2874752" cy="178537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C5F82D6-D0C3-3169-1C5E-613BB75840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7206" y="311161"/>
            <a:ext cx="2589010" cy="14637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0E34E01-77FB-194A-F479-65F1561543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271" y="228943"/>
            <a:ext cx="1682836" cy="193049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054D114-C702-C78B-1B5E-006DC89864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39" y="2232132"/>
            <a:ext cx="2665568" cy="146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11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13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2</cp:revision>
  <dcterms:created xsi:type="dcterms:W3CDTF">2024-11-14T20:24:06Z</dcterms:created>
  <dcterms:modified xsi:type="dcterms:W3CDTF">2024-12-05T11:26:46Z</dcterms:modified>
</cp:coreProperties>
</file>