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6" r:id="rId7"/>
    <p:sldId id="287" r:id="rId8"/>
    <p:sldId id="288" r:id="rId9"/>
    <p:sldId id="280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82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E79330-ED83-4CA5-A262-23A11AE44AC0}" v="26" dt="2024-12-06T20:51:29.0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</pc:sldChg>
    </pc:docChg>
  </pc:docChgLst>
  <pc:docChgLst>
    <pc:chgData name="David Butler" userId="1d4169bac4fa5473" providerId="LiveId" clId="{E4E79330-ED83-4CA5-A262-23A11AE44AC0}"/>
    <pc:docChg chg="undo custSel addSld delSld modSld">
      <pc:chgData name="David Butler" userId="1d4169bac4fa5473" providerId="LiveId" clId="{E4E79330-ED83-4CA5-A262-23A11AE44AC0}" dt="2024-12-06T20:51:41.868" v="91" actId="47"/>
      <pc:docMkLst>
        <pc:docMk/>
      </pc:docMkLst>
      <pc:sldChg chg="addSp delSp modSp mod">
        <pc:chgData name="David Butler" userId="1d4169bac4fa5473" providerId="LiveId" clId="{E4E79330-ED83-4CA5-A262-23A11AE44AC0}" dt="2024-12-06T20:46:50.688" v="32" actId="1076"/>
        <pc:sldMkLst>
          <pc:docMk/>
          <pc:sldMk cId="3817742937" sldId="270"/>
        </pc:sldMkLst>
        <pc:spChg chg="add mod">
          <ac:chgData name="David Butler" userId="1d4169bac4fa5473" providerId="LiveId" clId="{E4E79330-ED83-4CA5-A262-23A11AE44AC0}" dt="2024-12-06T20:41:31.338" v="4"/>
          <ac:spMkLst>
            <pc:docMk/>
            <pc:sldMk cId="3817742937" sldId="270"/>
            <ac:spMk id="7" creationId="{11C42570-99FF-F1E5-A487-A59DEC932E93}"/>
          </ac:spMkLst>
        </pc:spChg>
        <pc:grpChg chg="add del mod">
          <ac:chgData name="David Butler" userId="1d4169bac4fa5473" providerId="LiveId" clId="{E4E79330-ED83-4CA5-A262-23A11AE44AC0}" dt="2024-12-06T20:42:53.180" v="5" actId="478"/>
          <ac:grpSpMkLst>
            <pc:docMk/>
            <pc:sldMk cId="3817742937" sldId="270"/>
            <ac:grpSpMk id="6" creationId="{D1814AF4-2F9C-F1ED-DEAF-2CBFE828BF92}"/>
          </ac:grpSpMkLst>
        </pc:grpChg>
        <pc:picChg chg="add del">
          <ac:chgData name="David Butler" userId="1d4169bac4fa5473" providerId="LiveId" clId="{E4E79330-ED83-4CA5-A262-23A11AE44AC0}" dt="2024-12-06T20:36:45.376" v="2" actId="22"/>
          <ac:picMkLst>
            <pc:docMk/>
            <pc:sldMk cId="3817742937" sldId="270"/>
            <ac:picMk id="3" creationId="{850BA575-6CC9-99A4-FB8C-7A30A9B9F200}"/>
          </ac:picMkLst>
        </pc:picChg>
        <pc:picChg chg="del">
          <ac:chgData name="David Butler" userId="1d4169bac4fa5473" providerId="LiveId" clId="{E4E79330-ED83-4CA5-A262-23A11AE44AC0}" dt="2024-12-06T20:36:42.733" v="0" actId="478"/>
          <ac:picMkLst>
            <pc:docMk/>
            <pc:sldMk cId="3817742937" sldId="270"/>
            <ac:picMk id="4" creationId="{F0289879-094F-083C-29C8-4906EAF15EFB}"/>
          </ac:picMkLst>
        </pc:picChg>
        <pc:picChg chg="add del mod">
          <ac:chgData name="David Butler" userId="1d4169bac4fa5473" providerId="LiveId" clId="{E4E79330-ED83-4CA5-A262-23A11AE44AC0}" dt="2024-12-06T20:43:00.748" v="8" actId="478"/>
          <ac:picMkLst>
            <pc:docMk/>
            <pc:sldMk cId="3817742937" sldId="270"/>
            <ac:picMk id="5" creationId="{EB2A14FF-5DA9-62A6-F7B5-D83B098784F6}"/>
          </ac:picMkLst>
        </pc:picChg>
        <pc:picChg chg="add mod">
          <ac:chgData name="David Butler" userId="1d4169bac4fa5473" providerId="LiveId" clId="{E4E79330-ED83-4CA5-A262-23A11AE44AC0}" dt="2024-12-06T20:41:31.338" v="4"/>
          <ac:picMkLst>
            <pc:docMk/>
            <pc:sldMk cId="3817742937" sldId="270"/>
            <ac:picMk id="8" creationId="{03F4F2CA-6D21-E6E2-7B6D-C8112BF0A26A}"/>
          </ac:picMkLst>
        </pc:picChg>
        <pc:picChg chg="add mod">
          <ac:chgData name="David Butler" userId="1d4169bac4fa5473" providerId="LiveId" clId="{E4E79330-ED83-4CA5-A262-23A11AE44AC0}" dt="2024-12-06T20:46:44.797" v="30" actId="14100"/>
          <ac:picMkLst>
            <pc:docMk/>
            <pc:sldMk cId="3817742937" sldId="270"/>
            <ac:picMk id="9" creationId="{C01561BB-8A82-B9A3-85B1-98ECA7CF35D6}"/>
          </ac:picMkLst>
        </pc:picChg>
        <pc:picChg chg="add mod">
          <ac:chgData name="David Butler" userId="1d4169bac4fa5473" providerId="LiveId" clId="{E4E79330-ED83-4CA5-A262-23A11AE44AC0}" dt="2024-12-06T20:46:50.688" v="32" actId="1076"/>
          <ac:picMkLst>
            <pc:docMk/>
            <pc:sldMk cId="3817742937" sldId="270"/>
            <ac:picMk id="1026" creationId="{98807E35-0560-274A-DFD8-A62DD105AB6E}"/>
          </ac:picMkLst>
        </pc:picChg>
        <pc:picChg chg="add del mod">
          <ac:chgData name="David Butler" userId="1d4169bac4fa5473" providerId="LiveId" clId="{E4E79330-ED83-4CA5-A262-23A11AE44AC0}" dt="2024-12-06T20:44:58.843" v="20" actId="478"/>
          <ac:picMkLst>
            <pc:docMk/>
            <pc:sldMk cId="3817742937" sldId="270"/>
            <ac:picMk id="1028" creationId="{FFE07A69-182E-CFDA-064A-B2B40B7A5BAB}"/>
          </ac:picMkLst>
        </pc:picChg>
        <pc:picChg chg="add mod">
          <ac:chgData name="David Butler" userId="1d4169bac4fa5473" providerId="LiveId" clId="{E4E79330-ED83-4CA5-A262-23A11AE44AC0}" dt="2024-12-06T20:46:48.074" v="31" actId="1076"/>
          <ac:picMkLst>
            <pc:docMk/>
            <pc:sldMk cId="3817742937" sldId="270"/>
            <ac:picMk id="1030" creationId="{DED4C0B3-33D5-B4B6-6B5C-4C2719C9FB8C}"/>
          </ac:picMkLst>
        </pc:picChg>
      </pc:sldChg>
      <pc:sldChg chg="addSp delSp modSp mod">
        <pc:chgData name="David Butler" userId="1d4169bac4fa5473" providerId="LiveId" clId="{E4E79330-ED83-4CA5-A262-23A11AE44AC0}" dt="2024-12-06T20:47:19.633" v="36" actId="1076"/>
        <pc:sldMkLst>
          <pc:docMk/>
          <pc:sldMk cId="4264575198" sldId="271"/>
        </pc:sldMkLst>
        <pc:picChg chg="add mod">
          <ac:chgData name="David Butler" userId="1d4169bac4fa5473" providerId="LiveId" clId="{E4E79330-ED83-4CA5-A262-23A11AE44AC0}" dt="2024-12-06T20:47:19.633" v="36" actId="1076"/>
          <ac:picMkLst>
            <pc:docMk/>
            <pc:sldMk cId="4264575198" sldId="271"/>
            <ac:picMk id="3" creationId="{515E03F6-C301-9082-AC0D-8B0DEE8DA459}"/>
          </ac:picMkLst>
        </pc:picChg>
        <pc:picChg chg="del">
          <ac:chgData name="David Butler" userId="1d4169bac4fa5473" providerId="LiveId" clId="{E4E79330-ED83-4CA5-A262-23A11AE44AC0}" dt="2024-12-06T20:46:54.262" v="33" actId="478"/>
          <ac:picMkLst>
            <pc:docMk/>
            <pc:sldMk cId="4264575198" sldId="271"/>
            <ac:picMk id="4" creationId="{DA7B1B0E-F059-BDFA-98AA-5A95C6F36CFF}"/>
          </ac:picMkLst>
        </pc:picChg>
      </pc:sldChg>
      <pc:sldChg chg="addSp delSp modSp mod">
        <pc:chgData name="David Butler" userId="1d4169bac4fa5473" providerId="LiveId" clId="{E4E79330-ED83-4CA5-A262-23A11AE44AC0}" dt="2024-12-06T20:50:05.886" v="75" actId="14100"/>
        <pc:sldMkLst>
          <pc:docMk/>
          <pc:sldMk cId="1324882277" sldId="280"/>
        </pc:sldMkLst>
        <pc:picChg chg="add mod">
          <ac:chgData name="David Butler" userId="1d4169bac4fa5473" providerId="LiveId" clId="{E4E79330-ED83-4CA5-A262-23A11AE44AC0}" dt="2024-12-06T20:50:05.886" v="75" actId="14100"/>
          <ac:picMkLst>
            <pc:docMk/>
            <pc:sldMk cId="1324882277" sldId="280"/>
            <ac:picMk id="3" creationId="{CB1941CC-232A-7075-8D71-1FCAC6202824}"/>
          </ac:picMkLst>
        </pc:picChg>
        <pc:picChg chg="del">
          <ac:chgData name="David Butler" userId="1d4169bac4fa5473" providerId="LiveId" clId="{E4E79330-ED83-4CA5-A262-23A11AE44AC0}" dt="2024-12-06T20:49:36.812" v="67" actId="478"/>
          <ac:picMkLst>
            <pc:docMk/>
            <pc:sldMk cId="1324882277" sldId="280"/>
            <ac:picMk id="4" creationId="{B97380F5-1A38-DDD7-5913-8E090F96DF5D}"/>
          </ac:picMkLst>
        </pc:picChg>
        <pc:picChg chg="del">
          <ac:chgData name="David Butler" userId="1d4169bac4fa5473" providerId="LiveId" clId="{E4E79330-ED83-4CA5-A262-23A11AE44AC0}" dt="2024-12-06T20:49:37.694" v="68" actId="478"/>
          <ac:picMkLst>
            <pc:docMk/>
            <pc:sldMk cId="1324882277" sldId="280"/>
            <ac:picMk id="6" creationId="{C48AFD84-4096-C6EA-40D3-55381E1773BD}"/>
          </ac:picMkLst>
        </pc:picChg>
      </pc:sldChg>
      <pc:sldChg chg="del">
        <pc:chgData name="David Butler" userId="1d4169bac4fa5473" providerId="LiveId" clId="{E4E79330-ED83-4CA5-A262-23A11AE44AC0}" dt="2024-12-06T20:51:41.868" v="91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E4E79330-ED83-4CA5-A262-23A11AE44AC0}" dt="2024-12-06T20:49:30.442" v="66" actId="14100"/>
        <pc:sldMkLst>
          <pc:docMk/>
          <pc:sldMk cId="1209468693" sldId="286"/>
        </pc:sldMkLst>
        <pc:picChg chg="del">
          <ac:chgData name="David Butler" userId="1d4169bac4fa5473" providerId="LiveId" clId="{E4E79330-ED83-4CA5-A262-23A11AE44AC0}" dt="2024-12-06T20:47:25.191" v="38" actId="478"/>
          <ac:picMkLst>
            <pc:docMk/>
            <pc:sldMk cId="1209468693" sldId="286"/>
            <ac:picMk id="3" creationId="{DDE181D8-9D8F-B3E0-63E5-2A7DCE825444}"/>
          </ac:picMkLst>
        </pc:picChg>
        <pc:picChg chg="del">
          <ac:chgData name="David Butler" userId="1d4169bac4fa5473" providerId="LiveId" clId="{E4E79330-ED83-4CA5-A262-23A11AE44AC0}" dt="2024-12-06T20:47:22.859" v="37" actId="478"/>
          <ac:picMkLst>
            <pc:docMk/>
            <pc:sldMk cId="1209468693" sldId="286"/>
            <ac:picMk id="4" creationId="{507FF344-E4F2-5ABB-8589-3AF191804C4F}"/>
          </ac:picMkLst>
        </pc:picChg>
        <pc:picChg chg="add mod">
          <ac:chgData name="David Butler" userId="1d4169bac4fa5473" providerId="LiveId" clId="{E4E79330-ED83-4CA5-A262-23A11AE44AC0}" dt="2024-12-06T20:49:30.442" v="66" actId="14100"/>
          <ac:picMkLst>
            <pc:docMk/>
            <pc:sldMk cId="1209468693" sldId="286"/>
            <ac:picMk id="5" creationId="{9B9C4B84-C5E3-65B6-6C7E-5270D764637D}"/>
          </ac:picMkLst>
        </pc:picChg>
        <pc:picChg chg="add mod">
          <ac:chgData name="David Butler" userId="1d4169bac4fa5473" providerId="LiveId" clId="{E4E79330-ED83-4CA5-A262-23A11AE44AC0}" dt="2024-12-06T20:49:25.938" v="64" actId="1076"/>
          <ac:picMkLst>
            <pc:docMk/>
            <pc:sldMk cId="1209468693" sldId="286"/>
            <ac:picMk id="7" creationId="{634204AF-6285-7336-0202-E71300461CE0}"/>
          </ac:picMkLst>
        </pc:picChg>
      </pc:sldChg>
      <pc:sldChg chg="addSp delSp modSp add mod">
        <pc:chgData name="David Butler" userId="1d4169bac4fa5473" providerId="LiveId" clId="{E4E79330-ED83-4CA5-A262-23A11AE44AC0}" dt="2024-12-06T20:49:23.159" v="63" actId="14100"/>
        <pc:sldMkLst>
          <pc:docMk/>
          <pc:sldMk cId="1081387135" sldId="287"/>
        </pc:sldMkLst>
        <pc:picChg chg="add mod">
          <ac:chgData name="David Butler" userId="1d4169bac4fa5473" providerId="LiveId" clId="{E4E79330-ED83-4CA5-A262-23A11AE44AC0}" dt="2024-12-06T20:49:17.022" v="60" actId="1076"/>
          <ac:picMkLst>
            <pc:docMk/>
            <pc:sldMk cId="1081387135" sldId="287"/>
            <ac:picMk id="3" creationId="{B5B727E0-407D-6C08-DCFB-CA447FDA9097}"/>
          </ac:picMkLst>
        </pc:picChg>
        <pc:picChg chg="mod">
          <ac:chgData name="David Butler" userId="1d4169bac4fa5473" providerId="LiveId" clId="{E4E79330-ED83-4CA5-A262-23A11AE44AC0}" dt="2024-12-06T20:49:23.159" v="63" actId="14100"/>
          <ac:picMkLst>
            <pc:docMk/>
            <pc:sldMk cId="1081387135" sldId="287"/>
            <ac:picMk id="5" creationId="{F8A5847F-C775-FBAF-BDE5-F3AF54A19A87}"/>
          </ac:picMkLst>
        </pc:picChg>
        <pc:picChg chg="del">
          <ac:chgData name="David Butler" userId="1d4169bac4fa5473" providerId="LiveId" clId="{E4E79330-ED83-4CA5-A262-23A11AE44AC0}" dt="2024-12-06T20:48:13.882" v="45" actId="478"/>
          <ac:picMkLst>
            <pc:docMk/>
            <pc:sldMk cId="1081387135" sldId="287"/>
            <ac:picMk id="7" creationId="{C675FD61-DF22-121F-9282-FF8167445E83}"/>
          </ac:picMkLst>
        </pc:picChg>
      </pc:sldChg>
      <pc:sldChg chg="addSp delSp modSp add mod">
        <pc:chgData name="David Butler" userId="1d4169bac4fa5473" providerId="LiveId" clId="{E4E79330-ED83-4CA5-A262-23A11AE44AC0}" dt="2024-12-06T20:49:14.037" v="59" actId="14100"/>
        <pc:sldMkLst>
          <pc:docMk/>
          <pc:sldMk cId="1900777330" sldId="288"/>
        </pc:sldMkLst>
        <pc:picChg chg="del">
          <ac:chgData name="David Butler" userId="1d4169bac4fa5473" providerId="LiveId" clId="{E4E79330-ED83-4CA5-A262-23A11AE44AC0}" dt="2024-12-06T20:48:36.372" v="50" actId="478"/>
          <ac:picMkLst>
            <pc:docMk/>
            <pc:sldMk cId="1900777330" sldId="288"/>
            <ac:picMk id="3" creationId="{F13349FC-FE6A-C994-5A47-BEED6C89F1A5}"/>
          </ac:picMkLst>
        </pc:picChg>
        <pc:picChg chg="add mod">
          <ac:chgData name="David Butler" userId="1d4169bac4fa5473" providerId="LiveId" clId="{E4E79330-ED83-4CA5-A262-23A11AE44AC0}" dt="2024-12-06T20:49:11.108" v="58" actId="1076"/>
          <ac:picMkLst>
            <pc:docMk/>
            <pc:sldMk cId="1900777330" sldId="288"/>
            <ac:picMk id="4" creationId="{E0CA6F1B-8EA8-4C84-A790-17A077AC621D}"/>
          </ac:picMkLst>
        </pc:picChg>
        <pc:picChg chg="mod">
          <ac:chgData name="David Butler" userId="1d4169bac4fa5473" providerId="LiveId" clId="{E4E79330-ED83-4CA5-A262-23A11AE44AC0}" dt="2024-12-06T20:49:14.037" v="59" actId="14100"/>
          <ac:picMkLst>
            <pc:docMk/>
            <pc:sldMk cId="1900777330" sldId="288"/>
            <ac:picMk id="5" creationId="{E0FB2A69-D40E-31DF-A416-8B1969E9766A}"/>
          </ac:picMkLst>
        </pc:picChg>
      </pc:sldChg>
      <pc:sldChg chg="addSp modSp add mod">
        <pc:chgData name="David Butler" userId="1d4169bac4fa5473" providerId="LiveId" clId="{E4E79330-ED83-4CA5-A262-23A11AE44AC0}" dt="2024-12-06T20:50:24.400" v="77" actId="26606"/>
        <pc:sldMkLst>
          <pc:docMk/>
          <pc:sldMk cId="3124721475" sldId="289"/>
        </pc:sldMkLst>
        <pc:picChg chg="add mod">
          <ac:chgData name="David Butler" userId="1d4169bac4fa5473" providerId="LiveId" clId="{E4E79330-ED83-4CA5-A262-23A11AE44AC0}" dt="2024-12-06T20:50:24.400" v="77" actId="26606"/>
          <ac:picMkLst>
            <pc:docMk/>
            <pc:sldMk cId="3124721475" sldId="289"/>
            <ac:picMk id="3" creationId="{FDDDD908-A6D9-F0D8-0940-CC308DAE00E8}"/>
          </ac:picMkLst>
        </pc:picChg>
      </pc:sldChg>
      <pc:sldChg chg="addSp modSp add mod">
        <pc:chgData name="David Butler" userId="1d4169bac4fa5473" providerId="LiveId" clId="{E4E79330-ED83-4CA5-A262-23A11AE44AC0}" dt="2024-12-06T20:50:47.221" v="80" actId="14100"/>
        <pc:sldMkLst>
          <pc:docMk/>
          <pc:sldMk cId="1614396348" sldId="290"/>
        </pc:sldMkLst>
        <pc:picChg chg="add mod">
          <ac:chgData name="David Butler" userId="1d4169bac4fa5473" providerId="LiveId" clId="{E4E79330-ED83-4CA5-A262-23A11AE44AC0}" dt="2024-12-06T20:50:47.221" v="80" actId="14100"/>
          <ac:picMkLst>
            <pc:docMk/>
            <pc:sldMk cId="1614396348" sldId="290"/>
            <ac:picMk id="3" creationId="{F4E6CFAD-A717-9EE0-8E1A-E2C43BF9EA62}"/>
          </ac:picMkLst>
        </pc:picChg>
      </pc:sldChg>
      <pc:sldChg chg="addSp modSp add mod">
        <pc:chgData name="David Butler" userId="1d4169bac4fa5473" providerId="LiveId" clId="{E4E79330-ED83-4CA5-A262-23A11AE44AC0}" dt="2024-12-06T20:51:03.685" v="82" actId="26606"/>
        <pc:sldMkLst>
          <pc:docMk/>
          <pc:sldMk cId="1182617758" sldId="291"/>
        </pc:sldMkLst>
        <pc:picChg chg="add mod">
          <ac:chgData name="David Butler" userId="1d4169bac4fa5473" providerId="LiveId" clId="{E4E79330-ED83-4CA5-A262-23A11AE44AC0}" dt="2024-12-06T20:51:03.685" v="82" actId="26606"/>
          <ac:picMkLst>
            <pc:docMk/>
            <pc:sldMk cId="1182617758" sldId="291"/>
            <ac:picMk id="3" creationId="{8B4E107B-25A3-D18D-D41B-ED9B9C77D88B}"/>
          </ac:picMkLst>
        </pc:picChg>
      </pc:sldChg>
      <pc:sldChg chg="addSp modSp add mod">
        <pc:chgData name="David Butler" userId="1d4169bac4fa5473" providerId="LiveId" clId="{E4E79330-ED83-4CA5-A262-23A11AE44AC0}" dt="2024-12-06T20:51:21.236" v="85" actId="14100"/>
        <pc:sldMkLst>
          <pc:docMk/>
          <pc:sldMk cId="2672994455" sldId="292"/>
        </pc:sldMkLst>
        <pc:picChg chg="add mod">
          <ac:chgData name="David Butler" userId="1d4169bac4fa5473" providerId="LiveId" clId="{E4E79330-ED83-4CA5-A262-23A11AE44AC0}" dt="2024-12-06T20:51:21.236" v="85" actId="14100"/>
          <ac:picMkLst>
            <pc:docMk/>
            <pc:sldMk cId="2672994455" sldId="292"/>
            <ac:picMk id="3" creationId="{A8E23373-91AF-D073-1672-AA6CCB579F51}"/>
          </ac:picMkLst>
        </pc:picChg>
      </pc:sldChg>
      <pc:sldChg chg="addSp modSp new">
        <pc:chgData name="David Butler" userId="1d4169bac4fa5473" providerId="LiveId" clId="{E4E79330-ED83-4CA5-A262-23A11AE44AC0}" dt="2024-12-06T20:51:27.796" v="87"/>
        <pc:sldMkLst>
          <pc:docMk/>
          <pc:sldMk cId="1416398947" sldId="293"/>
        </pc:sldMkLst>
        <pc:picChg chg="add mod">
          <ac:chgData name="David Butler" userId="1d4169bac4fa5473" providerId="LiveId" clId="{E4E79330-ED83-4CA5-A262-23A11AE44AC0}" dt="2024-12-06T20:51:27.796" v="87"/>
          <ac:picMkLst>
            <pc:docMk/>
            <pc:sldMk cId="1416398947" sldId="293"/>
            <ac:picMk id="2" creationId="{AB398248-B34F-E13C-1633-7D6571AFE778}"/>
          </ac:picMkLst>
        </pc:picChg>
      </pc:sldChg>
      <pc:sldChg chg="add">
        <pc:chgData name="David Butler" userId="1d4169bac4fa5473" providerId="LiveId" clId="{E4E79330-ED83-4CA5-A262-23A11AE44AC0}" dt="2024-12-06T20:51:30.814" v="88" actId="2890"/>
        <pc:sldMkLst>
          <pc:docMk/>
          <pc:sldMk cId="734411689" sldId="294"/>
        </pc:sldMkLst>
      </pc:sldChg>
      <pc:sldChg chg="add">
        <pc:chgData name="David Butler" userId="1d4169bac4fa5473" providerId="LiveId" clId="{E4E79330-ED83-4CA5-A262-23A11AE44AC0}" dt="2024-12-06T20:51:31.036" v="89" actId="2890"/>
        <pc:sldMkLst>
          <pc:docMk/>
          <pc:sldMk cId="3748406424" sldId="295"/>
        </pc:sldMkLst>
      </pc:sldChg>
      <pc:sldChg chg="add">
        <pc:chgData name="David Butler" userId="1d4169bac4fa5473" providerId="LiveId" clId="{E4E79330-ED83-4CA5-A262-23A11AE44AC0}" dt="2024-12-06T20:51:31.188" v="90" actId="2890"/>
        <pc:sldMkLst>
          <pc:docMk/>
          <pc:sldMk cId="2438631631" sldId="296"/>
        </pc:sldMkLst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2DDC56C1-D3B5-4CA3-B4BE-CF0F37DE6117}"/>
    <pc:docChg chg="custSel addSld delSld modSld">
      <pc:chgData name="David Butler" userId="1d4169bac4fa5473" providerId="LiveId" clId="{2DDC56C1-D3B5-4CA3-B4BE-CF0F37DE6117}" dt="2024-11-29T19:39:46.899" v="29" actId="47"/>
      <pc:docMkLst>
        <pc:docMk/>
      </pc:docMkLst>
      <pc:sldChg chg="addSp delSp modSp mod">
        <pc:chgData name="David Butler" userId="1d4169bac4fa5473" providerId="LiveId" clId="{2DDC56C1-D3B5-4CA3-B4BE-CF0F37DE6117}" dt="2024-11-29T19:36:59.42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DC56C1-D3B5-4CA3-B4BE-CF0F37DE6117}" dt="2024-11-29T19:37:21.656" v="7" actId="2761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DC56C1-D3B5-4CA3-B4BE-CF0F37DE6117}" dt="2024-11-29T19:39:11.112" v="22" actId="14100"/>
        <pc:sldMkLst>
          <pc:docMk/>
          <pc:sldMk cId="1324882277" sldId="280"/>
        </pc:sldMkLst>
        <pc:picChg chg="add mod">
          <ac:chgData name="David Butler" userId="1d4169bac4fa5473" providerId="LiveId" clId="{2DDC56C1-D3B5-4CA3-B4BE-CF0F37DE6117}" dt="2024-11-29T19:38:21.964" v="18" actId="14100"/>
          <ac:picMkLst>
            <pc:docMk/>
            <pc:sldMk cId="1324882277" sldId="280"/>
            <ac:picMk id="4" creationId="{B97380F5-1A38-DDD7-5913-8E090F96DF5D}"/>
          </ac:picMkLst>
        </pc:picChg>
        <pc:picChg chg="add mod">
          <ac:chgData name="David Butler" userId="1d4169bac4fa5473" providerId="LiveId" clId="{2DDC56C1-D3B5-4CA3-B4BE-CF0F37DE6117}" dt="2024-11-29T19:39:11.112" v="22" actId="14100"/>
          <ac:picMkLst>
            <pc:docMk/>
            <pc:sldMk cId="1324882277" sldId="280"/>
            <ac:picMk id="6" creationId="{C48AFD84-4096-C6EA-40D3-55381E1773BD}"/>
          </ac:picMkLst>
        </pc:picChg>
      </pc:sldChg>
      <pc:sldChg chg="addSp delSp modSp mod">
        <pc:chgData name="David Butler" userId="1d4169bac4fa5473" providerId="LiveId" clId="{2DDC56C1-D3B5-4CA3-B4BE-CF0F37DE6117}" dt="2024-11-29T19:39:34.282" v="26" actId="14100"/>
        <pc:sldMkLst>
          <pc:docMk/>
          <pc:sldMk cId="3824347536" sldId="281"/>
        </pc:sldMkLst>
        <pc:picChg chg="add mod">
          <ac:chgData name="David Butler" userId="1d4169bac4fa5473" providerId="LiveId" clId="{2DDC56C1-D3B5-4CA3-B4BE-CF0F37DE6117}" dt="2024-11-29T19:39:34.282" v="26" actId="14100"/>
          <ac:picMkLst>
            <pc:docMk/>
            <pc:sldMk cId="3824347536" sldId="281"/>
            <ac:picMk id="4" creationId="{EDAFF66E-3A7C-0EE3-0366-AB32003292F5}"/>
          </ac:picMkLst>
        </pc:picChg>
      </pc:sldChg>
      <pc:sldChg chg="delSp mod">
        <pc:chgData name="David Butler" userId="1d4169bac4fa5473" providerId="LiveId" clId="{2DDC56C1-D3B5-4CA3-B4BE-CF0F37DE6117}" dt="2024-11-29T19:39:37.153" v="27" actId="478"/>
        <pc:sldMkLst>
          <pc:docMk/>
          <pc:sldMk cId="4048640387" sldId="282"/>
        </pc:sldMkLst>
      </pc:sldChg>
      <pc:sldChg chg="del">
        <pc:chgData name="David Butler" userId="1d4169bac4fa5473" providerId="LiveId" clId="{2DDC56C1-D3B5-4CA3-B4BE-CF0F37DE6117}" dt="2024-11-29T19:39:46.243" v="28" actId="47"/>
        <pc:sldMkLst>
          <pc:docMk/>
          <pc:sldMk cId="3834599144" sldId="283"/>
        </pc:sldMkLst>
      </pc:sldChg>
      <pc:sldChg chg="del">
        <pc:chgData name="David Butler" userId="1d4169bac4fa5473" providerId="LiveId" clId="{2DDC56C1-D3B5-4CA3-B4BE-CF0F37DE6117}" dt="2024-11-29T19:39:46.899" v="29" actId="47"/>
        <pc:sldMkLst>
          <pc:docMk/>
          <pc:sldMk cId="2426758723" sldId="285"/>
        </pc:sldMkLst>
      </pc:sldChg>
      <pc:sldChg chg="addSp modSp add mod">
        <pc:chgData name="David Butler" userId="1d4169bac4fa5473" providerId="LiveId" clId="{2DDC56C1-D3B5-4CA3-B4BE-CF0F37DE6117}" dt="2024-11-29T19:37:57.203" v="15" actId="1076"/>
        <pc:sldMkLst>
          <pc:docMk/>
          <pc:sldMk cId="1209468693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holding magnetic card">
            <a:extLst>
              <a:ext uri="{FF2B5EF4-FFF2-40B4-BE49-F238E27FC236}">
                <a16:creationId xmlns:a16="http://schemas.microsoft.com/office/drawing/2014/main" id="{98807E35-0560-274A-DFD8-A62DD105A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897" y="306175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ee Cash Register Printer photo and picture">
            <a:extLst>
              <a:ext uri="{FF2B5EF4-FFF2-40B4-BE49-F238E27FC236}">
                <a16:creationId xmlns:a16="http://schemas.microsoft.com/office/drawing/2014/main" id="{DED4C0B3-33D5-B4B6-6B5C-4C2719C9F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678738" cy="312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Receipt Money photo and picture">
            <a:extLst>
              <a:ext uri="{FF2B5EF4-FFF2-40B4-BE49-F238E27FC236}">
                <a16:creationId xmlns:a16="http://schemas.microsoft.com/office/drawing/2014/main" id="{C01561BB-8A82-B9A3-85B1-98ECA7CF3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84" y="3356992"/>
            <a:ext cx="3995857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96392B-FE59-02AC-96BE-1B1564637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E23373-91AF-D073-1672-AA6CCB579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92696"/>
            <a:ext cx="772129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94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398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F4716-564F-0778-3C41-E16C83782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411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3F453-840D-FF07-A3B0-621139076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406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08A8F-51C9-BCA3-A28C-6797C8A81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631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5E03F6-C301-9082-AC0D-8B0DEE8DA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548680"/>
            <a:ext cx="8178799" cy="27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099D52-AA3B-668A-5AD5-F2B5B7142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9C4B84-C5E3-65B6-6C7E-5270D7646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398" y="28738"/>
            <a:ext cx="4120789" cy="60645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4204AF-6285-7336-0202-E71300461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980728"/>
            <a:ext cx="5026974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6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D04CD2-58AB-02DE-3ED3-5CFE36928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A5847F-C775-FBAF-BDE5-F3AF54A19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009" y="116632"/>
            <a:ext cx="3767495" cy="55446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B727E0-407D-6C08-DCFB-CA447FDA9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980728"/>
            <a:ext cx="5320893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8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29CAD8-72F1-DF30-8163-D06CEE043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FB2A69-D40E-31DF-A416-8B1969E97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995" y="404664"/>
            <a:ext cx="3816423" cy="56166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CA6F1B-8EA8-4C84-A790-17A077AC6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1" y="1124744"/>
            <a:ext cx="516283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77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1941CC-232A-7075-8D71-1FCAC6202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80728"/>
            <a:ext cx="723807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3EC65B-ADF1-0B3C-D5AC-3D72CADD1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DDD908-A6D9-F0D8-0940-CC308DAE0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14639"/>
            <a:ext cx="8178799" cy="222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721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FBDE23-41B4-65F3-84B6-7E01303A8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E6CFAD-A717-9EE0-8E1A-E2C43BF9E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0688"/>
            <a:ext cx="818121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39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B5237C-F63F-3A3E-9AEA-E54BE3CCF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4E107B-25A3-D18D-D41B-ED9B9C77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02180"/>
            <a:ext cx="8178799" cy="24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17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11033</TotalTime>
  <Words>0</Words>
  <Application>Microsoft Office PowerPoint</Application>
  <PresentationFormat>On-screen Show (4:3)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2024-12-06T20:51:45Z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