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70" r:id="rId5"/>
    <p:sldId id="271" r:id="rId6"/>
    <p:sldId id="285" r:id="rId7"/>
    <p:sldId id="286" r:id="rId8"/>
    <p:sldId id="280" r:id="rId9"/>
    <p:sldId id="281" r:id="rId10"/>
    <p:sldId id="282" r:id="rId11"/>
    <p:sldId id="283" r:id="rId12"/>
    <p:sldId id="265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312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avid Butler" userId="1d4169bac4fa5473" providerId="LiveId" clId="{7C878B76-503E-44D7-9A5A-EA17E68760C5}"/>
    <pc:docChg chg="custSel modSld">
      <pc:chgData name="David Butler" userId="1d4169bac4fa5473" providerId="LiveId" clId="{7C878B76-503E-44D7-9A5A-EA17E68760C5}" dt="2024-11-29T19:13:43.007" v="28" actId="26606"/>
      <pc:docMkLst>
        <pc:docMk/>
      </pc:docMkLst>
      <pc:sldChg chg="addSp delSp modSp mod">
        <pc:chgData name="David Butler" userId="1d4169bac4fa5473" providerId="LiveId" clId="{7C878B76-503E-44D7-9A5A-EA17E68760C5}" dt="2024-11-29T19:11:15.734" v="2" actId="26606"/>
        <pc:sldMkLst>
          <pc:docMk/>
          <pc:sldMk cId="3817742937" sldId="270"/>
        </pc:sldMkLst>
      </pc:sldChg>
      <pc:sldChg chg="addSp delSp modSp mod">
        <pc:chgData name="David Butler" userId="1d4169bac4fa5473" providerId="LiveId" clId="{7C878B76-503E-44D7-9A5A-EA17E68760C5}" dt="2024-11-29T19:11:34.656" v="5" actId="26606"/>
        <pc:sldMkLst>
          <pc:docMk/>
          <pc:sldMk cId="4264575198" sldId="271"/>
        </pc:sldMkLst>
        <pc:picChg chg="add mod">
          <ac:chgData name="David Butler" userId="1d4169bac4fa5473" providerId="LiveId" clId="{7C878B76-503E-44D7-9A5A-EA17E68760C5}" dt="2024-11-29T19:11:34.656" v="5" actId="26606"/>
          <ac:picMkLst>
            <pc:docMk/>
            <pc:sldMk cId="4264575198" sldId="271"/>
            <ac:picMk id="4" creationId="{07CF12AC-26B6-C319-4B07-FF0F21D6D448}"/>
          </ac:picMkLst>
        </pc:picChg>
      </pc:sldChg>
      <pc:sldChg chg="addSp delSp modSp mod">
        <pc:chgData name="David Butler" userId="1d4169bac4fa5473" providerId="LiveId" clId="{7C878B76-503E-44D7-9A5A-EA17E68760C5}" dt="2024-11-29T19:12:31.053" v="16" actId="26606"/>
        <pc:sldMkLst>
          <pc:docMk/>
          <pc:sldMk cId="1324882277" sldId="280"/>
        </pc:sldMkLst>
        <pc:picChg chg="add mod">
          <ac:chgData name="David Butler" userId="1d4169bac4fa5473" providerId="LiveId" clId="{7C878B76-503E-44D7-9A5A-EA17E68760C5}" dt="2024-11-29T19:12:31.053" v="16" actId="26606"/>
          <ac:picMkLst>
            <pc:docMk/>
            <pc:sldMk cId="1324882277" sldId="280"/>
            <ac:picMk id="4" creationId="{C53EB502-ADC6-81FC-EA64-6706F6D5B4C7}"/>
          </ac:picMkLst>
        </pc:picChg>
      </pc:sldChg>
      <pc:sldChg chg="addSp delSp modSp mod">
        <pc:chgData name="David Butler" userId="1d4169bac4fa5473" providerId="LiveId" clId="{7C878B76-503E-44D7-9A5A-EA17E68760C5}" dt="2024-11-29T19:12:48.335" v="19" actId="26606"/>
        <pc:sldMkLst>
          <pc:docMk/>
          <pc:sldMk cId="3824347536" sldId="281"/>
        </pc:sldMkLst>
        <pc:picChg chg="add mod">
          <ac:chgData name="David Butler" userId="1d4169bac4fa5473" providerId="LiveId" clId="{7C878B76-503E-44D7-9A5A-EA17E68760C5}" dt="2024-11-29T19:12:48.335" v="19" actId="26606"/>
          <ac:picMkLst>
            <pc:docMk/>
            <pc:sldMk cId="3824347536" sldId="281"/>
            <ac:picMk id="4" creationId="{26D7F2B8-32F5-1F0E-4EA1-433C65FD0EA6}"/>
          </ac:picMkLst>
        </pc:picChg>
      </pc:sldChg>
      <pc:sldChg chg="addSp delSp modSp mod">
        <pc:chgData name="David Butler" userId="1d4169bac4fa5473" providerId="LiveId" clId="{7C878B76-503E-44D7-9A5A-EA17E68760C5}" dt="2024-11-29T19:13:11.204" v="23" actId="1076"/>
        <pc:sldMkLst>
          <pc:docMk/>
          <pc:sldMk cId="4048640387" sldId="282"/>
        </pc:sldMkLst>
        <pc:picChg chg="add mod">
          <ac:chgData name="David Butler" userId="1d4169bac4fa5473" providerId="LiveId" clId="{7C878B76-503E-44D7-9A5A-EA17E68760C5}" dt="2024-11-29T19:13:11.204" v="23" actId="1076"/>
          <ac:picMkLst>
            <pc:docMk/>
            <pc:sldMk cId="4048640387" sldId="282"/>
            <ac:picMk id="4" creationId="{260F7BC6-1CB9-A3E8-E7B5-6459E469C3EE}"/>
          </ac:picMkLst>
        </pc:picChg>
      </pc:sldChg>
      <pc:sldChg chg="addSp delSp modSp mod">
        <pc:chgData name="David Butler" userId="1d4169bac4fa5473" providerId="LiveId" clId="{7C878B76-503E-44D7-9A5A-EA17E68760C5}" dt="2024-11-29T19:13:27.994" v="26" actId="26606"/>
        <pc:sldMkLst>
          <pc:docMk/>
          <pc:sldMk cId="3834599144" sldId="283"/>
        </pc:sldMkLst>
        <pc:picChg chg="add mod">
          <ac:chgData name="David Butler" userId="1d4169bac4fa5473" providerId="LiveId" clId="{7C878B76-503E-44D7-9A5A-EA17E68760C5}" dt="2024-11-29T19:13:27.994" v="26" actId="26606"/>
          <ac:picMkLst>
            <pc:docMk/>
            <pc:sldMk cId="3834599144" sldId="283"/>
            <ac:picMk id="3" creationId="{C0246A66-7B41-197F-C5D0-C42404FD45C6}"/>
          </ac:picMkLst>
        </pc:picChg>
      </pc:sldChg>
      <pc:sldChg chg="addSp modSp mod">
        <pc:chgData name="David Butler" userId="1d4169bac4fa5473" providerId="LiveId" clId="{7C878B76-503E-44D7-9A5A-EA17E68760C5}" dt="2024-11-29T19:13:43.007" v="28" actId="26606"/>
        <pc:sldMkLst>
          <pc:docMk/>
          <pc:sldMk cId="2361253857" sldId="284"/>
        </pc:sldMkLst>
        <pc:picChg chg="add mod">
          <ac:chgData name="David Butler" userId="1d4169bac4fa5473" providerId="LiveId" clId="{7C878B76-503E-44D7-9A5A-EA17E68760C5}" dt="2024-11-29T19:13:43.007" v="28" actId="26606"/>
          <ac:picMkLst>
            <pc:docMk/>
            <pc:sldMk cId="2361253857" sldId="284"/>
            <ac:picMk id="3" creationId="{81B2D7DE-DADA-8324-0683-BC9F366E9A8E}"/>
          </ac:picMkLst>
        </pc:picChg>
      </pc:sldChg>
      <pc:sldChg chg="addSp delSp modSp mod">
        <pc:chgData name="David Butler" userId="1d4169bac4fa5473" providerId="LiveId" clId="{7C878B76-503E-44D7-9A5A-EA17E68760C5}" dt="2024-11-29T19:11:55.115" v="9" actId="26606"/>
        <pc:sldMkLst>
          <pc:docMk/>
          <pc:sldMk cId="3716186780" sldId="285"/>
        </pc:sldMkLst>
        <pc:picChg chg="add mod">
          <ac:chgData name="David Butler" userId="1d4169bac4fa5473" providerId="LiveId" clId="{7C878B76-503E-44D7-9A5A-EA17E68760C5}" dt="2024-11-29T19:11:55.115" v="9" actId="26606"/>
          <ac:picMkLst>
            <pc:docMk/>
            <pc:sldMk cId="3716186780" sldId="285"/>
            <ac:picMk id="5" creationId="{9A1740AD-4121-76D0-8CE2-BB02BEEBAA7B}"/>
          </ac:picMkLst>
        </pc:picChg>
      </pc:sldChg>
      <pc:sldChg chg="addSp delSp modSp mod">
        <pc:chgData name="David Butler" userId="1d4169bac4fa5473" providerId="LiveId" clId="{7C878B76-503E-44D7-9A5A-EA17E68760C5}" dt="2024-11-29T19:12:13.857" v="13" actId="26606"/>
        <pc:sldMkLst>
          <pc:docMk/>
          <pc:sldMk cId="1952028358" sldId="286"/>
        </pc:sldMkLst>
        <pc:picChg chg="add mod">
          <ac:chgData name="David Butler" userId="1d4169bac4fa5473" providerId="LiveId" clId="{7C878B76-503E-44D7-9A5A-EA17E68760C5}" dt="2024-11-29T19:12:13.857" v="13" actId="26606"/>
          <ac:picMkLst>
            <pc:docMk/>
            <pc:sldMk cId="1952028358" sldId="286"/>
            <ac:picMk id="4" creationId="{4EF89E32-8D9E-85EB-2F4D-5BCCA6048B88}"/>
          </ac:picMkLst>
        </pc:picChg>
      </pc:sldChg>
    </pc:docChg>
  </pc:docChgLst>
  <pc:docChgLst>
    <pc:chgData name="David Butler" userId="1d4169bac4fa5473" providerId="LiveId" clId="{2BEB6F36-81F7-4FA3-9FC0-25E823A0239C}"/>
    <pc:docChg chg="custSel addSld modSld">
      <pc:chgData name="David Butler" userId="1d4169bac4fa5473" providerId="LiveId" clId="{2BEB6F36-81F7-4FA3-9FC0-25E823A0239C}" dt="2024-11-24T19:30:19.006" v="46" actId="478"/>
      <pc:docMkLst>
        <pc:docMk/>
      </pc:docMkLst>
      <pc:sldChg chg="addSp delSp modSp mod">
        <pc:chgData name="David Butler" userId="1d4169bac4fa5473" providerId="LiveId" clId="{2BEB6F36-81F7-4FA3-9FC0-25E823A0239C}" dt="2024-11-24T19:26:23.668" v="5" actId="14100"/>
        <pc:sldMkLst>
          <pc:docMk/>
          <pc:sldMk cId="3817742937" sldId="270"/>
        </pc:sldMkLst>
      </pc:sldChg>
      <pc:sldChg chg="addSp delSp modSp mod setBg">
        <pc:chgData name="David Butler" userId="1d4169bac4fa5473" providerId="LiveId" clId="{2BEB6F36-81F7-4FA3-9FC0-25E823A0239C}" dt="2024-11-24T19:27:06.363" v="12" actId="14100"/>
        <pc:sldMkLst>
          <pc:docMk/>
          <pc:sldMk cId="4264575198" sldId="271"/>
        </pc:sldMkLst>
      </pc:sldChg>
      <pc:sldChg chg="addSp delSp modSp mod">
        <pc:chgData name="David Butler" userId="1d4169bac4fa5473" providerId="LiveId" clId="{2BEB6F36-81F7-4FA3-9FC0-25E823A0239C}" dt="2024-11-24T19:29:02.746" v="31" actId="14100"/>
        <pc:sldMkLst>
          <pc:docMk/>
          <pc:sldMk cId="1324882277" sldId="280"/>
        </pc:sldMkLst>
      </pc:sldChg>
      <pc:sldChg chg="addSp delSp modSp mod">
        <pc:chgData name="David Butler" userId="1d4169bac4fa5473" providerId="LiveId" clId="{2BEB6F36-81F7-4FA3-9FC0-25E823A0239C}" dt="2024-11-24T19:29:27.207" v="37" actId="1076"/>
        <pc:sldMkLst>
          <pc:docMk/>
          <pc:sldMk cId="3824347536" sldId="281"/>
        </pc:sldMkLst>
      </pc:sldChg>
      <pc:sldChg chg="addSp delSp modSp mod">
        <pc:chgData name="David Butler" userId="1d4169bac4fa5473" providerId="LiveId" clId="{2BEB6F36-81F7-4FA3-9FC0-25E823A0239C}" dt="2024-11-24T19:29:49.394" v="41" actId="14100"/>
        <pc:sldMkLst>
          <pc:docMk/>
          <pc:sldMk cId="4048640387" sldId="282"/>
        </pc:sldMkLst>
      </pc:sldChg>
      <pc:sldChg chg="addSp delSp modSp mod">
        <pc:chgData name="David Butler" userId="1d4169bac4fa5473" providerId="LiveId" clId="{2BEB6F36-81F7-4FA3-9FC0-25E823A0239C}" dt="2024-11-24T19:30:13.768" v="45" actId="14100"/>
        <pc:sldMkLst>
          <pc:docMk/>
          <pc:sldMk cId="3834599144" sldId="283"/>
        </pc:sldMkLst>
      </pc:sldChg>
      <pc:sldChg chg="delSp mod">
        <pc:chgData name="David Butler" userId="1d4169bac4fa5473" providerId="LiveId" clId="{2BEB6F36-81F7-4FA3-9FC0-25E823A0239C}" dt="2024-11-24T19:30:19.006" v="46" actId="478"/>
        <pc:sldMkLst>
          <pc:docMk/>
          <pc:sldMk cId="2361253857" sldId="284"/>
        </pc:sldMkLst>
      </pc:sldChg>
      <pc:sldChg chg="addSp modSp add mod">
        <pc:chgData name="David Butler" userId="1d4169bac4fa5473" providerId="LiveId" clId="{2BEB6F36-81F7-4FA3-9FC0-25E823A0239C}" dt="2024-11-24T19:28:10.419" v="22" actId="1076"/>
        <pc:sldMkLst>
          <pc:docMk/>
          <pc:sldMk cId="3716186780" sldId="285"/>
        </pc:sldMkLst>
      </pc:sldChg>
      <pc:sldChg chg="addSp delSp modSp add mod">
        <pc:chgData name="David Butler" userId="1d4169bac4fa5473" providerId="LiveId" clId="{2BEB6F36-81F7-4FA3-9FC0-25E823A0239C}" dt="2024-11-24T19:28:41.659" v="28" actId="14100"/>
        <pc:sldMkLst>
          <pc:docMk/>
          <pc:sldMk cId="1952028358" sldId="286"/>
        </pc:sldMkLst>
      </pc:sldChg>
    </pc:docChg>
  </pc:docChgLst>
  <pc:docChgLst>
    <pc:chgData name="David Butler" userId="1d4169bac4fa5473" providerId="LiveId" clId="{8AC9ADA3-1D08-4BD3-BFA4-680106445B38}"/>
    <pc:docChg chg="custSel addSld modSld">
      <pc:chgData name="David Butler" userId="1d4169bac4fa5473" providerId="LiveId" clId="{8AC9ADA3-1D08-4BD3-BFA4-680106445B38}" dt="2024-11-23T19:00:41.237" v="22" actId="26606"/>
      <pc:docMkLst>
        <pc:docMk/>
      </pc:docMkLst>
      <pc:sldChg chg="addSp delSp modSp mod setBg">
        <pc:chgData name="David Butler" userId="1d4169bac4fa5473" providerId="LiveId" clId="{8AC9ADA3-1D08-4BD3-BFA4-680106445B38}" dt="2024-11-23T18:58:22.394" v="4" actId="1076"/>
        <pc:sldMkLst>
          <pc:docMk/>
          <pc:sldMk cId="3817742937" sldId="270"/>
        </pc:sldMkLst>
      </pc:sldChg>
      <pc:sldChg chg="addSp delSp mod">
        <pc:chgData name="David Butler" userId="1d4169bac4fa5473" providerId="LiveId" clId="{8AC9ADA3-1D08-4BD3-BFA4-680106445B38}" dt="2024-11-23T18:58:41.251" v="6" actId="22"/>
        <pc:sldMkLst>
          <pc:docMk/>
          <pc:sldMk cId="4264575198" sldId="271"/>
        </pc:sldMkLst>
      </pc:sldChg>
      <pc:sldChg chg="addSp delSp modSp mod setBg">
        <pc:chgData name="David Butler" userId="1d4169bac4fa5473" providerId="LiveId" clId="{8AC9ADA3-1D08-4BD3-BFA4-680106445B38}" dt="2024-11-23T18:59:05.057" v="9" actId="26606"/>
        <pc:sldMkLst>
          <pc:docMk/>
          <pc:sldMk cId="1324882277" sldId="280"/>
        </pc:sldMkLst>
      </pc:sldChg>
      <pc:sldChg chg="addSp delSp modSp mod setBg">
        <pc:chgData name="David Butler" userId="1d4169bac4fa5473" providerId="LiveId" clId="{8AC9ADA3-1D08-4BD3-BFA4-680106445B38}" dt="2024-11-23T18:59:29.360" v="12" actId="26606"/>
        <pc:sldMkLst>
          <pc:docMk/>
          <pc:sldMk cId="3824347536" sldId="281"/>
        </pc:sldMkLst>
      </pc:sldChg>
      <pc:sldChg chg="addSp delSp modSp mod setBg">
        <pc:chgData name="David Butler" userId="1d4169bac4fa5473" providerId="LiveId" clId="{8AC9ADA3-1D08-4BD3-BFA4-680106445B38}" dt="2024-11-23T18:59:48.497" v="15" actId="26606"/>
        <pc:sldMkLst>
          <pc:docMk/>
          <pc:sldMk cId="4048640387" sldId="282"/>
        </pc:sldMkLst>
      </pc:sldChg>
      <pc:sldChg chg="addSp delSp add mod">
        <pc:chgData name="David Butler" userId="1d4169bac4fa5473" providerId="LiveId" clId="{8AC9ADA3-1D08-4BD3-BFA4-680106445B38}" dt="2024-11-23T19:00:15.139" v="19" actId="22"/>
        <pc:sldMkLst>
          <pc:docMk/>
          <pc:sldMk cId="3834599144" sldId="283"/>
        </pc:sldMkLst>
      </pc:sldChg>
      <pc:sldChg chg="addSp delSp modSp add mod">
        <pc:chgData name="David Butler" userId="1d4169bac4fa5473" providerId="LiveId" clId="{8AC9ADA3-1D08-4BD3-BFA4-680106445B38}" dt="2024-11-23T19:00:41.237" v="22" actId="26606"/>
        <pc:sldMkLst>
          <pc:docMk/>
          <pc:sldMk cId="2361253857" sldId="284"/>
        </pc:sldMkLst>
      </pc:sldChg>
    </pc:docChg>
  </pc:docChgLst>
  <pc:docChgLst>
    <pc:chgData name="David Butler" userId="1d4169bac4fa5473" providerId="LiveId" clId="{F4391704-0E70-43C0-A63E-76D5C5B77D64}"/>
    <pc:docChg chg="custSel delSld modSld">
      <pc:chgData name="David Butler" userId="1d4169bac4fa5473" providerId="LiveId" clId="{F4391704-0E70-43C0-A63E-76D5C5B77D64}" dt="2024-12-06T20:25:31.447" v="26" actId="1076"/>
      <pc:docMkLst>
        <pc:docMk/>
      </pc:docMkLst>
      <pc:sldChg chg="modSp mod">
        <pc:chgData name="David Butler" userId="1d4169bac4fa5473" providerId="LiveId" clId="{F4391704-0E70-43C0-A63E-76D5C5B77D64}" dt="2024-12-06T20:25:31.447" v="26" actId="1076"/>
        <pc:sldMkLst>
          <pc:docMk/>
          <pc:sldMk cId="0" sldId="265"/>
        </pc:sldMkLst>
        <pc:picChg chg="mod">
          <ac:chgData name="David Butler" userId="1d4169bac4fa5473" providerId="LiveId" clId="{F4391704-0E70-43C0-A63E-76D5C5B77D64}" dt="2024-12-06T20:25:31.447" v="26" actId="1076"/>
          <ac:picMkLst>
            <pc:docMk/>
            <pc:sldMk cId="0" sldId="265"/>
            <ac:picMk id="16386" creationId="{00000000-0000-0000-0000-000000000000}"/>
          </ac:picMkLst>
        </pc:picChg>
      </pc:sldChg>
      <pc:sldChg chg="addSp delSp modSp mod">
        <pc:chgData name="David Butler" userId="1d4169bac4fa5473" providerId="LiveId" clId="{F4391704-0E70-43C0-A63E-76D5C5B77D64}" dt="2024-12-06T20:21:15.466" v="3" actId="1076"/>
        <pc:sldMkLst>
          <pc:docMk/>
          <pc:sldMk cId="3817742937" sldId="270"/>
        </pc:sldMkLst>
        <pc:picChg chg="add mod">
          <ac:chgData name="David Butler" userId="1d4169bac4fa5473" providerId="LiveId" clId="{F4391704-0E70-43C0-A63E-76D5C5B77D64}" dt="2024-12-06T20:21:15.466" v="3" actId="1076"/>
          <ac:picMkLst>
            <pc:docMk/>
            <pc:sldMk cId="3817742937" sldId="270"/>
            <ac:picMk id="3" creationId="{BB926928-5B7F-2776-01C7-05AB95D60A26}"/>
          </ac:picMkLst>
        </pc:picChg>
        <pc:picChg chg="del">
          <ac:chgData name="David Butler" userId="1d4169bac4fa5473" providerId="LiveId" clId="{F4391704-0E70-43C0-A63E-76D5C5B77D64}" dt="2024-12-06T20:21:09.626" v="0" actId="478"/>
          <ac:picMkLst>
            <pc:docMk/>
            <pc:sldMk cId="3817742937" sldId="270"/>
            <ac:picMk id="4" creationId="{C805570E-D49A-106C-8F70-697E81C3A8BD}"/>
          </ac:picMkLst>
        </pc:picChg>
      </pc:sldChg>
      <pc:sldChg chg="addSp delSp modSp mod">
        <pc:chgData name="David Butler" userId="1d4169bac4fa5473" providerId="LiveId" clId="{F4391704-0E70-43C0-A63E-76D5C5B77D64}" dt="2024-12-06T20:21:41.962" v="6" actId="26606"/>
        <pc:sldMkLst>
          <pc:docMk/>
          <pc:sldMk cId="4264575198" sldId="271"/>
        </pc:sldMkLst>
        <pc:picChg chg="add mod">
          <ac:chgData name="David Butler" userId="1d4169bac4fa5473" providerId="LiveId" clId="{F4391704-0E70-43C0-A63E-76D5C5B77D64}" dt="2024-12-06T20:21:41.962" v="6" actId="26606"/>
          <ac:picMkLst>
            <pc:docMk/>
            <pc:sldMk cId="4264575198" sldId="271"/>
            <ac:picMk id="3" creationId="{57AEF99F-0DB8-9D97-F472-18EFDC50DB8A}"/>
          </ac:picMkLst>
        </pc:picChg>
        <pc:picChg chg="del">
          <ac:chgData name="David Butler" userId="1d4169bac4fa5473" providerId="LiveId" clId="{F4391704-0E70-43C0-A63E-76D5C5B77D64}" dt="2024-12-06T20:21:20.558" v="4" actId="478"/>
          <ac:picMkLst>
            <pc:docMk/>
            <pc:sldMk cId="4264575198" sldId="271"/>
            <ac:picMk id="4" creationId="{07CF12AC-26B6-C319-4B07-FF0F21D6D448}"/>
          </ac:picMkLst>
        </pc:picChg>
      </pc:sldChg>
      <pc:sldChg chg="addSp delSp modSp mod">
        <pc:chgData name="David Butler" userId="1d4169bac4fa5473" providerId="LiveId" clId="{F4391704-0E70-43C0-A63E-76D5C5B77D64}" dt="2024-12-06T20:22:41.379" v="15" actId="26606"/>
        <pc:sldMkLst>
          <pc:docMk/>
          <pc:sldMk cId="1324882277" sldId="280"/>
        </pc:sldMkLst>
        <pc:picChg chg="add mod">
          <ac:chgData name="David Butler" userId="1d4169bac4fa5473" providerId="LiveId" clId="{F4391704-0E70-43C0-A63E-76D5C5B77D64}" dt="2024-12-06T20:22:41.379" v="15" actId="26606"/>
          <ac:picMkLst>
            <pc:docMk/>
            <pc:sldMk cId="1324882277" sldId="280"/>
            <ac:picMk id="3" creationId="{C38B79EC-7712-9265-7A3F-A9908D0FD041}"/>
          </ac:picMkLst>
        </pc:picChg>
        <pc:picChg chg="del">
          <ac:chgData name="David Butler" userId="1d4169bac4fa5473" providerId="LiveId" clId="{F4391704-0E70-43C0-A63E-76D5C5B77D64}" dt="2024-12-06T20:22:24.107" v="13" actId="478"/>
          <ac:picMkLst>
            <pc:docMk/>
            <pc:sldMk cId="1324882277" sldId="280"/>
            <ac:picMk id="4" creationId="{C53EB502-ADC6-81FC-EA64-6706F6D5B4C7}"/>
          </ac:picMkLst>
        </pc:picChg>
      </pc:sldChg>
      <pc:sldChg chg="addSp delSp modSp mod">
        <pc:chgData name="David Butler" userId="1d4169bac4fa5473" providerId="LiveId" clId="{F4391704-0E70-43C0-A63E-76D5C5B77D64}" dt="2024-12-06T20:23:04.998" v="18" actId="26606"/>
        <pc:sldMkLst>
          <pc:docMk/>
          <pc:sldMk cId="3824347536" sldId="281"/>
        </pc:sldMkLst>
        <pc:picChg chg="add mod">
          <ac:chgData name="David Butler" userId="1d4169bac4fa5473" providerId="LiveId" clId="{F4391704-0E70-43C0-A63E-76D5C5B77D64}" dt="2024-12-06T20:23:04.998" v="18" actId="26606"/>
          <ac:picMkLst>
            <pc:docMk/>
            <pc:sldMk cId="3824347536" sldId="281"/>
            <ac:picMk id="3" creationId="{5F4AB20F-D770-0E92-9C10-0F3CAA3552B4}"/>
          </ac:picMkLst>
        </pc:picChg>
        <pc:picChg chg="del">
          <ac:chgData name="David Butler" userId="1d4169bac4fa5473" providerId="LiveId" clId="{F4391704-0E70-43C0-A63E-76D5C5B77D64}" dt="2024-12-06T20:22:44.731" v="16" actId="478"/>
          <ac:picMkLst>
            <pc:docMk/>
            <pc:sldMk cId="3824347536" sldId="281"/>
            <ac:picMk id="4" creationId="{26D7F2B8-32F5-1F0E-4EA1-433C65FD0EA6}"/>
          </ac:picMkLst>
        </pc:picChg>
      </pc:sldChg>
      <pc:sldChg chg="addSp delSp modSp mod">
        <pc:chgData name="David Butler" userId="1d4169bac4fa5473" providerId="LiveId" clId="{F4391704-0E70-43C0-A63E-76D5C5B77D64}" dt="2024-12-06T20:23:26.327" v="21" actId="26606"/>
        <pc:sldMkLst>
          <pc:docMk/>
          <pc:sldMk cId="4048640387" sldId="282"/>
        </pc:sldMkLst>
        <pc:picChg chg="add mod">
          <ac:chgData name="David Butler" userId="1d4169bac4fa5473" providerId="LiveId" clId="{F4391704-0E70-43C0-A63E-76D5C5B77D64}" dt="2024-12-06T20:23:26.327" v="21" actId="26606"/>
          <ac:picMkLst>
            <pc:docMk/>
            <pc:sldMk cId="4048640387" sldId="282"/>
            <ac:picMk id="3" creationId="{5BEDBDB5-B57D-81B2-CA7C-60DC1429D841}"/>
          </ac:picMkLst>
        </pc:picChg>
        <pc:picChg chg="del">
          <ac:chgData name="David Butler" userId="1d4169bac4fa5473" providerId="LiveId" clId="{F4391704-0E70-43C0-A63E-76D5C5B77D64}" dt="2024-12-06T20:23:08.481" v="19" actId="478"/>
          <ac:picMkLst>
            <pc:docMk/>
            <pc:sldMk cId="4048640387" sldId="282"/>
            <ac:picMk id="4" creationId="{260F7BC6-1CB9-A3E8-E7B5-6459E469C3EE}"/>
          </ac:picMkLst>
        </pc:picChg>
      </pc:sldChg>
      <pc:sldChg chg="addSp delSp modSp mod">
        <pc:chgData name="David Butler" userId="1d4169bac4fa5473" providerId="LiveId" clId="{F4391704-0E70-43C0-A63E-76D5C5B77D64}" dt="2024-12-06T20:23:47.092" v="24" actId="26606"/>
        <pc:sldMkLst>
          <pc:docMk/>
          <pc:sldMk cId="3834599144" sldId="283"/>
        </pc:sldMkLst>
        <pc:picChg chg="del">
          <ac:chgData name="David Butler" userId="1d4169bac4fa5473" providerId="LiveId" clId="{F4391704-0E70-43C0-A63E-76D5C5B77D64}" dt="2024-12-06T20:23:29.021" v="22" actId="478"/>
          <ac:picMkLst>
            <pc:docMk/>
            <pc:sldMk cId="3834599144" sldId="283"/>
            <ac:picMk id="3" creationId="{C0246A66-7B41-197F-C5D0-C42404FD45C6}"/>
          </ac:picMkLst>
        </pc:picChg>
        <pc:picChg chg="add mod">
          <ac:chgData name="David Butler" userId="1d4169bac4fa5473" providerId="LiveId" clId="{F4391704-0E70-43C0-A63E-76D5C5B77D64}" dt="2024-12-06T20:23:47.092" v="24" actId="26606"/>
          <ac:picMkLst>
            <pc:docMk/>
            <pc:sldMk cId="3834599144" sldId="283"/>
            <ac:picMk id="4" creationId="{4AFBB6F5-3C0E-7B6D-28D8-62F266F76E5E}"/>
          </ac:picMkLst>
        </pc:picChg>
      </pc:sldChg>
      <pc:sldChg chg="del">
        <pc:chgData name="David Butler" userId="1d4169bac4fa5473" providerId="LiveId" clId="{F4391704-0E70-43C0-A63E-76D5C5B77D64}" dt="2024-12-06T20:23:50.825" v="25" actId="47"/>
        <pc:sldMkLst>
          <pc:docMk/>
          <pc:sldMk cId="2361253857" sldId="284"/>
        </pc:sldMkLst>
      </pc:sldChg>
      <pc:sldChg chg="addSp delSp modSp mod">
        <pc:chgData name="David Butler" userId="1d4169bac4fa5473" providerId="LiveId" clId="{F4391704-0E70-43C0-A63E-76D5C5B77D64}" dt="2024-12-06T20:22:02.384" v="9" actId="26606"/>
        <pc:sldMkLst>
          <pc:docMk/>
          <pc:sldMk cId="3716186780" sldId="285"/>
        </pc:sldMkLst>
        <pc:picChg chg="add mod">
          <ac:chgData name="David Butler" userId="1d4169bac4fa5473" providerId="LiveId" clId="{F4391704-0E70-43C0-A63E-76D5C5B77D64}" dt="2024-12-06T20:22:02.384" v="9" actId="26606"/>
          <ac:picMkLst>
            <pc:docMk/>
            <pc:sldMk cId="3716186780" sldId="285"/>
            <ac:picMk id="3" creationId="{EF8300E6-D46D-A66D-0E61-CF1A938F6762}"/>
          </ac:picMkLst>
        </pc:picChg>
        <pc:picChg chg="del">
          <ac:chgData name="David Butler" userId="1d4169bac4fa5473" providerId="LiveId" clId="{F4391704-0E70-43C0-A63E-76D5C5B77D64}" dt="2024-12-06T20:21:45.490" v="7" actId="478"/>
          <ac:picMkLst>
            <pc:docMk/>
            <pc:sldMk cId="3716186780" sldId="285"/>
            <ac:picMk id="5" creationId="{9A1740AD-4121-76D0-8CE2-BB02BEEBAA7B}"/>
          </ac:picMkLst>
        </pc:picChg>
      </pc:sldChg>
      <pc:sldChg chg="addSp delSp modSp mod">
        <pc:chgData name="David Butler" userId="1d4169bac4fa5473" providerId="LiveId" clId="{F4391704-0E70-43C0-A63E-76D5C5B77D64}" dt="2024-12-06T20:22:20.853" v="12" actId="26606"/>
        <pc:sldMkLst>
          <pc:docMk/>
          <pc:sldMk cId="1952028358" sldId="286"/>
        </pc:sldMkLst>
        <pc:picChg chg="add mod">
          <ac:chgData name="David Butler" userId="1d4169bac4fa5473" providerId="LiveId" clId="{F4391704-0E70-43C0-A63E-76D5C5B77D64}" dt="2024-12-06T20:22:20.853" v="12" actId="26606"/>
          <ac:picMkLst>
            <pc:docMk/>
            <pc:sldMk cId="1952028358" sldId="286"/>
            <ac:picMk id="3" creationId="{9309D659-32C7-F317-B7BA-E1DF8828E15B}"/>
          </ac:picMkLst>
        </pc:picChg>
        <pc:picChg chg="del">
          <ac:chgData name="David Butler" userId="1d4169bac4fa5473" providerId="LiveId" clId="{F4391704-0E70-43C0-A63E-76D5C5B77D64}" dt="2024-12-06T20:22:05.433" v="10" actId="478"/>
          <ac:picMkLst>
            <pc:docMk/>
            <pc:sldMk cId="1952028358" sldId="286"/>
            <ac:picMk id="4" creationId="{4EF89E32-8D9E-85EB-2F4D-5BCCA6048B88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12/6/2024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12/6/2024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12/6/2024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12/6/2024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12/6/2024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12/6/2024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12/6/2024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12/6/2024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12/6/2024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12/6/2024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12/6/2024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455A7E-15D8-4D80-8F8C-57DBF984A407}" type="datetimeFigureOut">
              <a:rPr lang="en-US" smtClean="0"/>
              <a:pPr/>
              <a:t>12/6/2024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BB926928-5B7F-2776-01C7-05AB95D60A2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2600" y="692696"/>
            <a:ext cx="8178799" cy="45187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77429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57AEF99F-0DB8-9D97-F472-18EFDC50DB8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2600" y="1834135"/>
            <a:ext cx="8178799" cy="31897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45751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7E7897FC-2337-8E6F-02F0-5A2F26067CA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EF8300E6-D46D-A66D-0E61-CF1A938F676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2600" y="2018156"/>
            <a:ext cx="8178799" cy="2821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61867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EF4A6568-F073-5E86-4BCC-4114B979D91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9309D659-32C7-F317-B7BA-E1DF8828E15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2600" y="1936369"/>
            <a:ext cx="8178799" cy="29852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202835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A3CCB2DE-E2E9-0AF2-E14E-3AE202F30AD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C38B79EC-7712-9265-7A3F-A9908D0FD04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2600" y="832231"/>
            <a:ext cx="8178799" cy="51935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488227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E862083D-7E65-2EBD-D334-C1529E8FD2A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5F4AB20F-D770-0E92-9C10-0F3CAA3552B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2600" y="1639886"/>
            <a:ext cx="8178799" cy="35782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434753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BF38D47D-663B-B3EF-3B20-1A4306DF427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5BEDBDB5-B57D-81B2-CA7C-60DC1429D84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2600" y="1946591"/>
            <a:ext cx="8178799" cy="29648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864038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60FE12C6-47F3-457D-C0A2-E9F4CA856B8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4AFBB6F5-3C0E-7B6D-28D8-62F266F76E5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9168" y="643466"/>
            <a:ext cx="6985662" cy="55710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459914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468560" y="-2763688"/>
            <a:ext cx="10210800" cy="1219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1d7f4318-fbaa-42fb-befc-90ab84d26bd1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066F2086224944CB3DE65EADA679B41" ma:contentTypeVersion="16" ma:contentTypeDescription="Create a new document." ma:contentTypeScope="" ma:versionID="a25bf984aff9d05d4a5bea516e829d88">
  <xsd:schema xmlns:xsd="http://www.w3.org/2001/XMLSchema" xmlns:xs="http://www.w3.org/2001/XMLSchema" xmlns:p="http://schemas.microsoft.com/office/2006/metadata/properties" xmlns:ns3="1d7f4318-fbaa-42fb-befc-90ab84d26bd1" xmlns:ns4="7789c14a-a99d-49e3-b17f-cc0aeb526209" targetNamespace="http://schemas.microsoft.com/office/2006/metadata/properties" ma:root="true" ma:fieldsID="5d065faca45311f1c5bed9d9ee63751c" ns3:_="" ns4:_="">
    <xsd:import namespace="1d7f4318-fbaa-42fb-befc-90ab84d26bd1"/>
    <xsd:import namespace="7789c14a-a99d-49e3-b17f-cc0aeb526209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DateTaken" minOccurs="0"/>
                <xsd:element ref="ns3:MediaServiceOCR" minOccurs="0"/>
                <xsd:element ref="ns3:MediaServiceLocation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  <xsd:element ref="ns4:SharedWithUsers" minOccurs="0"/>
                <xsd:element ref="ns4:SharedWithDetails" minOccurs="0"/>
                <xsd:element ref="ns4:SharingHintHash" minOccurs="0"/>
                <xsd:element ref="ns3:MediaLengthInSeconds" minOccurs="0"/>
                <xsd:element ref="ns3:_activity" minOccurs="0"/>
                <xsd:element ref="ns3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d7f4318-fbaa-42fb-befc-90ab84d26bd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DateTaken" ma:index="11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3" nillable="true" ma:displayName="Location" ma:internalName="MediaServiceLocation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1" nillable="true" ma:displayName="Length (seconds)" ma:internalName="MediaLengthInSeconds" ma:readOnly="true">
      <xsd:simpleType>
        <xsd:restriction base="dms:Unknown"/>
      </xsd:simpleType>
    </xsd:element>
    <xsd:element name="_activity" ma:index="22" nillable="true" ma:displayName="_activity" ma:hidden="true" ma:internalName="_activity">
      <xsd:simpleType>
        <xsd:restriction base="dms:Note"/>
      </xsd:simpleType>
    </xsd:element>
    <xsd:element name="MediaServiceObjectDetectorVersions" ma:index="23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789c14a-a99d-49e3-b17f-cc0aeb526209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20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2440984B-24BA-4BBA-A4E5-6BFCF9BCEA33}">
  <ds:schemaRefs>
    <ds:schemaRef ds:uri="http://schemas.openxmlformats.org/package/2006/metadata/core-properties"/>
    <ds:schemaRef ds:uri="http://schemas.microsoft.com/office/2006/documentManagement/types"/>
    <ds:schemaRef ds:uri="http://www.w3.org/XML/1998/namespace"/>
    <ds:schemaRef ds:uri="http://purl.org/dc/terms/"/>
    <ds:schemaRef ds:uri="1d7f4318-fbaa-42fb-befc-90ab84d26bd1"/>
    <ds:schemaRef ds:uri="http://purl.org/dc/elements/1.1/"/>
    <ds:schemaRef ds:uri="http://purl.org/dc/dcmitype/"/>
    <ds:schemaRef ds:uri="http://schemas.microsoft.com/office/infopath/2007/PartnerControls"/>
    <ds:schemaRef ds:uri="7789c14a-a99d-49e3-b17f-cc0aeb526209"/>
    <ds:schemaRef ds:uri="http://schemas.microsoft.com/office/2006/metadata/properties"/>
  </ds:schemaRefs>
</ds:datastoreItem>
</file>

<file path=customXml/itemProps2.xml><?xml version="1.0" encoding="utf-8"?>
<ds:datastoreItem xmlns:ds="http://schemas.openxmlformats.org/officeDocument/2006/customXml" ds:itemID="{CCCF437C-B2E0-4BCD-B87D-BCA8508D2B5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d7f4318-fbaa-42fb-befc-90ab84d26bd1"/>
    <ds:schemaRef ds:uri="7789c14a-a99d-49e3-b17f-cc0aeb52620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E474289B-66C5-48F5-80AB-8F88CD90B983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11010</TotalTime>
  <Words>0</Words>
  <Application>Microsoft Office PowerPoint</Application>
  <PresentationFormat>On-screen Show (4:3)</PresentationFormat>
  <Paragraphs>0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2" baseType="lpstr">
      <vt:lpstr>Arial</vt:lpstr>
      <vt:lpstr>Calibri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Grizli777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David Butler</cp:lastModifiedBy>
  <cp:revision>13</cp:revision>
  <dcterms:created xsi:type="dcterms:W3CDTF">2023-07-12T07:05:28Z</dcterms:created>
  <dcterms:modified xsi:type="dcterms:W3CDTF">2024-12-06T20:25:35Z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0x010100E066F2086224944CB3DE65EADA679B41</vt:lpwstr>
  </property>
</Properties>
</file>