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87" r:id="rId6"/>
    <p:sldId id="271" r:id="rId7"/>
    <p:sldId id="280" r:id="rId8"/>
    <p:sldId id="281" r:id="rId9"/>
    <p:sldId id="282" r:id="rId10"/>
    <p:sldId id="283" r:id="rId11"/>
    <p:sldId id="285" r:id="rId12"/>
    <p:sldId id="286" r:id="rId13"/>
    <p:sldId id="26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44E190-C048-4F23-9759-89DA51BFFCE7}" v="23" dt="2024-12-06T20:35:05.6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39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23320E9B-FE72-4FCD-8374-33D031B51C41}"/>
    <pc:docChg chg="undo custSel delSld modSld">
      <pc:chgData name="David Butler" userId="1d4169bac4fa5473" providerId="LiveId" clId="{23320E9B-FE72-4FCD-8374-33D031B51C41}" dt="2024-11-29T19:22:27.426" v="43" actId="47"/>
      <pc:docMkLst>
        <pc:docMk/>
      </pc:docMkLst>
      <pc:sldChg chg="addSp delSp modSp mod">
        <pc:chgData name="David Butler" userId="1d4169bac4fa5473" providerId="LiveId" clId="{23320E9B-FE72-4FCD-8374-33D031B51C41}" dt="2024-11-29T19:15:24.999" v="7" actId="14100"/>
        <pc:sldMkLst>
          <pc:docMk/>
          <pc:sldMk cId="3817742937" sldId="270"/>
        </pc:sldMkLst>
      </pc:sldChg>
      <pc:sldChg chg="addSp delSp modSp mod">
        <pc:chgData name="David Butler" userId="1d4169bac4fa5473" providerId="LiveId" clId="{23320E9B-FE72-4FCD-8374-33D031B51C41}" dt="2024-11-29T19:15:50.207" v="13" actId="14100"/>
        <pc:sldMkLst>
          <pc:docMk/>
          <pc:sldMk cId="4264575198" sldId="271"/>
        </pc:sldMkLst>
      </pc:sldChg>
      <pc:sldChg chg="addSp delSp modSp mod">
        <pc:chgData name="David Butler" userId="1d4169bac4fa5473" providerId="LiveId" clId="{23320E9B-FE72-4FCD-8374-33D031B51C41}" dt="2024-11-29T19:20:30.127" v="21" actId="14100"/>
        <pc:sldMkLst>
          <pc:docMk/>
          <pc:sldMk cId="1324882277" sldId="280"/>
        </pc:sldMkLst>
        <pc:picChg chg="add mod">
          <ac:chgData name="David Butler" userId="1d4169bac4fa5473" providerId="LiveId" clId="{23320E9B-FE72-4FCD-8374-33D031B51C41}" dt="2024-11-29T19:16:12.823" v="18" actId="1076"/>
          <ac:picMkLst>
            <pc:docMk/>
            <pc:sldMk cId="1324882277" sldId="280"/>
            <ac:picMk id="4" creationId="{F3742F71-C887-86B9-490D-08C521541316}"/>
          </ac:picMkLst>
        </pc:picChg>
        <pc:picChg chg="add mod">
          <ac:chgData name="David Butler" userId="1d4169bac4fa5473" providerId="LiveId" clId="{23320E9B-FE72-4FCD-8374-33D031B51C41}" dt="2024-11-29T19:20:30.127" v="21" actId="14100"/>
          <ac:picMkLst>
            <pc:docMk/>
            <pc:sldMk cId="1324882277" sldId="280"/>
            <ac:picMk id="6" creationId="{0F4A5E8F-3F17-768E-141E-49A394457641}"/>
          </ac:picMkLst>
        </pc:picChg>
      </pc:sldChg>
      <pc:sldChg chg="addSp delSp modSp mod">
        <pc:chgData name="David Butler" userId="1d4169bac4fa5473" providerId="LiveId" clId="{23320E9B-FE72-4FCD-8374-33D031B51C41}" dt="2024-11-29T19:20:53.269" v="25" actId="14100"/>
        <pc:sldMkLst>
          <pc:docMk/>
          <pc:sldMk cId="3824347536" sldId="281"/>
        </pc:sldMkLst>
        <pc:picChg chg="add mod">
          <ac:chgData name="David Butler" userId="1d4169bac4fa5473" providerId="LiveId" clId="{23320E9B-FE72-4FCD-8374-33D031B51C41}" dt="2024-11-29T19:20:53.269" v="25" actId="14100"/>
          <ac:picMkLst>
            <pc:docMk/>
            <pc:sldMk cId="3824347536" sldId="281"/>
            <ac:picMk id="4" creationId="{618C4DD6-A49D-081D-99E0-ED0D5257630E}"/>
          </ac:picMkLst>
        </pc:picChg>
      </pc:sldChg>
      <pc:sldChg chg="addSp delSp modSp mod">
        <pc:chgData name="David Butler" userId="1d4169bac4fa5473" providerId="LiveId" clId="{23320E9B-FE72-4FCD-8374-33D031B51C41}" dt="2024-11-29T19:21:20.235" v="29" actId="14100"/>
        <pc:sldMkLst>
          <pc:docMk/>
          <pc:sldMk cId="4048640387" sldId="282"/>
        </pc:sldMkLst>
        <pc:picChg chg="add mod">
          <ac:chgData name="David Butler" userId="1d4169bac4fa5473" providerId="LiveId" clId="{23320E9B-FE72-4FCD-8374-33D031B51C41}" dt="2024-11-29T19:21:20.235" v="29" actId="14100"/>
          <ac:picMkLst>
            <pc:docMk/>
            <pc:sldMk cId="4048640387" sldId="282"/>
            <ac:picMk id="4" creationId="{E0694630-6AD0-C5CB-CE68-C778AA8A7961}"/>
          </ac:picMkLst>
        </pc:picChg>
      </pc:sldChg>
      <pc:sldChg chg="addSp delSp modSp mod">
        <pc:chgData name="David Butler" userId="1d4169bac4fa5473" providerId="LiveId" clId="{23320E9B-FE72-4FCD-8374-33D031B51C41}" dt="2024-11-29T19:21:49.096" v="32" actId="1076"/>
        <pc:sldMkLst>
          <pc:docMk/>
          <pc:sldMk cId="3834599144" sldId="283"/>
        </pc:sldMkLst>
        <pc:picChg chg="add mod">
          <ac:chgData name="David Butler" userId="1d4169bac4fa5473" providerId="LiveId" clId="{23320E9B-FE72-4FCD-8374-33D031B51C41}" dt="2024-11-29T19:21:49.096" v="32" actId="1076"/>
          <ac:picMkLst>
            <pc:docMk/>
            <pc:sldMk cId="3834599144" sldId="283"/>
            <ac:picMk id="4" creationId="{4F4A6F21-EFA1-F020-6C0F-22F70FD5886B}"/>
          </ac:picMkLst>
        </pc:picChg>
      </pc:sldChg>
      <pc:sldChg chg="addSp delSp modSp mod">
        <pc:chgData name="David Butler" userId="1d4169bac4fa5473" providerId="LiveId" clId="{23320E9B-FE72-4FCD-8374-33D031B51C41}" dt="2024-11-29T19:22:14.783" v="38" actId="1076"/>
        <pc:sldMkLst>
          <pc:docMk/>
          <pc:sldMk cId="2426758723" sldId="285"/>
        </pc:sldMkLst>
        <pc:picChg chg="add mod">
          <ac:chgData name="David Butler" userId="1d4169bac4fa5473" providerId="LiveId" clId="{23320E9B-FE72-4FCD-8374-33D031B51C41}" dt="2024-11-29T19:22:14.783" v="38" actId="1076"/>
          <ac:picMkLst>
            <pc:docMk/>
            <pc:sldMk cId="2426758723" sldId="285"/>
            <ac:picMk id="4" creationId="{35A8AB4E-2AF3-53D1-8618-929C4DA609A8}"/>
          </ac:picMkLst>
        </pc:picChg>
      </pc:sldChg>
      <pc:sldChg chg="delSp mod">
        <pc:chgData name="David Butler" userId="1d4169bac4fa5473" providerId="LiveId" clId="{23320E9B-FE72-4FCD-8374-33D031B51C41}" dt="2024-11-29T19:22:17.826" v="39" actId="478"/>
        <pc:sldMkLst>
          <pc:docMk/>
          <pc:sldMk cId="1867236666" sldId="286"/>
        </pc:sldMkLst>
      </pc:sldChg>
      <pc:sldChg chg="del">
        <pc:chgData name="David Butler" userId="1d4169bac4fa5473" providerId="LiveId" clId="{23320E9B-FE72-4FCD-8374-33D031B51C41}" dt="2024-11-29T19:22:24.498" v="40" actId="47"/>
        <pc:sldMkLst>
          <pc:docMk/>
          <pc:sldMk cId="1242052475" sldId="287"/>
        </pc:sldMkLst>
      </pc:sldChg>
      <pc:sldChg chg="del">
        <pc:chgData name="David Butler" userId="1d4169bac4fa5473" providerId="LiveId" clId="{23320E9B-FE72-4FCD-8374-33D031B51C41}" dt="2024-11-29T19:22:25.563" v="41" actId="47"/>
        <pc:sldMkLst>
          <pc:docMk/>
          <pc:sldMk cId="2430946756" sldId="288"/>
        </pc:sldMkLst>
      </pc:sldChg>
      <pc:sldChg chg="del">
        <pc:chgData name="David Butler" userId="1d4169bac4fa5473" providerId="LiveId" clId="{23320E9B-FE72-4FCD-8374-33D031B51C41}" dt="2024-11-29T19:22:26.430" v="42" actId="47"/>
        <pc:sldMkLst>
          <pc:docMk/>
          <pc:sldMk cId="1906886897" sldId="289"/>
        </pc:sldMkLst>
      </pc:sldChg>
      <pc:sldChg chg="del">
        <pc:chgData name="David Butler" userId="1d4169bac4fa5473" providerId="LiveId" clId="{23320E9B-FE72-4FCD-8374-33D031B51C41}" dt="2024-11-29T19:22:27.426" v="43" actId="47"/>
        <pc:sldMkLst>
          <pc:docMk/>
          <pc:sldMk cId="1172873191" sldId="290"/>
        </pc:sldMkLst>
      </pc:sldChg>
    </pc:docChg>
  </pc:docChgLst>
  <pc:docChgLst>
    <pc:chgData name="David Butler" userId="1d4169bac4fa5473" providerId="LiveId" clId="{FC44E190-C048-4F23-9759-89DA51BFFCE7}"/>
    <pc:docChg chg="custSel addSld modSld">
      <pc:chgData name="David Butler" userId="1d4169bac4fa5473" providerId="LiveId" clId="{FC44E190-C048-4F23-9759-89DA51BFFCE7}" dt="2024-12-06T20:35:53.376" v="111" actId="478"/>
      <pc:docMkLst>
        <pc:docMk/>
      </pc:docMkLst>
      <pc:sldChg chg="addSp delSp mod">
        <pc:chgData name="David Butler" userId="1d4169bac4fa5473" providerId="LiveId" clId="{FC44E190-C048-4F23-9759-89DA51BFFCE7}" dt="2024-12-06T20:26:04.499" v="1" actId="22"/>
        <pc:sldMkLst>
          <pc:docMk/>
          <pc:sldMk cId="3817742937" sldId="270"/>
        </pc:sldMkLst>
        <pc:picChg chg="del">
          <ac:chgData name="David Butler" userId="1d4169bac4fa5473" providerId="LiveId" clId="{FC44E190-C048-4F23-9759-89DA51BFFCE7}" dt="2024-12-06T20:25:44.851" v="0" actId="478"/>
          <ac:picMkLst>
            <pc:docMk/>
            <pc:sldMk cId="3817742937" sldId="270"/>
            <ac:picMk id="3" creationId="{8B0F0612-A8EF-22B7-15E3-E402B054CEC6}"/>
          </ac:picMkLst>
        </pc:picChg>
        <pc:picChg chg="add">
          <ac:chgData name="David Butler" userId="1d4169bac4fa5473" providerId="LiveId" clId="{FC44E190-C048-4F23-9759-89DA51BFFCE7}" dt="2024-12-06T20:26:04.499" v="1" actId="22"/>
          <ac:picMkLst>
            <pc:docMk/>
            <pc:sldMk cId="3817742937" sldId="270"/>
            <ac:picMk id="4" creationId="{3D18EEA3-7BD0-D7AC-C93D-A8947296E6CA}"/>
          </ac:picMkLst>
        </pc:picChg>
      </pc:sldChg>
      <pc:sldChg chg="addSp delSp modSp mod">
        <pc:chgData name="David Butler" userId="1d4169bac4fa5473" providerId="LiveId" clId="{FC44E190-C048-4F23-9759-89DA51BFFCE7}" dt="2024-12-06T20:34:24.042" v="93" actId="164"/>
        <pc:sldMkLst>
          <pc:docMk/>
          <pc:sldMk cId="4264575198" sldId="271"/>
        </pc:sldMkLst>
        <pc:spChg chg="add mod">
          <ac:chgData name="David Butler" userId="1d4169bac4fa5473" providerId="LiveId" clId="{FC44E190-C048-4F23-9759-89DA51BFFCE7}" dt="2024-12-06T20:34:24.042" v="93" actId="164"/>
          <ac:spMkLst>
            <pc:docMk/>
            <pc:sldMk cId="4264575198" sldId="271"/>
            <ac:spMk id="5" creationId="{0FF20A59-01FB-5876-7C4A-25F4446F5480}"/>
          </ac:spMkLst>
        </pc:spChg>
        <pc:grpChg chg="add mod">
          <ac:chgData name="David Butler" userId="1d4169bac4fa5473" providerId="LiveId" clId="{FC44E190-C048-4F23-9759-89DA51BFFCE7}" dt="2024-12-06T20:34:24.042" v="93" actId="164"/>
          <ac:grpSpMkLst>
            <pc:docMk/>
            <pc:sldMk cId="4264575198" sldId="271"/>
            <ac:grpSpMk id="6" creationId="{D6CAA370-BB25-F729-0753-BEA2FDA56715}"/>
          </ac:grpSpMkLst>
        </pc:grpChg>
        <pc:picChg chg="add mod">
          <ac:chgData name="David Butler" userId="1d4169bac4fa5473" providerId="LiveId" clId="{FC44E190-C048-4F23-9759-89DA51BFFCE7}" dt="2024-12-06T20:34:24.042" v="93" actId="164"/>
          <ac:picMkLst>
            <pc:docMk/>
            <pc:sldMk cId="4264575198" sldId="271"/>
            <ac:picMk id="3" creationId="{7A3536C9-6B2E-C917-8FF1-BCF9EB52B5FD}"/>
          </ac:picMkLst>
        </pc:picChg>
        <pc:picChg chg="del">
          <ac:chgData name="David Butler" userId="1d4169bac4fa5473" providerId="LiveId" clId="{FC44E190-C048-4F23-9759-89DA51BFFCE7}" dt="2024-12-06T20:29:18.587" v="64" actId="478"/>
          <ac:picMkLst>
            <pc:docMk/>
            <pc:sldMk cId="4264575198" sldId="271"/>
            <ac:picMk id="4" creationId="{CE63A055-7E98-2362-BF02-E8E9B53E612E}"/>
          </ac:picMkLst>
        </pc:picChg>
      </pc:sldChg>
      <pc:sldChg chg="addSp delSp modSp mod">
        <pc:chgData name="David Butler" userId="1d4169bac4fa5473" providerId="LiveId" clId="{FC44E190-C048-4F23-9759-89DA51BFFCE7}" dt="2024-12-06T20:35:05.614" v="103" actId="164"/>
        <pc:sldMkLst>
          <pc:docMk/>
          <pc:sldMk cId="1324882277" sldId="280"/>
        </pc:sldMkLst>
        <pc:spChg chg="add mod">
          <ac:chgData name="David Butler" userId="1d4169bac4fa5473" providerId="LiveId" clId="{FC44E190-C048-4F23-9759-89DA51BFFCE7}" dt="2024-12-06T20:35:05.614" v="103" actId="164"/>
          <ac:spMkLst>
            <pc:docMk/>
            <pc:sldMk cId="1324882277" sldId="280"/>
            <ac:spMk id="5" creationId="{08C09321-8403-1F32-1A10-37897BBA3628}"/>
          </ac:spMkLst>
        </pc:spChg>
        <pc:grpChg chg="add mod">
          <ac:chgData name="David Butler" userId="1d4169bac4fa5473" providerId="LiveId" clId="{FC44E190-C048-4F23-9759-89DA51BFFCE7}" dt="2024-12-06T20:35:05.614" v="103" actId="164"/>
          <ac:grpSpMkLst>
            <pc:docMk/>
            <pc:sldMk cId="1324882277" sldId="280"/>
            <ac:grpSpMk id="7" creationId="{3E3F80EA-F5FB-E123-645A-D7CA1D95F241}"/>
          </ac:grpSpMkLst>
        </pc:grpChg>
        <pc:picChg chg="add mod">
          <ac:chgData name="David Butler" userId="1d4169bac4fa5473" providerId="LiveId" clId="{FC44E190-C048-4F23-9759-89DA51BFFCE7}" dt="2024-12-06T20:35:05.614" v="103" actId="164"/>
          <ac:picMkLst>
            <pc:docMk/>
            <pc:sldMk cId="1324882277" sldId="280"/>
            <ac:picMk id="3" creationId="{00DC04FC-5595-4C88-2FEC-85259D6725A8}"/>
          </ac:picMkLst>
        </pc:picChg>
        <pc:picChg chg="del">
          <ac:chgData name="David Butler" userId="1d4169bac4fa5473" providerId="LiveId" clId="{FC44E190-C048-4F23-9759-89DA51BFFCE7}" dt="2024-12-06T20:34:29.353" v="95" actId="478"/>
          <ac:picMkLst>
            <pc:docMk/>
            <pc:sldMk cId="1324882277" sldId="280"/>
            <ac:picMk id="4" creationId="{F3742F71-C887-86B9-490D-08C521541316}"/>
          </ac:picMkLst>
        </pc:picChg>
        <pc:picChg chg="del">
          <ac:chgData name="David Butler" userId="1d4169bac4fa5473" providerId="LiveId" clId="{FC44E190-C048-4F23-9759-89DA51BFFCE7}" dt="2024-12-06T20:34:28.658" v="94" actId="478"/>
          <ac:picMkLst>
            <pc:docMk/>
            <pc:sldMk cId="1324882277" sldId="280"/>
            <ac:picMk id="6" creationId="{0F4A5E8F-3F17-768E-141E-49A394457641}"/>
          </ac:picMkLst>
        </pc:picChg>
      </pc:sldChg>
      <pc:sldChg chg="addSp delSp modSp mod">
        <pc:chgData name="David Butler" userId="1d4169bac4fa5473" providerId="LiveId" clId="{FC44E190-C048-4F23-9759-89DA51BFFCE7}" dt="2024-12-06T20:35:26.475" v="106" actId="26606"/>
        <pc:sldMkLst>
          <pc:docMk/>
          <pc:sldMk cId="3824347536" sldId="281"/>
        </pc:sldMkLst>
        <pc:picChg chg="add mod">
          <ac:chgData name="David Butler" userId="1d4169bac4fa5473" providerId="LiveId" clId="{FC44E190-C048-4F23-9759-89DA51BFFCE7}" dt="2024-12-06T20:35:26.475" v="106" actId="26606"/>
          <ac:picMkLst>
            <pc:docMk/>
            <pc:sldMk cId="3824347536" sldId="281"/>
            <ac:picMk id="3" creationId="{8D7CF809-F8E0-1616-0C5B-271533EB3059}"/>
          </ac:picMkLst>
        </pc:picChg>
        <pc:picChg chg="del">
          <ac:chgData name="David Butler" userId="1d4169bac4fa5473" providerId="LiveId" clId="{FC44E190-C048-4F23-9759-89DA51BFFCE7}" dt="2024-12-06T20:35:09.441" v="104" actId="478"/>
          <ac:picMkLst>
            <pc:docMk/>
            <pc:sldMk cId="3824347536" sldId="281"/>
            <ac:picMk id="4" creationId="{618C4DD6-A49D-081D-99E0-ED0D5257630E}"/>
          </ac:picMkLst>
        </pc:picChg>
      </pc:sldChg>
      <pc:sldChg chg="addSp delSp modSp mod">
        <pc:chgData name="David Butler" userId="1d4169bac4fa5473" providerId="LiveId" clId="{FC44E190-C048-4F23-9759-89DA51BFFCE7}" dt="2024-12-06T20:35:50.784" v="110" actId="14100"/>
        <pc:sldMkLst>
          <pc:docMk/>
          <pc:sldMk cId="4048640387" sldId="282"/>
        </pc:sldMkLst>
        <pc:picChg chg="add mod">
          <ac:chgData name="David Butler" userId="1d4169bac4fa5473" providerId="LiveId" clId="{FC44E190-C048-4F23-9759-89DA51BFFCE7}" dt="2024-12-06T20:35:50.784" v="110" actId="14100"/>
          <ac:picMkLst>
            <pc:docMk/>
            <pc:sldMk cId="4048640387" sldId="282"/>
            <ac:picMk id="3" creationId="{0F661AF3-73EC-51D7-1A5A-54B93BCEE8C7}"/>
          </ac:picMkLst>
        </pc:picChg>
        <pc:picChg chg="del">
          <ac:chgData name="David Butler" userId="1d4169bac4fa5473" providerId="LiveId" clId="{FC44E190-C048-4F23-9759-89DA51BFFCE7}" dt="2024-12-06T20:35:29.023" v="107" actId="478"/>
          <ac:picMkLst>
            <pc:docMk/>
            <pc:sldMk cId="4048640387" sldId="282"/>
            <ac:picMk id="4" creationId="{E0694630-6AD0-C5CB-CE68-C778AA8A7961}"/>
          </ac:picMkLst>
        </pc:picChg>
      </pc:sldChg>
      <pc:sldChg chg="delSp mod">
        <pc:chgData name="David Butler" userId="1d4169bac4fa5473" providerId="LiveId" clId="{FC44E190-C048-4F23-9759-89DA51BFFCE7}" dt="2024-12-06T20:35:53.376" v="111" actId="478"/>
        <pc:sldMkLst>
          <pc:docMk/>
          <pc:sldMk cId="3834599144" sldId="283"/>
        </pc:sldMkLst>
        <pc:picChg chg="del">
          <ac:chgData name="David Butler" userId="1d4169bac4fa5473" providerId="LiveId" clId="{FC44E190-C048-4F23-9759-89DA51BFFCE7}" dt="2024-12-06T20:35:53.376" v="111" actId="478"/>
          <ac:picMkLst>
            <pc:docMk/>
            <pc:sldMk cId="3834599144" sldId="283"/>
            <ac:picMk id="4" creationId="{4F4A6F21-EFA1-F020-6C0F-22F70FD5886B}"/>
          </ac:picMkLst>
        </pc:picChg>
      </pc:sldChg>
      <pc:sldChg chg="addSp modSp new mod">
        <pc:chgData name="David Butler" userId="1d4169bac4fa5473" providerId="LiveId" clId="{FC44E190-C048-4F23-9759-89DA51BFFCE7}" dt="2024-12-06T20:33:40.616" v="86" actId="20577"/>
        <pc:sldMkLst>
          <pc:docMk/>
          <pc:sldMk cId="987801516" sldId="287"/>
        </pc:sldMkLst>
        <pc:spChg chg="add mod">
          <ac:chgData name="David Butler" userId="1d4169bac4fa5473" providerId="LiveId" clId="{FC44E190-C048-4F23-9759-89DA51BFFCE7}" dt="2024-12-06T20:28:44.573" v="52" actId="14100"/>
          <ac:spMkLst>
            <pc:docMk/>
            <pc:sldMk cId="987801516" sldId="287"/>
            <ac:spMk id="6" creationId="{E2B13E16-2EAE-9F1C-258B-D4B83D30A42D}"/>
          </ac:spMkLst>
        </pc:spChg>
        <pc:spChg chg="add mod">
          <ac:chgData name="David Butler" userId="1d4169bac4fa5473" providerId="LiveId" clId="{FC44E190-C048-4F23-9759-89DA51BFFCE7}" dt="2024-12-06T20:33:40.616" v="86" actId="20577"/>
          <ac:spMkLst>
            <pc:docMk/>
            <pc:sldMk cId="987801516" sldId="287"/>
            <ac:spMk id="9" creationId="{8825C38E-D541-3893-6A04-F2BACEE477FA}"/>
          </ac:spMkLst>
        </pc:spChg>
        <pc:spChg chg="add mod">
          <ac:chgData name="David Butler" userId="1d4169bac4fa5473" providerId="LiveId" clId="{FC44E190-C048-4F23-9759-89DA51BFFCE7}" dt="2024-12-06T20:33:37.838" v="85" actId="20577"/>
          <ac:spMkLst>
            <pc:docMk/>
            <pc:sldMk cId="987801516" sldId="287"/>
            <ac:spMk id="10" creationId="{021E5A7A-35F2-B51F-7A24-DD28BC2FA83B}"/>
          </ac:spMkLst>
        </pc:spChg>
        <pc:spChg chg="add mod">
          <ac:chgData name="David Butler" userId="1d4169bac4fa5473" providerId="LiveId" clId="{FC44E190-C048-4F23-9759-89DA51BFFCE7}" dt="2024-12-06T20:33:34.344" v="84" actId="20577"/>
          <ac:spMkLst>
            <pc:docMk/>
            <pc:sldMk cId="987801516" sldId="287"/>
            <ac:spMk id="11" creationId="{15AA62FE-E8C8-6F8D-3A9A-5B00E6C6A726}"/>
          </ac:spMkLst>
        </pc:spChg>
        <pc:spChg chg="add mod">
          <ac:chgData name="David Butler" userId="1d4169bac4fa5473" providerId="LiveId" clId="{FC44E190-C048-4F23-9759-89DA51BFFCE7}" dt="2024-12-06T20:33:23.467" v="80" actId="1076"/>
          <ac:spMkLst>
            <pc:docMk/>
            <pc:sldMk cId="987801516" sldId="287"/>
            <ac:spMk id="12" creationId="{268D7A75-88DA-A945-756D-6C2A86C53E9B}"/>
          </ac:spMkLst>
        </pc:spChg>
        <pc:picChg chg="add mod">
          <ac:chgData name="David Butler" userId="1d4169bac4fa5473" providerId="LiveId" clId="{FC44E190-C048-4F23-9759-89DA51BFFCE7}" dt="2024-12-06T20:29:05.731" v="61" actId="1076"/>
          <ac:picMkLst>
            <pc:docMk/>
            <pc:sldMk cId="987801516" sldId="287"/>
            <ac:picMk id="3" creationId="{658B59AC-9638-5A86-17CE-8F62087FABA7}"/>
          </ac:picMkLst>
        </pc:picChg>
        <pc:picChg chg="add mod">
          <ac:chgData name="David Butler" userId="1d4169bac4fa5473" providerId="LiveId" clId="{FC44E190-C048-4F23-9759-89DA51BFFCE7}" dt="2024-12-06T20:29:07.233" v="62" actId="1076"/>
          <ac:picMkLst>
            <pc:docMk/>
            <pc:sldMk cId="987801516" sldId="287"/>
            <ac:picMk id="5" creationId="{A7D9DC2F-5D87-03D4-2DF0-5642343A5439}"/>
          </ac:picMkLst>
        </pc:picChg>
        <pc:picChg chg="add mod">
          <ac:chgData name="David Butler" userId="1d4169bac4fa5473" providerId="LiveId" clId="{FC44E190-C048-4F23-9759-89DA51BFFCE7}" dt="2024-12-06T20:33:07.890" v="74" actId="1076"/>
          <ac:picMkLst>
            <pc:docMk/>
            <pc:sldMk cId="987801516" sldId="287"/>
            <ac:picMk id="8" creationId="{AD166226-5839-35C1-0ADB-D804DFBD45EB}"/>
          </ac:picMkLst>
        </pc:picChg>
        <pc:picChg chg="add mod">
          <ac:chgData name="David Butler" userId="1d4169bac4fa5473" providerId="LiveId" clId="{FC44E190-C048-4F23-9759-89DA51BFFCE7}" dt="2024-12-06T20:29:10.096" v="63" actId="14100"/>
          <ac:picMkLst>
            <pc:docMk/>
            <pc:sldMk cId="987801516" sldId="287"/>
            <ac:picMk id="1026" creationId="{6C7DF463-CBC1-A2DC-8825-4DB971A5CAEE}"/>
          </ac:picMkLst>
        </pc:picChg>
      </pc:sldChg>
    </pc:docChg>
  </pc:docChgLst>
  <pc:docChgLst>
    <pc:chgData name="David Butler" userId="1d4169bac4fa5473" providerId="LiveId" clId="{2D2891D5-6E3A-4C33-934E-06405FB888E1}"/>
    <pc:docChg chg="undo custSel addSld modSld">
      <pc:chgData name="David Butler" userId="1d4169bac4fa5473" providerId="LiveId" clId="{2D2891D5-6E3A-4C33-934E-06405FB888E1}" dt="2024-11-24T19:46:19.189" v="43" actId="680"/>
      <pc:docMkLst>
        <pc:docMk/>
      </pc:docMkLst>
      <pc:sldChg chg="addSp delSp modSp mod">
        <pc:chgData name="David Butler" userId="1d4169bac4fa5473" providerId="LiveId" clId="{2D2891D5-6E3A-4C33-934E-06405FB888E1}" dt="2024-11-24T19:42:22.059" v="5" actId="26606"/>
        <pc:sldMkLst>
          <pc:docMk/>
          <pc:sldMk cId="3817742937" sldId="270"/>
        </pc:sldMkLst>
      </pc:sldChg>
      <pc:sldChg chg="addSp delSp modSp mod">
        <pc:chgData name="David Butler" userId="1d4169bac4fa5473" providerId="LiveId" clId="{2D2891D5-6E3A-4C33-934E-06405FB888E1}" dt="2024-11-24T19:42:41.881" v="8" actId="26606"/>
        <pc:sldMkLst>
          <pc:docMk/>
          <pc:sldMk cId="4264575198" sldId="271"/>
        </pc:sldMkLst>
      </pc:sldChg>
      <pc:sldChg chg="addSp delSp modSp mod">
        <pc:chgData name="David Butler" userId="1d4169bac4fa5473" providerId="LiveId" clId="{2D2891D5-6E3A-4C33-934E-06405FB888E1}" dt="2024-11-24T19:43:08.198" v="14" actId="14100"/>
        <pc:sldMkLst>
          <pc:docMk/>
          <pc:sldMk cId="1324882277" sldId="280"/>
        </pc:sldMkLst>
      </pc:sldChg>
      <pc:sldChg chg="addSp delSp modSp mod">
        <pc:chgData name="David Butler" userId="1d4169bac4fa5473" providerId="LiveId" clId="{2D2891D5-6E3A-4C33-934E-06405FB888E1}" dt="2024-11-24T19:43:32.761" v="19" actId="14100"/>
        <pc:sldMkLst>
          <pc:docMk/>
          <pc:sldMk cId="3824347536" sldId="281"/>
        </pc:sldMkLst>
      </pc:sldChg>
      <pc:sldChg chg="addSp delSp modSp mod">
        <pc:chgData name="David Butler" userId="1d4169bac4fa5473" providerId="LiveId" clId="{2D2891D5-6E3A-4C33-934E-06405FB888E1}" dt="2024-11-24T19:44:02.014" v="22" actId="26606"/>
        <pc:sldMkLst>
          <pc:docMk/>
          <pc:sldMk cId="4048640387" sldId="282"/>
        </pc:sldMkLst>
      </pc:sldChg>
      <pc:sldChg chg="addSp delSp modSp mod">
        <pc:chgData name="David Butler" userId="1d4169bac4fa5473" providerId="LiveId" clId="{2D2891D5-6E3A-4C33-934E-06405FB888E1}" dt="2024-11-24T19:44:28.192" v="25" actId="26606"/>
        <pc:sldMkLst>
          <pc:docMk/>
          <pc:sldMk cId="3834599144" sldId="283"/>
        </pc:sldMkLst>
      </pc:sldChg>
      <pc:sldChg chg="addSp delSp modSp mod">
        <pc:chgData name="David Butler" userId="1d4169bac4fa5473" providerId="LiveId" clId="{2D2891D5-6E3A-4C33-934E-06405FB888E1}" dt="2024-11-24T19:44:45.881" v="29" actId="14100"/>
        <pc:sldMkLst>
          <pc:docMk/>
          <pc:sldMk cId="2426758723" sldId="285"/>
        </pc:sldMkLst>
      </pc:sldChg>
      <pc:sldChg chg="addSp delSp modSp mod">
        <pc:chgData name="David Butler" userId="1d4169bac4fa5473" providerId="LiveId" clId="{2D2891D5-6E3A-4C33-934E-06405FB888E1}" dt="2024-11-24T19:45:06.833" v="32" actId="26606"/>
        <pc:sldMkLst>
          <pc:docMk/>
          <pc:sldMk cId="1867236666" sldId="286"/>
        </pc:sldMkLst>
      </pc:sldChg>
      <pc:sldChg chg="addSp delSp modSp mod">
        <pc:chgData name="David Butler" userId="1d4169bac4fa5473" providerId="LiveId" clId="{2D2891D5-6E3A-4C33-934E-06405FB888E1}" dt="2024-11-24T19:45:33.841" v="35" actId="26606"/>
        <pc:sldMkLst>
          <pc:docMk/>
          <pc:sldMk cId="1242052475" sldId="287"/>
        </pc:sldMkLst>
      </pc:sldChg>
      <pc:sldChg chg="addSp delSp modSp mod">
        <pc:chgData name="David Butler" userId="1d4169bac4fa5473" providerId="LiveId" clId="{2D2891D5-6E3A-4C33-934E-06405FB888E1}" dt="2024-11-24T19:45:57.499" v="40" actId="26606"/>
        <pc:sldMkLst>
          <pc:docMk/>
          <pc:sldMk cId="2430946756" sldId="288"/>
        </pc:sldMkLst>
      </pc:sldChg>
      <pc:sldChg chg="addSp modSp mod">
        <pc:chgData name="David Butler" userId="1d4169bac4fa5473" providerId="LiveId" clId="{2D2891D5-6E3A-4C33-934E-06405FB888E1}" dt="2024-11-24T19:46:14.229" v="42" actId="26606"/>
        <pc:sldMkLst>
          <pc:docMk/>
          <pc:sldMk cId="1906886897" sldId="289"/>
        </pc:sldMkLst>
      </pc:sldChg>
      <pc:sldChg chg="new">
        <pc:chgData name="David Butler" userId="1d4169bac4fa5473" providerId="LiveId" clId="{2D2891D5-6E3A-4C33-934E-06405FB888E1}" dt="2024-11-24T19:46:19.189" v="43" actId="680"/>
        <pc:sldMkLst>
          <pc:docMk/>
          <pc:sldMk cId="1172873191" sldId="290"/>
        </pc:sldMkLst>
      </pc:sldChg>
    </pc:docChg>
  </pc:docChgLst>
  <pc:docChgLst>
    <pc:chgData name="David Butler" userId="1d4169bac4fa5473" providerId="LiveId" clId="{0E9E1E0F-0C54-4430-8EE1-22FF9D49A200}"/>
    <pc:docChg chg="custSel addSld modSld">
      <pc:chgData name="David Butler" userId="1d4169bac4fa5473" providerId="LiveId" clId="{0E9E1E0F-0C54-4430-8EE1-22FF9D49A200}" dt="2024-11-23T19:18:07.694" v="49" actId="1076"/>
      <pc:docMkLst>
        <pc:docMk/>
      </pc:docMkLst>
      <pc:sldChg chg="addSp delSp modSp mod">
        <pc:chgData name="David Butler" userId="1d4169bac4fa5473" providerId="LiveId" clId="{0E9E1E0F-0C54-4430-8EE1-22FF9D49A200}" dt="2024-11-23T19:13:28.831" v="2" actId="26606"/>
        <pc:sldMkLst>
          <pc:docMk/>
          <pc:sldMk cId="3817742937" sldId="270"/>
        </pc:sldMkLst>
      </pc:sldChg>
      <pc:sldChg chg="addSp delSp modSp mod">
        <pc:chgData name="David Butler" userId="1d4169bac4fa5473" providerId="LiveId" clId="{0E9E1E0F-0C54-4430-8EE1-22FF9D49A200}" dt="2024-11-23T19:13:49.733" v="5" actId="26606"/>
        <pc:sldMkLst>
          <pc:docMk/>
          <pc:sldMk cId="4264575198" sldId="271"/>
        </pc:sldMkLst>
      </pc:sldChg>
      <pc:sldChg chg="addSp delSp modSp mod">
        <pc:chgData name="David Butler" userId="1d4169bac4fa5473" providerId="LiveId" clId="{0E9E1E0F-0C54-4430-8EE1-22FF9D49A200}" dt="2024-11-23T19:14:12.318" v="9" actId="14100"/>
        <pc:sldMkLst>
          <pc:docMk/>
          <pc:sldMk cId="1324882277" sldId="280"/>
        </pc:sldMkLst>
      </pc:sldChg>
      <pc:sldChg chg="addSp delSp modSp mod">
        <pc:chgData name="David Butler" userId="1d4169bac4fa5473" providerId="LiveId" clId="{0E9E1E0F-0C54-4430-8EE1-22FF9D49A200}" dt="2024-11-23T19:14:45.927" v="15" actId="14100"/>
        <pc:sldMkLst>
          <pc:docMk/>
          <pc:sldMk cId="3824347536" sldId="281"/>
        </pc:sldMkLst>
      </pc:sldChg>
      <pc:sldChg chg="addSp delSp modSp mod">
        <pc:chgData name="David Butler" userId="1d4169bac4fa5473" providerId="LiveId" clId="{0E9E1E0F-0C54-4430-8EE1-22FF9D49A200}" dt="2024-11-23T19:15:21.959" v="21" actId="14100"/>
        <pc:sldMkLst>
          <pc:docMk/>
          <pc:sldMk cId="4048640387" sldId="282"/>
        </pc:sldMkLst>
      </pc:sldChg>
      <pc:sldChg chg="addSp delSp modSp mod">
        <pc:chgData name="David Butler" userId="1d4169bac4fa5473" providerId="LiveId" clId="{0E9E1E0F-0C54-4430-8EE1-22FF9D49A200}" dt="2024-11-23T19:15:52.265" v="24" actId="26606"/>
        <pc:sldMkLst>
          <pc:docMk/>
          <pc:sldMk cId="3834599144" sldId="283"/>
        </pc:sldMkLst>
      </pc:sldChg>
      <pc:sldChg chg="addSp modSp mod setBg">
        <pc:chgData name="David Butler" userId="1d4169bac4fa5473" providerId="LiveId" clId="{0E9E1E0F-0C54-4430-8EE1-22FF9D49A200}" dt="2024-11-23T19:16:13.126" v="26" actId="26606"/>
        <pc:sldMkLst>
          <pc:docMk/>
          <pc:sldMk cId="2426758723" sldId="285"/>
        </pc:sldMkLst>
      </pc:sldChg>
      <pc:sldChg chg="addSp delSp modSp add mod">
        <pc:chgData name="David Butler" userId="1d4169bac4fa5473" providerId="LiveId" clId="{0E9E1E0F-0C54-4430-8EE1-22FF9D49A200}" dt="2024-11-23T19:16:44.114" v="32" actId="14100"/>
        <pc:sldMkLst>
          <pc:docMk/>
          <pc:sldMk cId="1867236666" sldId="286"/>
        </pc:sldMkLst>
      </pc:sldChg>
      <pc:sldChg chg="addSp delSp modSp add mod">
        <pc:chgData name="David Butler" userId="1d4169bac4fa5473" providerId="LiveId" clId="{0E9E1E0F-0C54-4430-8EE1-22FF9D49A200}" dt="2024-11-23T19:17:07.647" v="37" actId="26606"/>
        <pc:sldMkLst>
          <pc:docMk/>
          <pc:sldMk cId="1242052475" sldId="287"/>
        </pc:sldMkLst>
      </pc:sldChg>
      <pc:sldChg chg="addSp modSp add mod">
        <pc:chgData name="David Butler" userId="1d4169bac4fa5473" providerId="LiveId" clId="{0E9E1E0F-0C54-4430-8EE1-22FF9D49A200}" dt="2024-11-23T19:18:07.694" v="49" actId="1076"/>
        <pc:sldMkLst>
          <pc:docMk/>
          <pc:sldMk cId="2430946756" sldId="288"/>
        </pc:sldMkLst>
      </pc:sldChg>
      <pc:sldChg chg="addSp delSp modSp add mod">
        <pc:chgData name="David Butler" userId="1d4169bac4fa5473" providerId="LiveId" clId="{0E9E1E0F-0C54-4430-8EE1-22FF9D49A200}" dt="2024-11-23T19:18:01.393" v="46" actId="21"/>
        <pc:sldMkLst>
          <pc:docMk/>
          <pc:sldMk cId="1906886897" sldId="28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18EEA3-7BD0-D7AC-C93D-A8947296E6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37" y="1971664"/>
            <a:ext cx="6772325" cy="291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fixing a cell phone&#10;&#10;Description automatically generated">
            <a:extLst>
              <a:ext uri="{FF2B5EF4-FFF2-40B4-BE49-F238E27FC236}">
                <a16:creationId xmlns:a16="http://schemas.microsoft.com/office/drawing/2014/main" id="{658B59AC-9638-5A86-17CE-8F62087FA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05" y="1526353"/>
            <a:ext cx="2967174" cy="1974654"/>
          </a:xfrm>
          <a:prstGeom prst="rect">
            <a:avLst/>
          </a:prstGeom>
        </p:spPr>
      </p:pic>
      <p:pic>
        <p:nvPicPr>
          <p:cNvPr id="5" name="Picture 4" descr="A person fixing a bicycle&#10;&#10;Description automatically generated">
            <a:extLst>
              <a:ext uri="{FF2B5EF4-FFF2-40B4-BE49-F238E27FC236}">
                <a16:creationId xmlns:a16="http://schemas.microsoft.com/office/drawing/2014/main" id="{A7D9DC2F-5D87-03D4-2DF0-5642343A5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21" y="4037920"/>
            <a:ext cx="3479509" cy="2322572"/>
          </a:xfrm>
          <a:prstGeom prst="rect">
            <a:avLst/>
          </a:prstGeom>
        </p:spPr>
      </p:pic>
      <p:pic>
        <p:nvPicPr>
          <p:cNvPr id="1026" name="Picture 2" descr="Free Hand Sewing photo and picture">
            <a:extLst>
              <a:ext uri="{FF2B5EF4-FFF2-40B4-BE49-F238E27FC236}">
                <a16:creationId xmlns:a16="http://schemas.microsoft.com/office/drawing/2014/main" id="{6C7DF463-CBC1-A2DC-8825-4DB971A5CA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1" t="16401" r="9036" b="51050"/>
          <a:stretch/>
        </p:blipFill>
        <p:spPr bwMode="auto">
          <a:xfrm>
            <a:off x="635021" y="1526352"/>
            <a:ext cx="3479509" cy="203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B13E16-2EAE-9F1C-258B-D4B83D30A42D}"/>
              </a:ext>
            </a:extLst>
          </p:cNvPr>
          <p:cNvSpPr txBox="1"/>
          <p:nvPr/>
        </p:nvSpPr>
        <p:spPr>
          <a:xfrm>
            <a:off x="827584" y="404664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What are the people doing?</a:t>
            </a:r>
          </a:p>
        </p:txBody>
      </p:sp>
      <p:pic>
        <p:nvPicPr>
          <p:cNvPr id="8" name="Picture 7" descr="A person fixing a sink&#10;&#10;Description automatically generated">
            <a:extLst>
              <a:ext uri="{FF2B5EF4-FFF2-40B4-BE49-F238E27FC236}">
                <a16:creationId xmlns:a16="http://schemas.microsoft.com/office/drawing/2014/main" id="{AD166226-5839-35C1-0ADB-D804DFBD45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909" y="4325307"/>
            <a:ext cx="3048966" cy="20351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825C38E-D541-3893-6A04-F2BACEE477FA}"/>
              </a:ext>
            </a:extLst>
          </p:cNvPr>
          <p:cNvSpPr txBox="1"/>
          <p:nvPr/>
        </p:nvSpPr>
        <p:spPr>
          <a:xfrm>
            <a:off x="5130734" y="422108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1E5A7A-35F2-B51F-7A24-DD28BC2FA83B}"/>
              </a:ext>
            </a:extLst>
          </p:cNvPr>
          <p:cNvSpPr txBox="1"/>
          <p:nvPr/>
        </p:nvSpPr>
        <p:spPr>
          <a:xfrm>
            <a:off x="145117" y="3955975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AA62FE-E8C8-6F8D-3A9A-5B00E6C6A726}"/>
              </a:ext>
            </a:extLst>
          </p:cNvPr>
          <p:cNvSpPr txBox="1"/>
          <p:nvPr/>
        </p:nvSpPr>
        <p:spPr>
          <a:xfrm>
            <a:off x="5140869" y="142507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8D7A75-88DA-A945-756D-6C2A86C53E9B}"/>
              </a:ext>
            </a:extLst>
          </p:cNvPr>
          <p:cNvSpPr txBox="1"/>
          <p:nvPr/>
        </p:nvSpPr>
        <p:spPr>
          <a:xfrm>
            <a:off x="323528" y="141277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87801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D6CAA370-BB25-F729-0753-BEA2FDA56715}"/>
              </a:ext>
            </a:extLst>
          </p:cNvPr>
          <p:cNvGrpSpPr/>
          <p:nvPr/>
        </p:nvGrpSpPr>
        <p:grpSpPr>
          <a:xfrm>
            <a:off x="611560" y="620688"/>
            <a:ext cx="8374093" cy="4032448"/>
            <a:chOff x="611560" y="620688"/>
            <a:chExt cx="8374093" cy="403244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A3536C9-6B2E-C917-8FF1-BCF9EB52B5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1560" y="620688"/>
              <a:ext cx="8374093" cy="3744416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FF20A59-01FB-5876-7C4A-25F4446F5480}"/>
                </a:ext>
              </a:extLst>
            </p:cNvPr>
            <p:cNvSpPr/>
            <p:nvPr/>
          </p:nvSpPr>
          <p:spPr>
            <a:xfrm>
              <a:off x="611560" y="4077072"/>
              <a:ext cx="2088232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CCB2DE-E2E9-0AF2-E14E-3AE202F30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E3F80EA-F5FB-E123-645A-D7CA1D95F241}"/>
              </a:ext>
            </a:extLst>
          </p:cNvPr>
          <p:cNvGrpSpPr/>
          <p:nvPr/>
        </p:nvGrpSpPr>
        <p:grpSpPr>
          <a:xfrm>
            <a:off x="482600" y="2204864"/>
            <a:ext cx="8178799" cy="2205590"/>
            <a:chOff x="482600" y="2204864"/>
            <a:chExt cx="8178799" cy="2205590"/>
          </a:xfrm>
        </p:grpSpPr>
        <p:pic>
          <p:nvPicPr>
            <p:cNvPr id="3" name="Picture 2" descr="A close up of a white background&#10;&#10;Description automatically generated">
              <a:extLst>
                <a:ext uri="{FF2B5EF4-FFF2-40B4-BE49-F238E27FC236}">
                  <a16:creationId xmlns:a16="http://schemas.microsoft.com/office/drawing/2014/main" id="{00DC04FC-5595-4C88-2FEC-85259D6725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2600" y="2447544"/>
              <a:ext cx="8178799" cy="1962910"/>
            </a:xfrm>
            <a:prstGeom prst="rect">
              <a:avLst/>
            </a:prstGeom>
          </p:spPr>
        </p:pic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8C09321-8403-1F32-1A10-37897BBA3628}"/>
                </a:ext>
              </a:extLst>
            </p:cNvPr>
            <p:cNvSpPr/>
            <p:nvPr/>
          </p:nvSpPr>
          <p:spPr>
            <a:xfrm>
              <a:off x="4860032" y="2204864"/>
              <a:ext cx="792088" cy="5040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324882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62083D-7E65-2EBD-D334-C1529E8FD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7CF809-F8E0-1616-0C5B-271533EB3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016254"/>
            <a:ext cx="8178799" cy="482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47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38D47D-663B-B3EF-3B20-1A4306DF4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F661AF3-73EC-51D7-1A5A-54B93BCEE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404664"/>
            <a:ext cx="7848872" cy="491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40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FE12C6-47F3-457D-C0A2-E9F4CA856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4599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5A8AB4E-2AF3-53D1-8618-929C4DA60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412776"/>
            <a:ext cx="8739445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758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C2A303-EC8E-1F40-0FC9-4608118CD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236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11038</TotalTime>
  <Words>10</Words>
  <Application>Microsoft Office PowerPoint</Application>
  <PresentationFormat>On-screen Show (4:3)</PresentationFormat>
  <Paragraphs>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17</cp:revision>
  <dcterms:created xsi:type="dcterms:W3CDTF">2023-07-12T07:05:28Z</dcterms:created>
  <dcterms:modified xsi:type="dcterms:W3CDTF">2024-12-06T20:35:56Z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