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71" r:id="rId6"/>
    <p:sldId id="277" r:id="rId7"/>
    <p:sldId id="278" r:id="rId8"/>
    <p:sldId id="279" r:id="rId9"/>
    <p:sldId id="272" r:id="rId10"/>
    <p:sldId id="280" r:id="rId11"/>
    <p:sldId id="281" r:id="rId12"/>
    <p:sldId id="282" r:id="rId13"/>
    <p:sldId id="283" r:id="rId14"/>
    <p:sldId id="284" r:id="rId15"/>
    <p:sldId id="265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3D8114-A01A-4982-A784-2821B8001B31}" v="30" dt="2024-12-06T20:13:21.3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339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A2138B77-4AEA-41FC-AF59-E88C14581254}"/>
    <pc:docChg chg="custSel addSld modSld">
      <pc:chgData name="David Butler" userId="1d4169bac4fa5473" providerId="LiveId" clId="{A2138B77-4AEA-41FC-AF59-E88C14581254}" dt="2024-11-29T19:08:25.490" v="16" actId="26606"/>
      <pc:docMkLst>
        <pc:docMk/>
      </pc:docMkLst>
      <pc:sldChg chg="addSp delSp modSp mod">
        <pc:chgData name="David Butler" userId="1d4169bac4fa5473" providerId="LiveId" clId="{A2138B77-4AEA-41FC-AF59-E88C14581254}" dt="2024-11-29T19:06:17.706" v="2" actId="26606"/>
        <pc:sldMkLst>
          <pc:docMk/>
          <pc:sldMk cId="3817742937" sldId="270"/>
        </pc:sldMkLst>
      </pc:sldChg>
      <pc:sldChg chg="addSp delSp modSp mod">
        <pc:chgData name="David Butler" userId="1d4169bac4fa5473" providerId="LiveId" clId="{A2138B77-4AEA-41FC-AF59-E88C14581254}" dt="2024-11-29T19:06:49.243" v="5" actId="26606"/>
        <pc:sldMkLst>
          <pc:docMk/>
          <pc:sldMk cId="4264575198" sldId="271"/>
        </pc:sldMkLst>
      </pc:sldChg>
      <pc:sldChg chg="addSp delSp mod">
        <pc:chgData name="David Butler" userId="1d4169bac4fa5473" providerId="LiveId" clId="{A2138B77-4AEA-41FC-AF59-E88C14581254}" dt="2024-11-29T19:08:09.580" v="14" actId="22"/>
        <pc:sldMkLst>
          <pc:docMk/>
          <pc:sldMk cId="1538422503" sldId="272"/>
        </pc:sldMkLst>
      </pc:sldChg>
      <pc:sldChg chg="addSp delSp mod">
        <pc:chgData name="David Butler" userId="1d4169bac4fa5473" providerId="LiveId" clId="{A2138B77-4AEA-41FC-AF59-E88C14581254}" dt="2024-11-29T19:07:05.657" v="7" actId="22"/>
        <pc:sldMkLst>
          <pc:docMk/>
          <pc:sldMk cId="3260799706" sldId="277"/>
        </pc:sldMkLst>
      </pc:sldChg>
      <pc:sldChg chg="addSp delSp mod">
        <pc:chgData name="David Butler" userId="1d4169bac4fa5473" providerId="LiveId" clId="{A2138B77-4AEA-41FC-AF59-E88C14581254}" dt="2024-11-29T19:07:21.944" v="9" actId="22"/>
        <pc:sldMkLst>
          <pc:docMk/>
          <pc:sldMk cId="4274236073" sldId="278"/>
        </pc:sldMkLst>
      </pc:sldChg>
      <pc:sldChg chg="addSp delSp mod">
        <pc:chgData name="David Butler" userId="1d4169bac4fa5473" providerId="LiveId" clId="{A2138B77-4AEA-41FC-AF59-E88C14581254}" dt="2024-11-29T19:07:41.515" v="11" actId="22"/>
        <pc:sldMkLst>
          <pc:docMk/>
          <pc:sldMk cId="508256343" sldId="279"/>
        </pc:sldMkLst>
      </pc:sldChg>
      <pc:sldChg chg="addSp modSp add mod">
        <pc:chgData name="David Butler" userId="1d4169bac4fa5473" providerId="LiveId" clId="{A2138B77-4AEA-41FC-AF59-E88C14581254}" dt="2024-11-29T19:08:25.490" v="16" actId="26606"/>
        <pc:sldMkLst>
          <pc:docMk/>
          <pc:sldMk cId="2443595484" sldId="280"/>
        </pc:sldMkLst>
      </pc:sldChg>
    </pc:docChg>
  </pc:docChgLst>
  <pc:docChgLst>
    <pc:chgData name="David Butler" userId="1d4169bac4fa5473" providerId="LiveId" clId="{113D8114-A01A-4982-A784-2821B8001B31}"/>
    <pc:docChg chg="undo custSel addSld modSld">
      <pc:chgData name="David Butler" userId="1d4169bac4fa5473" providerId="LiveId" clId="{113D8114-A01A-4982-A784-2821B8001B31}" dt="2024-12-06T20:15:17.646" v="176" actId="26606"/>
      <pc:docMkLst>
        <pc:docMk/>
      </pc:docMkLst>
      <pc:sldChg chg="addSp delSp modSp mod">
        <pc:chgData name="David Butler" userId="1d4169bac4fa5473" providerId="LiveId" clId="{113D8114-A01A-4982-A784-2821B8001B31}" dt="2024-12-06T20:09:02.341" v="102" actId="20577"/>
        <pc:sldMkLst>
          <pc:docMk/>
          <pc:sldMk cId="3817742937" sldId="270"/>
        </pc:sldMkLst>
        <pc:spChg chg="add mod">
          <ac:chgData name="David Butler" userId="1d4169bac4fa5473" providerId="LiveId" clId="{113D8114-A01A-4982-A784-2821B8001B31}" dt="2024-12-06T19:58:17.254" v="29" actId="1076"/>
          <ac:spMkLst>
            <pc:docMk/>
            <pc:sldMk cId="3817742937" sldId="270"/>
            <ac:spMk id="3" creationId="{11610BFC-9357-E848-97AA-2CDB39761AD6}"/>
          </ac:spMkLst>
        </pc:spChg>
        <pc:spChg chg="add mod">
          <ac:chgData name="David Butler" userId="1d4169bac4fa5473" providerId="LiveId" clId="{113D8114-A01A-4982-A784-2821B8001B31}" dt="2024-12-06T19:57:44.025" v="3" actId="767"/>
          <ac:spMkLst>
            <pc:docMk/>
            <pc:sldMk cId="3817742937" sldId="270"/>
            <ac:spMk id="4" creationId="{2AA4D688-2479-876B-8329-200BEDAD4030}"/>
          </ac:spMkLst>
        </pc:spChg>
        <pc:spChg chg="add mod">
          <ac:chgData name="David Butler" userId="1d4169bac4fa5473" providerId="LiveId" clId="{113D8114-A01A-4982-A784-2821B8001B31}" dt="2024-12-06T20:08:56.053" v="98" actId="20577"/>
          <ac:spMkLst>
            <pc:docMk/>
            <pc:sldMk cId="3817742937" sldId="270"/>
            <ac:spMk id="10" creationId="{B5AE4A17-8AEE-894E-3C26-974C8B4CC04E}"/>
          </ac:spMkLst>
        </pc:spChg>
        <pc:spChg chg="add mod">
          <ac:chgData name="David Butler" userId="1d4169bac4fa5473" providerId="LiveId" clId="{113D8114-A01A-4982-A784-2821B8001B31}" dt="2024-12-06T20:08:53.341" v="96" actId="20577"/>
          <ac:spMkLst>
            <pc:docMk/>
            <pc:sldMk cId="3817742937" sldId="270"/>
            <ac:spMk id="11" creationId="{EC2A8E1F-F17B-EC32-5386-F9666A0DAB50}"/>
          </ac:spMkLst>
        </pc:spChg>
        <pc:spChg chg="add mod">
          <ac:chgData name="David Butler" userId="1d4169bac4fa5473" providerId="LiveId" clId="{113D8114-A01A-4982-A784-2821B8001B31}" dt="2024-12-06T20:09:02.341" v="102" actId="20577"/>
          <ac:spMkLst>
            <pc:docMk/>
            <pc:sldMk cId="3817742937" sldId="270"/>
            <ac:spMk id="12" creationId="{CF4210B8-C07F-7305-482E-21DEBA11248F}"/>
          </ac:spMkLst>
        </pc:spChg>
        <pc:spChg chg="add mod">
          <ac:chgData name="David Butler" userId="1d4169bac4fa5473" providerId="LiveId" clId="{113D8114-A01A-4982-A784-2821B8001B31}" dt="2024-12-06T20:08:59.026" v="100" actId="20577"/>
          <ac:spMkLst>
            <pc:docMk/>
            <pc:sldMk cId="3817742937" sldId="270"/>
            <ac:spMk id="13" creationId="{7249CAA3-38A9-56A1-C6DD-C705A47EC364}"/>
          </ac:spMkLst>
        </pc:spChg>
        <pc:spChg chg="add del mod">
          <ac:chgData name="David Butler" userId="1d4169bac4fa5473" providerId="LiveId" clId="{113D8114-A01A-4982-A784-2821B8001B31}" dt="2024-12-06T20:08:46.250" v="93" actId="478"/>
          <ac:spMkLst>
            <pc:docMk/>
            <pc:sldMk cId="3817742937" sldId="270"/>
            <ac:spMk id="14" creationId="{AEF686F0-CD3E-B9E2-A088-2A280EA13E25}"/>
          </ac:spMkLst>
        </pc:spChg>
        <pc:spChg chg="add del mod">
          <ac:chgData name="David Butler" userId="1d4169bac4fa5473" providerId="LiveId" clId="{113D8114-A01A-4982-A784-2821B8001B31}" dt="2024-12-06T20:08:48.428" v="94" actId="478"/>
          <ac:spMkLst>
            <pc:docMk/>
            <pc:sldMk cId="3817742937" sldId="270"/>
            <ac:spMk id="15" creationId="{F1E543EA-E74A-DBE2-CA21-7E8B96431AEC}"/>
          </ac:spMkLst>
        </pc:spChg>
        <pc:spChg chg="add del mod">
          <ac:chgData name="David Butler" userId="1d4169bac4fa5473" providerId="LiveId" clId="{113D8114-A01A-4982-A784-2821B8001B31}" dt="2024-12-06T20:08:49.993" v="95" actId="478"/>
          <ac:spMkLst>
            <pc:docMk/>
            <pc:sldMk cId="3817742937" sldId="270"/>
            <ac:spMk id="16" creationId="{30E973E5-FE50-2ECE-7EA0-79A41E18F4C9}"/>
          </ac:spMkLst>
        </pc:spChg>
        <pc:spChg chg="add mod">
          <ac:chgData name="David Butler" userId="1d4169bac4fa5473" providerId="LiveId" clId="{113D8114-A01A-4982-A784-2821B8001B31}" dt="2024-12-06T20:08:30.313" v="88" actId="1076"/>
          <ac:spMkLst>
            <pc:docMk/>
            <pc:sldMk cId="3817742937" sldId="270"/>
            <ac:spMk id="17" creationId="{617E5351-704B-7277-19A4-3B5CF342F3B8}"/>
          </ac:spMkLst>
        </pc:spChg>
        <pc:picChg chg="add del mod">
          <ac:chgData name="David Butler" userId="1d4169bac4fa5473" providerId="LiveId" clId="{113D8114-A01A-4982-A784-2821B8001B31}" dt="2024-12-06T20:08:08.906" v="72" actId="478"/>
          <ac:picMkLst>
            <pc:docMk/>
            <pc:sldMk cId="3817742937" sldId="270"/>
            <ac:picMk id="2" creationId="{031E7804-C55F-F18C-F385-0D2AEE9B1E62}"/>
          </ac:picMkLst>
        </pc:picChg>
        <pc:picChg chg="del">
          <ac:chgData name="David Butler" userId="1d4169bac4fa5473" providerId="LiveId" clId="{113D8114-A01A-4982-A784-2821B8001B31}" dt="2024-12-06T19:55:49.026" v="0" actId="478"/>
          <ac:picMkLst>
            <pc:docMk/>
            <pc:sldMk cId="3817742937" sldId="270"/>
            <ac:picMk id="3" creationId="{7B3C5474-175A-1BE3-150B-B77FC4467B76}"/>
          </ac:picMkLst>
        </pc:picChg>
        <pc:picChg chg="add mod">
          <ac:chgData name="David Butler" userId="1d4169bac4fa5473" providerId="LiveId" clId="{113D8114-A01A-4982-A784-2821B8001B31}" dt="2024-12-06T20:07:51.791" v="66" actId="14100"/>
          <ac:picMkLst>
            <pc:docMk/>
            <pc:sldMk cId="3817742937" sldId="270"/>
            <ac:picMk id="5" creationId="{A1A5EDFB-924E-062F-2E02-7C684494BA7E}"/>
          </ac:picMkLst>
        </pc:picChg>
        <pc:picChg chg="add mod">
          <ac:chgData name="David Butler" userId="1d4169bac4fa5473" providerId="LiveId" clId="{113D8114-A01A-4982-A784-2821B8001B31}" dt="2024-12-06T20:07:43.004" v="62" actId="1076"/>
          <ac:picMkLst>
            <pc:docMk/>
            <pc:sldMk cId="3817742937" sldId="270"/>
            <ac:picMk id="6" creationId="{5E98D2A0-EF79-495C-777D-5B5967D71AEA}"/>
          </ac:picMkLst>
        </pc:picChg>
        <pc:picChg chg="add mod">
          <ac:chgData name="David Butler" userId="1d4169bac4fa5473" providerId="LiveId" clId="{113D8114-A01A-4982-A784-2821B8001B31}" dt="2024-12-06T20:08:01.365" v="70" actId="1076"/>
          <ac:picMkLst>
            <pc:docMk/>
            <pc:sldMk cId="3817742937" sldId="270"/>
            <ac:picMk id="7" creationId="{18DE0A88-22F7-7815-DA93-1A4EE0CE11FB}"/>
          </ac:picMkLst>
        </pc:picChg>
        <pc:picChg chg="add del mod">
          <ac:chgData name="David Butler" userId="1d4169bac4fa5473" providerId="LiveId" clId="{113D8114-A01A-4982-A784-2821B8001B31}" dt="2024-12-06T20:04:34.661" v="42" actId="478"/>
          <ac:picMkLst>
            <pc:docMk/>
            <pc:sldMk cId="3817742937" sldId="270"/>
            <ac:picMk id="8" creationId="{24414E70-29B5-BD4A-3A4C-119339D6AB85}"/>
          </ac:picMkLst>
        </pc:picChg>
        <pc:picChg chg="add mod">
          <ac:chgData name="David Butler" userId="1d4169bac4fa5473" providerId="LiveId" clId="{113D8114-A01A-4982-A784-2821B8001B31}" dt="2024-12-06T20:08:14.138" v="75" actId="1076"/>
          <ac:picMkLst>
            <pc:docMk/>
            <pc:sldMk cId="3817742937" sldId="270"/>
            <ac:picMk id="9" creationId="{C5B5D587-3C54-F3BA-655F-71D1E3976B81}"/>
          </ac:picMkLst>
        </pc:picChg>
        <pc:picChg chg="add mod">
          <ac:chgData name="David Butler" userId="1d4169bac4fa5473" providerId="LiveId" clId="{113D8114-A01A-4982-A784-2821B8001B31}" dt="2024-12-06T20:07:46.815" v="64" actId="14100"/>
          <ac:picMkLst>
            <pc:docMk/>
            <pc:sldMk cId="3817742937" sldId="270"/>
            <ac:picMk id="1026" creationId="{3F8F7069-E666-859A-5441-073586CB631D}"/>
          </ac:picMkLst>
        </pc:picChg>
      </pc:sldChg>
      <pc:sldChg chg="addSp delSp modSp mod">
        <pc:chgData name="David Butler" userId="1d4169bac4fa5473" providerId="LiveId" clId="{113D8114-A01A-4982-A784-2821B8001B31}" dt="2024-12-06T20:09:58.969" v="110" actId="164"/>
        <pc:sldMkLst>
          <pc:docMk/>
          <pc:sldMk cId="4264575198" sldId="271"/>
        </pc:sldMkLst>
        <pc:spChg chg="add mod">
          <ac:chgData name="David Butler" userId="1d4169bac4fa5473" providerId="LiveId" clId="{113D8114-A01A-4982-A784-2821B8001B31}" dt="2024-12-06T20:09:58.969" v="110" actId="164"/>
          <ac:spMkLst>
            <pc:docMk/>
            <pc:sldMk cId="4264575198" sldId="271"/>
            <ac:spMk id="5" creationId="{B7639524-975B-0F82-A97D-CA7485DA3760}"/>
          </ac:spMkLst>
        </pc:spChg>
        <pc:grpChg chg="add mod">
          <ac:chgData name="David Butler" userId="1d4169bac4fa5473" providerId="LiveId" clId="{113D8114-A01A-4982-A784-2821B8001B31}" dt="2024-12-06T20:09:58.969" v="110" actId="164"/>
          <ac:grpSpMkLst>
            <pc:docMk/>
            <pc:sldMk cId="4264575198" sldId="271"/>
            <ac:grpSpMk id="6" creationId="{6B3FC282-D230-FF2E-E91B-74DE0A3F0698}"/>
          </ac:grpSpMkLst>
        </pc:grpChg>
        <pc:picChg chg="del">
          <ac:chgData name="David Butler" userId="1d4169bac4fa5473" providerId="LiveId" clId="{113D8114-A01A-4982-A784-2821B8001B31}" dt="2024-12-06T20:09:07.211" v="103" actId="478"/>
          <ac:picMkLst>
            <pc:docMk/>
            <pc:sldMk cId="4264575198" sldId="271"/>
            <ac:picMk id="3" creationId="{9EB7C85E-6779-47DF-72A6-E9D6763797FF}"/>
          </ac:picMkLst>
        </pc:picChg>
        <pc:picChg chg="add mod">
          <ac:chgData name="David Butler" userId="1d4169bac4fa5473" providerId="LiveId" clId="{113D8114-A01A-4982-A784-2821B8001B31}" dt="2024-12-06T20:09:58.969" v="110" actId="164"/>
          <ac:picMkLst>
            <pc:docMk/>
            <pc:sldMk cId="4264575198" sldId="271"/>
            <ac:picMk id="4" creationId="{F3506B92-A009-A3FC-B8A7-3C2918ED001E}"/>
          </ac:picMkLst>
        </pc:picChg>
      </pc:sldChg>
      <pc:sldChg chg="addSp delSp modSp mod">
        <pc:chgData name="David Butler" userId="1d4169bac4fa5473" providerId="LiveId" clId="{113D8114-A01A-4982-A784-2821B8001B31}" dt="2024-12-06T20:14:24.778" v="166" actId="14100"/>
        <pc:sldMkLst>
          <pc:docMk/>
          <pc:sldMk cId="1538422503" sldId="272"/>
        </pc:sldMkLst>
        <pc:spChg chg="add del">
          <ac:chgData name="David Butler" userId="1d4169bac4fa5473" providerId="LiveId" clId="{113D8114-A01A-4982-A784-2821B8001B31}" dt="2024-12-06T20:14:20.457" v="164" actId="26606"/>
          <ac:spMkLst>
            <pc:docMk/>
            <pc:sldMk cId="1538422503" sldId="272"/>
            <ac:spMk id="9" creationId="{69D184B2-2226-4E31-BCCB-444330767440}"/>
          </ac:spMkLst>
        </pc:spChg>
        <pc:spChg chg="add del">
          <ac:chgData name="David Butler" userId="1d4169bac4fa5473" providerId="LiveId" clId="{113D8114-A01A-4982-A784-2821B8001B31}" dt="2024-12-06T20:14:20.457" v="164" actId="26606"/>
          <ac:spMkLst>
            <pc:docMk/>
            <pc:sldMk cId="1538422503" sldId="272"/>
            <ac:spMk id="11" creationId="{1AC4D4E3-486A-464A-8EC8-D44881097267}"/>
          </ac:spMkLst>
        </pc:spChg>
        <pc:spChg chg="add del">
          <ac:chgData name="David Butler" userId="1d4169bac4fa5473" providerId="LiveId" clId="{113D8114-A01A-4982-A784-2821B8001B31}" dt="2024-12-06T20:14:20.457" v="164" actId="26606"/>
          <ac:spMkLst>
            <pc:docMk/>
            <pc:sldMk cId="1538422503" sldId="272"/>
            <ac:spMk id="13" creationId="{864DE13E-58EB-4475-B79C-0D4FC651239B}"/>
          </ac:spMkLst>
        </pc:spChg>
        <pc:picChg chg="del">
          <ac:chgData name="David Butler" userId="1d4169bac4fa5473" providerId="LiveId" clId="{113D8114-A01A-4982-A784-2821B8001B31}" dt="2024-12-06T20:14:02.807" v="161" actId="478"/>
          <ac:picMkLst>
            <pc:docMk/>
            <pc:sldMk cId="1538422503" sldId="272"/>
            <ac:picMk id="3" creationId="{8A07ABF0-B877-F183-DD54-FBB59B1B40F6}"/>
          </ac:picMkLst>
        </pc:picChg>
        <pc:picChg chg="add mod">
          <ac:chgData name="David Butler" userId="1d4169bac4fa5473" providerId="LiveId" clId="{113D8114-A01A-4982-A784-2821B8001B31}" dt="2024-12-06T20:14:24.778" v="166" actId="14100"/>
          <ac:picMkLst>
            <pc:docMk/>
            <pc:sldMk cId="1538422503" sldId="272"/>
            <ac:picMk id="4" creationId="{34D8EAD3-718A-C206-9354-5870BD719B43}"/>
          </ac:picMkLst>
        </pc:picChg>
      </pc:sldChg>
      <pc:sldChg chg="addSp delSp modSp mod">
        <pc:chgData name="David Butler" userId="1d4169bac4fa5473" providerId="LiveId" clId="{113D8114-A01A-4982-A784-2821B8001B31}" dt="2024-12-06T20:12:14.708" v="141" actId="1076"/>
        <pc:sldMkLst>
          <pc:docMk/>
          <pc:sldMk cId="3260799706" sldId="277"/>
        </pc:sldMkLst>
        <pc:spChg chg="add mod">
          <ac:chgData name="David Butler" userId="1d4169bac4fa5473" providerId="LiveId" clId="{113D8114-A01A-4982-A784-2821B8001B31}" dt="2024-12-06T20:10:44.978" v="118" actId="208"/>
          <ac:spMkLst>
            <pc:docMk/>
            <pc:sldMk cId="3260799706" sldId="277"/>
            <ac:spMk id="5" creationId="{79D51DA4-64DC-0DDB-F289-9D12266AEF1A}"/>
          </ac:spMkLst>
        </pc:spChg>
        <pc:spChg chg="add mod">
          <ac:chgData name="David Butler" userId="1d4169bac4fa5473" providerId="LiveId" clId="{113D8114-A01A-4982-A784-2821B8001B31}" dt="2024-12-06T20:12:12.586" v="140" actId="164"/>
          <ac:spMkLst>
            <pc:docMk/>
            <pc:sldMk cId="3260799706" sldId="277"/>
            <ac:spMk id="8" creationId="{C48D11F2-E952-1F25-1A5F-5A7336127457}"/>
          </ac:spMkLst>
        </pc:spChg>
        <pc:spChg chg="add mod">
          <ac:chgData name="David Butler" userId="1d4169bac4fa5473" providerId="LiveId" clId="{113D8114-A01A-4982-A784-2821B8001B31}" dt="2024-12-06T20:12:12.586" v="140" actId="164"/>
          <ac:spMkLst>
            <pc:docMk/>
            <pc:sldMk cId="3260799706" sldId="277"/>
            <ac:spMk id="9" creationId="{AE2C618A-7358-47CC-FDF8-D90D69AD8A3A}"/>
          </ac:spMkLst>
        </pc:spChg>
        <pc:spChg chg="add mod">
          <ac:chgData name="David Butler" userId="1d4169bac4fa5473" providerId="LiveId" clId="{113D8114-A01A-4982-A784-2821B8001B31}" dt="2024-12-06T20:12:12.586" v="140" actId="164"/>
          <ac:spMkLst>
            <pc:docMk/>
            <pc:sldMk cId="3260799706" sldId="277"/>
            <ac:spMk id="10" creationId="{BCA093BC-17BD-D677-1C88-58FFE4FEC2CD}"/>
          </ac:spMkLst>
        </pc:spChg>
        <pc:spChg chg="add mod">
          <ac:chgData name="David Butler" userId="1d4169bac4fa5473" providerId="LiveId" clId="{113D8114-A01A-4982-A784-2821B8001B31}" dt="2024-12-06T20:12:12.586" v="140" actId="164"/>
          <ac:spMkLst>
            <pc:docMk/>
            <pc:sldMk cId="3260799706" sldId="277"/>
            <ac:spMk id="11" creationId="{648AAED5-27A8-4531-7C8F-8DA1F3FE4634}"/>
          </ac:spMkLst>
        </pc:spChg>
        <pc:grpChg chg="add mod">
          <ac:chgData name="David Butler" userId="1d4169bac4fa5473" providerId="LiveId" clId="{113D8114-A01A-4982-A784-2821B8001B31}" dt="2024-12-06T20:12:14.708" v="141" actId="1076"/>
          <ac:grpSpMkLst>
            <pc:docMk/>
            <pc:sldMk cId="3260799706" sldId="277"/>
            <ac:grpSpMk id="12" creationId="{C3AE5C11-C583-8D41-30FA-4AF6F1BCD54F}"/>
          </ac:grpSpMkLst>
        </pc:grpChg>
        <pc:picChg chg="del">
          <ac:chgData name="David Butler" userId="1d4169bac4fa5473" providerId="LiveId" clId="{113D8114-A01A-4982-A784-2821B8001B31}" dt="2024-12-06T20:10:03.646" v="111" actId="478"/>
          <ac:picMkLst>
            <pc:docMk/>
            <pc:sldMk cId="3260799706" sldId="277"/>
            <ac:picMk id="3" creationId="{D02E97BB-A0B5-5BD3-1606-D559B2ABB06F}"/>
          </ac:picMkLst>
        </pc:picChg>
        <pc:picChg chg="add del mod">
          <ac:chgData name="David Butler" userId="1d4169bac4fa5473" providerId="LiveId" clId="{113D8114-A01A-4982-A784-2821B8001B31}" dt="2024-12-06T20:10:55.168" v="119" actId="478"/>
          <ac:picMkLst>
            <pc:docMk/>
            <pc:sldMk cId="3260799706" sldId="277"/>
            <ac:picMk id="4" creationId="{0FF67F6F-D1AA-A841-F1E0-DE62DDEC176A}"/>
          </ac:picMkLst>
        </pc:picChg>
        <pc:picChg chg="add mod">
          <ac:chgData name="David Butler" userId="1d4169bac4fa5473" providerId="LiveId" clId="{113D8114-A01A-4982-A784-2821B8001B31}" dt="2024-12-06T20:12:12.586" v="140" actId="164"/>
          <ac:picMkLst>
            <pc:docMk/>
            <pc:sldMk cId="3260799706" sldId="277"/>
            <ac:picMk id="7" creationId="{6A47E500-DD34-5B3E-EB8E-62CB6573A950}"/>
          </ac:picMkLst>
        </pc:picChg>
      </pc:sldChg>
      <pc:sldChg chg="addSp delSp modSp mod">
        <pc:chgData name="David Butler" userId="1d4169bac4fa5473" providerId="LiveId" clId="{113D8114-A01A-4982-A784-2821B8001B31}" dt="2024-12-06T20:13:23.833" v="156" actId="1076"/>
        <pc:sldMkLst>
          <pc:docMk/>
          <pc:sldMk cId="4274236073" sldId="278"/>
        </pc:sldMkLst>
        <pc:spChg chg="add mod">
          <ac:chgData name="David Butler" userId="1d4169bac4fa5473" providerId="LiveId" clId="{113D8114-A01A-4982-A784-2821B8001B31}" dt="2024-12-06T20:13:21.328" v="155" actId="164"/>
          <ac:spMkLst>
            <pc:docMk/>
            <pc:sldMk cId="4274236073" sldId="278"/>
            <ac:spMk id="5" creationId="{8AE2CE1B-D9D1-D075-7E3D-898C8DE03A8F}"/>
          </ac:spMkLst>
        </pc:spChg>
        <pc:spChg chg="add mod">
          <ac:chgData name="David Butler" userId="1d4169bac4fa5473" providerId="LiveId" clId="{113D8114-A01A-4982-A784-2821B8001B31}" dt="2024-12-06T20:13:21.328" v="155" actId="164"/>
          <ac:spMkLst>
            <pc:docMk/>
            <pc:sldMk cId="4274236073" sldId="278"/>
            <ac:spMk id="6" creationId="{C64543A3-DFEC-9D65-7AFD-3FFAF6848ED4}"/>
          </ac:spMkLst>
        </pc:spChg>
        <pc:grpChg chg="add mod">
          <ac:chgData name="David Butler" userId="1d4169bac4fa5473" providerId="LiveId" clId="{113D8114-A01A-4982-A784-2821B8001B31}" dt="2024-12-06T20:13:23.833" v="156" actId="1076"/>
          <ac:grpSpMkLst>
            <pc:docMk/>
            <pc:sldMk cId="4274236073" sldId="278"/>
            <ac:grpSpMk id="7" creationId="{17C649C4-EF30-5E87-DAEB-616222E24D17}"/>
          </ac:grpSpMkLst>
        </pc:grpChg>
        <pc:picChg chg="del">
          <ac:chgData name="David Butler" userId="1d4169bac4fa5473" providerId="LiveId" clId="{113D8114-A01A-4982-A784-2821B8001B31}" dt="2024-12-06T20:12:21.115" v="142" actId="478"/>
          <ac:picMkLst>
            <pc:docMk/>
            <pc:sldMk cId="4274236073" sldId="278"/>
            <ac:picMk id="3" creationId="{D6A3313A-9343-C013-8B6C-D21D11785820}"/>
          </ac:picMkLst>
        </pc:picChg>
        <pc:picChg chg="add mod">
          <ac:chgData name="David Butler" userId="1d4169bac4fa5473" providerId="LiveId" clId="{113D8114-A01A-4982-A784-2821B8001B31}" dt="2024-12-06T20:13:21.328" v="155" actId="164"/>
          <ac:picMkLst>
            <pc:docMk/>
            <pc:sldMk cId="4274236073" sldId="278"/>
            <ac:picMk id="4" creationId="{C4BE54A6-0904-3798-3A2E-B2624D88A1C5}"/>
          </ac:picMkLst>
        </pc:picChg>
      </pc:sldChg>
      <pc:sldChg chg="addSp delSp modSp mod">
        <pc:chgData name="David Butler" userId="1d4169bac4fa5473" providerId="LiveId" clId="{113D8114-A01A-4982-A784-2821B8001B31}" dt="2024-12-06T20:13:57.516" v="160" actId="1076"/>
        <pc:sldMkLst>
          <pc:docMk/>
          <pc:sldMk cId="508256343" sldId="279"/>
        </pc:sldMkLst>
        <pc:picChg chg="del">
          <ac:chgData name="David Butler" userId="1d4169bac4fa5473" providerId="LiveId" clId="{113D8114-A01A-4982-A784-2821B8001B31}" dt="2024-12-06T20:13:30.293" v="157" actId="478"/>
          <ac:picMkLst>
            <pc:docMk/>
            <pc:sldMk cId="508256343" sldId="279"/>
            <ac:picMk id="3" creationId="{57C9B98F-3381-F596-8583-0AC2F7C53CC9}"/>
          </ac:picMkLst>
        </pc:picChg>
        <pc:picChg chg="add mod">
          <ac:chgData name="David Butler" userId="1d4169bac4fa5473" providerId="LiveId" clId="{113D8114-A01A-4982-A784-2821B8001B31}" dt="2024-12-06T20:13:57.516" v="160" actId="1076"/>
          <ac:picMkLst>
            <pc:docMk/>
            <pc:sldMk cId="508256343" sldId="279"/>
            <ac:picMk id="4" creationId="{BA4A0A36-24BB-83EE-E7F4-D06DB995C3F7}"/>
          </ac:picMkLst>
        </pc:picChg>
      </pc:sldChg>
      <pc:sldChg chg="addSp delSp modSp mod">
        <pc:chgData name="David Butler" userId="1d4169bac4fa5473" providerId="LiveId" clId="{113D8114-A01A-4982-A784-2821B8001B31}" dt="2024-12-06T20:14:47.619" v="170" actId="14100"/>
        <pc:sldMkLst>
          <pc:docMk/>
          <pc:sldMk cId="2443595484" sldId="280"/>
        </pc:sldMkLst>
        <pc:picChg chg="del">
          <ac:chgData name="David Butler" userId="1d4169bac4fa5473" providerId="LiveId" clId="{113D8114-A01A-4982-A784-2821B8001B31}" dt="2024-12-06T20:14:27.878" v="167" actId="478"/>
          <ac:picMkLst>
            <pc:docMk/>
            <pc:sldMk cId="2443595484" sldId="280"/>
            <ac:picMk id="3" creationId="{97855382-4FDB-5F4A-BFBA-22A8826B83CE}"/>
          </ac:picMkLst>
        </pc:picChg>
        <pc:picChg chg="add mod">
          <ac:chgData name="David Butler" userId="1d4169bac4fa5473" providerId="LiveId" clId="{113D8114-A01A-4982-A784-2821B8001B31}" dt="2024-12-06T20:14:47.619" v="170" actId="14100"/>
          <ac:picMkLst>
            <pc:docMk/>
            <pc:sldMk cId="2443595484" sldId="280"/>
            <ac:picMk id="4" creationId="{60C92A7B-4572-1C70-9034-10B63502C38A}"/>
          </ac:picMkLst>
        </pc:picChg>
      </pc:sldChg>
      <pc:sldChg chg="addSp modSp new mod setBg">
        <pc:chgData name="David Butler" userId="1d4169bac4fa5473" providerId="LiveId" clId="{113D8114-A01A-4982-A784-2821B8001B31}" dt="2024-12-06T20:15:17.646" v="176" actId="26606"/>
        <pc:sldMkLst>
          <pc:docMk/>
          <pc:sldMk cId="3863587370" sldId="281"/>
        </pc:sldMkLst>
        <pc:picChg chg="add mod">
          <ac:chgData name="David Butler" userId="1d4169bac4fa5473" providerId="LiveId" clId="{113D8114-A01A-4982-A784-2821B8001B31}" dt="2024-12-06T20:15:17.646" v="176" actId="26606"/>
          <ac:picMkLst>
            <pc:docMk/>
            <pc:sldMk cId="3863587370" sldId="281"/>
            <ac:picMk id="3" creationId="{A3FE787B-47FB-6D27-A8BD-106BDB0CAE8E}"/>
          </ac:picMkLst>
        </pc:picChg>
      </pc:sldChg>
      <pc:sldChg chg="add">
        <pc:chgData name="David Butler" userId="1d4169bac4fa5473" providerId="LiveId" clId="{113D8114-A01A-4982-A784-2821B8001B31}" dt="2024-12-06T20:14:54.707" v="172" actId="2890"/>
        <pc:sldMkLst>
          <pc:docMk/>
          <pc:sldMk cId="1553131150" sldId="282"/>
        </pc:sldMkLst>
      </pc:sldChg>
      <pc:sldChg chg="add">
        <pc:chgData name="David Butler" userId="1d4169bac4fa5473" providerId="LiveId" clId="{113D8114-A01A-4982-A784-2821B8001B31}" dt="2024-12-06T20:14:55.074" v="173" actId="2890"/>
        <pc:sldMkLst>
          <pc:docMk/>
          <pc:sldMk cId="1663933663" sldId="283"/>
        </pc:sldMkLst>
      </pc:sldChg>
      <pc:sldChg chg="add">
        <pc:chgData name="David Butler" userId="1d4169bac4fa5473" providerId="LiveId" clId="{113D8114-A01A-4982-A784-2821B8001B31}" dt="2024-12-06T20:14:55.581" v="174" actId="2890"/>
        <pc:sldMkLst>
          <pc:docMk/>
          <pc:sldMk cId="126391559" sldId="284"/>
        </pc:sldMkLst>
      </pc:sldChg>
    </pc:docChg>
  </pc:docChgLst>
  <pc:docChgLst>
    <pc:chgData name="David Butler" userId="1d4169bac4fa5473" providerId="LiveId" clId="{4BD070D7-36B4-4C43-9F77-E465392A106D}"/>
    <pc:docChg chg="custSel delSld modSld">
      <pc:chgData name="David Butler" userId="1d4169bac4fa5473" providerId="LiveId" clId="{4BD070D7-36B4-4C43-9F77-E465392A106D}" dt="2024-11-24T19:25:10.492" v="28" actId="47"/>
      <pc:docMkLst>
        <pc:docMk/>
      </pc:docMkLst>
      <pc:sldChg chg="del">
        <pc:chgData name="David Butler" userId="1d4169bac4fa5473" providerId="LiveId" clId="{4BD070D7-36B4-4C43-9F77-E465392A106D}" dt="2024-11-24T19:25:07.131" v="25" actId="47"/>
        <pc:sldMkLst>
          <pc:docMk/>
          <pc:sldMk cId="617797291" sldId="269"/>
        </pc:sldMkLst>
      </pc:sldChg>
      <pc:sldChg chg="addSp delSp modSp mod setBg">
        <pc:chgData name="David Butler" userId="1d4169bac4fa5473" providerId="LiveId" clId="{4BD070D7-36B4-4C43-9F77-E465392A106D}" dt="2024-11-24T19:23:20.040" v="2" actId="26606"/>
        <pc:sldMkLst>
          <pc:docMk/>
          <pc:sldMk cId="3817742937" sldId="270"/>
        </pc:sldMkLst>
      </pc:sldChg>
      <pc:sldChg chg="addSp delSp modSp mod setBg">
        <pc:chgData name="David Butler" userId="1d4169bac4fa5473" providerId="LiveId" clId="{4BD070D7-36B4-4C43-9F77-E465392A106D}" dt="2024-11-24T19:23:42.794" v="7" actId="26606"/>
        <pc:sldMkLst>
          <pc:docMk/>
          <pc:sldMk cId="4264575198" sldId="271"/>
        </pc:sldMkLst>
      </pc:sldChg>
      <pc:sldChg chg="addSp delSp modSp mod setBg">
        <pc:chgData name="David Butler" userId="1d4169bac4fa5473" providerId="LiveId" clId="{4BD070D7-36B4-4C43-9F77-E465392A106D}" dt="2024-11-24T19:24:58.363" v="24" actId="26606"/>
        <pc:sldMkLst>
          <pc:docMk/>
          <pc:sldMk cId="1538422503" sldId="272"/>
        </pc:sldMkLst>
      </pc:sldChg>
      <pc:sldChg chg="del">
        <pc:chgData name="David Butler" userId="1d4169bac4fa5473" providerId="LiveId" clId="{4BD070D7-36B4-4C43-9F77-E465392A106D}" dt="2024-11-24T19:25:10.492" v="28" actId="47"/>
        <pc:sldMkLst>
          <pc:docMk/>
          <pc:sldMk cId="4101608324" sldId="273"/>
        </pc:sldMkLst>
      </pc:sldChg>
      <pc:sldChg chg="del">
        <pc:chgData name="David Butler" userId="1d4169bac4fa5473" providerId="LiveId" clId="{4BD070D7-36B4-4C43-9F77-E465392A106D}" dt="2024-11-24T19:25:09.301" v="27" actId="47"/>
        <pc:sldMkLst>
          <pc:docMk/>
          <pc:sldMk cId="273576596" sldId="274"/>
        </pc:sldMkLst>
      </pc:sldChg>
      <pc:sldChg chg="del">
        <pc:chgData name="David Butler" userId="1d4169bac4fa5473" providerId="LiveId" clId="{4BD070D7-36B4-4C43-9F77-E465392A106D}" dt="2024-11-24T19:25:08.341" v="26" actId="47"/>
        <pc:sldMkLst>
          <pc:docMk/>
          <pc:sldMk cId="355815381" sldId="275"/>
        </pc:sldMkLst>
      </pc:sldChg>
      <pc:sldChg chg="addSp delSp modSp mod setBg">
        <pc:chgData name="David Butler" userId="1d4169bac4fa5473" providerId="LiveId" clId="{4BD070D7-36B4-4C43-9F77-E465392A106D}" dt="2024-11-24T19:24:02.322" v="12" actId="26606"/>
        <pc:sldMkLst>
          <pc:docMk/>
          <pc:sldMk cId="3260799706" sldId="277"/>
        </pc:sldMkLst>
      </pc:sldChg>
      <pc:sldChg chg="addSp delSp modSp mod setBg">
        <pc:chgData name="David Butler" userId="1d4169bac4fa5473" providerId="LiveId" clId="{4BD070D7-36B4-4C43-9F77-E465392A106D}" dt="2024-11-24T19:24:19.919" v="17" actId="26606"/>
        <pc:sldMkLst>
          <pc:docMk/>
          <pc:sldMk cId="4274236073" sldId="278"/>
        </pc:sldMkLst>
      </pc:sldChg>
      <pc:sldChg chg="addSp delSp modSp mod setBg">
        <pc:chgData name="David Butler" userId="1d4169bac4fa5473" providerId="LiveId" clId="{4BD070D7-36B4-4C43-9F77-E465392A106D}" dt="2024-11-24T19:24:39.845" v="21" actId="26606"/>
        <pc:sldMkLst>
          <pc:docMk/>
          <pc:sldMk cId="508256343" sldId="27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AA4D688-2479-876B-8329-200BEDAD4030}"/>
              </a:ext>
            </a:extLst>
          </p:cNvPr>
          <p:cNvSpPr txBox="1"/>
          <p:nvPr/>
        </p:nvSpPr>
        <p:spPr>
          <a:xfrm>
            <a:off x="899592" y="2606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610BFC-9357-E848-97AA-2CDB39761AD6}"/>
              </a:ext>
            </a:extLst>
          </p:cNvPr>
          <p:cNvSpPr txBox="1"/>
          <p:nvPr/>
        </p:nvSpPr>
        <p:spPr>
          <a:xfrm>
            <a:off x="2987824" y="152926"/>
            <a:ext cx="36964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What’s the problem?</a:t>
            </a:r>
          </a:p>
        </p:txBody>
      </p:sp>
      <p:pic>
        <p:nvPicPr>
          <p:cNvPr id="5" name="Picture 4" descr="A hand holding a broken cell phone&#10;&#10;Description automatically generated">
            <a:extLst>
              <a:ext uri="{FF2B5EF4-FFF2-40B4-BE49-F238E27FC236}">
                <a16:creationId xmlns:a16="http://schemas.microsoft.com/office/drawing/2014/main" id="{A1A5EDFB-924E-062F-2E02-7C684494BA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782" r="24958"/>
          <a:stretch/>
        </p:blipFill>
        <p:spPr bwMode="auto">
          <a:xfrm>
            <a:off x="537797" y="341757"/>
            <a:ext cx="2089987" cy="213571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Free Dishes Dishwasher photo and picture">
            <a:extLst>
              <a:ext uri="{FF2B5EF4-FFF2-40B4-BE49-F238E27FC236}">
                <a16:creationId xmlns:a16="http://schemas.microsoft.com/office/drawing/2014/main" id="{5E98D2A0-EF79-495C-777D-5B5967D71A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3" r="19023"/>
          <a:stretch/>
        </p:blipFill>
        <p:spPr bwMode="auto">
          <a:xfrm>
            <a:off x="557629" y="3356992"/>
            <a:ext cx="2311297" cy="24477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DE0A88-22F7-7815-DA93-1A4EE0CE11F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954" r="26418"/>
          <a:stretch/>
        </p:blipFill>
        <p:spPr bwMode="auto">
          <a:xfrm>
            <a:off x="7092280" y="307613"/>
            <a:ext cx="1698517" cy="215113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 descr="A person and person holding buckets&#10;&#10;Description automatically generated">
            <a:extLst>
              <a:ext uri="{FF2B5EF4-FFF2-40B4-BE49-F238E27FC236}">
                <a16:creationId xmlns:a16="http://schemas.microsoft.com/office/drawing/2014/main" id="{C5B5D587-3C54-F3BA-655F-71D1E3976B8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502" t="9377" r="9981" b="10226"/>
          <a:stretch/>
        </p:blipFill>
        <p:spPr bwMode="auto">
          <a:xfrm>
            <a:off x="3707904" y="908720"/>
            <a:ext cx="2592288" cy="19154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office table with pile of papers">
            <a:extLst>
              <a:ext uri="{FF2B5EF4-FFF2-40B4-BE49-F238E27FC236}">
                <a16:creationId xmlns:a16="http://schemas.microsoft.com/office/drawing/2014/main" id="{3F8F7069-E666-859A-5441-073586CB63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2" t="16839" r="17712" b="4997"/>
          <a:stretch/>
        </p:blipFill>
        <p:spPr bwMode="auto">
          <a:xfrm>
            <a:off x="4571999" y="3356992"/>
            <a:ext cx="3516783" cy="2495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5AE4A17-8AEE-894E-3C26-974C8B4CC04E}"/>
              </a:ext>
            </a:extLst>
          </p:cNvPr>
          <p:cNvSpPr txBox="1"/>
          <p:nvPr/>
        </p:nvSpPr>
        <p:spPr>
          <a:xfrm>
            <a:off x="6708262" y="15292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2A8E1F-F17B-EC32-5386-F9666A0DAB50}"/>
              </a:ext>
            </a:extLst>
          </p:cNvPr>
          <p:cNvSpPr txBox="1"/>
          <p:nvPr/>
        </p:nvSpPr>
        <p:spPr>
          <a:xfrm>
            <a:off x="3330665" y="78089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4210B8-C07F-7305-482E-21DEBA11248F}"/>
              </a:ext>
            </a:extLst>
          </p:cNvPr>
          <p:cNvSpPr txBox="1"/>
          <p:nvPr/>
        </p:nvSpPr>
        <p:spPr>
          <a:xfrm>
            <a:off x="4051272" y="323395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249CAA3-38A9-56A1-C6DD-C705A47EC364}"/>
              </a:ext>
            </a:extLst>
          </p:cNvPr>
          <p:cNvSpPr txBox="1"/>
          <p:nvPr/>
        </p:nvSpPr>
        <p:spPr>
          <a:xfrm>
            <a:off x="197589" y="316739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17E5351-704B-7277-19A4-3B5CF342F3B8}"/>
              </a:ext>
            </a:extLst>
          </p:cNvPr>
          <p:cNvSpPr txBox="1"/>
          <p:nvPr/>
        </p:nvSpPr>
        <p:spPr>
          <a:xfrm>
            <a:off x="129802" y="179879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17742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482D9-6CB1-7B0F-C760-EA7C569CC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39336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32C58B-710B-D7FF-71E5-D6ABBBC601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391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6B3FC282-D230-FF2E-E91B-74DE0A3F0698}"/>
              </a:ext>
            </a:extLst>
          </p:cNvPr>
          <p:cNvGrpSpPr/>
          <p:nvPr/>
        </p:nvGrpSpPr>
        <p:grpSpPr>
          <a:xfrm>
            <a:off x="467544" y="908720"/>
            <a:ext cx="8219906" cy="2160240"/>
            <a:chOff x="467544" y="908720"/>
            <a:chExt cx="8219906" cy="216024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3506B92-A009-A3FC-B8A7-3C2918ED0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9552" y="908720"/>
              <a:ext cx="8147898" cy="1944216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7639524-975B-0F82-A97D-CA7485DA3760}"/>
                </a:ext>
              </a:extLst>
            </p:cNvPr>
            <p:cNvSpPr/>
            <p:nvPr/>
          </p:nvSpPr>
          <p:spPr>
            <a:xfrm>
              <a:off x="467544" y="2420888"/>
              <a:ext cx="1944216" cy="6480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264575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86849-0F3B-F3B1-F7DB-D535712376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79D51DA4-64DC-0DDB-F289-9D12266AEF1A}"/>
              </a:ext>
            </a:extLst>
          </p:cNvPr>
          <p:cNvSpPr/>
          <p:nvPr/>
        </p:nvSpPr>
        <p:spPr>
          <a:xfrm>
            <a:off x="5148064" y="332656"/>
            <a:ext cx="1152128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3AE5C11-C583-8D41-30FA-4AF6F1BCD54F}"/>
              </a:ext>
            </a:extLst>
          </p:cNvPr>
          <p:cNvGrpSpPr/>
          <p:nvPr/>
        </p:nvGrpSpPr>
        <p:grpSpPr>
          <a:xfrm>
            <a:off x="827584" y="404664"/>
            <a:ext cx="7163845" cy="4896544"/>
            <a:chOff x="899592" y="764704"/>
            <a:chExt cx="7163845" cy="489654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A47E500-DD34-5B3E-EB8E-62CB6573A9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9592" y="1052736"/>
              <a:ext cx="7163845" cy="4248472"/>
            </a:xfrm>
            <a:prstGeom prst="rect">
              <a:avLst/>
            </a:prstGeom>
          </p:spPr>
        </p:pic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48D11F2-E952-1F25-1A5F-5A7336127457}"/>
                </a:ext>
              </a:extLst>
            </p:cNvPr>
            <p:cNvSpPr/>
            <p:nvPr/>
          </p:nvSpPr>
          <p:spPr>
            <a:xfrm>
              <a:off x="5076056" y="764704"/>
              <a:ext cx="1152128" cy="64807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E2C618A-7358-47CC-FDF8-D90D69AD8A3A}"/>
                </a:ext>
              </a:extLst>
            </p:cNvPr>
            <p:cNvSpPr/>
            <p:nvPr/>
          </p:nvSpPr>
          <p:spPr>
            <a:xfrm>
              <a:off x="5292080" y="4149080"/>
              <a:ext cx="2771357" cy="13681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CA093BC-17BD-D677-1C88-58FFE4FEC2CD}"/>
                </a:ext>
              </a:extLst>
            </p:cNvPr>
            <p:cNvSpPr/>
            <p:nvPr/>
          </p:nvSpPr>
          <p:spPr>
            <a:xfrm>
              <a:off x="1059674" y="4221088"/>
              <a:ext cx="1944216" cy="14401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48AAED5-27A8-4531-7C8F-8DA1F3FE4634}"/>
                </a:ext>
              </a:extLst>
            </p:cNvPr>
            <p:cNvSpPr/>
            <p:nvPr/>
          </p:nvSpPr>
          <p:spPr>
            <a:xfrm>
              <a:off x="971601" y="4041068"/>
              <a:ext cx="1224136" cy="13681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260799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843E27-75BD-99D1-0AB1-F39B30AE9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7C649C4-EF30-5E87-DAEB-616222E24D17}"/>
              </a:ext>
            </a:extLst>
          </p:cNvPr>
          <p:cNvGrpSpPr/>
          <p:nvPr/>
        </p:nvGrpSpPr>
        <p:grpSpPr>
          <a:xfrm>
            <a:off x="467544" y="548680"/>
            <a:ext cx="7839896" cy="5220580"/>
            <a:chOff x="395536" y="692696"/>
            <a:chExt cx="7839896" cy="522058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4BE54A6-0904-3798-3A2E-B2624D88A1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536" y="944724"/>
              <a:ext cx="7839896" cy="4968552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AE2CE1B-D9D1-D075-7E3D-898C8DE03A8F}"/>
                </a:ext>
              </a:extLst>
            </p:cNvPr>
            <p:cNvSpPr/>
            <p:nvPr/>
          </p:nvSpPr>
          <p:spPr>
            <a:xfrm>
              <a:off x="2123728" y="692696"/>
              <a:ext cx="5832648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64543A3-DFEC-9D65-7AFD-3FFAF6848ED4}"/>
                </a:ext>
              </a:extLst>
            </p:cNvPr>
            <p:cNvSpPr/>
            <p:nvPr/>
          </p:nvSpPr>
          <p:spPr>
            <a:xfrm>
              <a:off x="2699792" y="845096"/>
              <a:ext cx="2448272" cy="14317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274236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FA7631-ECB2-277F-4C71-5322F480DA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A4A0A36-24BB-83EE-E7F4-D06DB995C3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692696"/>
            <a:ext cx="8178799" cy="263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256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EBD0AD-B880-6DBF-5A18-4E5582DF60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4D8EAD3-718A-C206-9354-5870BD719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692696"/>
            <a:ext cx="8577730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22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E5D51D-DEC7-0FB2-A076-8D74FF2CC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0C92A7B-4572-1C70-9034-10B63502C3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1" y="764704"/>
            <a:ext cx="8387735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95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FE787B-47FB-6D27-A8BD-106BDB0CAE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067370"/>
            <a:ext cx="8178799" cy="472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5873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1FC7AA-F4D5-F5E2-5163-A2E58B57EB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31311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10920</TotalTime>
  <Words>9</Words>
  <Application>Microsoft Office PowerPoint</Application>
  <PresentationFormat>On-screen Show (4:3)</PresentationFormat>
  <Paragraphs>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11</cp:revision>
  <dcterms:created xsi:type="dcterms:W3CDTF">2023-07-12T07:05:28Z</dcterms:created>
  <dcterms:modified xsi:type="dcterms:W3CDTF">2024-12-06T20:15:24Z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