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0" r:id="rId5"/>
    <p:sldId id="282" r:id="rId6"/>
    <p:sldId id="271" r:id="rId7"/>
    <p:sldId id="280" r:id="rId8"/>
    <p:sldId id="281" r:id="rId9"/>
    <p:sldId id="283" r:id="rId10"/>
    <p:sldId id="28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63B18F5-B120-46EC-9B48-E84EFCAFDC6C}" v="1" dt="2024-12-06T20:55:28.06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339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23451DB9-43F4-45F6-8286-F1E97D9F0C35}"/>
    <pc:docChg chg="custSel delSld modSld">
      <pc:chgData name="David Butler" userId="1d4169bac4fa5473" providerId="LiveId" clId="{23451DB9-43F4-45F6-8286-F1E97D9F0C35}" dt="2024-11-29T19:51:39.552" v="28" actId="47"/>
      <pc:docMkLst>
        <pc:docMk/>
      </pc:docMkLst>
      <pc:sldChg chg="addSp delSp modSp mod">
        <pc:chgData name="David Butler" userId="1d4169bac4fa5473" providerId="LiveId" clId="{23451DB9-43F4-45F6-8286-F1E97D9F0C35}" dt="2024-11-29T19:49:44.751" v="7" actId="1076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23451DB9-43F4-45F6-8286-F1E97D9F0C35}" dt="2024-11-29T19:50:36.031" v="12" actId="14100"/>
        <pc:sldMkLst>
          <pc:docMk/>
          <pc:sldMk cId="4264575198" sldId="271"/>
        </pc:sldMkLst>
      </pc:sldChg>
      <pc:sldChg chg="addSp delSp modSp mod">
        <pc:chgData name="David Butler" userId="1d4169bac4fa5473" providerId="LiveId" clId="{23451DB9-43F4-45F6-8286-F1E97D9F0C35}" dt="2024-11-29T19:51:00.254" v="17" actId="962"/>
        <pc:sldMkLst>
          <pc:docMk/>
          <pc:sldMk cId="1324882277" sldId="280"/>
        </pc:sldMkLst>
        <pc:picChg chg="add mod">
          <ac:chgData name="David Butler" userId="1d4169bac4fa5473" providerId="LiveId" clId="{23451DB9-43F4-45F6-8286-F1E97D9F0C35}" dt="2024-11-29T19:51:00.254" v="17" actId="962"/>
          <ac:picMkLst>
            <pc:docMk/>
            <pc:sldMk cId="1324882277" sldId="280"/>
            <ac:picMk id="4" creationId="{301DEF21-054D-C668-7AEF-9A4D64942BD3}"/>
          </ac:picMkLst>
        </pc:picChg>
      </pc:sldChg>
      <pc:sldChg chg="addSp delSp modSp mod">
        <pc:chgData name="David Butler" userId="1d4169bac4fa5473" providerId="LiveId" clId="{23451DB9-43F4-45F6-8286-F1E97D9F0C35}" dt="2024-11-29T19:51:21.439" v="20" actId="26606"/>
        <pc:sldMkLst>
          <pc:docMk/>
          <pc:sldMk cId="3824347536" sldId="281"/>
        </pc:sldMkLst>
        <pc:picChg chg="add mod">
          <ac:chgData name="David Butler" userId="1d4169bac4fa5473" providerId="LiveId" clId="{23451DB9-43F4-45F6-8286-F1E97D9F0C35}" dt="2024-11-29T19:51:21.439" v="20" actId="26606"/>
          <ac:picMkLst>
            <pc:docMk/>
            <pc:sldMk cId="3824347536" sldId="281"/>
            <ac:picMk id="4" creationId="{8F506D01-191F-B646-EAD1-A6399C93EF8E}"/>
          </ac:picMkLst>
        </pc:picChg>
      </pc:sldChg>
      <pc:sldChg chg="del">
        <pc:chgData name="David Butler" userId="1d4169bac4fa5473" providerId="LiveId" clId="{23451DB9-43F4-45F6-8286-F1E97D9F0C35}" dt="2024-11-29T19:51:35.825" v="23" actId="47"/>
        <pc:sldMkLst>
          <pc:docMk/>
          <pc:sldMk cId="1906886897" sldId="289"/>
        </pc:sldMkLst>
      </pc:sldChg>
      <pc:sldChg chg="del">
        <pc:chgData name="David Butler" userId="1d4169bac4fa5473" providerId="LiveId" clId="{23451DB9-43F4-45F6-8286-F1E97D9F0C35}" dt="2024-11-29T19:51:34.356" v="22" actId="47"/>
        <pc:sldMkLst>
          <pc:docMk/>
          <pc:sldMk cId="2218469683" sldId="290"/>
        </pc:sldMkLst>
      </pc:sldChg>
      <pc:sldChg chg="del">
        <pc:chgData name="David Butler" userId="1d4169bac4fa5473" providerId="LiveId" clId="{23451DB9-43F4-45F6-8286-F1E97D9F0C35}" dt="2024-11-29T19:51:36.630" v="24" actId="47"/>
        <pc:sldMkLst>
          <pc:docMk/>
          <pc:sldMk cId="4107234746" sldId="291"/>
        </pc:sldMkLst>
      </pc:sldChg>
      <pc:sldChg chg="del">
        <pc:chgData name="David Butler" userId="1d4169bac4fa5473" providerId="LiveId" clId="{23451DB9-43F4-45F6-8286-F1E97D9F0C35}" dt="2024-11-29T19:51:37.246" v="25" actId="47"/>
        <pc:sldMkLst>
          <pc:docMk/>
          <pc:sldMk cId="159666927" sldId="292"/>
        </pc:sldMkLst>
      </pc:sldChg>
      <pc:sldChg chg="del">
        <pc:chgData name="David Butler" userId="1d4169bac4fa5473" providerId="LiveId" clId="{23451DB9-43F4-45F6-8286-F1E97D9F0C35}" dt="2024-11-29T19:51:37.906" v="26" actId="47"/>
        <pc:sldMkLst>
          <pc:docMk/>
          <pc:sldMk cId="3157376774" sldId="293"/>
        </pc:sldMkLst>
      </pc:sldChg>
      <pc:sldChg chg="del">
        <pc:chgData name="David Butler" userId="1d4169bac4fa5473" providerId="LiveId" clId="{23451DB9-43F4-45F6-8286-F1E97D9F0C35}" dt="2024-11-29T19:51:38.549" v="27" actId="47"/>
        <pc:sldMkLst>
          <pc:docMk/>
          <pc:sldMk cId="1282097048" sldId="294"/>
        </pc:sldMkLst>
      </pc:sldChg>
      <pc:sldChg chg="del">
        <pc:chgData name="David Butler" userId="1d4169bac4fa5473" providerId="LiveId" clId="{23451DB9-43F4-45F6-8286-F1E97D9F0C35}" dt="2024-11-29T19:51:39.552" v="28" actId="47"/>
        <pc:sldMkLst>
          <pc:docMk/>
          <pc:sldMk cId="419722275" sldId="295"/>
        </pc:sldMkLst>
      </pc:sldChg>
      <pc:sldChg chg="del">
        <pc:chgData name="David Butler" userId="1d4169bac4fa5473" providerId="LiveId" clId="{23451DB9-43F4-45F6-8286-F1E97D9F0C35}" dt="2024-11-29T19:51:31.596" v="21" actId="47"/>
        <pc:sldMkLst>
          <pc:docMk/>
          <pc:sldMk cId="2271645280" sldId="296"/>
        </pc:sldMkLst>
      </pc:sldChg>
    </pc:docChg>
  </pc:docChgLst>
  <pc:docChgLst>
    <pc:chgData name="David Butler" userId="1d4169bac4fa5473" providerId="LiveId" clId="{8C92BC6C-A198-4BAF-991A-5897A04D25B7}"/>
    <pc:docChg chg="custSel addSld delSld modSld">
      <pc:chgData name="David Butler" userId="1d4169bac4fa5473" providerId="LiveId" clId="{8C92BC6C-A198-4BAF-991A-5897A04D25B7}" dt="2024-11-23T19:42:13.982" v="19" actId="26606"/>
      <pc:docMkLst>
        <pc:docMk/>
      </pc:docMkLst>
      <pc:sldChg chg="addSp delSp modSp mod">
        <pc:chgData name="David Butler" userId="1d4169bac4fa5473" providerId="LiveId" clId="{8C92BC6C-A198-4BAF-991A-5897A04D25B7}" dt="2024-11-23T19:41:14.917" v="7" actId="26606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8C92BC6C-A198-4BAF-991A-5897A04D25B7}" dt="2024-11-23T19:41:27.947" v="9" actId="26606"/>
        <pc:sldMkLst>
          <pc:docMk/>
          <pc:sldMk cId="4264575198" sldId="271"/>
        </pc:sldMkLst>
      </pc:sldChg>
      <pc:sldChg chg="addSp delSp modSp mod">
        <pc:chgData name="David Butler" userId="1d4169bac4fa5473" providerId="LiveId" clId="{8C92BC6C-A198-4BAF-991A-5897A04D25B7}" dt="2024-11-23T19:41:42.962" v="12" actId="14100"/>
        <pc:sldMkLst>
          <pc:docMk/>
          <pc:sldMk cId="1324882277" sldId="280"/>
        </pc:sldMkLst>
      </pc:sldChg>
      <pc:sldChg chg="addSp delSp modSp mod">
        <pc:chgData name="David Butler" userId="1d4169bac4fa5473" providerId="LiveId" clId="{8C92BC6C-A198-4BAF-991A-5897A04D25B7}" dt="2024-11-23T19:41:58.359" v="17" actId="26606"/>
        <pc:sldMkLst>
          <pc:docMk/>
          <pc:sldMk cId="3824347536" sldId="281"/>
        </pc:sldMkLst>
      </pc:sldChg>
      <pc:sldChg chg="del">
        <pc:chgData name="David Butler" userId="1d4169bac4fa5473" providerId="LiveId" clId="{8C92BC6C-A198-4BAF-991A-5897A04D25B7}" dt="2024-11-23T19:40:56.039" v="2" actId="47"/>
        <pc:sldMkLst>
          <pc:docMk/>
          <pc:sldMk cId="4048640387" sldId="282"/>
        </pc:sldMkLst>
      </pc:sldChg>
      <pc:sldChg chg="del">
        <pc:chgData name="David Butler" userId="1d4169bac4fa5473" providerId="LiveId" clId="{8C92BC6C-A198-4BAF-991A-5897A04D25B7}" dt="2024-11-23T19:40:55.143" v="1" actId="47"/>
        <pc:sldMkLst>
          <pc:docMk/>
          <pc:sldMk cId="3834599144" sldId="283"/>
        </pc:sldMkLst>
      </pc:sldChg>
      <pc:sldChg chg="addSp modSp mod">
        <pc:chgData name="David Butler" userId="1d4169bac4fa5473" providerId="LiveId" clId="{8C92BC6C-A198-4BAF-991A-5897A04D25B7}" dt="2024-11-23T19:42:13.982" v="19" actId="26606"/>
        <pc:sldMkLst>
          <pc:docMk/>
          <pc:sldMk cId="1906886897" sldId="289"/>
        </pc:sldMkLst>
      </pc:sldChg>
      <pc:sldChg chg="add">
        <pc:chgData name="David Butler" userId="1d4169bac4fa5473" providerId="LiveId" clId="{8C92BC6C-A198-4BAF-991A-5897A04D25B7}" dt="2024-11-23T19:41:46.268" v="13" actId="2890"/>
        <pc:sldMkLst>
          <pc:docMk/>
          <pc:sldMk cId="2218469683" sldId="290"/>
        </pc:sldMkLst>
      </pc:sldChg>
      <pc:sldChg chg="add">
        <pc:chgData name="David Butler" userId="1d4169bac4fa5473" providerId="LiveId" clId="{8C92BC6C-A198-4BAF-991A-5897A04D25B7}" dt="2024-11-23T19:41:46.517" v="14" actId="2890"/>
        <pc:sldMkLst>
          <pc:docMk/>
          <pc:sldMk cId="4107234746" sldId="291"/>
        </pc:sldMkLst>
      </pc:sldChg>
      <pc:sldChg chg="add">
        <pc:chgData name="David Butler" userId="1d4169bac4fa5473" providerId="LiveId" clId="{8C92BC6C-A198-4BAF-991A-5897A04D25B7}" dt="2024-11-23T19:41:46.692" v="15" actId="2890"/>
        <pc:sldMkLst>
          <pc:docMk/>
          <pc:sldMk cId="159666927" sldId="292"/>
        </pc:sldMkLst>
      </pc:sldChg>
    </pc:docChg>
  </pc:docChgLst>
  <pc:docChgLst>
    <pc:chgData name="David Butler" userId="1d4169bac4fa5473" providerId="LiveId" clId="{763B18F5-B120-46EC-9B48-E84EFCAFDC6C}"/>
    <pc:docChg chg="custSel addSld modSld sldOrd">
      <pc:chgData name="David Butler" userId="1d4169bac4fa5473" providerId="LiveId" clId="{763B18F5-B120-46EC-9B48-E84EFCAFDC6C}" dt="2024-12-06T20:56:37.997" v="31" actId="26606"/>
      <pc:docMkLst>
        <pc:docMk/>
      </pc:docMkLst>
      <pc:sldChg chg="addSp delSp modSp mod">
        <pc:chgData name="David Butler" userId="1d4169bac4fa5473" providerId="LiveId" clId="{763B18F5-B120-46EC-9B48-E84EFCAFDC6C}" dt="2024-12-06T20:52:46.654" v="3" actId="26606"/>
        <pc:sldMkLst>
          <pc:docMk/>
          <pc:sldMk cId="3817742937" sldId="270"/>
        </pc:sldMkLst>
        <pc:picChg chg="add mod">
          <ac:chgData name="David Butler" userId="1d4169bac4fa5473" providerId="LiveId" clId="{763B18F5-B120-46EC-9B48-E84EFCAFDC6C}" dt="2024-12-06T20:52:46.654" v="3" actId="26606"/>
          <ac:picMkLst>
            <pc:docMk/>
            <pc:sldMk cId="3817742937" sldId="270"/>
            <ac:picMk id="3" creationId="{91BE17DB-A09B-67C4-46EC-D6FADE6FB36E}"/>
          </ac:picMkLst>
        </pc:picChg>
        <pc:picChg chg="del">
          <ac:chgData name="David Butler" userId="1d4169bac4fa5473" providerId="LiveId" clId="{763B18F5-B120-46EC-9B48-E84EFCAFDC6C}" dt="2024-12-06T20:52:43.359" v="0" actId="478"/>
          <ac:picMkLst>
            <pc:docMk/>
            <pc:sldMk cId="3817742937" sldId="270"/>
            <ac:picMk id="4" creationId="{B6A4F43E-7F64-F513-74DA-8AAE211F34C6}"/>
          </ac:picMkLst>
        </pc:picChg>
      </pc:sldChg>
      <pc:sldChg chg="addSp delSp modSp mod">
        <pc:chgData name="David Butler" userId="1d4169bac4fa5473" providerId="LiveId" clId="{763B18F5-B120-46EC-9B48-E84EFCAFDC6C}" dt="2024-12-06T20:54:32.707" v="15" actId="1076"/>
        <pc:sldMkLst>
          <pc:docMk/>
          <pc:sldMk cId="4264575198" sldId="271"/>
        </pc:sldMkLst>
        <pc:picChg chg="add mod">
          <ac:chgData name="David Butler" userId="1d4169bac4fa5473" providerId="LiveId" clId="{763B18F5-B120-46EC-9B48-E84EFCAFDC6C}" dt="2024-12-06T20:54:32.707" v="15" actId="1076"/>
          <ac:picMkLst>
            <pc:docMk/>
            <pc:sldMk cId="4264575198" sldId="271"/>
            <ac:picMk id="3" creationId="{535ACDE8-D85C-6083-0AC4-BD5BED362C01}"/>
          </ac:picMkLst>
        </pc:picChg>
        <pc:picChg chg="del">
          <ac:chgData name="David Butler" userId="1d4169bac4fa5473" providerId="LiveId" clId="{763B18F5-B120-46EC-9B48-E84EFCAFDC6C}" dt="2024-12-06T20:52:49.727" v="4" actId="478"/>
          <ac:picMkLst>
            <pc:docMk/>
            <pc:sldMk cId="4264575198" sldId="271"/>
            <ac:picMk id="4" creationId="{02D7D143-71CA-24E6-CD4A-326C074399E3}"/>
          </ac:picMkLst>
        </pc:picChg>
      </pc:sldChg>
      <pc:sldChg chg="addSp modSp mod">
        <pc:chgData name="David Butler" userId="1d4169bac4fa5473" providerId="LiveId" clId="{763B18F5-B120-46EC-9B48-E84EFCAFDC6C}" dt="2024-12-06T20:55:28.060" v="22" actId="164"/>
        <pc:sldMkLst>
          <pc:docMk/>
          <pc:sldMk cId="1324882277" sldId="280"/>
        </pc:sldMkLst>
        <pc:spChg chg="add mod">
          <ac:chgData name="David Butler" userId="1d4169bac4fa5473" providerId="LiveId" clId="{763B18F5-B120-46EC-9B48-E84EFCAFDC6C}" dt="2024-12-06T20:55:28.060" v="22" actId="164"/>
          <ac:spMkLst>
            <pc:docMk/>
            <pc:sldMk cId="1324882277" sldId="280"/>
            <ac:spMk id="2" creationId="{57299B12-54EF-0E21-2C76-0DD0C58C1F66}"/>
          </ac:spMkLst>
        </pc:spChg>
        <pc:grpChg chg="add mod">
          <ac:chgData name="David Butler" userId="1d4169bac4fa5473" providerId="LiveId" clId="{763B18F5-B120-46EC-9B48-E84EFCAFDC6C}" dt="2024-12-06T20:55:28.060" v="22" actId="164"/>
          <ac:grpSpMkLst>
            <pc:docMk/>
            <pc:sldMk cId="1324882277" sldId="280"/>
            <ac:grpSpMk id="3" creationId="{CE5EE0FB-9721-2760-FDBC-FC66872ED74F}"/>
          </ac:grpSpMkLst>
        </pc:grpChg>
        <pc:picChg chg="mod">
          <ac:chgData name="David Butler" userId="1d4169bac4fa5473" providerId="LiveId" clId="{763B18F5-B120-46EC-9B48-E84EFCAFDC6C}" dt="2024-12-06T20:55:28.060" v="22" actId="164"/>
          <ac:picMkLst>
            <pc:docMk/>
            <pc:sldMk cId="1324882277" sldId="280"/>
            <ac:picMk id="4" creationId="{301DEF21-054D-C668-7AEF-9A4D64942BD3}"/>
          </ac:picMkLst>
        </pc:picChg>
      </pc:sldChg>
      <pc:sldChg chg="addSp delSp modSp mod">
        <pc:chgData name="David Butler" userId="1d4169bac4fa5473" providerId="LiveId" clId="{763B18F5-B120-46EC-9B48-E84EFCAFDC6C}" dt="2024-12-06T20:55:55.659" v="25" actId="26606"/>
        <pc:sldMkLst>
          <pc:docMk/>
          <pc:sldMk cId="3824347536" sldId="281"/>
        </pc:sldMkLst>
        <pc:picChg chg="add mod">
          <ac:chgData name="David Butler" userId="1d4169bac4fa5473" providerId="LiveId" clId="{763B18F5-B120-46EC-9B48-E84EFCAFDC6C}" dt="2024-12-06T20:55:55.659" v="25" actId="26606"/>
          <ac:picMkLst>
            <pc:docMk/>
            <pc:sldMk cId="3824347536" sldId="281"/>
            <ac:picMk id="3" creationId="{636416E4-A4F0-BB00-8BF7-92BBA8E544F4}"/>
          </ac:picMkLst>
        </pc:picChg>
        <pc:picChg chg="del">
          <ac:chgData name="David Butler" userId="1d4169bac4fa5473" providerId="LiveId" clId="{763B18F5-B120-46EC-9B48-E84EFCAFDC6C}" dt="2024-12-06T20:55:35.739" v="23" actId="478"/>
          <ac:picMkLst>
            <pc:docMk/>
            <pc:sldMk cId="3824347536" sldId="281"/>
            <ac:picMk id="4" creationId="{8F506D01-191F-B646-EAD1-A6399C93EF8E}"/>
          </ac:picMkLst>
        </pc:picChg>
      </pc:sldChg>
      <pc:sldChg chg="addSp modSp new mod ord setBg">
        <pc:chgData name="David Butler" userId="1d4169bac4fa5473" providerId="LiveId" clId="{763B18F5-B120-46EC-9B48-E84EFCAFDC6C}" dt="2024-12-06T20:54:28.717" v="14" actId="14100"/>
        <pc:sldMkLst>
          <pc:docMk/>
          <pc:sldMk cId="3011590870" sldId="282"/>
        </pc:sldMkLst>
        <pc:picChg chg="add mod">
          <ac:chgData name="David Butler" userId="1d4169bac4fa5473" providerId="LiveId" clId="{763B18F5-B120-46EC-9B48-E84EFCAFDC6C}" dt="2024-12-06T20:54:28.717" v="14" actId="14100"/>
          <ac:picMkLst>
            <pc:docMk/>
            <pc:sldMk cId="3011590870" sldId="282"/>
            <ac:picMk id="3" creationId="{1630305C-1D38-2DA6-BF19-A20EAD385951}"/>
          </ac:picMkLst>
        </pc:picChg>
      </pc:sldChg>
      <pc:sldChg chg="addSp modSp new mod setBg">
        <pc:chgData name="David Butler" userId="1d4169bac4fa5473" providerId="LiveId" clId="{763B18F5-B120-46EC-9B48-E84EFCAFDC6C}" dt="2024-12-06T20:56:17.362" v="28" actId="26606"/>
        <pc:sldMkLst>
          <pc:docMk/>
          <pc:sldMk cId="3209159117" sldId="283"/>
        </pc:sldMkLst>
        <pc:picChg chg="add mod">
          <ac:chgData name="David Butler" userId="1d4169bac4fa5473" providerId="LiveId" clId="{763B18F5-B120-46EC-9B48-E84EFCAFDC6C}" dt="2024-12-06T20:56:17.362" v="28" actId="26606"/>
          <ac:picMkLst>
            <pc:docMk/>
            <pc:sldMk cId="3209159117" sldId="283"/>
            <ac:picMk id="3" creationId="{E692A248-D71C-3F5C-399A-5C3C7107A5A2}"/>
          </ac:picMkLst>
        </pc:picChg>
      </pc:sldChg>
      <pc:sldChg chg="addSp modSp new mod setBg">
        <pc:chgData name="David Butler" userId="1d4169bac4fa5473" providerId="LiveId" clId="{763B18F5-B120-46EC-9B48-E84EFCAFDC6C}" dt="2024-12-06T20:56:37.997" v="31" actId="26606"/>
        <pc:sldMkLst>
          <pc:docMk/>
          <pc:sldMk cId="1911166504" sldId="284"/>
        </pc:sldMkLst>
        <pc:picChg chg="add mod">
          <ac:chgData name="David Butler" userId="1d4169bac4fa5473" providerId="LiveId" clId="{763B18F5-B120-46EC-9B48-E84EFCAFDC6C}" dt="2024-12-06T20:56:37.997" v="31" actId="26606"/>
          <ac:picMkLst>
            <pc:docMk/>
            <pc:sldMk cId="1911166504" sldId="284"/>
            <ac:picMk id="3" creationId="{A3D630E4-E142-0254-D85C-890F329B0A89}"/>
          </ac:picMkLst>
        </pc:picChg>
      </pc:sldChg>
    </pc:docChg>
  </pc:docChgLst>
  <pc:docChgLst>
    <pc:chgData name="David Butler" userId="1d4169bac4fa5473" providerId="LiveId" clId="{B43EA213-06DC-42F0-BC66-93B11CF35A80}"/>
    <pc:docChg chg="custSel addSld modSld">
      <pc:chgData name="David Butler" userId="1d4169bac4fa5473" providerId="LiveId" clId="{B43EA213-06DC-42F0-BC66-93B11CF35A80}" dt="2024-11-24T19:51:47.726" v="32" actId="26606"/>
      <pc:docMkLst>
        <pc:docMk/>
      </pc:docMkLst>
      <pc:sldChg chg="addSp delSp modSp mod">
        <pc:chgData name="David Butler" userId="1d4169bac4fa5473" providerId="LiveId" clId="{B43EA213-06DC-42F0-BC66-93B11CF35A80}" dt="2024-11-24T19:47:43.122" v="2" actId="26606"/>
        <pc:sldMkLst>
          <pc:docMk/>
          <pc:sldMk cId="3817742937" sldId="270"/>
        </pc:sldMkLst>
      </pc:sldChg>
      <pc:sldChg chg="addSp delSp mod">
        <pc:chgData name="David Butler" userId="1d4169bac4fa5473" providerId="LiveId" clId="{B43EA213-06DC-42F0-BC66-93B11CF35A80}" dt="2024-11-24T19:48:08.580" v="4" actId="22"/>
        <pc:sldMkLst>
          <pc:docMk/>
          <pc:sldMk cId="4264575198" sldId="271"/>
        </pc:sldMkLst>
      </pc:sldChg>
      <pc:sldChg chg="addSp delSp modSp mod">
        <pc:chgData name="David Butler" userId="1d4169bac4fa5473" providerId="LiveId" clId="{B43EA213-06DC-42F0-BC66-93B11CF35A80}" dt="2024-11-24T19:48:31.042" v="7" actId="26606"/>
        <pc:sldMkLst>
          <pc:docMk/>
          <pc:sldMk cId="1324882277" sldId="280"/>
        </pc:sldMkLst>
      </pc:sldChg>
      <pc:sldChg chg="addSp delSp modSp mod">
        <pc:chgData name="David Butler" userId="1d4169bac4fa5473" providerId="LiveId" clId="{B43EA213-06DC-42F0-BC66-93B11CF35A80}" dt="2024-11-24T19:48:59.655" v="10" actId="26606"/>
        <pc:sldMkLst>
          <pc:docMk/>
          <pc:sldMk cId="3824347536" sldId="281"/>
        </pc:sldMkLst>
      </pc:sldChg>
      <pc:sldChg chg="addSp delSp modSp mod">
        <pc:chgData name="David Butler" userId="1d4169bac4fa5473" providerId="LiveId" clId="{B43EA213-06DC-42F0-BC66-93B11CF35A80}" dt="2024-11-24T19:49:23.682" v="13" actId="26606"/>
        <pc:sldMkLst>
          <pc:docMk/>
          <pc:sldMk cId="1906886897" sldId="289"/>
        </pc:sldMkLst>
      </pc:sldChg>
      <pc:sldChg chg="addSp modSp mod">
        <pc:chgData name="David Butler" userId="1d4169bac4fa5473" providerId="LiveId" clId="{B43EA213-06DC-42F0-BC66-93B11CF35A80}" dt="2024-11-24T19:49:41.481" v="15" actId="26606"/>
        <pc:sldMkLst>
          <pc:docMk/>
          <pc:sldMk cId="2218469683" sldId="290"/>
        </pc:sldMkLst>
      </pc:sldChg>
      <pc:sldChg chg="addSp modSp mod">
        <pc:chgData name="David Butler" userId="1d4169bac4fa5473" providerId="LiveId" clId="{B43EA213-06DC-42F0-BC66-93B11CF35A80}" dt="2024-11-24T19:49:58.943" v="17" actId="26606"/>
        <pc:sldMkLst>
          <pc:docMk/>
          <pc:sldMk cId="4107234746" sldId="291"/>
        </pc:sldMkLst>
      </pc:sldChg>
      <pc:sldChg chg="addSp modSp mod">
        <pc:chgData name="David Butler" userId="1d4169bac4fa5473" providerId="LiveId" clId="{B43EA213-06DC-42F0-BC66-93B11CF35A80}" dt="2024-11-24T19:50:30.400" v="23" actId="14100"/>
        <pc:sldMkLst>
          <pc:docMk/>
          <pc:sldMk cId="159666927" sldId="292"/>
        </pc:sldMkLst>
      </pc:sldChg>
      <pc:sldChg chg="addSp modSp add mod">
        <pc:chgData name="David Butler" userId="1d4169bac4fa5473" providerId="LiveId" clId="{B43EA213-06DC-42F0-BC66-93B11CF35A80}" dt="2024-11-24T19:50:47.438" v="25" actId="26606"/>
        <pc:sldMkLst>
          <pc:docMk/>
          <pc:sldMk cId="3157376774" sldId="293"/>
        </pc:sldMkLst>
      </pc:sldChg>
      <pc:sldChg chg="addSp modSp add mod">
        <pc:chgData name="David Butler" userId="1d4169bac4fa5473" providerId="LiveId" clId="{B43EA213-06DC-42F0-BC66-93B11CF35A80}" dt="2024-11-24T19:51:03.105" v="27" actId="26606"/>
        <pc:sldMkLst>
          <pc:docMk/>
          <pc:sldMk cId="1282097048" sldId="294"/>
        </pc:sldMkLst>
      </pc:sldChg>
      <pc:sldChg chg="addSp modSp add mod">
        <pc:chgData name="David Butler" userId="1d4169bac4fa5473" providerId="LiveId" clId="{B43EA213-06DC-42F0-BC66-93B11CF35A80}" dt="2024-11-24T19:51:28.472" v="29" actId="26606"/>
        <pc:sldMkLst>
          <pc:docMk/>
          <pc:sldMk cId="419722275" sldId="295"/>
        </pc:sldMkLst>
      </pc:sldChg>
      <pc:sldChg chg="addSp modSp new mod setBg">
        <pc:chgData name="David Butler" userId="1d4169bac4fa5473" providerId="LiveId" clId="{B43EA213-06DC-42F0-BC66-93B11CF35A80}" dt="2024-11-24T19:51:47.726" v="32" actId="26606"/>
        <pc:sldMkLst>
          <pc:docMk/>
          <pc:sldMk cId="2271645280" sldId="29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12/6/2024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12/6/2024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12/6/2024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12/6/2024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12/6/2024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12/6/2024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12/6/2024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1BE17DB-A09B-67C4-46EC-D6FADE6FB3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261619"/>
            <a:ext cx="8178799" cy="4334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742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630305C-1D38-2DA6-BF19-A20EAD3859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16632"/>
            <a:ext cx="7200800" cy="6318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5908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35ACDE8-D85C-6083-0AC4-BD5BED362C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052736"/>
            <a:ext cx="8392657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5751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3CCB2DE-E2E9-0AF2-E14E-3AE202F30A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CE5EE0FB-9721-2760-FDBC-FC66872ED74F}"/>
              </a:ext>
            </a:extLst>
          </p:cNvPr>
          <p:cNvGrpSpPr/>
          <p:nvPr/>
        </p:nvGrpSpPr>
        <p:grpSpPr>
          <a:xfrm>
            <a:off x="482600" y="2289978"/>
            <a:ext cx="8178799" cy="2048913"/>
            <a:chOff x="482600" y="2289978"/>
            <a:chExt cx="8178799" cy="2048913"/>
          </a:xfrm>
        </p:grpSpPr>
        <p:pic>
          <p:nvPicPr>
            <p:cNvPr id="4" name="Picture 3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301DEF21-054D-C668-7AEF-9A4D64942BD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2600" y="2519107"/>
              <a:ext cx="8178799" cy="1819784"/>
            </a:xfrm>
            <a:prstGeom prst="rect">
              <a:avLst/>
            </a:prstGeom>
          </p:spPr>
        </p:pic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57299B12-54EF-0E21-2C76-0DD0C58C1F66}"/>
                </a:ext>
              </a:extLst>
            </p:cNvPr>
            <p:cNvSpPr/>
            <p:nvPr/>
          </p:nvSpPr>
          <p:spPr>
            <a:xfrm>
              <a:off x="6012160" y="2289978"/>
              <a:ext cx="432048" cy="2880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3248822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862083D-7E65-2EBD-D334-C1529E8FD2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36416E4-A4F0-BB00-8BF7-92BBA8E544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893571"/>
            <a:ext cx="8178799" cy="5070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3475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692A248-D71C-3F5C-399A-5C3C7107A5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588770"/>
            <a:ext cx="8178799" cy="3680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1591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3D630E4-E142-0254-D85C-890F329B0A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600897"/>
            <a:ext cx="8178799" cy="1656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1665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-2714668"/>
            <a:ext cx="102108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CCCF437C-B2E0-4BCD-B87D-BCA8508D2B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74289B-66C5-48F5-80AB-8F88CD90B98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440984B-24BA-4BBA-A4E5-6BFCF9BCEA33}">
  <ds:schemaRefs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terms/"/>
    <ds:schemaRef ds:uri="1d7f4318-fbaa-42fb-befc-90ab84d26bd1"/>
    <ds:schemaRef ds:uri="http://purl.org/dc/elements/1.1/"/>
    <ds:schemaRef ds:uri="http://purl.org/dc/dcmitype/"/>
    <ds:schemaRef ds:uri="http://schemas.microsoft.com/office/infopath/2007/PartnerControls"/>
    <ds:schemaRef ds:uri="7789c14a-a99d-49e3-b17f-cc0aeb526209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11051</TotalTime>
  <Words>0</Words>
  <Application>Microsoft Office PowerPoint</Application>
  <PresentationFormat>On-screen Show (4:3)</PresentationFormat>
  <Paragraphs>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20</cp:revision>
  <dcterms:created xsi:type="dcterms:W3CDTF">2023-07-12T07:05:28Z</dcterms:created>
  <dcterms:modified xsi:type="dcterms:W3CDTF">2024-12-06T20:56:46Z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