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35CDD5C-97BD-470E-A9BF-08F60FC70A1D}"/>
    <pc:docChg chg="custSel delSld modSld">
      <pc:chgData name="David Butler" userId="1d4169bac4fa5473" providerId="LiveId" clId="{A35CDD5C-97BD-470E-A9BF-08F60FC70A1D}" dt="2024-11-29T19:09:59.947" v="6" actId="1076"/>
      <pc:docMkLst>
        <pc:docMk/>
      </pc:docMkLst>
      <pc:sldChg chg="addSp delSp mod">
        <pc:chgData name="David Butler" userId="1d4169bac4fa5473" providerId="LiveId" clId="{A35CDD5C-97BD-470E-A9BF-08F60FC70A1D}" dt="2024-11-29T19:09:38.028" v="1" actId="22"/>
        <pc:sldMkLst>
          <pc:docMk/>
          <pc:sldMk cId="3817742937" sldId="270"/>
        </pc:sldMkLst>
      </pc:sldChg>
      <pc:sldChg chg="del">
        <pc:chgData name="David Butler" userId="1d4169bac4fa5473" providerId="LiveId" clId="{A35CDD5C-97BD-470E-A9BF-08F60FC70A1D}" dt="2024-11-29T19:09:42.189" v="2" actId="47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A35CDD5C-97BD-470E-A9BF-08F60FC70A1D}" dt="2024-11-29T19:09:59.947" v="6" actId="1076"/>
        <pc:sldMkLst>
          <pc:docMk/>
          <pc:sldMk cId="1324882277" sldId="280"/>
        </pc:sldMkLst>
      </pc:sldChg>
    </pc:docChg>
  </pc:docChgLst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44390841-8B47-40F2-8292-E80F0E926828}"/>
    <pc:docChg chg="custSel addSld modSld">
      <pc:chgData name="David Butler" userId="1d4169bac4fa5473" providerId="LiveId" clId="{44390841-8B47-40F2-8292-E80F0E926828}" dt="2024-12-06T20:19:50.177" v="30" actId="26606"/>
      <pc:docMkLst>
        <pc:docMk/>
      </pc:docMkLst>
      <pc:sldChg chg="addSp delSp modSp mod">
        <pc:chgData name="David Butler" userId="1d4169bac4fa5473" providerId="LiveId" clId="{44390841-8B47-40F2-8292-E80F0E926828}" dt="2024-12-06T20:16:46.486" v="9" actId="26606"/>
        <pc:sldMkLst>
          <pc:docMk/>
          <pc:sldMk cId="3817742937" sldId="270"/>
        </pc:sldMkLst>
        <pc:picChg chg="add mod">
          <ac:chgData name="David Butler" userId="1d4169bac4fa5473" providerId="LiveId" clId="{44390841-8B47-40F2-8292-E80F0E926828}" dt="2024-12-06T20:16:46.486" v="9" actId="26606"/>
          <ac:picMkLst>
            <pc:docMk/>
            <pc:sldMk cId="3817742937" sldId="270"/>
            <ac:picMk id="3" creationId="{8C4CC084-AE74-26D5-DAC7-190D7D8E9929}"/>
          </ac:picMkLst>
        </pc:picChg>
        <pc:picChg chg="del">
          <ac:chgData name="David Butler" userId="1d4169bac4fa5473" providerId="LiveId" clId="{44390841-8B47-40F2-8292-E80F0E926828}" dt="2024-12-06T20:16:18.255" v="0" actId="478"/>
          <ac:picMkLst>
            <pc:docMk/>
            <pc:sldMk cId="3817742937" sldId="270"/>
            <ac:picMk id="6" creationId="{9886318B-4652-2290-0F87-632B5050DF2B}"/>
          </ac:picMkLst>
        </pc:picChg>
      </pc:sldChg>
      <pc:sldChg chg="addSp delSp modSp mod">
        <pc:chgData name="David Butler" userId="1d4169bac4fa5473" providerId="LiveId" clId="{44390841-8B47-40F2-8292-E80F0E926828}" dt="2024-12-06T20:17:04.311" v="12" actId="1076"/>
        <pc:sldMkLst>
          <pc:docMk/>
          <pc:sldMk cId="1324882277" sldId="280"/>
        </pc:sldMkLst>
        <pc:picChg chg="add mod">
          <ac:chgData name="David Butler" userId="1d4169bac4fa5473" providerId="LiveId" clId="{44390841-8B47-40F2-8292-E80F0E926828}" dt="2024-12-06T20:17:04.311" v="12" actId="1076"/>
          <ac:picMkLst>
            <pc:docMk/>
            <pc:sldMk cId="1324882277" sldId="280"/>
            <ac:picMk id="3" creationId="{282EB5C6-B3FD-D83C-BE07-92A785FF4882}"/>
          </ac:picMkLst>
        </pc:picChg>
        <pc:picChg chg="del">
          <ac:chgData name="David Butler" userId="1d4169bac4fa5473" providerId="LiveId" clId="{44390841-8B47-40F2-8292-E80F0E926828}" dt="2024-12-06T20:16:20.875" v="1" actId="478"/>
          <ac:picMkLst>
            <pc:docMk/>
            <pc:sldMk cId="1324882277" sldId="280"/>
            <ac:picMk id="4" creationId="{A02FC325-EEBE-F2ED-11D1-B97D8440BFB8}"/>
          </ac:picMkLst>
        </pc:picChg>
      </pc:sldChg>
      <pc:sldChg chg="addSp modSp add mod">
        <pc:chgData name="David Butler" userId="1d4169bac4fa5473" providerId="LiveId" clId="{44390841-8B47-40F2-8292-E80F0E926828}" dt="2024-12-06T20:17:27.256" v="15" actId="1076"/>
        <pc:sldMkLst>
          <pc:docMk/>
          <pc:sldMk cId="1912402445" sldId="281"/>
        </pc:sldMkLst>
        <pc:picChg chg="add mod">
          <ac:chgData name="David Butler" userId="1d4169bac4fa5473" providerId="LiveId" clId="{44390841-8B47-40F2-8292-E80F0E926828}" dt="2024-12-06T20:17:27.256" v="15" actId="1076"/>
          <ac:picMkLst>
            <pc:docMk/>
            <pc:sldMk cId="1912402445" sldId="281"/>
            <ac:picMk id="3" creationId="{3BCE2867-6331-E09D-2AF6-449060E47D6D}"/>
          </ac:picMkLst>
        </pc:picChg>
      </pc:sldChg>
      <pc:sldChg chg="addSp modSp add mod">
        <pc:chgData name="David Butler" userId="1d4169bac4fa5473" providerId="LiveId" clId="{44390841-8B47-40F2-8292-E80F0E926828}" dt="2024-12-06T20:17:49.389" v="18" actId="14100"/>
        <pc:sldMkLst>
          <pc:docMk/>
          <pc:sldMk cId="2439251345" sldId="282"/>
        </pc:sldMkLst>
        <pc:picChg chg="add mod">
          <ac:chgData name="David Butler" userId="1d4169bac4fa5473" providerId="LiveId" clId="{44390841-8B47-40F2-8292-E80F0E926828}" dt="2024-12-06T20:17:49.389" v="18" actId="14100"/>
          <ac:picMkLst>
            <pc:docMk/>
            <pc:sldMk cId="2439251345" sldId="282"/>
            <ac:picMk id="3" creationId="{5B330D4B-D963-422B-5A53-F0BAC871E978}"/>
          </ac:picMkLst>
        </pc:picChg>
      </pc:sldChg>
      <pc:sldChg chg="addSp modSp add mod">
        <pc:chgData name="David Butler" userId="1d4169bac4fa5473" providerId="LiveId" clId="{44390841-8B47-40F2-8292-E80F0E926828}" dt="2024-12-06T20:18:25.242" v="20" actId="26606"/>
        <pc:sldMkLst>
          <pc:docMk/>
          <pc:sldMk cId="3039335956" sldId="283"/>
        </pc:sldMkLst>
        <pc:picChg chg="add mod">
          <ac:chgData name="David Butler" userId="1d4169bac4fa5473" providerId="LiveId" clId="{44390841-8B47-40F2-8292-E80F0E926828}" dt="2024-12-06T20:18:25.242" v="20" actId="26606"/>
          <ac:picMkLst>
            <pc:docMk/>
            <pc:sldMk cId="3039335956" sldId="283"/>
            <ac:picMk id="3" creationId="{60921210-324A-4441-0ADB-E525FAC80387}"/>
          </ac:picMkLst>
        </pc:picChg>
      </pc:sldChg>
      <pc:sldChg chg="addSp modSp add mod">
        <pc:chgData name="David Butler" userId="1d4169bac4fa5473" providerId="LiveId" clId="{44390841-8B47-40F2-8292-E80F0E926828}" dt="2024-12-06T20:19:10.317" v="22" actId="26606"/>
        <pc:sldMkLst>
          <pc:docMk/>
          <pc:sldMk cId="1704523191" sldId="284"/>
        </pc:sldMkLst>
        <pc:picChg chg="add mod">
          <ac:chgData name="David Butler" userId="1d4169bac4fa5473" providerId="LiveId" clId="{44390841-8B47-40F2-8292-E80F0E926828}" dt="2024-12-06T20:19:10.317" v="22" actId="26606"/>
          <ac:picMkLst>
            <pc:docMk/>
            <pc:sldMk cId="1704523191" sldId="284"/>
            <ac:picMk id="3" creationId="{0C4CD574-D996-6516-0ED5-129E957134CD}"/>
          </ac:picMkLst>
        </pc:picChg>
      </pc:sldChg>
      <pc:sldChg chg="addSp modSp add mod">
        <pc:chgData name="David Butler" userId="1d4169bac4fa5473" providerId="LiveId" clId="{44390841-8B47-40F2-8292-E80F0E926828}" dt="2024-12-06T20:19:28.850" v="24" actId="26606"/>
        <pc:sldMkLst>
          <pc:docMk/>
          <pc:sldMk cId="956850298" sldId="285"/>
        </pc:sldMkLst>
        <pc:picChg chg="add mod">
          <ac:chgData name="David Butler" userId="1d4169bac4fa5473" providerId="LiveId" clId="{44390841-8B47-40F2-8292-E80F0E926828}" dt="2024-12-06T20:19:28.850" v="24" actId="26606"/>
          <ac:picMkLst>
            <pc:docMk/>
            <pc:sldMk cId="956850298" sldId="285"/>
            <ac:picMk id="3" creationId="{EFE9B3D4-59C1-49E0-024E-944EE9EBD5AD}"/>
          </ac:picMkLst>
        </pc:picChg>
      </pc:sldChg>
      <pc:sldChg chg="addSp modSp add mod">
        <pc:chgData name="David Butler" userId="1d4169bac4fa5473" providerId="LiveId" clId="{44390841-8B47-40F2-8292-E80F0E926828}" dt="2024-12-06T20:19:50.177" v="30" actId="26606"/>
        <pc:sldMkLst>
          <pc:docMk/>
          <pc:sldMk cId="2254030934" sldId="286"/>
        </pc:sldMkLst>
        <pc:picChg chg="add mod">
          <ac:chgData name="David Butler" userId="1d4169bac4fa5473" providerId="LiveId" clId="{44390841-8B47-40F2-8292-E80F0E926828}" dt="2024-12-06T20:19:50.177" v="30" actId="26606"/>
          <ac:picMkLst>
            <pc:docMk/>
            <pc:sldMk cId="2254030934" sldId="286"/>
            <ac:picMk id="3" creationId="{A59B25C8-86AD-74E7-5A37-CBDEC762E515}"/>
          </ac:picMkLst>
        </pc:picChg>
      </pc:sldChg>
      <pc:sldChg chg="add">
        <pc:chgData name="David Butler" userId="1d4169bac4fa5473" providerId="LiveId" clId="{44390841-8B47-40F2-8292-E80F0E926828}" dt="2024-12-06T20:19:32.185" v="25" actId="2890"/>
        <pc:sldMkLst>
          <pc:docMk/>
          <pc:sldMk cId="3149887639" sldId="287"/>
        </pc:sldMkLst>
      </pc:sldChg>
      <pc:sldChg chg="add">
        <pc:chgData name="David Butler" userId="1d4169bac4fa5473" providerId="LiveId" clId="{44390841-8B47-40F2-8292-E80F0E926828}" dt="2024-12-06T20:19:32.745" v="26" actId="2890"/>
        <pc:sldMkLst>
          <pc:docMk/>
          <pc:sldMk cId="1374528230" sldId="288"/>
        </pc:sldMkLst>
      </pc:sldChg>
      <pc:sldChg chg="add">
        <pc:chgData name="David Butler" userId="1d4169bac4fa5473" providerId="LiveId" clId="{44390841-8B47-40F2-8292-E80F0E926828}" dt="2024-12-06T20:19:33.244" v="27" actId="2890"/>
        <pc:sldMkLst>
          <pc:docMk/>
          <pc:sldMk cId="3555843338" sldId="289"/>
        </pc:sldMkLst>
      </pc:sldChg>
      <pc:sldChg chg="add">
        <pc:chgData name="David Butler" userId="1d4169bac4fa5473" providerId="LiveId" clId="{44390841-8B47-40F2-8292-E80F0E926828}" dt="2024-12-06T20:19:33.454" v="28" actId="2890"/>
        <pc:sldMkLst>
          <pc:docMk/>
          <pc:sldMk cId="1674504955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4CC084-AE74-26D5-DAC7-190D7D8E9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53296"/>
            <a:ext cx="8178799" cy="235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DAC83-BAD7-DA3E-A8E2-4623182E5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528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D0D14-6803-E9B6-A5D6-26664482E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843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51F620-46FF-789B-0C2B-28DBA064A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04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2EB5C6-B3FD-D83C-BE07-92A785FF4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72816"/>
            <a:ext cx="8178799" cy="23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5BF759-D530-7753-9CF9-B82AFE8BB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CE2867-6331-E09D-2AF6-449060E47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40768"/>
            <a:ext cx="8178799" cy="25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0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BA4710-C09A-F9B5-177E-C82466AF8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330D4B-D963-422B-5A53-F0BAC871E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04664"/>
            <a:ext cx="743569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25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F3D9C9-72C3-4A88-62C5-F44332BEF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921210-324A-4441-0ADB-E525FAC80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532" y="643466"/>
            <a:ext cx="636693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35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D118D4-4245-F85B-E61F-ECE492C01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4CD574-D996-6516-0ED5-129E95713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38935"/>
            <a:ext cx="8178799" cy="458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2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C76D96-E551-DCBC-E5B4-B0F196472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E9B3D4-59C1-49E0-024E-944EE9EBD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23910"/>
            <a:ext cx="8178799" cy="321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5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0FC995-C40E-6CF6-2FDA-C2C1F3487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9B25C8-86AD-74E7-5A37-CBDEC762E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88770"/>
            <a:ext cx="8178799" cy="36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3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D90CC6-0F30-50F2-B490-7C94C143A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887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11001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2024-12-06T20:19:57Z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