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E89F28C9-CA9F-467F-8C17-8B1AB4C3AC52}"/>
    <pc:docChg chg="undo custSel delSld modSld">
      <pc:chgData name="David Butler" userId="1d4169bac4fa5473" providerId="LiveId" clId="{E89F28C9-CA9F-467F-8C17-8B1AB4C3AC52}" dt="2024-12-06T21:08:55.143" v="116" actId="1076"/>
      <pc:docMkLst>
        <pc:docMk/>
      </pc:docMkLst>
      <pc:sldChg chg="addSp delSp modSp mod">
        <pc:chgData name="David Butler" userId="1d4169bac4fa5473" providerId="LiveId" clId="{E89F28C9-CA9F-467F-8C17-8B1AB4C3AC52}" dt="2024-12-06T21:08:55.143" v="116" actId="1076"/>
        <pc:sldMkLst>
          <pc:docMk/>
          <pc:sldMk cId="3817742937" sldId="270"/>
        </pc:sldMkLst>
      </pc:sldChg>
      <pc:sldChg chg="del">
        <pc:chgData name="David Butler" userId="1d4169bac4fa5473" providerId="LiveId" clId="{E89F28C9-CA9F-467F-8C17-8B1AB4C3AC52}" dt="2024-12-06T20:57:39.277" v="7" actId="47"/>
        <pc:sldMkLst>
          <pc:docMk/>
          <pc:sldMk cId="4264575198" sldId="271"/>
        </pc:sldMkLst>
      </pc:sldChg>
      <pc:sldChg chg="del">
        <pc:chgData name="David Butler" userId="1d4169bac4fa5473" providerId="LiveId" clId="{E89F28C9-CA9F-467F-8C17-8B1AB4C3AC52}" dt="2024-12-06T20:57:36.025" v="3" actId="47"/>
        <pc:sldMkLst>
          <pc:docMk/>
          <pc:sldMk cId="1538422503" sldId="272"/>
        </pc:sldMkLst>
      </pc:sldChg>
      <pc:sldChg chg="del">
        <pc:chgData name="David Butler" userId="1d4169bac4fa5473" providerId="LiveId" clId="{E89F28C9-CA9F-467F-8C17-8B1AB4C3AC52}" dt="2024-12-06T20:57:38.541" v="6" actId="47"/>
        <pc:sldMkLst>
          <pc:docMk/>
          <pc:sldMk cId="3260799706" sldId="277"/>
        </pc:sldMkLst>
      </pc:sldChg>
      <pc:sldChg chg="del">
        <pc:chgData name="David Butler" userId="1d4169bac4fa5473" providerId="LiveId" clId="{E89F28C9-CA9F-467F-8C17-8B1AB4C3AC52}" dt="2024-12-06T20:57:37.679" v="5" actId="47"/>
        <pc:sldMkLst>
          <pc:docMk/>
          <pc:sldMk cId="4274236073" sldId="278"/>
        </pc:sldMkLst>
      </pc:sldChg>
      <pc:sldChg chg="del">
        <pc:chgData name="David Butler" userId="1d4169bac4fa5473" providerId="LiveId" clId="{E89F28C9-CA9F-467F-8C17-8B1AB4C3AC52}" dt="2024-12-06T20:57:36.778" v="4" actId="47"/>
        <pc:sldMkLst>
          <pc:docMk/>
          <pc:sldMk cId="508256343" sldId="279"/>
        </pc:sldMkLst>
      </pc:sldChg>
      <pc:sldChg chg="del">
        <pc:chgData name="David Butler" userId="1d4169bac4fa5473" providerId="LiveId" clId="{E89F28C9-CA9F-467F-8C17-8B1AB4C3AC52}" dt="2024-12-06T20:57:35.142" v="2" actId="47"/>
        <pc:sldMkLst>
          <pc:docMk/>
          <pc:sldMk cId="2443595484" sldId="280"/>
        </pc:sldMkLst>
      </pc:sldChg>
      <pc:sldChg chg="del">
        <pc:chgData name="David Butler" userId="1d4169bac4fa5473" providerId="LiveId" clId="{E89F28C9-CA9F-467F-8C17-8B1AB4C3AC52}" dt="2024-12-06T20:57:33.597" v="1" actId="47"/>
        <pc:sldMkLst>
          <pc:docMk/>
          <pc:sldMk cId="3863587370" sldId="281"/>
        </pc:sldMkLst>
      </pc:sldChg>
      <pc:sldChg chg="del">
        <pc:chgData name="David Butler" userId="1d4169bac4fa5473" providerId="LiveId" clId="{E89F28C9-CA9F-467F-8C17-8B1AB4C3AC52}" dt="2024-12-06T20:57:32.467" v="0" actId="47"/>
        <pc:sldMkLst>
          <pc:docMk/>
          <pc:sldMk cId="126391559" sldId="284"/>
        </pc:sldMkLst>
      </pc:sldChg>
    </pc:docChg>
  </pc:docChgLst>
  <pc:docChgLst>
    <pc:chgData name="David Butler" userId="1d4169bac4fa5473" providerId="LiveId" clId="{A2138B77-4AEA-41FC-AF59-E88C14581254}"/>
    <pc:docChg chg="custSel addSld modSld">
      <pc:chgData name="David Butler" userId="1d4169bac4fa5473" providerId="LiveId" clId="{A2138B77-4AEA-41FC-AF59-E88C14581254}" dt="2024-11-29T19:08:25.490" v="16" actId="26606"/>
      <pc:docMkLst>
        <pc:docMk/>
      </pc:docMkLst>
      <pc:sldChg chg="addSp delSp modSp mod">
        <pc:chgData name="David Butler" userId="1d4169bac4fa5473" providerId="LiveId" clId="{A2138B77-4AEA-41FC-AF59-E88C14581254}" dt="2024-11-29T19:06:17.706" v="2" actId="26606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A2138B77-4AEA-41FC-AF59-E88C14581254}" dt="2024-11-29T19:06:49.243" v="5" actId="26606"/>
        <pc:sldMkLst>
          <pc:docMk/>
          <pc:sldMk cId="4264575198" sldId="271"/>
        </pc:sldMkLst>
      </pc:sldChg>
      <pc:sldChg chg="addSp delSp mod">
        <pc:chgData name="David Butler" userId="1d4169bac4fa5473" providerId="LiveId" clId="{A2138B77-4AEA-41FC-AF59-E88C14581254}" dt="2024-11-29T19:08:09.580" v="14" actId="22"/>
        <pc:sldMkLst>
          <pc:docMk/>
          <pc:sldMk cId="1538422503" sldId="272"/>
        </pc:sldMkLst>
      </pc:sldChg>
      <pc:sldChg chg="addSp delSp mod">
        <pc:chgData name="David Butler" userId="1d4169bac4fa5473" providerId="LiveId" clId="{A2138B77-4AEA-41FC-AF59-E88C14581254}" dt="2024-11-29T19:07:05.657" v="7" actId="22"/>
        <pc:sldMkLst>
          <pc:docMk/>
          <pc:sldMk cId="3260799706" sldId="277"/>
        </pc:sldMkLst>
      </pc:sldChg>
      <pc:sldChg chg="addSp delSp mod">
        <pc:chgData name="David Butler" userId="1d4169bac4fa5473" providerId="LiveId" clId="{A2138B77-4AEA-41FC-AF59-E88C14581254}" dt="2024-11-29T19:07:21.944" v="9" actId="22"/>
        <pc:sldMkLst>
          <pc:docMk/>
          <pc:sldMk cId="4274236073" sldId="278"/>
        </pc:sldMkLst>
      </pc:sldChg>
      <pc:sldChg chg="addSp delSp mod">
        <pc:chgData name="David Butler" userId="1d4169bac4fa5473" providerId="LiveId" clId="{A2138B77-4AEA-41FC-AF59-E88C14581254}" dt="2024-11-29T19:07:41.515" v="11" actId="22"/>
        <pc:sldMkLst>
          <pc:docMk/>
          <pc:sldMk cId="508256343" sldId="279"/>
        </pc:sldMkLst>
      </pc:sldChg>
      <pc:sldChg chg="addSp modSp add mod">
        <pc:chgData name="David Butler" userId="1d4169bac4fa5473" providerId="LiveId" clId="{A2138B77-4AEA-41FC-AF59-E88C14581254}" dt="2024-11-29T19:08:25.490" v="16" actId="26606"/>
        <pc:sldMkLst>
          <pc:docMk/>
          <pc:sldMk cId="2443595484" sldId="280"/>
        </pc:sldMkLst>
      </pc:sldChg>
    </pc:docChg>
  </pc:docChgLst>
  <pc:docChgLst>
    <pc:chgData name="David Butler" userId="1d4169bac4fa5473" providerId="LiveId" clId="{113D8114-A01A-4982-A784-2821B8001B31}"/>
    <pc:docChg chg="undo custSel addSld modSld">
      <pc:chgData name="David Butler" userId="1d4169bac4fa5473" providerId="LiveId" clId="{113D8114-A01A-4982-A784-2821B8001B31}" dt="2024-12-06T20:15:17.646" v="176" actId="26606"/>
      <pc:docMkLst>
        <pc:docMk/>
      </pc:docMkLst>
      <pc:sldChg chg="addSp delSp modSp mod">
        <pc:chgData name="David Butler" userId="1d4169bac4fa5473" providerId="LiveId" clId="{113D8114-A01A-4982-A784-2821B8001B31}" dt="2024-12-06T20:09:02.341" v="102" actId="20577"/>
        <pc:sldMkLst>
          <pc:docMk/>
          <pc:sldMk cId="3817742937" sldId="270"/>
        </pc:sldMkLst>
      </pc:sldChg>
      <pc:sldChg chg="addSp delSp modSp mod">
        <pc:chgData name="David Butler" userId="1d4169bac4fa5473" providerId="LiveId" clId="{113D8114-A01A-4982-A784-2821B8001B31}" dt="2024-12-06T20:09:58.969" v="110" actId="164"/>
        <pc:sldMkLst>
          <pc:docMk/>
          <pc:sldMk cId="4264575198" sldId="271"/>
        </pc:sldMkLst>
      </pc:sldChg>
      <pc:sldChg chg="addSp delSp modSp mod">
        <pc:chgData name="David Butler" userId="1d4169bac4fa5473" providerId="LiveId" clId="{113D8114-A01A-4982-A784-2821B8001B31}" dt="2024-12-06T20:14:24.778" v="166" actId="14100"/>
        <pc:sldMkLst>
          <pc:docMk/>
          <pc:sldMk cId="1538422503" sldId="272"/>
        </pc:sldMkLst>
      </pc:sldChg>
      <pc:sldChg chg="addSp delSp modSp mod">
        <pc:chgData name="David Butler" userId="1d4169bac4fa5473" providerId="LiveId" clId="{113D8114-A01A-4982-A784-2821B8001B31}" dt="2024-12-06T20:12:14.708" v="141" actId="1076"/>
        <pc:sldMkLst>
          <pc:docMk/>
          <pc:sldMk cId="3260799706" sldId="277"/>
        </pc:sldMkLst>
      </pc:sldChg>
      <pc:sldChg chg="addSp delSp modSp mod">
        <pc:chgData name="David Butler" userId="1d4169bac4fa5473" providerId="LiveId" clId="{113D8114-A01A-4982-A784-2821B8001B31}" dt="2024-12-06T20:13:23.833" v="156" actId="1076"/>
        <pc:sldMkLst>
          <pc:docMk/>
          <pc:sldMk cId="4274236073" sldId="278"/>
        </pc:sldMkLst>
      </pc:sldChg>
      <pc:sldChg chg="addSp delSp modSp mod">
        <pc:chgData name="David Butler" userId="1d4169bac4fa5473" providerId="LiveId" clId="{113D8114-A01A-4982-A784-2821B8001B31}" dt="2024-12-06T20:13:57.516" v="160" actId="1076"/>
        <pc:sldMkLst>
          <pc:docMk/>
          <pc:sldMk cId="508256343" sldId="279"/>
        </pc:sldMkLst>
      </pc:sldChg>
      <pc:sldChg chg="addSp delSp modSp mod">
        <pc:chgData name="David Butler" userId="1d4169bac4fa5473" providerId="LiveId" clId="{113D8114-A01A-4982-A784-2821B8001B31}" dt="2024-12-06T20:14:47.619" v="170" actId="14100"/>
        <pc:sldMkLst>
          <pc:docMk/>
          <pc:sldMk cId="2443595484" sldId="280"/>
        </pc:sldMkLst>
      </pc:sldChg>
      <pc:sldChg chg="addSp modSp new mod setBg">
        <pc:chgData name="David Butler" userId="1d4169bac4fa5473" providerId="LiveId" clId="{113D8114-A01A-4982-A784-2821B8001B31}" dt="2024-12-06T20:15:17.646" v="176" actId="26606"/>
        <pc:sldMkLst>
          <pc:docMk/>
          <pc:sldMk cId="3863587370" sldId="281"/>
        </pc:sldMkLst>
      </pc:sldChg>
      <pc:sldChg chg="add">
        <pc:chgData name="David Butler" userId="1d4169bac4fa5473" providerId="LiveId" clId="{113D8114-A01A-4982-A784-2821B8001B31}" dt="2024-12-06T20:14:54.707" v="172" actId="2890"/>
        <pc:sldMkLst>
          <pc:docMk/>
          <pc:sldMk cId="1553131150" sldId="282"/>
        </pc:sldMkLst>
      </pc:sldChg>
      <pc:sldChg chg="add">
        <pc:chgData name="David Butler" userId="1d4169bac4fa5473" providerId="LiveId" clId="{113D8114-A01A-4982-A784-2821B8001B31}" dt="2024-12-06T20:14:55.074" v="173" actId="2890"/>
        <pc:sldMkLst>
          <pc:docMk/>
          <pc:sldMk cId="1663933663" sldId="283"/>
        </pc:sldMkLst>
      </pc:sldChg>
      <pc:sldChg chg="add">
        <pc:chgData name="David Butler" userId="1d4169bac4fa5473" providerId="LiveId" clId="{113D8114-A01A-4982-A784-2821B8001B31}" dt="2024-12-06T20:14:55.581" v="174" actId="2890"/>
        <pc:sldMkLst>
          <pc:docMk/>
          <pc:sldMk cId="126391559" sldId="284"/>
        </pc:sldMkLst>
      </pc:sldChg>
    </pc:docChg>
  </pc:docChgLst>
  <pc:docChgLst>
    <pc:chgData name="David Butler" userId="1d4169bac4fa5473" providerId="LiveId" clId="{4BD070D7-36B4-4C43-9F77-E465392A106D}"/>
    <pc:docChg chg="custSel delSld modSld">
      <pc:chgData name="David Butler" userId="1d4169bac4fa5473" providerId="LiveId" clId="{4BD070D7-36B4-4C43-9F77-E465392A106D}" dt="2024-11-24T19:25:10.492" v="28" actId="47"/>
      <pc:docMkLst>
        <pc:docMk/>
      </pc:docMkLst>
      <pc:sldChg chg="del">
        <pc:chgData name="David Butler" userId="1d4169bac4fa5473" providerId="LiveId" clId="{4BD070D7-36B4-4C43-9F77-E465392A106D}" dt="2024-11-24T19:25:07.131" v="25" actId="47"/>
        <pc:sldMkLst>
          <pc:docMk/>
          <pc:sldMk cId="617797291" sldId="269"/>
        </pc:sldMkLst>
      </pc:sldChg>
      <pc:sldChg chg="addSp delSp modSp mod setBg">
        <pc:chgData name="David Butler" userId="1d4169bac4fa5473" providerId="LiveId" clId="{4BD070D7-36B4-4C43-9F77-E465392A106D}" dt="2024-11-24T19:23:20.040" v="2" actId="26606"/>
        <pc:sldMkLst>
          <pc:docMk/>
          <pc:sldMk cId="3817742937" sldId="270"/>
        </pc:sldMkLst>
      </pc:sldChg>
      <pc:sldChg chg="addSp delSp modSp mod setBg">
        <pc:chgData name="David Butler" userId="1d4169bac4fa5473" providerId="LiveId" clId="{4BD070D7-36B4-4C43-9F77-E465392A106D}" dt="2024-11-24T19:23:42.794" v="7" actId="26606"/>
        <pc:sldMkLst>
          <pc:docMk/>
          <pc:sldMk cId="4264575198" sldId="271"/>
        </pc:sldMkLst>
      </pc:sldChg>
      <pc:sldChg chg="addSp delSp modSp mod setBg">
        <pc:chgData name="David Butler" userId="1d4169bac4fa5473" providerId="LiveId" clId="{4BD070D7-36B4-4C43-9F77-E465392A106D}" dt="2024-11-24T19:24:58.363" v="24" actId="26606"/>
        <pc:sldMkLst>
          <pc:docMk/>
          <pc:sldMk cId="1538422503" sldId="272"/>
        </pc:sldMkLst>
      </pc:sldChg>
      <pc:sldChg chg="del">
        <pc:chgData name="David Butler" userId="1d4169bac4fa5473" providerId="LiveId" clId="{4BD070D7-36B4-4C43-9F77-E465392A106D}" dt="2024-11-24T19:25:10.492" v="28" actId="47"/>
        <pc:sldMkLst>
          <pc:docMk/>
          <pc:sldMk cId="4101608324" sldId="273"/>
        </pc:sldMkLst>
      </pc:sldChg>
      <pc:sldChg chg="del">
        <pc:chgData name="David Butler" userId="1d4169bac4fa5473" providerId="LiveId" clId="{4BD070D7-36B4-4C43-9F77-E465392A106D}" dt="2024-11-24T19:25:09.301" v="27" actId="47"/>
        <pc:sldMkLst>
          <pc:docMk/>
          <pc:sldMk cId="273576596" sldId="274"/>
        </pc:sldMkLst>
      </pc:sldChg>
      <pc:sldChg chg="del">
        <pc:chgData name="David Butler" userId="1d4169bac4fa5473" providerId="LiveId" clId="{4BD070D7-36B4-4C43-9F77-E465392A106D}" dt="2024-11-24T19:25:08.341" v="26" actId="47"/>
        <pc:sldMkLst>
          <pc:docMk/>
          <pc:sldMk cId="355815381" sldId="275"/>
        </pc:sldMkLst>
      </pc:sldChg>
      <pc:sldChg chg="addSp delSp modSp mod setBg">
        <pc:chgData name="David Butler" userId="1d4169bac4fa5473" providerId="LiveId" clId="{4BD070D7-36B4-4C43-9F77-E465392A106D}" dt="2024-11-24T19:24:02.322" v="12" actId="26606"/>
        <pc:sldMkLst>
          <pc:docMk/>
          <pc:sldMk cId="3260799706" sldId="277"/>
        </pc:sldMkLst>
      </pc:sldChg>
      <pc:sldChg chg="addSp delSp modSp mod setBg">
        <pc:chgData name="David Butler" userId="1d4169bac4fa5473" providerId="LiveId" clId="{4BD070D7-36B4-4C43-9F77-E465392A106D}" dt="2024-11-24T19:24:19.919" v="17" actId="26606"/>
        <pc:sldMkLst>
          <pc:docMk/>
          <pc:sldMk cId="4274236073" sldId="278"/>
        </pc:sldMkLst>
      </pc:sldChg>
      <pc:sldChg chg="addSp delSp modSp mod setBg">
        <pc:chgData name="David Butler" userId="1d4169bac4fa5473" providerId="LiveId" clId="{4BD070D7-36B4-4C43-9F77-E465392A106D}" dt="2024-11-24T19:24:39.845" v="21" actId="26606"/>
        <pc:sldMkLst>
          <pc:docMk/>
          <pc:sldMk cId="508256343" sldId="279"/>
        </pc:sldMkLst>
      </pc:sldChg>
    </pc:docChg>
  </pc:docChgLst>
  <pc:docChgLst>
    <pc:chgData name="David Butler" userId="1d4169bac4fa5473" providerId="LiveId" clId="{8DB45927-21D8-4D00-A43A-1B8740A687E8}"/>
    <pc:docChg chg="custSel addSld delSld modSld">
      <pc:chgData name="David Butler" userId="1d4169bac4fa5473" providerId="LiveId" clId="{8DB45927-21D8-4D00-A43A-1B8740A687E8}" dt="2024-12-13T14:20:04.650" v="16" actId="26606"/>
      <pc:docMkLst>
        <pc:docMk/>
      </pc:docMkLst>
      <pc:sldChg chg="del">
        <pc:chgData name="David Butler" userId="1d4169bac4fa5473" providerId="LiveId" clId="{8DB45927-21D8-4D00-A43A-1B8740A687E8}" dt="2024-12-13T14:18:45.898" v="0" actId="47"/>
        <pc:sldMkLst>
          <pc:docMk/>
          <pc:sldMk cId="3817742937" sldId="270"/>
        </pc:sldMkLst>
      </pc:sldChg>
      <pc:sldChg chg="addSp modSp mod setBg">
        <pc:chgData name="David Butler" userId="1d4169bac4fa5473" providerId="LiveId" clId="{8DB45927-21D8-4D00-A43A-1B8740A687E8}" dt="2024-12-13T14:18:50.123" v="2" actId="26606"/>
        <pc:sldMkLst>
          <pc:docMk/>
          <pc:sldMk cId="1553131150" sldId="282"/>
        </pc:sldMkLst>
        <pc:picChg chg="add mod">
          <ac:chgData name="David Butler" userId="1d4169bac4fa5473" providerId="LiveId" clId="{8DB45927-21D8-4D00-A43A-1B8740A687E8}" dt="2024-12-13T14:18:50.123" v="2" actId="26606"/>
          <ac:picMkLst>
            <pc:docMk/>
            <pc:sldMk cId="1553131150" sldId="282"/>
            <ac:picMk id="3" creationId="{775F3869-F39B-832B-F9AB-6099190A57C6}"/>
          </ac:picMkLst>
        </pc:picChg>
      </pc:sldChg>
      <pc:sldChg chg="addSp modSp mod setBg">
        <pc:chgData name="David Butler" userId="1d4169bac4fa5473" providerId="LiveId" clId="{8DB45927-21D8-4D00-A43A-1B8740A687E8}" dt="2024-12-13T14:19:09.652" v="7" actId="26606"/>
        <pc:sldMkLst>
          <pc:docMk/>
          <pc:sldMk cId="1663933663" sldId="283"/>
        </pc:sldMkLst>
        <pc:picChg chg="add mod">
          <ac:chgData name="David Butler" userId="1d4169bac4fa5473" providerId="LiveId" clId="{8DB45927-21D8-4D00-A43A-1B8740A687E8}" dt="2024-12-13T14:19:09.652" v="7" actId="26606"/>
          <ac:picMkLst>
            <pc:docMk/>
            <pc:sldMk cId="1663933663" sldId="283"/>
            <ac:picMk id="3" creationId="{0C3D783F-17FA-8ED1-5109-1677608F19DC}"/>
          </ac:picMkLst>
        </pc:picChg>
      </pc:sldChg>
      <pc:sldChg chg="addSp modSp add mod setBg">
        <pc:chgData name="David Butler" userId="1d4169bac4fa5473" providerId="LiveId" clId="{8DB45927-21D8-4D00-A43A-1B8740A687E8}" dt="2024-12-13T14:19:32.164" v="9" actId="26606"/>
        <pc:sldMkLst>
          <pc:docMk/>
          <pc:sldMk cId="3101592178" sldId="284"/>
        </pc:sldMkLst>
        <pc:picChg chg="add mod">
          <ac:chgData name="David Butler" userId="1d4169bac4fa5473" providerId="LiveId" clId="{8DB45927-21D8-4D00-A43A-1B8740A687E8}" dt="2024-12-13T14:19:32.164" v="9" actId="26606"/>
          <ac:picMkLst>
            <pc:docMk/>
            <pc:sldMk cId="3101592178" sldId="284"/>
            <ac:picMk id="3" creationId="{DDCB9A68-00B0-D8FB-C9B8-C876413D15B9}"/>
          </ac:picMkLst>
        </pc:picChg>
      </pc:sldChg>
      <pc:sldChg chg="addSp modSp add mod setBg">
        <pc:chgData name="David Butler" userId="1d4169bac4fa5473" providerId="LiveId" clId="{8DB45927-21D8-4D00-A43A-1B8740A687E8}" dt="2024-12-13T14:19:47.869" v="11" actId="26606"/>
        <pc:sldMkLst>
          <pc:docMk/>
          <pc:sldMk cId="2552289240" sldId="285"/>
        </pc:sldMkLst>
        <pc:picChg chg="add mod">
          <ac:chgData name="David Butler" userId="1d4169bac4fa5473" providerId="LiveId" clId="{8DB45927-21D8-4D00-A43A-1B8740A687E8}" dt="2024-12-13T14:19:47.869" v="11" actId="26606"/>
          <ac:picMkLst>
            <pc:docMk/>
            <pc:sldMk cId="2552289240" sldId="285"/>
            <ac:picMk id="3" creationId="{82B9BC6E-BD79-E85C-B609-23D37BF75A77}"/>
          </ac:picMkLst>
        </pc:picChg>
      </pc:sldChg>
      <pc:sldChg chg="addSp modSp add mod setBg">
        <pc:chgData name="David Butler" userId="1d4169bac4fa5473" providerId="LiveId" clId="{8DB45927-21D8-4D00-A43A-1B8740A687E8}" dt="2024-12-13T14:20:04.650" v="16" actId="26606"/>
        <pc:sldMkLst>
          <pc:docMk/>
          <pc:sldMk cId="3004147047" sldId="286"/>
        </pc:sldMkLst>
        <pc:picChg chg="add mod">
          <ac:chgData name="David Butler" userId="1d4169bac4fa5473" providerId="LiveId" clId="{8DB45927-21D8-4D00-A43A-1B8740A687E8}" dt="2024-12-13T14:20:04.650" v="16" actId="26606"/>
          <ac:picMkLst>
            <pc:docMk/>
            <pc:sldMk cId="3004147047" sldId="286"/>
            <ac:picMk id="3" creationId="{85233C85-346B-DC62-21E8-98E6B66B94AE}"/>
          </ac:picMkLst>
        </pc:picChg>
      </pc:sldChg>
      <pc:sldChg chg="add">
        <pc:chgData name="David Butler" userId="1d4169bac4fa5473" providerId="LiveId" clId="{8DB45927-21D8-4D00-A43A-1B8740A687E8}" dt="2024-12-13T14:19:50.110" v="12" actId="2890"/>
        <pc:sldMkLst>
          <pc:docMk/>
          <pc:sldMk cId="2827310368" sldId="287"/>
        </pc:sldMkLst>
      </pc:sldChg>
      <pc:sldChg chg="add">
        <pc:chgData name="David Butler" userId="1d4169bac4fa5473" providerId="LiveId" clId="{8DB45927-21D8-4D00-A43A-1B8740A687E8}" dt="2024-12-13T14:19:50.428" v="13" actId="2890"/>
        <pc:sldMkLst>
          <pc:docMk/>
          <pc:sldMk cId="725025977" sldId="288"/>
        </pc:sldMkLst>
      </pc:sldChg>
      <pc:sldChg chg="add">
        <pc:chgData name="David Butler" userId="1d4169bac4fa5473" providerId="LiveId" clId="{8DB45927-21D8-4D00-A43A-1B8740A687E8}" dt="2024-12-13T14:19:50.620" v="14" actId="2890"/>
        <pc:sldMkLst>
          <pc:docMk/>
          <pc:sldMk cId="740999328" sldId="28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12/13/2024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71FC7AA-F4D5-F5E2-5163-A2E58B57EB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75F3869-F39B-832B-F9AB-6099190A5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660333"/>
            <a:ext cx="8178799" cy="353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131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BA482D9-6CB1-7B0F-C760-EA7C569CCC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C3D783F-17FA-8ED1-5109-1677608F19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793239"/>
            <a:ext cx="8178799" cy="3271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933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A350C6-12B3-4913-924F-93A35B6D55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CB9A68-00B0-D8FB-C9B8-C876413D15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660333"/>
            <a:ext cx="8178799" cy="353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592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43CD67B-6086-18EB-75A8-D60E37C5CB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B9BC6E-BD79-E85C-B609-23D37BF75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977263"/>
            <a:ext cx="8178799" cy="290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289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BE78A5-F2EE-6B27-46A2-AFE0EB73D6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233C85-346B-DC62-21E8-98E6B66B94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476312"/>
            <a:ext cx="8178799" cy="39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147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3345A1-D2CD-AC9B-5804-DB589AD206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7310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21407F-32A9-5560-6184-BCA3470A9E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5025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37B07C-1963-DF1D-7A34-DB448B8D9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0999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10932</TotalTime>
  <Words>0</Words>
  <Application>Microsoft Office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11</cp:revision>
  <dcterms:created xsi:type="dcterms:W3CDTF">2023-07-12T07:05:28Z</dcterms:created>
  <dcterms:modified xsi:type="dcterms:W3CDTF">2024-12-13T14:20:07Z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