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1" r:id="rId5"/>
    <p:sldId id="292" r:id="rId6"/>
    <p:sldId id="293" r:id="rId7"/>
    <p:sldId id="294" r:id="rId8"/>
    <p:sldId id="295" r:id="rId9"/>
    <p:sldId id="296" r:id="rId10"/>
    <p:sldId id="297" r:id="rId11"/>
    <p:sldId id="283" r:id="rId12"/>
    <p:sldId id="284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EAAD0F-0D5A-4472-B08C-2168C21F14C5}" v="4" dt="2024-12-13T14:10:48.573"/>
    <p1510:client id="{B21734F5-5E8B-49FA-965C-15350A29BAF1}" v="29" dt="2024-12-13T14:52:10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B21734F5-5E8B-49FA-965C-15350A29BAF1}"/>
    <pc:docChg chg="custSel addSld delSld modSld sldOrd">
      <pc:chgData name="David Butler" userId="1d4169bac4fa5473" providerId="LiveId" clId="{B21734F5-5E8B-49FA-965C-15350A29BAF1}" dt="2024-12-13T14:57:00.526" v="287" actId="47"/>
      <pc:docMkLst>
        <pc:docMk/>
      </pc:docMkLst>
      <pc:sldChg chg="del">
        <pc:chgData name="David Butler" userId="1d4169bac4fa5473" providerId="LiveId" clId="{B21734F5-5E8B-49FA-965C-15350A29BAF1}" dt="2024-12-13T14:53:01.800" v="176" actId="47"/>
        <pc:sldMkLst>
          <pc:docMk/>
          <pc:sldMk cId="1553131150" sldId="282"/>
        </pc:sldMkLst>
      </pc:sldChg>
      <pc:sldChg chg="del">
        <pc:chgData name="David Butler" userId="1d4169bac4fa5473" providerId="LiveId" clId="{B21734F5-5E8B-49FA-965C-15350A29BAF1}" dt="2024-12-13T14:41:03.151" v="0" actId="47"/>
        <pc:sldMkLst>
          <pc:docMk/>
          <pc:sldMk cId="195111214" sldId="285"/>
        </pc:sldMkLst>
      </pc:sldChg>
      <pc:sldChg chg="del">
        <pc:chgData name="David Butler" userId="1d4169bac4fa5473" providerId="LiveId" clId="{B21734F5-5E8B-49FA-965C-15350A29BAF1}" dt="2024-12-13T14:52:58.974" v="171" actId="47"/>
        <pc:sldMkLst>
          <pc:docMk/>
          <pc:sldMk cId="1564192493" sldId="286"/>
        </pc:sldMkLst>
      </pc:sldChg>
      <pc:sldChg chg="del">
        <pc:chgData name="David Butler" userId="1d4169bac4fa5473" providerId="LiveId" clId="{B21734F5-5E8B-49FA-965C-15350A29BAF1}" dt="2024-12-13T14:52:59.502" v="172" actId="47"/>
        <pc:sldMkLst>
          <pc:docMk/>
          <pc:sldMk cId="493923238" sldId="287"/>
        </pc:sldMkLst>
      </pc:sldChg>
      <pc:sldChg chg="del">
        <pc:chgData name="David Butler" userId="1d4169bac4fa5473" providerId="LiveId" clId="{B21734F5-5E8B-49FA-965C-15350A29BAF1}" dt="2024-12-13T14:53:01.085" v="175" actId="47"/>
        <pc:sldMkLst>
          <pc:docMk/>
          <pc:sldMk cId="36443516" sldId="288"/>
        </pc:sldMkLst>
      </pc:sldChg>
      <pc:sldChg chg="del">
        <pc:chgData name="David Butler" userId="1d4169bac4fa5473" providerId="LiveId" clId="{B21734F5-5E8B-49FA-965C-15350A29BAF1}" dt="2024-12-13T14:53:00.055" v="173" actId="47"/>
        <pc:sldMkLst>
          <pc:docMk/>
          <pc:sldMk cId="2890176183" sldId="289"/>
        </pc:sldMkLst>
      </pc:sldChg>
      <pc:sldChg chg="del">
        <pc:chgData name="David Butler" userId="1d4169bac4fa5473" providerId="LiveId" clId="{B21734F5-5E8B-49FA-965C-15350A29BAF1}" dt="2024-12-13T14:53:00.574" v="174" actId="47"/>
        <pc:sldMkLst>
          <pc:docMk/>
          <pc:sldMk cId="2736372599" sldId="290"/>
        </pc:sldMkLst>
      </pc:sldChg>
      <pc:sldChg chg="addSp delSp modSp new mod ord">
        <pc:chgData name="David Butler" userId="1d4169bac4fa5473" providerId="LiveId" clId="{B21734F5-5E8B-49FA-965C-15350A29BAF1}" dt="2024-12-13T14:52:47.994" v="170" actId="1037"/>
        <pc:sldMkLst>
          <pc:docMk/>
          <pc:sldMk cId="1054528232" sldId="291"/>
        </pc:sldMkLst>
        <pc:spChg chg="add del mod topLvl">
          <ac:chgData name="David Butler" userId="1d4169bac4fa5473" providerId="LiveId" clId="{B21734F5-5E8B-49FA-965C-15350A29BAF1}" dt="2024-12-13T14:46:51.663" v="18" actId="478"/>
          <ac:spMkLst>
            <pc:docMk/>
            <pc:sldMk cId="1054528232" sldId="291"/>
            <ac:spMk id="21" creationId="{F42747AB-63A7-AC2C-0C07-B78D0E543E8C}"/>
          </ac:spMkLst>
        </pc:spChg>
        <pc:spChg chg="add del mod topLvl">
          <ac:chgData name="David Butler" userId="1d4169bac4fa5473" providerId="LiveId" clId="{B21734F5-5E8B-49FA-965C-15350A29BAF1}" dt="2024-12-13T14:46:38.759" v="14" actId="478"/>
          <ac:spMkLst>
            <pc:docMk/>
            <pc:sldMk cId="1054528232" sldId="291"/>
            <ac:spMk id="23" creationId="{0526D3E5-79AA-9393-BBAB-71FF37DCB97C}"/>
          </ac:spMkLst>
        </pc:spChg>
        <pc:spChg chg="add del mod topLvl">
          <ac:chgData name="David Butler" userId="1d4169bac4fa5473" providerId="LiveId" clId="{B21734F5-5E8B-49FA-965C-15350A29BAF1}" dt="2024-12-13T14:47:12.065" v="23" actId="478"/>
          <ac:spMkLst>
            <pc:docMk/>
            <pc:sldMk cId="1054528232" sldId="291"/>
            <ac:spMk id="24" creationId="{33E5B668-371D-BFFC-DD66-4E1F8E57F7C1}"/>
          </ac:spMkLst>
        </pc:spChg>
        <pc:spChg chg="add del mod topLvl">
          <ac:chgData name="David Butler" userId="1d4169bac4fa5473" providerId="LiveId" clId="{B21734F5-5E8B-49FA-965C-15350A29BAF1}" dt="2024-12-13T14:46:29.311" v="12" actId="478"/>
          <ac:spMkLst>
            <pc:docMk/>
            <pc:sldMk cId="1054528232" sldId="291"/>
            <ac:spMk id="26" creationId="{64BE9B3F-7039-609F-A951-A3E1C9F36A90}"/>
          </ac:spMkLst>
        </pc:spChg>
        <pc:spChg chg="add del mod topLvl">
          <ac:chgData name="David Butler" userId="1d4169bac4fa5473" providerId="LiveId" clId="{B21734F5-5E8B-49FA-965C-15350A29BAF1}" dt="2024-12-13T14:47:04.054" v="20" actId="478"/>
          <ac:spMkLst>
            <pc:docMk/>
            <pc:sldMk cId="1054528232" sldId="291"/>
            <ac:spMk id="29" creationId="{FEE64002-4DAD-E2E5-65B8-DFB7D6A61E92}"/>
          </ac:spMkLst>
        </pc:spChg>
        <pc:spChg chg="add mod">
          <ac:chgData name="David Butler" userId="1d4169bac4fa5473" providerId="LiveId" clId="{B21734F5-5E8B-49FA-965C-15350A29BAF1}" dt="2024-12-13T14:50:17.048" v="106" actId="1076"/>
          <ac:spMkLst>
            <pc:docMk/>
            <pc:sldMk cId="1054528232" sldId="291"/>
            <ac:spMk id="30" creationId="{9197C36A-1220-6538-2118-81ECA831058C}"/>
          </ac:spMkLst>
        </pc:spChg>
        <pc:spChg chg="add mod">
          <ac:chgData name="David Butler" userId="1d4169bac4fa5473" providerId="LiveId" clId="{B21734F5-5E8B-49FA-965C-15350A29BAF1}" dt="2024-12-13T14:50:33.191" v="112" actId="20577"/>
          <ac:spMkLst>
            <pc:docMk/>
            <pc:sldMk cId="1054528232" sldId="291"/>
            <ac:spMk id="31" creationId="{203AFC80-99A4-CCD5-A2B1-23E58D74E4D9}"/>
          </ac:spMkLst>
        </pc:spChg>
        <pc:spChg chg="add mod">
          <ac:chgData name="David Butler" userId="1d4169bac4fa5473" providerId="LiveId" clId="{B21734F5-5E8B-49FA-965C-15350A29BAF1}" dt="2024-12-13T14:50:40.224" v="114" actId="20577"/>
          <ac:spMkLst>
            <pc:docMk/>
            <pc:sldMk cId="1054528232" sldId="291"/>
            <ac:spMk id="32" creationId="{07B03208-FB9C-C60C-CDD6-61115C568CB9}"/>
          </ac:spMkLst>
        </pc:spChg>
        <pc:spChg chg="add mod">
          <ac:chgData name="David Butler" userId="1d4169bac4fa5473" providerId="LiveId" clId="{B21734F5-5E8B-49FA-965C-15350A29BAF1}" dt="2024-12-13T14:50:47.619" v="116" actId="20577"/>
          <ac:spMkLst>
            <pc:docMk/>
            <pc:sldMk cId="1054528232" sldId="291"/>
            <ac:spMk id="33" creationId="{5DE43FAC-42FE-347A-4F65-2097F1CECFE4}"/>
          </ac:spMkLst>
        </pc:spChg>
        <pc:spChg chg="add mod">
          <ac:chgData name="David Butler" userId="1d4169bac4fa5473" providerId="LiveId" clId="{B21734F5-5E8B-49FA-965C-15350A29BAF1}" dt="2024-12-13T14:50:58.224" v="120" actId="20577"/>
          <ac:spMkLst>
            <pc:docMk/>
            <pc:sldMk cId="1054528232" sldId="291"/>
            <ac:spMk id="34" creationId="{3EA2D07C-65B7-925F-E6EB-E4A410917A1E}"/>
          </ac:spMkLst>
        </pc:spChg>
        <pc:spChg chg="add mod">
          <ac:chgData name="David Butler" userId="1d4169bac4fa5473" providerId="LiveId" clId="{B21734F5-5E8B-49FA-965C-15350A29BAF1}" dt="2024-12-13T14:51:27.818" v="140" actId="1035"/>
          <ac:spMkLst>
            <pc:docMk/>
            <pc:sldMk cId="1054528232" sldId="291"/>
            <ac:spMk id="35" creationId="{34CBE731-CBD8-3B4A-B13D-AF3F4C436959}"/>
          </ac:spMkLst>
        </pc:spChg>
        <pc:spChg chg="add mod">
          <ac:chgData name="David Butler" userId="1d4169bac4fa5473" providerId="LiveId" clId="{B21734F5-5E8B-49FA-965C-15350A29BAF1}" dt="2024-12-13T14:51:15.694" v="133" actId="20577"/>
          <ac:spMkLst>
            <pc:docMk/>
            <pc:sldMk cId="1054528232" sldId="291"/>
            <ac:spMk id="36" creationId="{FE960926-EF7E-F1CA-3604-6A5DE0B2BA8B}"/>
          </ac:spMkLst>
        </pc:spChg>
        <pc:spChg chg="add mod">
          <ac:chgData name="David Butler" userId="1d4169bac4fa5473" providerId="LiveId" clId="{B21734F5-5E8B-49FA-965C-15350A29BAF1}" dt="2024-12-13T14:51:46.573" v="146" actId="20577"/>
          <ac:spMkLst>
            <pc:docMk/>
            <pc:sldMk cId="1054528232" sldId="291"/>
            <ac:spMk id="37" creationId="{6F96D183-BBDE-66F5-6EF6-286A905BF0F5}"/>
          </ac:spMkLst>
        </pc:spChg>
        <pc:spChg chg="add mod">
          <ac:chgData name="David Butler" userId="1d4169bac4fa5473" providerId="LiveId" clId="{B21734F5-5E8B-49FA-965C-15350A29BAF1}" dt="2024-12-13T14:51:34.984" v="142" actId="20577"/>
          <ac:spMkLst>
            <pc:docMk/>
            <pc:sldMk cId="1054528232" sldId="291"/>
            <ac:spMk id="38" creationId="{EB80C763-5422-8AF7-B71F-943570A5BF1A}"/>
          </ac:spMkLst>
        </pc:spChg>
        <pc:spChg chg="add mod">
          <ac:chgData name="David Butler" userId="1d4169bac4fa5473" providerId="LiveId" clId="{B21734F5-5E8B-49FA-965C-15350A29BAF1}" dt="2024-12-13T14:50:10.254" v="102"/>
          <ac:spMkLst>
            <pc:docMk/>
            <pc:sldMk cId="1054528232" sldId="291"/>
            <ac:spMk id="39" creationId="{48FF59E6-1EAE-A4F9-E4E9-00C9712B9C11}"/>
          </ac:spMkLst>
        </pc:spChg>
        <pc:spChg chg="add mod">
          <ac:chgData name="David Butler" userId="1d4169bac4fa5473" providerId="LiveId" clId="{B21734F5-5E8B-49FA-965C-15350A29BAF1}" dt="2024-12-13T14:50:10.421" v="103"/>
          <ac:spMkLst>
            <pc:docMk/>
            <pc:sldMk cId="1054528232" sldId="291"/>
            <ac:spMk id="40" creationId="{A4E1E4AC-6FD4-F1AA-18F0-7E612F5522AD}"/>
          </ac:spMkLst>
        </pc:spChg>
        <pc:spChg chg="add mod">
          <ac:chgData name="David Butler" userId="1d4169bac4fa5473" providerId="LiveId" clId="{B21734F5-5E8B-49FA-965C-15350A29BAF1}" dt="2024-12-13T14:50:10.606" v="104"/>
          <ac:spMkLst>
            <pc:docMk/>
            <pc:sldMk cId="1054528232" sldId="291"/>
            <ac:spMk id="41" creationId="{376A9E19-3443-46E5-2D25-63345FB98258}"/>
          </ac:spMkLst>
        </pc:spChg>
        <pc:spChg chg="add mod">
          <ac:chgData name="David Butler" userId="1d4169bac4fa5473" providerId="LiveId" clId="{B21734F5-5E8B-49FA-965C-15350A29BAF1}" dt="2024-12-13T14:50:10.765" v="105"/>
          <ac:spMkLst>
            <pc:docMk/>
            <pc:sldMk cId="1054528232" sldId="291"/>
            <ac:spMk id="42" creationId="{2138A6E3-07E5-8BF5-E7A1-CCF546D0A1E2}"/>
          </ac:spMkLst>
        </pc:spChg>
        <pc:spChg chg="add mod">
          <ac:chgData name="David Butler" userId="1d4169bac4fa5473" providerId="LiveId" clId="{B21734F5-5E8B-49FA-965C-15350A29BAF1}" dt="2024-12-13T14:52:06.188" v="152" actId="20577"/>
          <ac:spMkLst>
            <pc:docMk/>
            <pc:sldMk cId="1054528232" sldId="291"/>
            <ac:spMk id="43" creationId="{3AABE357-4324-19CA-D7FE-2139052F5D30}"/>
          </ac:spMkLst>
        </pc:spChg>
        <pc:spChg chg="add mod">
          <ac:chgData name="David Butler" userId="1d4169bac4fa5473" providerId="LiveId" clId="{B21734F5-5E8B-49FA-965C-15350A29BAF1}" dt="2024-12-13T14:52:47.994" v="170" actId="1037"/>
          <ac:spMkLst>
            <pc:docMk/>
            <pc:sldMk cId="1054528232" sldId="291"/>
            <ac:spMk id="44" creationId="{71BF9B09-2128-63FE-9890-98885F601C6C}"/>
          </ac:spMkLst>
        </pc:spChg>
        <pc:spChg chg="add mod">
          <ac:chgData name="David Butler" userId="1d4169bac4fa5473" providerId="LiveId" clId="{B21734F5-5E8B-49FA-965C-15350A29BAF1}" dt="2024-12-13T14:52:43.857" v="168" actId="1037"/>
          <ac:spMkLst>
            <pc:docMk/>
            <pc:sldMk cId="1054528232" sldId="291"/>
            <ac:spMk id="45" creationId="{D83E35E0-F040-55F5-72A4-89722AA2B556}"/>
          </ac:spMkLst>
        </pc:spChg>
        <pc:spChg chg="add mod">
          <ac:chgData name="David Butler" userId="1d4169bac4fa5473" providerId="LiveId" clId="{B21734F5-5E8B-49FA-965C-15350A29BAF1}" dt="2024-12-13T14:52:26.895" v="161" actId="1076"/>
          <ac:spMkLst>
            <pc:docMk/>
            <pc:sldMk cId="1054528232" sldId="291"/>
            <ac:spMk id="46" creationId="{8807F8E7-5816-4262-63EF-DFF39A90BD34}"/>
          </ac:spMkLst>
        </pc:spChg>
        <pc:spChg chg="add mod">
          <ac:chgData name="David Butler" userId="1d4169bac4fa5473" providerId="LiveId" clId="{B21734F5-5E8B-49FA-965C-15350A29BAF1}" dt="2024-12-13T14:52:17.441" v="158" actId="20577"/>
          <ac:spMkLst>
            <pc:docMk/>
            <pc:sldMk cId="1054528232" sldId="291"/>
            <ac:spMk id="47" creationId="{7BA77C61-86C4-F362-4CC0-CA6F93966684}"/>
          </ac:spMkLst>
        </pc:spChg>
        <pc:grpChg chg="add del mod">
          <ac:chgData name="David Butler" userId="1d4169bac4fa5473" providerId="LiveId" clId="{B21734F5-5E8B-49FA-965C-15350A29BAF1}" dt="2024-12-13T14:47:02.130" v="19" actId="165"/>
          <ac:grpSpMkLst>
            <pc:docMk/>
            <pc:sldMk cId="1054528232" sldId="291"/>
            <ac:grpSpMk id="15" creationId="{E56A582A-6D79-2D9F-8AD8-F5B802BA9740}"/>
          </ac:grpSpMkLst>
        </pc:grpChg>
        <pc:grpChg chg="add del mod">
          <ac:chgData name="David Butler" userId="1d4169bac4fa5473" providerId="LiveId" clId="{B21734F5-5E8B-49FA-965C-15350A29BAF1}" dt="2024-12-13T14:46:25.708" v="11" actId="165"/>
          <ac:grpSpMkLst>
            <pc:docMk/>
            <pc:sldMk cId="1054528232" sldId="291"/>
            <ac:grpSpMk id="16" creationId="{6E8BAC1B-7200-B524-E595-AC5CD92307A0}"/>
          </ac:grpSpMkLst>
        </pc:grpChg>
        <pc:grpChg chg="add del mod">
          <ac:chgData name="David Butler" userId="1d4169bac4fa5473" providerId="LiveId" clId="{B21734F5-5E8B-49FA-965C-15350A29BAF1}" dt="2024-12-13T14:47:09.842" v="22" actId="165"/>
          <ac:grpSpMkLst>
            <pc:docMk/>
            <pc:sldMk cId="1054528232" sldId="291"/>
            <ac:grpSpMk id="17" creationId="{42C0B1C2-CAA7-BF9E-1CA0-2C4917F90979}"/>
          </ac:grpSpMkLst>
        </pc:grpChg>
        <pc:grpChg chg="add del mod">
          <ac:chgData name="David Butler" userId="1d4169bac4fa5473" providerId="LiveId" clId="{B21734F5-5E8B-49FA-965C-15350A29BAF1}" dt="2024-12-13T14:46:36.050" v="13" actId="165"/>
          <ac:grpSpMkLst>
            <pc:docMk/>
            <pc:sldMk cId="1054528232" sldId="291"/>
            <ac:grpSpMk id="18" creationId="{6E4D4FB1-C37D-7C87-D3CC-CA63AD77B612}"/>
          </ac:grpSpMkLst>
        </pc:grpChg>
        <pc:grpChg chg="add del mod">
          <ac:chgData name="David Butler" userId="1d4169bac4fa5473" providerId="LiveId" clId="{B21734F5-5E8B-49FA-965C-15350A29BAF1}" dt="2024-12-13T14:46:47.293" v="17" actId="165"/>
          <ac:grpSpMkLst>
            <pc:docMk/>
            <pc:sldMk cId="1054528232" sldId="291"/>
            <ac:grpSpMk id="19" creationId="{B35EA56D-31B3-FC90-ED81-1373EB821FFD}"/>
          </ac:grpSpMkLst>
        </pc:grpChg>
        <pc:graphicFrameChg chg="add del mod">
          <ac:chgData name="David Butler" userId="1d4169bac4fa5473" providerId="LiveId" clId="{B21734F5-5E8B-49FA-965C-15350A29BAF1}" dt="2024-12-13T14:43:23.361" v="5" actId="478"/>
          <ac:graphicFrameMkLst>
            <pc:docMk/>
            <pc:sldMk cId="1054528232" sldId="291"/>
            <ac:graphicFrameMk id="2" creationId="{009871E8-F294-4709-28DD-23352F30004D}"/>
          </ac:graphicFrameMkLst>
        </pc:graphicFrameChg>
        <pc:picChg chg="add mod">
          <ac:chgData name="David Butler" userId="1d4169bac4fa5473" providerId="LiveId" clId="{B21734F5-5E8B-49FA-965C-15350A29BAF1}" dt="2024-12-13T14:50:19.243" v="110" actId="1038"/>
          <ac:picMkLst>
            <pc:docMk/>
            <pc:sldMk cId="1054528232" sldId="291"/>
            <ac:picMk id="4" creationId="{D14F8FFB-1CE5-5183-D51D-E10ADF0857E5}"/>
          </ac:picMkLst>
        </pc:picChg>
        <pc:picChg chg="add mod">
          <ac:chgData name="David Butler" userId="1d4169bac4fa5473" providerId="LiveId" clId="{B21734F5-5E8B-49FA-965C-15350A29BAF1}" dt="2024-12-13T14:49:47.924" v="87" actId="1076"/>
          <ac:picMkLst>
            <pc:docMk/>
            <pc:sldMk cId="1054528232" sldId="291"/>
            <ac:picMk id="5" creationId="{F6B2F624-A9DB-9C4B-DB18-B0D8376CACA0}"/>
          </ac:picMkLst>
        </pc:picChg>
        <pc:picChg chg="add mod">
          <ac:chgData name="David Butler" userId="1d4169bac4fa5473" providerId="LiveId" clId="{B21734F5-5E8B-49FA-965C-15350A29BAF1}" dt="2024-12-13T14:49:32.455" v="79" actId="1076"/>
          <ac:picMkLst>
            <pc:docMk/>
            <pc:sldMk cId="1054528232" sldId="291"/>
            <ac:picMk id="6" creationId="{82A30334-0870-8446-C1E1-377A1E4B28A5}"/>
          </ac:picMkLst>
        </pc:picChg>
        <pc:picChg chg="add mod">
          <ac:chgData name="David Butler" userId="1d4169bac4fa5473" providerId="LiveId" clId="{B21734F5-5E8B-49FA-965C-15350A29BAF1}" dt="2024-12-13T14:49:30.602" v="78" actId="1076"/>
          <ac:picMkLst>
            <pc:docMk/>
            <pc:sldMk cId="1054528232" sldId="291"/>
            <ac:picMk id="7" creationId="{C0BCE96A-B2E0-F3A2-A47A-D39D7CDC5D25}"/>
          </ac:picMkLst>
        </pc:picChg>
        <pc:picChg chg="add mod">
          <ac:chgData name="David Butler" userId="1d4169bac4fa5473" providerId="LiveId" clId="{B21734F5-5E8B-49FA-965C-15350A29BAF1}" dt="2024-12-13T14:49:28.664" v="77" actId="1076"/>
          <ac:picMkLst>
            <pc:docMk/>
            <pc:sldMk cId="1054528232" sldId="291"/>
            <ac:picMk id="8" creationId="{A8415279-0271-1FED-C48A-7AEDB0B7AEA0}"/>
          </ac:picMkLst>
        </pc:picChg>
        <pc:picChg chg="add del mod">
          <ac:chgData name="David Butler" userId="1d4169bac4fa5473" providerId="LiveId" clId="{B21734F5-5E8B-49FA-965C-15350A29BAF1}" dt="2024-12-13T14:47:19.776" v="26" actId="478"/>
          <ac:picMkLst>
            <pc:docMk/>
            <pc:sldMk cId="1054528232" sldId="291"/>
            <ac:picMk id="9" creationId="{B10E9460-BD36-7153-C827-E8A9EB13B0A6}"/>
          </ac:picMkLst>
        </pc:picChg>
        <pc:picChg chg="add mod">
          <ac:chgData name="David Butler" userId="1d4169bac4fa5473" providerId="LiveId" clId="{B21734F5-5E8B-49FA-965C-15350A29BAF1}" dt="2024-12-13T14:49:33.537" v="80" actId="1076"/>
          <ac:picMkLst>
            <pc:docMk/>
            <pc:sldMk cId="1054528232" sldId="291"/>
            <ac:picMk id="10" creationId="{C7F12967-17B4-7CEB-A6B6-4D19266C8794}"/>
          </ac:picMkLst>
        </pc:picChg>
        <pc:picChg chg="add mod">
          <ac:chgData name="David Butler" userId="1d4169bac4fa5473" providerId="LiveId" clId="{B21734F5-5E8B-49FA-965C-15350A29BAF1}" dt="2024-12-13T14:51:04.662" v="130" actId="1038"/>
          <ac:picMkLst>
            <pc:docMk/>
            <pc:sldMk cId="1054528232" sldId="291"/>
            <ac:picMk id="11" creationId="{50CE74B3-6F19-52A0-253A-8D7BE0ECEF46}"/>
          </ac:picMkLst>
        </pc:picChg>
        <pc:picChg chg="add mod modCrop">
          <ac:chgData name="David Butler" userId="1d4169bac4fa5473" providerId="LiveId" clId="{B21734F5-5E8B-49FA-965C-15350A29BAF1}" dt="2024-12-13T14:50:52.071" v="118" actId="1076"/>
          <ac:picMkLst>
            <pc:docMk/>
            <pc:sldMk cId="1054528232" sldId="291"/>
            <ac:picMk id="12" creationId="{52081F36-97FB-00D0-CA75-FB5B1049EF32}"/>
          </ac:picMkLst>
        </pc:picChg>
        <pc:picChg chg="add del mod">
          <ac:chgData name="David Butler" userId="1d4169bac4fa5473" providerId="LiveId" clId="{B21734F5-5E8B-49FA-965C-15350A29BAF1}" dt="2024-12-13T14:46:42.058" v="16" actId="478"/>
          <ac:picMkLst>
            <pc:docMk/>
            <pc:sldMk cId="1054528232" sldId="291"/>
            <ac:picMk id="13" creationId="{93DFE8E6-93D8-36EC-61AF-932D6417826B}"/>
          </ac:picMkLst>
        </pc:picChg>
        <pc:picChg chg="add mod">
          <ac:chgData name="David Butler" userId="1d4169bac4fa5473" providerId="LiveId" clId="{B21734F5-5E8B-49FA-965C-15350A29BAF1}" dt="2024-12-13T14:51:01.561" v="126" actId="1038"/>
          <ac:picMkLst>
            <pc:docMk/>
            <pc:sldMk cId="1054528232" sldId="291"/>
            <ac:picMk id="14" creationId="{59B7054C-0A16-6646-8C2A-7F51048B959D}"/>
          </ac:picMkLst>
        </pc:picChg>
        <pc:picChg chg="add mod topLvl">
          <ac:chgData name="David Butler" userId="1d4169bac4fa5473" providerId="LiveId" clId="{B21734F5-5E8B-49FA-965C-15350A29BAF1}" dt="2024-12-13T14:49:46.499" v="86" actId="1076"/>
          <ac:picMkLst>
            <pc:docMk/>
            <pc:sldMk cId="1054528232" sldId="291"/>
            <ac:picMk id="20" creationId="{6F7A634E-F378-8C82-C23D-DFC18192D98F}"/>
          </ac:picMkLst>
        </pc:picChg>
        <pc:picChg chg="add mod topLvl">
          <ac:chgData name="David Butler" userId="1d4169bac4fa5473" providerId="LiveId" clId="{B21734F5-5E8B-49FA-965C-15350A29BAF1}" dt="2024-12-13T14:51:41.252" v="144" actId="1076"/>
          <ac:picMkLst>
            <pc:docMk/>
            <pc:sldMk cId="1054528232" sldId="291"/>
            <ac:picMk id="22" creationId="{CDBBD1A6-26E9-C2C2-F149-F395F43EEED1}"/>
          </ac:picMkLst>
        </pc:picChg>
        <pc:picChg chg="add mod topLvl">
          <ac:chgData name="David Butler" userId="1d4169bac4fa5473" providerId="LiveId" clId="{B21734F5-5E8B-49FA-965C-15350A29BAF1}" dt="2024-12-13T14:49:49.833" v="88" actId="1076"/>
          <ac:picMkLst>
            <pc:docMk/>
            <pc:sldMk cId="1054528232" sldId="291"/>
            <ac:picMk id="25" creationId="{D30B87C1-C1D3-1B19-CA70-B491ED55C905}"/>
          </ac:picMkLst>
        </pc:picChg>
        <pc:picChg chg="add mod topLvl">
          <ac:chgData name="David Butler" userId="1d4169bac4fa5473" providerId="LiveId" clId="{B21734F5-5E8B-49FA-965C-15350A29BAF1}" dt="2024-12-13T14:51:51.941" v="148" actId="1076"/>
          <ac:picMkLst>
            <pc:docMk/>
            <pc:sldMk cId="1054528232" sldId="291"/>
            <ac:picMk id="27" creationId="{E586E525-C166-91A7-138E-5679E0379D02}"/>
          </ac:picMkLst>
        </pc:picChg>
        <pc:picChg chg="add mod topLvl">
          <ac:chgData name="David Butler" userId="1d4169bac4fa5473" providerId="LiveId" clId="{B21734F5-5E8B-49FA-965C-15350A29BAF1}" dt="2024-12-13T14:51:53.086" v="149" actId="1076"/>
          <ac:picMkLst>
            <pc:docMk/>
            <pc:sldMk cId="1054528232" sldId="291"/>
            <ac:picMk id="28" creationId="{B14AADA3-0D54-CD90-BDB7-0A6A7E4D26AC}"/>
          </ac:picMkLst>
        </pc:picChg>
      </pc:sldChg>
      <pc:sldChg chg="delSp modSp add mod">
        <pc:chgData name="David Butler" userId="1d4169bac4fa5473" providerId="LiveId" clId="{B21734F5-5E8B-49FA-965C-15350A29BAF1}" dt="2024-12-13T14:55:00.063" v="226" actId="1076"/>
        <pc:sldMkLst>
          <pc:docMk/>
          <pc:sldMk cId="2640063550" sldId="292"/>
        </pc:sldMkLst>
        <pc:spChg chg="del">
          <ac:chgData name="David Butler" userId="1d4169bac4fa5473" providerId="LiveId" clId="{B21734F5-5E8B-49FA-965C-15350A29BAF1}" dt="2024-12-13T14:53:11.912" v="178" actId="478"/>
          <ac:spMkLst>
            <pc:docMk/>
            <pc:sldMk cId="2640063550" sldId="292"/>
            <ac:spMk id="30" creationId="{4AFC6E5A-2DF2-E1EB-2B45-CC7CE6C7DEB2}"/>
          </ac:spMkLst>
        </pc:spChg>
        <pc:spChg chg="del">
          <ac:chgData name="David Butler" userId="1d4169bac4fa5473" providerId="LiveId" clId="{B21734F5-5E8B-49FA-965C-15350A29BAF1}" dt="2024-12-13T14:53:14.402" v="179" actId="478"/>
          <ac:spMkLst>
            <pc:docMk/>
            <pc:sldMk cId="2640063550" sldId="292"/>
            <ac:spMk id="31" creationId="{D95D4758-F229-B742-3746-00412A8CEA49}"/>
          </ac:spMkLst>
        </pc:spChg>
        <pc:spChg chg="del">
          <ac:chgData name="David Butler" userId="1d4169bac4fa5473" providerId="LiveId" clId="{B21734F5-5E8B-49FA-965C-15350A29BAF1}" dt="2024-12-13T14:53:16.894" v="180" actId="478"/>
          <ac:spMkLst>
            <pc:docMk/>
            <pc:sldMk cId="2640063550" sldId="292"/>
            <ac:spMk id="32" creationId="{1D11ED35-0975-743A-5AFE-88C517AA1CD0}"/>
          </ac:spMkLst>
        </pc:spChg>
        <pc:spChg chg="del">
          <ac:chgData name="David Butler" userId="1d4169bac4fa5473" providerId="LiveId" clId="{B21734F5-5E8B-49FA-965C-15350A29BAF1}" dt="2024-12-13T14:53:18.760" v="181" actId="478"/>
          <ac:spMkLst>
            <pc:docMk/>
            <pc:sldMk cId="2640063550" sldId="292"/>
            <ac:spMk id="33" creationId="{21A635F9-CB81-4318-E4A3-17617A158326}"/>
          </ac:spMkLst>
        </pc:spChg>
        <pc:spChg chg="del mod">
          <ac:chgData name="David Butler" userId="1d4169bac4fa5473" providerId="LiveId" clId="{B21734F5-5E8B-49FA-965C-15350A29BAF1}" dt="2024-12-13T14:53:36.789" v="190" actId="478"/>
          <ac:spMkLst>
            <pc:docMk/>
            <pc:sldMk cId="2640063550" sldId="292"/>
            <ac:spMk id="34" creationId="{8004857B-E5B8-EE9B-D556-156C6393EC6D}"/>
          </ac:spMkLst>
        </pc:spChg>
        <pc:spChg chg="del">
          <ac:chgData name="David Butler" userId="1d4169bac4fa5473" providerId="LiveId" clId="{B21734F5-5E8B-49FA-965C-15350A29BAF1}" dt="2024-12-13T14:53:34.363" v="188" actId="478"/>
          <ac:spMkLst>
            <pc:docMk/>
            <pc:sldMk cId="2640063550" sldId="292"/>
            <ac:spMk id="35" creationId="{723CF58F-A390-0CAB-6176-C70B01114A99}"/>
          </ac:spMkLst>
        </pc:spChg>
        <pc:spChg chg="del">
          <ac:chgData name="David Butler" userId="1d4169bac4fa5473" providerId="LiveId" clId="{B21734F5-5E8B-49FA-965C-15350A29BAF1}" dt="2024-12-13T14:53:31.545" v="187" actId="478"/>
          <ac:spMkLst>
            <pc:docMk/>
            <pc:sldMk cId="2640063550" sldId="292"/>
            <ac:spMk id="36" creationId="{93236761-8DE7-5D91-0D2D-BD70FDD6279B}"/>
          </ac:spMkLst>
        </pc:spChg>
        <pc:spChg chg="del">
          <ac:chgData name="David Butler" userId="1d4169bac4fa5473" providerId="LiveId" clId="{B21734F5-5E8B-49FA-965C-15350A29BAF1}" dt="2024-12-13T14:53:39.874" v="191" actId="478"/>
          <ac:spMkLst>
            <pc:docMk/>
            <pc:sldMk cId="2640063550" sldId="292"/>
            <ac:spMk id="37" creationId="{ED5B2688-B5D0-9FBB-477A-EB7E37626989}"/>
          </ac:spMkLst>
        </pc:spChg>
        <pc:spChg chg="del">
          <ac:chgData name="David Butler" userId="1d4169bac4fa5473" providerId="LiveId" clId="{B21734F5-5E8B-49FA-965C-15350A29BAF1}" dt="2024-12-13T14:53:20.543" v="182" actId="478"/>
          <ac:spMkLst>
            <pc:docMk/>
            <pc:sldMk cId="2640063550" sldId="292"/>
            <ac:spMk id="38" creationId="{C1226AE5-A4CC-B89A-1311-E96994431958}"/>
          </ac:spMkLst>
        </pc:spChg>
        <pc:spChg chg="del">
          <ac:chgData name="David Butler" userId="1d4169bac4fa5473" providerId="LiveId" clId="{B21734F5-5E8B-49FA-965C-15350A29BAF1}" dt="2024-12-13T14:54:19.178" v="202" actId="478"/>
          <ac:spMkLst>
            <pc:docMk/>
            <pc:sldMk cId="2640063550" sldId="292"/>
            <ac:spMk id="39" creationId="{445696F6-7386-9E82-96FD-19F9B0331CC5}"/>
          </ac:spMkLst>
        </pc:spChg>
        <pc:spChg chg="del">
          <ac:chgData name="David Butler" userId="1d4169bac4fa5473" providerId="LiveId" clId="{B21734F5-5E8B-49FA-965C-15350A29BAF1}" dt="2024-12-13T14:54:15.175" v="201" actId="478"/>
          <ac:spMkLst>
            <pc:docMk/>
            <pc:sldMk cId="2640063550" sldId="292"/>
            <ac:spMk id="40" creationId="{920E5FEF-0714-7B08-1441-7E64699F6063}"/>
          </ac:spMkLst>
        </pc:spChg>
        <pc:spChg chg="del">
          <ac:chgData name="David Butler" userId="1d4169bac4fa5473" providerId="LiveId" clId="{B21734F5-5E8B-49FA-965C-15350A29BAF1}" dt="2024-12-13T14:54:21.978" v="203" actId="478"/>
          <ac:spMkLst>
            <pc:docMk/>
            <pc:sldMk cId="2640063550" sldId="292"/>
            <ac:spMk id="41" creationId="{94B29B26-F08C-557E-00E2-C151F279DDD4}"/>
          </ac:spMkLst>
        </pc:spChg>
        <pc:spChg chg="del">
          <ac:chgData name="David Butler" userId="1d4169bac4fa5473" providerId="LiveId" clId="{B21734F5-5E8B-49FA-965C-15350A29BAF1}" dt="2024-12-13T14:54:23.574" v="204" actId="478"/>
          <ac:spMkLst>
            <pc:docMk/>
            <pc:sldMk cId="2640063550" sldId="292"/>
            <ac:spMk id="42" creationId="{72EE0F9E-3B48-A641-FE68-3220BAF4E461}"/>
          </ac:spMkLst>
        </pc:spChg>
        <pc:spChg chg="del">
          <ac:chgData name="David Butler" userId="1d4169bac4fa5473" providerId="LiveId" clId="{B21734F5-5E8B-49FA-965C-15350A29BAF1}" dt="2024-12-13T14:53:29.118" v="186" actId="478"/>
          <ac:spMkLst>
            <pc:docMk/>
            <pc:sldMk cId="2640063550" sldId="292"/>
            <ac:spMk id="43" creationId="{ACED6574-279F-71E9-2702-53D4525D7342}"/>
          </ac:spMkLst>
        </pc:spChg>
        <pc:spChg chg="del">
          <ac:chgData name="David Butler" userId="1d4169bac4fa5473" providerId="LiveId" clId="{B21734F5-5E8B-49FA-965C-15350A29BAF1}" dt="2024-12-13T14:53:26.783" v="185" actId="478"/>
          <ac:spMkLst>
            <pc:docMk/>
            <pc:sldMk cId="2640063550" sldId="292"/>
            <ac:spMk id="44" creationId="{5C552059-B42B-40CE-9B0F-2F5164524971}"/>
          </ac:spMkLst>
        </pc:spChg>
        <pc:spChg chg="del">
          <ac:chgData name="David Butler" userId="1d4169bac4fa5473" providerId="LiveId" clId="{B21734F5-5E8B-49FA-965C-15350A29BAF1}" dt="2024-12-13T14:53:24.509" v="184" actId="478"/>
          <ac:spMkLst>
            <pc:docMk/>
            <pc:sldMk cId="2640063550" sldId="292"/>
            <ac:spMk id="45" creationId="{8D58883A-768C-5B9B-CF15-98DB1BA1FB3A}"/>
          </ac:spMkLst>
        </pc:spChg>
        <pc:spChg chg="del">
          <ac:chgData name="David Butler" userId="1d4169bac4fa5473" providerId="LiveId" clId="{B21734F5-5E8B-49FA-965C-15350A29BAF1}" dt="2024-12-13T14:53:41.846" v="192" actId="478"/>
          <ac:spMkLst>
            <pc:docMk/>
            <pc:sldMk cId="2640063550" sldId="292"/>
            <ac:spMk id="46" creationId="{6D0ACB7E-D671-4615-B076-4F355AC8F878}"/>
          </ac:spMkLst>
        </pc:spChg>
        <pc:spChg chg="del">
          <ac:chgData name="David Butler" userId="1d4169bac4fa5473" providerId="LiveId" clId="{B21734F5-5E8B-49FA-965C-15350A29BAF1}" dt="2024-12-13T14:53:22.429" v="183" actId="478"/>
          <ac:spMkLst>
            <pc:docMk/>
            <pc:sldMk cId="2640063550" sldId="292"/>
            <ac:spMk id="47" creationId="{05462D06-6F29-8C7C-4740-FAD6954D5638}"/>
          </ac:spMkLst>
        </pc:spChg>
        <pc:picChg chg="mod">
          <ac:chgData name="David Butler" userId="1d4169bac4fa5473" providerId="LiveId" clId="{B21734F5-5E8B-49FA-965C-15350A29BAF1}" dt="2024-12-13T14:54:52.961" v="220" actId="1076"/>
          <ac:picMkLst>
            <pc:docMk/>
            <pc:sldMk cId="2640063550" sldId="292"/>
            <ac:picMk id="4" creationId="{2739B52B-B164-20DD-DC57-73E642B52181}"/>
          </ac:picMkLst>
        </pc:picChg>
        <pc:picChg chg="mod">
          <ac:chgData name="David Butler" userId="1d4169bac4fa5473" providerId="LiveId" clId="{B21734F5-5E8B-49FA-965C-15350A29BAF1}" dt="2024-12-13T14:54:58.977" v="225" actId="1076"/>
          <ac:picMkLst>
            <pc:docMk/>
            <pc:sldMk cId="2640063550" sldId="292"/>
            <ac:picMk id="5" creationId="{AB09291E-026E-8E67-61FC-B75ACF932EEA}"/>
          </ac:picMkLst>
        </pc:picChg>
        <pc:picChg chg="mod">
          <ac:chgData name="David Butler" userId="1d4169bac4fa5473" providerId="LiveId" clId="{B21734F5-5E8B-49FA-965C-15350A29BAF1}" dt="2024-12-13T14:55:00.063" v="226" actId="1076"/>
          <ac:picMkLst>
            <pc:docMk/>
            <pc:sldMk cId="2640063550" sldId="292"/>
            <ac:picMk id="6" creationId="{99C178AC-E5C5-339E-9AF3-D4C9254B7501}"/>
          </ac:picMkLst>
        </pc:picChg>
        <pc:picChg chg="mod">
          <ac:chgData name="David Butler" userId="1d4169bac4fa5473" providerId="LiveId" clId="{B21734F5-5E8B-49FA-965C-15350A29BAF1}" dt="2024-12-13T14:54:51.382" v="219" actId="1076"/>
          <ac:picMkLst>
            <pc:docMk/>
            <pc:sldMk cId="2640063550" sldId="292"/>
            <ac:picMk id="7" creationId="{69910B22-3054-68EF-7F33-AE8062773153}"/>
          </ac:picMkLst>
        </pc:picChg>
        <pc:picChg chg="del">
          <ac:chgData name="David Butler" userId="1d4169bac4fa5473" providerId="LiveId" clId="{B21734F5-5E8B-49FA-965C-15350A29BAF1}" dt="2024-12-13T14:54:44.734" v="216" actId="478"/>
          <ac:picMkLst>
            <pc:docMk/>
            <pc:sldMk cId="2640063550" sldId="292"/>
            <ac:picMk id="8" creationId="{4D9F6FCA-4F3A-602E-0E36-E170A3E41266}"/>
          </ac:picMkLst>
        </pc:picChg>
        <pc:picChg chg="mod">
          <ac:chgData name="David Butler" userId="1d4169bac4fa5473" providerId="LiveId" clId="{B21734F5-5E8B-49FA-965C-15350A29BAF1}" dt="2024-12-13T14:54:57.633" v="224" actId="1076"/>
          <ac:picMkLst>
            <pc:docMk/>
            <pc:sldMk cId="2640063550" sldId="292"/>
            <ac:picMk id="10" creationId="{E176935A-F6FD-86C6-9A7C-588E6EEABB40}"/>
          </ac:picMkLst>
        </pc:picChg>
        <pc:picChg chg="mod">
          <ac:chgData name="David Butler" userId="1d4169bac4fa5473" providerId="LiveId" clId="{B21734F5-5E8B-49FA-965C-15350A29BAF1}" dt="2024-12-13T14:54:56.559" v="223" actId="1076"/>
          <ac:picMkLst>
            <pc:docMk/>
            <pc:sldMk cId="2640063550" sldId="292"/>
            <ac:picMk id="12" creationId="{DECE7045-40C5-6E3C-33E8-4FC5DDAE3EC9}"/>
          </ac:picMkLst>
        </pc:picChg>
        <pc:picChg chg="mod">
          <ac:chgData name="David Butler" userId="1d4169bac4fa5473" providerId="LiveId" clId="{B21734F5-5E8B-49FA-965C-15350A29BAF1}" dt="2024-12-13T14:54:55.393" v="222" actId="1076"/>
          <ac:picMkLst>
            <pc:docMk/>
            <pc:sldMk cId="2640063550" sldId="292"/>
            <ac:picMk id="14" creationId="{F703C00D-0B58-CADF-B6A5-311285B48C9A}"/>
          </ac:picMkLst>
        </pc:picChg>
        <pc:picChg chg="del">
          <ac:chgData name="David Butler" userId="1d4169bac4fa5473" providerId="LiveId" clId="{B21734F5-5E8B-49FA-965C-15350A29BAF1}" dt="2024-12-13T14:54:47.837" v="217" actId="478"/>
          <ac:picMkLst>
            <pc:docMk/>
            <pc:sldMk cId="2640063550" sldId="292"/>
            <ac:picMk id="20" creationId="{DD4056BE-9F48-5666-9FF7-619A7BC85C31}"/>
          </ac:picMkLst>
        </pc:picChg>
        <pc:picChg chg="mod">
          <ac:chgData name="David Butler" userId="1d4169bac4fa5473" providerId="LiveId" clId="{B21734F5-5E8B-49FA-965C-15350A29BAF1}" dt="2024-12-13T14:54:49.916" v="218" actId="1076"/>
          <ac:picMkLst>
            <pc:docMk/>
            <pc:sldMk cId="2640063550" sldId="292"/>
            <ac:picMk id="22" creationId="{5D4B4B94-4675-8E40-F31B-7A6ADECE8C5D}"/>
          </ac:picMkLst>
        </pc:picChg>
        <pc:picChg chg="mod">
          <ac:chgData name="David Butler" userId="1d4169bac4fa5473" providerId="LiveId" clId="{B21734F5-5E8B-49FA-965C-15350A29BAF1}" dt="2024-12-13T14:54:08.133" v="199" actId="1076"/>
          <ac:picMkLst>
            <pc:docMk/>
            <pc:sldMk cId="2640063550" sldId="292"/>
            <ac:picMk id="28" creationId="{3F39EB1A-6694-AAA0-F03C-B48667DCFF9D}"/>
          </ac:picMkLst>
        </pc:picChg>
      </pc:sldChg>
      <pc:sldChg chg="add del">
        <pc:chgData name="David Butler" userId="1d4169bac4fa5473" providerId="LiveId" clId="{B21734F5-5E8B-49FA-965C-15350A29BAF1}" dt="2024-12-13T14:54:27.201" v="205" actId="47"/>
        <pc:sldMkLst>
          <pc:docMk/>
          <pc:sldMk cId="3055453660" sldId="293"/>
        </pc:sldMkLst>
      </pc:sldChg>
      <pc:sldChg chg="delSp modSp add mod">
        <pc:chgData name="David Butler" userId="1d4169bac4fa5473" providerId="LiveId" clId="{B21734F5-5E8B-49FA-965C-15350A29BAF1}" dt="2024-12-13T14:55:16.255" v="238" actId="1076"/>
        <pc:sldMkLst>
          <pc:docMk/>
          <pc:sldMk cId="3346527419" sldId="293"/>
        </pc:sldMkLst>
        <pc:picChg chg="mod">
          <ac:chgData name="David Butler" userId="1d4169bac4fa5473" providerId="LiveId" clId="{B21734F5-5E8B-49FA-965C-15350A29BAF1}" dt="2024-12-13T14:55:07.686" v="231" actId="1076"/>
          <ac:picMkLst>
            <pc:docMk/>
            <pc:sldMk cId="3346527419" sldId="293"/>
            <ac:picMk id="5" creationId="{FA0EA81E-2CAD-F477-C986-19B5D3306DC5}"/>
          </ac:picMkLst>
        </pc:picChg>
        <pc:picChg chg="mod">
          <ac:chgData name="David Butler" userId="1d4169bac4fa5473" providerId="LiveId" clId="{B21734F5-5E8B-49FA-965C-15350A29BAF1}" dt="2024-12-13T14:55:10.069" v="233" actId="1076"/>
          <ac:picMkLst>
            <pc:docMk/>
            <pc:sldMk cId="3346527419" sldId="293"/>
            <ac:picMk id="6" creationId="{2B1A1301-6A9E-2A30-9194-CA9EB4A5E8AB}"/>
          </ac:picMkLst>
        </pc:picChg>
        <pc:picChg chg="mod">
          <ac:chgData name="David Butler" userId="1d4169bac4fa5473" providerId="LiveId" clId="{B21734F5-5E8B-49FA-965C-15350A29BAF1}" dt="2024-12-13T14:55:11.234" v="234" actId="1076"/>
          <ac:picMkLst>
            <pc:docMk/>
            <pc:sldMk cId="3346527419" sldId="293"/>
            <ac:picMk id="7" creationId="{BA923DBE-E0C1-9CA2-0802-EAAA99C1C0C1}"/>
          </ac:picMkLst>
        </pc:picChg>
        <pc:picChg chg="mod">
          <ac:chgData name="David Butler" userId="1d4169bac4fa5473" providerId="LiveId" clId="{B21734F5-5E8B-49FA-965C-15350A29BAF1}" dt="2024-12-13T14:55:13.817" v="236" actId="1076"/>
          <ac:picMkLst>
            <pc:docMk/>
            <pc:sldMk cId="3346527419" sldId="293"/>
            <ac:picMk id="8" creationId="{E84A29D0-F007-B89B-615F-AA8AE0B7220A}"/>
          </ac:picMkLst>
        </pc:picChg>
        <pc:picChg chg="mod">
          <ac:chgData name="David Butler" userId="1d4169bac4fa5473" providerId="LiveId" clId="{B21734F5-5E8B-49FA-965C-15350A29BAF1}" dt="2024-12-13T14:55:16.255" v="238" actId="1076"/>
          <ac:picMkLst>
            <pc:docMk/>
            <pc:sldMk cId="3346527419" sldId="293"/>
            <ac:picMk id="10" creationId="{8A0A86FB-492B-0E7B-A032-38B9B8EF1E41}"/>
          </ac:picMkLst>
        </pc:picChg>
        <pc:picChg chg="mod">
          <ac:chgData name="David Butler" userId="1d4169bac4fa5473" providerId="LiveId" clId="{B21734F5-5E8B-49FA-965C-15350A29BAF1}" dt="2024-12-13T14:55:12.728" v="235" actId="1076"/>
          <ac:picMkLst>
            <pc:docMk/>
            <pc:sldMk cId="3346527419" sldId="293"/>
            <ac:picMk id="11" creationId="{82A010F1-D5A7-6E7A-0F92-558659E60B1B}"/>
          </ac:picMkLst>
        </pc:picChg>
        <pc:picChg chg="del mod">
          <ac:chgData name="David Butler" userId="1d4169bac4fa5473" providerId="LiveId" clId="{B21734F5-5E8B-49FA-965C-15350A29BAF1}" dt="2024-12-13T14:55:04.065" v="228" actId="478"/>
          <ac:picMkLst>
            <pc:docMk/>
            <pc:sldMk cId="3346527419" sldId="293"/>
            <ac:picMk id="12" creationId="{49495435-D6F3-D12B-B409-49DE0F7F59BE}"/>
          </ac:picMkLst>
        </pc:picChg>
        <pc:picChg chg="mod">
          <ac:chgData name="David Butler" userId="1d4169bac4fa5473" providerId="LiveId" clId="{B21734F5-5E8B-49FA-965C-15350A29BAF1}" dt="2024-12-13T14:55:14.931" v="237" actId="1076"/>
          <ac:picMkLst>
            <pc:docMk/>
            <pc:sldMk cId="3346527419" sldId="293"/>
            <ac:picMk id="20" creationId="{D7BB93E5-3125-30B5-C774-D21D0E8AB179}"/>
          </ac:picMkLst>
        </pc:picChg>
        <pc:picChg chg="del">
          <ac:chgData name="David Butler" userId="1d4169bac4fa5473" providerId="LiveId" clId="{B21734F5-5E8B-49FA-965C-15350A29BAF1}" dt="2024-12-13T14:55:04.874" v="229" actId="478"/>
          <ac:picMkLst>
            <pc:docMk/>
            <pc:sldMk cId="3346527419" sldId="293"/>
            <ac:picMk id="22" creationId="{5F8132B2-D820-A2A2-1E33-75155008B115}"/>
          </ac:picMkLst>
        </pc:picChg>
        <pc:picChg chg="mod">
          <ac:chgData name="David Butler" userId="1d4169bac4fa5473" providerId="LiveId" clId="{B21734F5-5E8B-49FA-965C-15350A29BAF1}" dt="2024-12-13T14:55:09.005" v="232" actId="1076"/>
          <ac:picMkLst>
            <pc:docMk/>
            <pc:sldMk cId="3346527419" sldId="293"/>
            <ac:picMk id="25" creationId="{B0093067-D495-03EC-E9B8-754E4003D25D}"/>
          </ac:picMkLst>
        </pc:picChg>
        <pc:picChg chg="mod">
          <ac:chgData name="David Butler" userId="1d4169bac4fa5473" providerId="LiveId" clId="{B21734F5-5E8B-49FA-965C-15350A29BAF1}" dt="2024-12-13T14:55:06.383" v="230" actId="1076"/>
          <ac:picMkLst>
            <pc:docMk/>
            <pc:sldMk cId="3346527419" sldId="293"/>
            <ac:picMk id="28" creationId="{0B280641-C62F-3214-FF91-D59C95AD0A0A}"/>
          </ac:picMkLst>
        </pc:picChg>
      </pc:sldChg>
      <pc:sldChg chg="add del">
        <pc:chgData name="David Butler" userId="1d4169bac4fa5473" providerId="LiveId" clId="{B21734F5-5E8B-49FA-965C-15350A29BAF1}" dt="2024-12-13T14:54:27.662" v="206" actId="47"/>
        <pc:sldMkLst>
          <pc:docMk/>
          <pc:sldMk cId="754540994" sldId="294"/>
        </pc:sldMkLst>
      </pc:sldChg>
      <pc:sldChg chg="delSp modSp add mod">
        <pc:chgData name="David Butler" userId="1d4169bac4fa5473" providerId="LiveId" clId="{B21734F5-5E8B-49FA-965C-15350A29BAF1}" dt="2024-12-13T14:55:30.937" v="250" actId="1076"/>
        <pc:sldMkLst>
          <pc:docMk/>
          <pc:sldMk cId="1568832389" sldId="294"/>
        </pc:sldMkLst>
        <pc:picChg chg="mod">
          <ac:chgData name="David Butler" userId="1d4169bac4fa5473" providerId="LiveId" clId="{B21734F5-5E8B-49FA-965C-15350A29BAF1}" dt="2024-12-13T14:55:27.825" v="248" actId="1076"/>
          <ac:picMkLst>
            <pc:docMk/>
            <pc:sldMk cId="1568832389" sldId="294"/>
            <ac:picMk id="5" creationId="{E6DC30D8-A1ED-50B3-3C00-CF90103E87D6}"/>
          </ac:picMkLst>
        </pc:picChg>
        <pc:picChg chg="mod">
          <ac:chgData name="David Butler" userId="1d4169bac4fa5473" providerId="LiveId" clId="{B21734F5-5E8B-49FA-965C-15350A29BAF1}" dt="2024-12-13T14:55:30.937" v="250" actId="1076"/>
          <ac:picMkLst>
            <pc:docMk/>
            <pc:sldMk cId="1568832389" sldId="294"/>
            <ac:picMk id="7" creationId="{4A9DDFFA-6AA2-D924-E72B-92E6F2180542}"/>
          </ac:picMkLst>
        </pc:picChg>
        <pc:picChg chg="mod">
          <ac:chgData name="David Butler" userId="1d4169bac4fa5473" providerId="LiveId" clId="{B21734F5-5E8B-49FA-965C-15350A29BAF1}" dt="2024-12-13T14:55:22.857" v="243" actId="1076"/>
          <ac:picMkLst>
            <pc:docMk/>
            <pc:sldMk cId="1568832389" sldId="294"/>
            <ac:picMk id="8" creationId="{41AA769C-F169-C9B8-DE0A-ED8275070C62}"/>
          </ac:picMkLst>
        </pc:picChg>
        <pc:picChg chg="mod">
          <ac:chgData name="David Butler" userId="1d4169bac4fa5473" providerId="LiveId" clId="{B21734F5-5E8B-49FA-965C-15350A29BAF1}" dt="2024-12-13T14:55:25.827" v="246" actId="1076"/>
          <ac:picMkLst>
            <pc:docMk/>
            <pc:sldMk cId="1568832389" sldId="294"/>
            <ac:picMk id="10" creationId="{30B6CA49-2338-0619-BA7E-C004E28DDAC9}"/>
          </ac:picMkLst>
        </pc:picChg>
        <pc:picChg chg="del mod">
          <ac:chgData name="David Butler" userId="1d4169bac4fa5473" providerId="LiveId" clId="{B21734F5-5E8B-49FA-965C-15350A29BAF1}" dt="2024-12-13T14:55:20.615" v="241" actId="478"/>
          <ac:picMkLst>
            <pc:docMk/>
            <pc:sldMk cId="1568832389" sldId="294"/>
            <ac:picMk id="11" creationId="{303393E0-9566-8B64-254B-6569AC5A6385}"/>
          </ac:picMkLst>
        </pc:picChg>
        <pc:picChg chg="mod">
          <ac:chgData name="David Butler" userId="1d4169bac4fa5473" providerId="LiveId" clId="{B21734F5-5E8B-49FA-965C-15350A29BAF1}" dt="2024-12-13T14:55:24.837" v="245" actId="1076"/>
          <ac:picMkLst>
            <pc:docMk/>
            <pc:sldMk cId="1568832389" sldId="294"/>
            <ac:picMk id="12" creationId="{FEACA3C1-27CC-C22A-9F9C-066146F772D7}"/>
          </ac:picMkLst>
        </pc:picChg>
        <pc:picChg chg="del">
          <ac:chgData name="David Butler" userId="1d4169bac4fa5473" providerId="LiveId" clId="{B21734F5-5E8B-49FA-965C-15350A29BAF1}" dt="2024-12-13T14:55:19.438" v="239" actId="478"/>
          <ac:picMkLst>
            <pc:docMk/>
            <pc:sldMk cId="1568832389" sldId="294"/>
            <ac:picMk id="14" creationId="{7DC903E6-7512-8DEF-38D7-1E336F7CD3F6}"/>
          </ac:picMkLst>
        </pc:picChg>
        <pc:picChg chg="mod">
          <ac:chgData name="David Butler" userId="1d4169bac4fa5473" providerId="LiveId" clId="{B21734F5-5E8B-49FA-965C-15350A29BAF1}" dt="2024-12-13T14:55:26.883" v="247" actId="1076"/>
          <ac:picMkLst>
            <pc:docMk/>
            <pc:sldMk cId="1568832389" sldId="294"/>
            <ac:picMk id="20" creationId="{B14154F4-A9B4-75FE-D137-97D887049AEE}"/>
          </ac:picMkLst>
        </pc:picChg>
        <pc:picChg chg="mod">
          <ac:chgData name="David Butler" userId="1d4169bac4fa5473" providerId="LiveId" clId="{B21734F5-5E8B-49FA-965C-15350A29BAF1}" dt="2024-12-13T14:55:24" v="244" actId="1076"/>
          <ac:picMkLst>
            <pc:docMk/>
            <pc:sldMk cId="1568832389" sldId="294"/>
            <ac:picMk id="22" creationId="{892A14E3-76DA-AC6C-943C-23C9CE030184}"/>
          </ac:picMkLst>
        </pc:picChg>
        <pc:picChg chg="mod">
          <ac:chgData name="David Butler" userId="1d4169bac4fa5473" providerId="LiveId" clId="{B21734F5-5E8B-49FA-965C-15350A29BAF1}" dt="2024-12-13T14:55:29.337" v="249" actId="1076"/>
          <ac:picMkLst>
            <pc:docMk/>
            <pc:sldMk cId="1568832389" sldId="294"/>
            <ac:picMk id="25" creationId="{21D28858-4FCE-46D6-4515-B374641F3DE9}"/>
          </ac:picMkLst>
        </pc:picChg>
        <pc:picChg chg="mod">
          <ac:chgData name="David Butler" userId="1d4169bac4fa5473" providerId="LiveId" clId="{B21734F5-5E8B-49FA-965C-15350A29BAF1}" dt="2024-12-13T14:55:21.883" v="242" actId="1076"/>
          <ac:picMkLst>
            <pc:docMk/>
            <pc:sldMk cId="1568832389" sldId="294"/>
            <ac:picMk id="28" creationId="{CD4CF378-8C8E-D031-E986-799ECEABE806}"/>
          </ac:picMkLst>
        </pc:picChg>
      </pc:sldChg>
      <pc:sldChg chg="delSp modSp add mod">
        <pc:chgData name="David Butler" userId="1d4169bac4fa5473" providerId="LiveId" clId="{B21734F5-5E8B-49FA-965C-15350A29BAF1}" dt="2024-12-13T14:55:51.621" v="262" actId="1076"/>
        <pc:sldMkLst>
          <pc:docMk/>
          <pc:sldMk cId="3094305328" sldId="295"/>
        </pc:sldMkLst>
        <pc:picChg chg="mod">
          <ac:chgData name="David Butler" userId="1d4169bac4fa5473" providerId="LiveId" clId="{B21734F5-5E8B-49FA-965C-15350A29BAF1}" dt="2024-12-13T14:55:51.621" v="262" actId="1076"/>
          <ac:picMkLst>
            <pc:docMk/>
            <pc:sldMk cId="3094305328" sldId="295"/>
            <ac:picMk id="4" creationId="{099348D8-8788-DD92-8390-7522301CAF60}"/>
          </ac:picMkLst>
        </pc:picChg>
        <pc:picChg chg="mod">
          <ac:chgData name="David Butler" userId="1d4169bac4fa5473" providerId="LiveId" clId="{B21734F5-5E8B-49FA-965C-15350A29BAF1}" dt="2024-12-13T14:55:42.655" v="255" actId="1076"/>
          <ac:picMkLst>
            <pc:docMk/>
            <pc:sldMk cId="3094305328" sldId="295"/>
            <ac:picMk id="5" creationId="{39AC9FE5-2E52-F440-E7D1-2744FFEFCB07}"/>
          </ac:picMkLst>
        </pc:picChg>
        <pc:picChg chg="del">
          <ac:chgData name="David Butler" userId="1d4169bac4fa5473" providerId="LiveId" clId="{B21734F5-5E8B-49FA-965C-15350A29BAF1}" dt="2024-12-13T14:55:37.063" v="251" actId="478"/>
          <ac:picMkLst>
            <pc:docMk/>
            <pc:sldMk cId="3094305328" sldId="295"/>
            <ac:picMk id="7" creationId="{4C14AB94-853B-5EA3-A725-C6147F32AC49}"/>
          </ac:picMkLst>
        </pc:picChg>
        <pc:picChg chg="mod">
          <ac:chgData name="David Butler" userId="1d4169bac4fa5473" providerId="LiveId" clId="{B21734F5-5E8B-49FA-965C-15350A29BAF1}" dt="2024-12-13T14:55:47.843" v="259" actId="1076"/>
          <ac:picMkLst>
            <pc:docMk/>
            <pc:sldMk cId="3094305328" sldId="295"/>
            <ac:picMk id="10" creationId="{1ECB1239-01DA-A062-D28F-608633AA6C28}"/>
          </ac:picMkLst>
        </pc:picChg>
        <pc:picChg chg="mod">
          <ac:chgData name="David Butler" userId="1d4169bac4fa5473" providerId="LiveId" clId="{B21734F5-5E8B-49FA-965C-15350A29BAF1}" dt="2024-12-13T14:55:50.458" v="261" actId="1076"/>
          <ac:picMkLst>
            <pc:docMk/>
            <pc:sldMk cId="3094305328" sldId="295"/>
            <ac:picMk id="11" creationId="{65DF09B3-5C92-B115-4943-B633277EA784}"/>
          </ac:picMkLst>
        </pc:picChg>
        <pc:picChg chg="mod">
          <ac:chgData name="David Butler" userId="1d4169bac4fa5473" providerId="LiveId" clId="{B21734F5-5E8B-49FA-965C-15350A29BAF1}" dt="2024-12-13T14:55:44.480" v="256" actId="1076"/>
          <ac:picMkLst>
            <pc:docMk/>
            <pc:sldMk cId="3094305328" sldId="295"/>
            <ac:picMk id="12" creationId="{98B1A664-D241-343F-B602-31BFFB6C48DA}"/>
          </ac:picMkLst>
        </pc:picChg>
        <pc:picChg chg="mod">
          <ac:chgData name="David Butler" userId="1d4169bac4fa5473" providerId="LiveId" clId="{B21734F5-5E8B-49FA-965C-15350A29BAF1}" dt="2024-12-13T14:55:46.610" v="258" actId="1076"/>
          <ac:picMkLst>
            <pc:docMk/>
            <pc:sldMk cId="3094305328" sldId="295"/>
            <ac:picMk id="14" creationId="{395B0469-2168-0A26-5AB5-31818FC3D197}"/>
          </ac:picMkLst>
        </pc:picChg>
        <pc:picChg chg="mod">
          <ac:chgData name="David Butler" userId="1d4169bac4fa5473" providerId="LiveId" clId="{B21734F5-5E8B-49FA-965C-15350A29BAF1}" dt="2024-12-13T14:55:45.486" v="257" actId="1076"/>
          <ac:picMkLst>
            <pc:docMk/>
            <pc:sldMk cId="3094305328" sldId="295"/>
            <ac:picMk id="20" creationId="{E517776D-41D0-7B2C-A9C5-E16106F6F5B8}"/>
          </ac:picMkLst>
        </pc:picChg>
        <pc:picChg chg="mod">
          <ac:chgData name="David Butler" userId="1d4169bac4fa5473" providerId="LiveId" clId="{B21734F5-5E8B-49FA-965C-15350A29BAF1}" dt="2024-12-13T14:55:49.191" v="260" actId="1076"/>
          <ac:picMkLst>
            <pc:docMk/>
            <pc:sldMk cId="3094305328" sldId="295"/>
            <ac:picMk id="22" creationId="{BAAE7A1A-48EC-9122-B6EA-743D18BA7ED1}"/>
          </ac:picMkLst>
        </pc:picChg>
        <pc:picChg chg="mod">
          <ac:chgData name="David Butler" userId="1d4169bac4fa5473" providerId="LiveId" clId="{B21734F5-5E8B-49FA-965C-15350A29BAF1}" dt="2024-12-13T14:55:39.895" v="253" actId="1076"/>
          <ac:picMkLst>
            <pc:docMk/>
            <pc:sldMk cId="3094305328" sldId="295"/>
            <ac:picMk id="25" creationId="{82E8255E-A16C-597F-DC8A-A6F84ECCD51A}"/>
          </ac:picMkLst>
        </pc:picChg>
        <pc:picChg chg="del">
          <ac:chgData name="David Butler" userId="1d4169bac4fa5473" providerId="LiveId" clId="{B21734F5-5E8B-49FA-965C-15350A29BAF1}" dt="2024-12-13T14:55:38.583" v="252" actId="478"/>
          <ac:picMkLst>
            <pc:docMk/>
            <pc:sldMk cId="3094305328" sldId="295"/>
            <ac:picMk id="27" creationId="{620685C9-8E53-8B71-6BD1-B09D8D866D80}"/>
          </ac:picMkLst>
        </pc:picChg>
        <pc:picChg chg="mod">
          <ac:chgData name="David Butler" userId="1d4169bac4fa5473" providerId="LiveId" clId="{B21734F5-5E8B-49FA-965C-15350A29BAF1}" dt="2024-12-13T14:55:41.306" v="254" actId="1076"/>
          <ac:picMkLst>
            <pc:docMk/>
            <pc:sldMk cId="3094305328" sldId="295"/>
            <ac:picMk id="28" creationId="{D7609E1B-A062-EDB2-D801-053768E8C956}"/>
          </ac:picMkLst>
        </pc:picChg>
      </pc:sldChg>
      <pc:sldChg chg="add del">
        <pc:chgData name="David Butler" userId="1d4169bac4fa5473" providerId="LiveId" clId="{B21734F5-5E8B-49FA-965C-15350A29BAF1}" dt="2024-12-13T14:54:28.150" v="207" actId="47"/>
        <pc:sldMkLst>
          <pc:docMk/>
          <pc:sldMk cId="3497902831" sldId="295"/>
        </pc:sldMkLst>
      </pc:sldChg>
      <pc:sldChg chg="delSp modSp add mod">
        <pc:chgData name="David Butler" userId="1d4169bac4fa5473" providerId="LiveId" clId="{B21734F5-5E8B-49FA-965C-15350A29BAF1}" dt="2024-12-13T14:56:20.917" v="276" actId="1076"/>
        <pc:sldMkLst>
          <pc:docMk/>
          <pc:sldMk cId="1459931266" sldId="296"/>
        </pc:sldMkLst>
        <pc:picChg chg="del">
          <ac:chgData name="David Butler" userId="1d4169bac4fa5473" providerId="LiveId" clId="{B21734F5-5E8B-49FA-965C-15350A29BAF1}" dt="2024-12-13T14:56:05.474" v="264" actId="478"/>
          <ac:picMkLst>
            <pc:docMk/>
            <pc:sldMk cId="1459931266" sldId="296"/>
            <ac:picMk id="5" creationId="{21DEBAED-7565-BAAB-6595-8B969A03FD9D}"/>
          </ac:picMkLst>
        </pc:picChg>
        <pc:picChg chg="mod">
          <ac:chgData name="David Butler" userId="1d4169bac4fa5473" providerId="LiveId" clId="{B21734F5-5E8B-49FA-965C-15350A29BAF1}" dt="2024-12-13T14:56:18.031" v="274" actId="1076"/>
          <ac:picMkLst>
            <pc:docMk/>
            <pc:sldMk cId="1459931266" sldId="296"/>
            <ac:picMk id="6" creationId="{0E9FAF18-51AF-115C-90FE-94E6509E1360}"/>
          </ac:picMkLst>
        </pc:picChg>
        <pc:picChg chg="mod">
          <ac:chgData name="David Butler" userId="1d4169bac4fa5473" providerId="LiveId" clId="{B21734F5-5E8B-49FA-965C-15350A29BAF1}" dt="2024-12-13T14:56:20.917" v="276" actId="1076"/>
          <ac:picMkLst>
            <pc:docMk/>
            <pc:sldMk cId="1459931266" sldId="296"/>
            <ac:picMk id="7" creationId="{35EB54E0-A7C1-242A-1F3F-ED64D3BE10B4}"/>
          </ac:picMkLst>
        </pc:picChg>
        <pc:picChg chg="mod">
          <ac:chgData name="David Butler" userId="1d4169bac4fa5473" providerId="LiveId" clId="{B21734F5-5E8B-49FA-965C-15350A29BAF1}" dt="2024-12-13T14:56:11.838" v="269" actId="1076"/>
          <ac:picMkLst>
            <pc:docMk/>
            <pc:sldMk cId="1459931266" sldId="296"/>
            <ac:picMk id="8" creationId="{42076650-4A75-E87E-82A1-CBE5B3908BF8}"/>
          </ac:picMkLst>
        </pc:picChg>
        <pc:picChg chg="mod">
          <ac:chgData name="David Butler" userId="1d4169bac4fa5473" providerId="LiveId" clId="{B21734F5-5E8B-49FA-965C-15350A29BAF1}" dt="2024-12-13T14:56:16.698" v="273" actId="1076"/>
          <ac:picMkLst>
            <pc:docMk/>
            <pc:sldMk cId="1459931266" sldId="296"/>
            <ac:picMk id="10" creationId="{457553E6-C03B-6FB6-45F3-B667EF45B78E}"/>
          </ac:picMkLst>
        </pc:picChg>
        <pc:picChg chg="mod">
          <ac:chgData name="David Butler" userId="1d4169bac4fa5473" providerId="LiveId" clId="{B21734F5-5E8B-49FA-965C-15350A29BAF1}" dt="2024-12-13T14:56:14.261" v="271" actId="1076"/>
          <ac:picMkLst>
            <pc:docMk/>
            <pc:sldMk cId="1459931266" sldId="296"/>
            <ac:picMk id="11" creationId="{9D768E19-A1B9-EA28-55B9-B703A9B03D2B}"/>
          </ac:picMkLst>
        </pc:picChg>
        <pc:picChg chg="mod">
          <ac:chgData name="David Butler" userId="1d4169bac4fa5473" providerId="LiveId" clId="{B21734F5-5E8B-49FA-965C-15350A29BAF1}" dt="2024-12-13T14:56:10.569" v="268" actId="1076"/>
          <ac:picMkLst>
            <pc:docMk/>
            <pc:sldMk cId="1459931266" sldId="296"/>
            <ac:picMk id="12" creationId="{66EC14F6-A01F-B0AE-7E35-F0B00B70C339}"/>
          </ac:picMkLst>
        </pc:picChg>
        <pc:picChg chg="mod">
          <ac:chgData name="David Butler" userId="1d4169bac4fa5473" providerId="LiveId" clId="{B21734F5-5E8B-49FA-965C-15350A29BAF1}" dt="2024-12-13T14:56:19.303" v="275" actId="1076"/>
          <ac:picMkLst>
            <pc:docMk/>
            <pc:sldMk cId="1459931266" sldId="296"/>
            <ac:picMk id="14" creationId="{B3C76D3A-D1BB-BDE1-F4D4-1CE6A3169CEB}"/>
          </ac:picMkLst>
        </pc:picChg>
        <pc:picChg chg="mod">
          <ac:chgData name="David Butler" userId="1d4169bac4fa5473" providerId="LiveId" clId="{B21734F5-5E8B-49FA-965C-15350A29BAF1}" dt="2024-12-13T14:56:15.333" v="272" actId="1076"/>
          <ac:picMkLst>
            <pc:docMk/>
            <pc:sldMk cId="1459931266" sldId="296"/>
            <ac:picMk id="20" creationId="{B4F8C5E9-FB2F-18C3-DBB5-824A48113AD7}"/>
          </ac:picMkLst>
        </pc:picChg>
        <pc:picChg chg="mod">
          <ac:chgData name="David Butler" userId="1d4169bac4fa5473" providerId="LiveId" clId="{B21734F5-5E8B-49FA-965C-15350A29BAF1}" dt="2024-12-13T14:56:13.249" v="270" actId="1076"/>
          <ac:picMkLst>
            <pc:docMk/>
            <pc:sldMk cId="1459931266" sldId="296"/>
            <ac:picMk id="22" creationId="{6C17D598-ADC7-D011-25EB-6AEE8C9D7CCB}"/>
          </ac:picMkLst>
        </pc:picChg>
        <pc:picChg chg="del">
          <ac:chgData name="David Butler" userId="1d4169bac4fa5473" providerId="LiveId" clId="{B21734F5-5E8B-49FA-965C-15350A29BAF1}" dt="2024-12-13T14:56:03.818" v="263" actId="478"/>
          <ac:picMkLst>
            <pc:docMk/>
            <pc:sldMk cId="1459931266" sldId="296"/>
            <ac:picMk id="25" creationId="{0A8D334B-91E1-B7DE-A7BA-0B341EFB8C57}"/>
          </ac:picMkLst>
        </pc:picChg>
        <pc:picChg chg="mod">
          <ac:chgData name="David Butler" userId="1d4169bac4fa5473" providerId="LiveId" clId="{B21734F5-5E8B-49FA-965C-15350A29BAF1}" dt="2024-12-13T14:56:09.326" v="267" actId="1076"/>
          <ac:picMkLst>
            <pc:docMk/>
            <pc:sldMk cId="1459931266" sldId="296"/>
            <ac:picMk id="27" creationId="{75A00948-A9F4-35FD-7E73-19A984E063A3}"/>
          </ac:picMkLst>
        </pc:picChg>
        <pc:picChg chg="mod">
          <ac:chgData name="David Butler" userId="1d4169bac4fa5473" providerId="LiveId" clId="{B21734F5-5E8B-49FA-965C-15350A29BAF1}" dt="2024-12-13T14:56:08.070" v="266" actId="1076"/>
          <ac:picMkLst>
            <pc:docMk/>
            <pc:sldMk cId="1459931266" sldId="296"/>
            <ac:picMk id="28" creationId="{7547B39C-4A2A-10EB-5010-E6B5288A4B5F}"/>
          </ac:picMkLst>
        </pc:picChg>
      </pc:sldChg>
      <pc:sldChg chg="add del">
        <pc:chgData name="David Butler" userId="1d4169bac4fa5473" providerId="LiveId" clId="{B21734F5-5E8B-49FA-965C-15350A29BAF1}" dt="2024-12-13T14:54:28.607" v="208" actId="47"/>
        <pc:sldMkLst>
          <pc:docMk/>
          <pc:sldMk cId="2317938249" sldId="296"/>
        </pc:sldMkLst>
      </pc:sldChg>
      <pc:sldChg chg="delSp modSp add mod">
        <pc:chgData name="David Butler" userId="1d4169bac4fa5473" providerId="LiveId" clId="{B21734F5-5E8B-49FA-965C-15350A29BAF1}" dt="2024-12-13T14:56:43.685" v="286" actId="1076"/>
        <pc:sldMkLst>
          <pc:docMk/>
          <pc:sldMk cId="2650667766" sldId="297"/>
        </pc:sldMkLst>
        <pc:picChg chg="mod">
          <ac:chgData name="David Butler" userId="1d4169bac4fa5473" providerId="LiveId" clId="{B21734F5-5E8B-49FA-965C-15350A29BAF1}" dt="2024-12-13T14:56:39.213" v="282" actId="1076"/>
          <ac:picMkLst>
            <pc:docMk/>
            <pc:sldMk cId="2650667766" sldId="297"/>
            <ac:picMk id="5" creationId="{4F852A7C-4510-8B6B-34AC-F7EC9E694619}"/>
          </ac:picMkLst>
        </pc:picChg>
        <pc:picChg chg="mod">
          <ac:chgData name="David Butler" userId="1d4169bac4fa5473" providerId="LiveId" clId="{B21734F5-5E8B-49FA-965C-15350A29BAF1}" dt="2024-12-13T14:56:38.164" v="281" actId="1076"/>
          <ac:picMkLst>
            <pc:docMk/>
            <pc:sldMk cId="2650667766" sldId="297"/>
            <ac:picMk id="6" creationId="{205E6F10-E7EC-1B30-E941-5B276062EAFC}"/>
          </ac:picMkLst>
        </pc:picChg>
        <pc:picChg chg="mod">
          <ac:chgData name="David Butler" userId="1d4169bac4fa5473" providerId="LiveId" clId="{B21734F5-5E8B-49FA-965C-15350A29BAF1}" dt="2024-12-13T14:56:35.814" v="279" actId="1076"/>
          <ac:picMkLst>
            <pc:docMk/>
            <pc:sldMk cId="2650667766" sldId="297"/>
            <ac:picMk id="7" creationId="{6943E539-D924-8AD6-7889-2F0B219A3750}"/>
          </ac:picMkLst>
        </pc:picChg>
        <pc:picChg chg="del">
          <ac:chgData name="David Butler" userId="1d4169bac4fa5473" providerId="LiveId" clId="{B21734F5-5E8B-49FA-965C-15350A29BAF1}" dt="2024-12-13T14:56:34.574" v="278" actId="478"/>
          <ac:picMkLst>
            <pc:docMk/>
            <pc:sldMk cId="2650667766" sldId="297"/>
            <ac:picMk id="8" creationId="{2437029D-D575-2271-3F5A-E8792EDF66A0}"/>
          </ac:picMkLst>
        </pc:picChg>
        <pc:picChg chg="mod">
          <ac:chgData name="David Butler" userId="1d4169bac4fa5473" providerId="LiveId" clId="{B21734F5-5E8B-49FA-965C-15350A29BAF1}" dt="2024-12-13T14:56:43.685" v="286" actId="1076"/>
          <ac:picMkLst>
            <pc:docMk/>
            <pc:sldMk cId="2650667766" sldId="297"/>
            <ac:picMk id="10" creationId="{6AA0408C-D708-36BC-0950-5E0942121985}"/>
          </ac:picMkLst>
        </pc:picChg>
        <pc:picChg chg="mod">
          <ac:chgData name="David Butler" userId="1d4169bac4fa5473" providerId="LiveId" clId="{B21734F5-5E8B-49FA-965C-15350A29BAF1}" dt="2024-12-13T14:56:41.303" v="284" actId="1076"/>
          <ac:picMkLst>
            <pc:docMk/>
            <pc:sldMk cId="2650667766" sldId="297"/>
            <ac:picMk id="11" creationId="{8AA406F3-F346-3D6C-9EF4-B4C76B7B59DA}"/>
          </ac:picMkLst>
        </pc:picChg>
        <pc:picChg chg="mod">
          <ac:chgData name="David Butler" userId="1d4169bac4fa5473" providerId="LiveId" clId="{B21734F5-5E8B-49FA-965C-15350A29BAF1}" dt="2024-12-13T14:56:37.129" v="280" actId="1076"/>
          <ac:picMkLst>
            <pc:docMk/>
            <pc:sldMk cId="2650667766" sldId="297"/>
            <ac:picMk id="12" creationId="{C3A057FA-F5E9-AB69-731B-CDD3AF1996DC}"/>
          </ac:picMkLst>
        </pc:picChg>
        <pc:picChg chg="mod">
          <ac:chgData name="David Butler" userId="1d4169bac4fa5473" providerId="LiveId" clId="{B21734F5-5E8B-49FA-965C-15350A29BAF1}" dt="2024-12-13T14:56:42.386" v="285" actId="1076"/>
          <ac:picMkLst>
            <pc:docMk/>
            <pc:sldMk cId="2650667766" sldId="297"/>
            <ac:picMk id="20" creationId="{E8271EB4-CEBE-4AB4-3E5B-7C175BFA891A}"/>
          </ac:picMkLst>
        </pc:picChg>
        <pc:picChg chg="mod">
          <ac:chgData name="David Butler" userId="1d4169bac4fa5473" providerId="LiveId" clId="{B21734F5-5E8B-49FA-965C-15350A29BAF1}" dt="2024-12-13T14:56:40.219" v="283" actId="1076"/>
          <ac:picMkLst>
            <pc:docMk/>
            <pc:sldMk cId="2650667766" sldId="297"/>
            <ac:picMk id="22" creationId="{F0DB94BA-A764-8BA5-1ECF-70765A729FA3}"/>
          </ac:picMkLst>
        </pc:picChg>
        <pc:picChg chg="del">
          <ac:chgData name="David Butler" userId="1d4169bac4fa5473" providerId="LiveId" clId="{B21734F5-5E8B-49FA-965C-15350A29BAF1}" dt="2024-12-13T14:56:24.544" v="277" actId="478"/>
          <ac:picMkLst>
            <pc:docMk/>
            <pc:sldMk cId="2650667766" sldId="297"/>
            <ac:picMk id="28" creationId="{E42EDE67-78AC-3293-10C9-236D4A2C8E5F}"/>
          </ac:picMkLst>
        </pc:picChg>
      </pc:sldChg>
      <pc:sldChg chg="add del">
        <pc:chgData name="David Butler" userId="1d4169bac4fa5473" providerId="LiveId" clId="{B21734F5-5E8B-49FA-965C-15350A29BAF1}" dt="2024-12-13T14:54:29.129" v="209" actId="47"/>
        <pc:sldMkLst>
          <pc:docMk/>
          <pc:sldMk cId="3835349231" sldId="297"/>
        </pc:sldMkLst>
      </pc:sldChg>
      <pc:sldChg chg="add del">
        <pc:chgData name="David Butler" userId="1d4169bac4fa5473" providerId="LiveId" clId="{B21734F5-5E8B-49FA-965C-15350A29BAF1}" dt="2024-12-13T14:57:00.526" v="287" actId="47"/>
        <pc:sldMkLst>
          <pc:docMk/>
          <pc:sldMk cId="2278760834" sldId="298"/>
        </pc:sldMkLst>
      </pc:sldChg>
    </pc:docChg>
  </pc:docChgLst>
  <pc:docChgLst>
    <pc:chgData name="David Butler" userId="1d4169bac4fa5473" providerId="LiveId" clId="{A2138B77-4AEA-41FC-AF59-E88C14581254}"/>
    <pc:docChg chg="custSel addSld modSld">
      <pc:chgData name="David Butler" userId="1d4169bac4fa5473" providerId="LiveId" clId="{A2138B77-4AEA-41FC-AF59-E88C14581254}" dt="2024-11-29T19:08:25.490" v="16" actId="26606"/>
      <pc:docMkLst>
        <pc:docMk/>
      </pc:docMkLst>
      <pc:sldChg chg="addSp delSp modSp mod">
        <pc:chgData name="David Butler" userId="1d4169bac4fa5473" providerId="LiveId" clId="{A2138B77-4AEA-41FC-AF59-E88C14581254}" dt="2024-11-29T19:06:17.706" v="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A2138B77-4AEA-41FC-AF59-E88C14581254}" dt="2024-11-29T19:06:49.243" v="5" actId="26606"/>
        <pc:sldMkLst>
          <pc:docMk/>
          <pc:sldMk cId="4264575198" sldId="271"/>
        </pc:sldMkLst>
      </pc:sldChg>
      <pc:sldChg chg="addSp delSp mod">
        <pc:chgData name="David Butler" userId="1d4169bac4fa5473" providerId="LiveId" clId="{A2138B77-4AEA-41FC-AF59-E88C14581254}" dt="2024-11-29T19:08:09.580" v="14" actId="22"/>
        <pc:sldMkLst>
          <pc:docMk/>
          <pc:sldMk cId="1538422503" sldId="272"/>
        </pc:sldMkLst>
      </pc:sldChg>
      <pc:sldChg chg="addSp delSp mod">
        <pc:chgData name="David Butler" userId="1d4169bac4fa5473" providerId="LiveId" clId="{A2138B77-4AEA-41FC-AF59-E88C14581254}" dt="2024-11-29T19:07:05.657" v="7" actId="22"/>
        <pc:sldMkLst>
          <pc:docMk/>
          <pc:sldMk cId="3260799706" sldId="277"/>
        </pc:sldMkLst>
      </pc:sldChg>
      <pc:sldChg chg="addSp delSp mod">
        <pc:chgData name="David Butler" userId="1d4169bac4fa5473" providerId="LiveId" clId="{A2138B77-4AEA-41FC-AF59-E88C14581254}" dt="2024-11-29T19:07:21.944" v="9" actId="22"/>
        <pc:sldMkLst>
          <pc:docMk/>
          <pc:sldMk cId="4274236073" sldId="278"/>
        </pc:sldMkLst>
      </pc:sldChg>
      <pc:sldChg chg="addSp delSp mod">
        <pc:chgData name="David Butler" userId="1d4169bac4fa5473" providerId="LiveId" clId="{A2138B77-4AEA-41FC-AF59-E88C14581254}" dt="2024-11-29T19:07:41.515" v="11" actId="22"/>
        <pc:sldMkLst>
          <pc:docMk/>
          <pc:sldMk cId="508256343" sldId="279"/>
        </pc:sldMkLst>
      </pc:sldChg>
      <pc:sldChg chg="addSp modSp add mod">
        <pc:chgData name="David Butler" userId="1d4169bac4fa5473" providerId="LiveId" clId="{A2138B77-4AEA-41FC-AF59-E88C14581254}" dt="2024-11-29T19:08:25.490" v="16" actId="26606"/>
        <pc:sldMkLst>
          <pc:docMk/>
          <pc:sldMk cId="2443595484" sldId="280"/>
        </pc:sldMkLst>
      </pc:sldChg>
    </pc:docChg>
  </pc:docChgLst>
  <pc:docChgLst>
    <pc:chgData name="David Butler" userId="1d4169bac4fa5473" providerId="LiveId" clId="{87EAAD0F-0D5A-4472-B08C-2168C21F14C5}"/>
    <pc:docChg chg="custSel addSld delSld modSld sldOrd">
      <pc:chgData name="David Butler" userId="1d4169bac4fa5473" providerId="LiveId" clId="{87EAAD0F-0D5A-4472-B08C-2168C21F14C5}" dt="2024-12-13T14:13:52.141" v="71" actId="1076"/>
      <pc:docMkLst>
        <pc:docMk/>
      </pc:docMkLst>
      <pc:sldChg chg="del">
        <pc:chgData name="David Butler" userId="1d4169bac4fa5473" providerId="LiveId" clId="{87EAAD0F-0D5A-4472-B08C-2168C21F14C5}" dt="2024-12-13T14:11:53.796" v="60" actId="47"/>
        <pc:sldMkLst>
          <pc:docMk/>
          <pc:sldMk cId="3817742937" sldId="270"/>
        </pc:sldMkLst>
      </pc:sldChg>
      <pc:sldChg chg="del">
        <pc:chgData name="David Butler" userId="1d4169bac4fa5473" providerId="LiveId" clId="{87EAAD0F-0D5A-4472-B08C-2168C21F14C5}" dt="2024-12-13T14:11:54.686" v="61" actId="47"/>
        <pc:sldMkLst>
          <pc:docMk/>
          <pc:sldMk cId="4264575198" sldId="271"/>
        </pc:sldMkLst>
      </pc:sldChg>
      <pc:sldChg chg="del">
        <pc:chgData name="David Butler" userId="1d4169bac4fa5473" providerId="LiveId" clId="{87EAAD0F-0D5A-4472-B08C-2168C21F14C5}" dt="2024-12-13T14:11:56.886" v="65" actId="47"/>
        <pc:sldMkLst>
          <pc:docMk/>
          <pc:sldMk cId="1538422503" sldId="272"/>
        </pc:sldMkLst>
      </pc:sldChg>
      <pc:sldChg chg="del">
        <pc:chgData name="David Butler" userId="1d4169bac4fa5473" providerId="LiveId" clId="{87EAAD0F-0D5A-4472-B08C-2168C21F14C5}" dt="2024-12-13T14:11:55.309" v="62" actId="47"/>
        <pc:sldMkLst>
          <pc:docMk/>
          <pc:sldMk cId="3260799706" sldId="277"/>
        </pc:sldMkLst>
      </pc:sldChg>
      <pc:sldChg chg="del">
        <pc:chgData name="David Butler" userId="1d4169bac4fa5473" providerId="LiveId" clId="{87EAAD0F-0D5A-4472-B08C-2168C21F14C5}" dt="2024-12-13T14:11:55.733" v="63" actId="47"/>
        <pc:sldMkLst>
          <pc:docMk/>
          <pc:sldMk cId="4274236073" sldId="278"/>
        </pc:sldMkLst>
      </pc:sldChg>
      <pc:sldChg chg="del">
        <pc:chgData name="David Butler" userId="1d4169bac4fa5473" providerId="LiveId" clId="{87EAAD0F-0D5A-4472-B08C-2168C21F14C5}" dt="2024-12-13T14:11:56.188" v="64" actId="47"/>
        <pc:sldMkLst>
          <pc:docMk/>
          <pc:sldMk cId="508256343" sldId="279"/>
        </pc:sldMkLst>
      </pc:sldChg>
      <pc:sldChg chg="del">
        <pc:chgData name="David Butler" userId="1d4169bac4fa5473" providerId="LiveId" clId="{87EAAD0F-0D5A-4472-B08C-2168C21F14C5}" dt="2024-12-13T14:11:57.941" v="66" actId="47"/>
        <pc:sldMkLst>
          <pc:docMk/>
          <pc:sldMk cId="2443595484" sldId="280"/>
        </pc:sldMkLst>
      </pc:sldChg>
      <pc:sldChg chg="del">
        <pc:chgData name="David Butler" userId="1d4169bac4fa5473" providerId="LiveId" clId="{87EAAD0F-0D5A-4472-B08C-2168C21F14C5}" dt="2024-12-13T14:11:41.675" v="59" actId="47"/>
        <pc:sldMkLst>
          <pc:docMk/>
          <pc:sldMk cId="3863587370" sldId="281"/>
        </pc:sldMkLst>
      </pc:sldChg>
      <pc:sldChg chg="addSp modSp mod setBg">
        <pc:chgData name="David Butler" userId="1d4169bac4fa5473" providerId="LiveId" clId="{87EAAD0F-0D5A-4472-B08C-2168C21F14C5}" dt="2024-12-13T14:13:52.141" v="71" actId="1076"/>
        <pc:sldMkLst>
          <pc:docMk/>
          <pc:sldMk cId="1553131150" sldId="282"/>
        </pc:sldMkLst>
        <pc:picChg chg="add mod">
          <ac:chgData name="David Butler" userId="1d4169bac4fa5473" providerId="LiveId" clId="{87EAAD0F-0D5A-4472-B08C-2168C21F14C5}" dt="2024-12-13T14:13:52.141" v="71" actId="1076"/>
          <ac:picMkLst>
            <pc:docMk/>
            <pc:sldMk cId="1553131150" sldId="282"/>
            <ac:picMk id="3" creationId="{AF8A969C-5BF4-EE1C-993D-3E03E949F38D}"/>
          </ac:picMkLst>
        </pc:picChg>
      </pc:sldChg>
      <pc:sldChg chg="addSp modSp new mod ord setBg">
        <pc:chgData name="David Butler" userId="1d4169bac4fa5473" providerId="LiveId" clId="{87EAAD0F-0D5A-4472-B08C-2168C21F14C5}" dt="2024-12-13T14:07:15.279" v="10" actId="164"/>
        <pc:sldMkLst>
          <pc:docMk/>
          <pc:sldMk cId="195111214" sldId="285"/>
        </pc:sldMkLst>
        <pc:spChg chg="add mod">
          <ac:chgData name="David Butler" userId="1d4169bac4fa5473" providerId="LiveId" clId="{87EAAD0F-0D5A-4472-B08C-2168C21F14C5}" dt="2024-12-13T14:07:15.279" v="10" actId="164"/>
          <ac:spMkLst>
            <pc:docMk/>
            <pc:sldMk cId="195111214" sldId="285"/>
            <ac:spMk id="4" creationId="{35887C0F-3C6B-DDE9-512F-CB9C07350C12}"/>
          </ac:spMkLst>
        </pc:spChg>
        <pc:grpChg chg="add mod">
          <ac:chgData name="David Butler" userId="1d4169bac4fa5473" providerId="LiveId" clId="{87EAAD0F-0D5A-4472-B08C-2168C21F14C5}" dt="2024-12-13T14:07:15.279" v="10" actId="164"/>
          <ac:grpSpMkLst>
            <pc:docMk/>
            <pc:sldMk cId="195111214" sldId="285"/>
            <ac:grpSpMk id="5" creationId="{721B31C2-A64A-1FB6-F8B0-8EACF87E0948}"/>
          </ac:grpSpMkLst>
        </pc:grpChg>
        <pc:picChg chg="add mod">
          <ac:chgData name="David Butler" userId="1d4169bac4fa5473" providerId="LiveId" clId="{87EAAD0F-0D5A-4472-B08C-2168C21F14C5}" dt="2024-12-13T14:07:15.279" v="10" actId="164"/>
          <ac:picMkLst>
            <pc:docMk/>
            <pc:sldMk cId="195111214" sldId="285"/>
            <ac:picMk id="3" creationId="{AB3B0B83-D01C-75D6-4442-56EE500956D1}"/>
          </ac:picMkLst>
        </pc:picChg>
      </pc:sldChg>
      <pc:sldChg chg="addSp modSp new mod ord">
        <pc:chgData name="David Butler" userId="1d4169bac4fa5473" providerId="LiveId" clId="{87EAAD0F-0D5A-4472-B08C-2168C21F14C5}" dt="2024-12-13T14:09:12.766" v="34" actId="14100"/>
        <pc:sldMkLst>
          <pc:docMk/>
          <pc:sldMk cId="1564192493" sldId="286"/>
        </pc:sldMkLst>
        <pc:picChg chg="add mod modCrop">
          <ac:chgData name="David Butler" userId="1d4169bac4fa5473" providerId="LiveId" clId="{87EAAD0F-0D5A-4472-B08C-2168C21F14C5}" dt="2024-12-13T14:08:43.975" v="24" actId="14100"/>
          <ac:picMkLst>
            <pc:docMk/>
            <pc:sldMk cId="1564192493" sldId="286"/>
            <ac:picMk id="3" creationId="{4B92091A-1B2E-2586-9192-48B28952FE1E}"/>
          </ac:picMkLst>
        </pc:picChg>
        <pc:picChg chg="add mod modCrop">
          <ac:chgData name="David Butler" userId="1d4169bac4fa5473" providerId="LiveId" clId="{87EAAD0F-0D5A-4472-B08C-2168C21F14C5}" dt="2024-12-13T14:09:12.766" v="34" actId="14100"/>
          <ac:picMkLst>
            <pc:docMk/>
            <pc:sldMk cId="1564192493" sldId="286"/>
            <ac:picMk id="5" creationId="{EC4A9F5B-7A88-878D-3DD7-55B8658C445F}"/>
          </ac:picMkLst>
        </pc:picChg>
        <pc:picChg chg="add mod">
          <ac:chgData name="David Butler" userId="1d4169bac4fa5473" providerId="LiveId" clId="{87EAAD0F-0D5A-4472-B08C-2168C21F14C5}" dt="2024-12-13T14:08:58.588" v="31" actId="14100"/>
          <ac:picMkLst>
            <pc:docMk/>
            <pc:sldMk cId="1564192493" sldId="286"/>
            <ac:picMk id="7" creationId="{321EB4BA-6AE7-4E2D-9AB2-BD978B245BD2}"/>
          </ac:picMkLst>
        </pc:picChg>
      </pc:sldChg>
      <pc:sldChg chg="addSp modSp new mod setBg">
        <pc:chgData name="David Butler" userId="1d4169bac4fa5473" providerId="LiveId" clId="{87EAAD0F-0D5A-4472-B08C-2168C21F14C5}" dt="2024-12-13T14:09:58.464" v="43" actId="164"/>
        <pc:sldMkLst>
          <pc:docMk/>
          <pc:sldMk cId="493923238" sldId="287"/>
        </pc:sldMkLst>
        <pc:spChg chg="add mod">
          <ac:chgData name="David Butler" userId="1d4169bac4fa5473" providerId="LiveId" clId="{87EAAD0F-0D5A-4472-B08C-2168C21F14C5}" dt="2024-12-13T14:09:58.464" v="43" actId="164"/>
          <ac:spMkLst>
            <pc:docMk/>
            <pc:sldMk cId="493923238" sldId="287"/>
            <ac:spMk id="4" creationId="{885E7138-7112-04B9-C391-372D0BE122E4}"/>
          </ac:spMkLst>
        </pc:spChg>
        <pc:grpChg chg="add mod">
          <ac:chgData name="David Butler" userId="1d4169bac4fa5473" providerId="LiveId" clId="{87EAAD0F-0D5A-4472-B08C-2168C21F14C5}" dt="2024-12-13T14:09:58.464" v="43" actId="164"/>
          <ac:grpSpMkLst>
            <pc:docMk/>
            <pc:sldMk cId="493923238" sldId="287"/>
            <ac:grpSpMk id="5" creationId="{577CF272-18C7-E117-A114-0FF8AD85FE2E}"/>
          </ac:grpSpMkLst>
        </pc:grpChg>
        <pc:picChg chg="add mod">
          <ac:chgData name="David Butler" userId="1d4169bac4fa5473" providerId="LiveId" clId="{87EAAD0F-0D5A-4472-B08C-2168C21F14C5}" dt="2024-12-13T14:09:58.464" v="43" actId="164"/>
          <ac:picMkLst>
            <pc:docMk/>
            <pc:sldMk cId="493923238" sldId="287"/>
            <ac:picMk id="3" creationId="{F451690E-43EA-32B0-4569-1C0C92C0D68F}"/>
          </ac:picMkLst>
        </pc:picChg>
      </pc:sldChg>
      <pc:sldChg chg="addSp modSp new mod setBg">
        <pc:chgData name="David Butler" userId="1d4169bac4fa5473" providerId="LiveId" clId="{87EAAD0F-0D5A-4472-B08C-2168C21F14C5}" dt="2024-12-13T14:13:33.867" v="68" actId="26606"/>
        <pc:sldMkLst>
          <pc:docMk/>
          <pc:sldMk cId="36443516" sldId="288"/>
        </pc:sldMkLst>
        <pc:picChg chg="add mod">
          <ac:chgData name="David Butler" userId="1d4169bac4fa5473" providerId="LiveId" clId="{87EAAD0F-0D5A-4472-B08C-2168C21F14C5}" dt="2024-12-13T14:13:33.867" v="68" actId="26606"/>
          <ac:picMkLst>
            <pc:docMk/>
            <pc:sldMk cId="36443516" sldId="288"/>
            <ac:picMk id="3" creationId="{65387E91-E471-BEE3-9E2A-7D041E9D4533}"/>
          </ac:picMkLst>
        </pc:picChg>
      </pc:sldChg>
      <pc:sldChg chg="addSp delSp modSp add mod">
        <pc:chgData name="David Butler" userId="1d4169bac4fa5473" providerId="LiveId" clId="{87EAAD0F-0D5A-4472-B08C-2168C21F14C5}" dt="2024-12-13T14:10:56.679" v="52" actId="14100"/>
        <pc:sldMkLst>
          <pc:docMk/>
          <pc:sldMk cId="2890176183" sldId="289"/>
        </pc:sldMkLst>
        <pc:spChg chg="mod topLvl">
          <ac:chgData name="David Butler" userId="1d4169bac4fa5473" providerId="LiveId" clId="{87EAAD0F-0D5A-4472-B08C-2168C21F14C5}" dt="2024-12-13T14:10:48.572" v="48" actId="164"/>
          <ac:spMkLst>
            <pc:docMk/>
            <pc:sldMk cId="2890176183" sldId="289"/>
            <ac:spMk id="4" creationId="{C8AD7C8A-E415-1D8E-A761-49241581F1E8}"/>
          </ac:spMkLst>
        </pc:spChg>
        <pc:grpChg chg="add mod">
          <ac:chgData name="David Butler" userId="1d4169bac4fa5473" providerId="LiveId" clId="{87EAAD0F-0D5A-4472-B08C-2168C21F14C5}" dt="2024-12-13T14:10:50.013" v="49" actId="1076"/>
          <ac:grpSpMkLst>
            <pc:docMk/>
            <pc:sldMk cId="2890176183" sldId="289"/>
            <ac:grpSpMk id="2" creationId="{81CF91A5-EC3B-97FA-60CF-DA1D678B8508}"/>
          </ac:grpSpMkLst>
        </pc:grpChg>
        <pc:grpChg chg="del">
          <ac:chgData name="David Butler" userId="1d4169bac4fa5473" providerId="LiveId" clId="{87EAAD0F-0D5A-4472-B08C-2168C21F14C5}" dt="2024-12-13T14:10:27.059" v="46" actId="165"/>
          <ac:grpSpMkLst>
            <pc:docMk/>
            <pc:sldMk cId="2890176183" sldId="289"/>
            <ac:grpSpMk id="5" creationId="{3A1DB921-1774-D4CC-D3FE-FB586926BBCC}"/>
          </ac:grpSpMkLst>
        </pc:grpChg>
        <pc:picChg chg="mod topLvl modCrop">
          <ac:chgData name="David Butler" userId="1d4169bac4fa5473" providerId="LiveId" clId="{87EAAD0F-0D5A-4472-B08C-2168C21F14C5}" dt="2024-12-13T14:10:48.572" v="48" actId="164"/>
          <ac:picMkLst>
            <pc:docMk/>
            <pc:sldMk cId="2890176183" sldId="289"/>
            <ac:picMk id="3" creationId="{DF9645FF-BF48-E316-E054-04D51E9AE838}"/>
          </ac:picMkLst>
        </pc:picChg>
        <pc:picChg chg="add mod">
          <ac:chgData name="David Butler" userId="1d4169bac4fa5473" providerId="LiveId" clId="{87EAAD0F-0D5A-4472-B08C-2168C21F14C5}" dt="2024-12-13T14:10:56.679" v="52" actId="14100"/>
          <ac:picMkLst>
            <pc:docMk/>
            <pc:sldMk cId="2890176183" sldId="289"/>
            <ac:picMk id="7" creationId="{0CDD8F02-D9CB-22DF-15BF-4703DE42BABC}"/>
          </ac:picMkLst>
        </pc:picChg>
      </pc:sldChg>
      <pc:sldChg chg="addSp delSp modSp add mod">
        <pc:chgData name="David Butler" userId="1d4169bac4fa5473" providerId="LiveId" clId="{87EAAD0F-0D5A-4472-B08C-2168C21F14C5}" dt="2024-12-13T14:11:30.942" v="58" actId="1076"/>
        <pc:sldMkLst>
          <pc:docMk/>
          <pc:sldMk cId="2736372599" sldId="290"/>
        </pc:sldMkLst>
        <pc:picChg chg="add mod">
          <ac:chgData name="David Butler" userId="1d4169bac4fa5473" providerId="LiveId" clId="{87EAAD0F-0D5A-4472-B08C-2168C21F14C5}" dt="2024-12-13T14:11:30.942" v="58" actId="1076"/>
          <ac:picMkLst>
            <pc:docMk/>
            <pc:sldMk cId="2736372599" sldId="290"/>
            <ac:picMk id="6" creationId="{2A2FF471-4334-9E79-777C-CD27E17C23F2}"/>
          </ac:picMkLst>
        </pc:picChg>
        <pc:picChg chg="del">
          <ac:chgData name="David Butler" userId="1d4169bac4fa5473" providerId="LiveId" clId="{87EAAD0F-0D5A-4472-B08C-2168C21F14C5}" dt="2024-12-13T14:11:09.620" v="54" actId="478"/>
          <ac:picMkLst>
            <pc:docMk/>
            <pc:sldMk cId="2736372599" sldId="290"/>
            <ac:picMk id="7" creationId="{0B1634A2-0994-7F29-65F5-606A4F685768}"/>
          </ac:picMkLst>
        </pc:picChg>
      </pc:sldChg>
    </pc:docChg>
  </pc:docChgLst>
  <pc:docChgLst>
    <pc:chgData name="David Butler" userId="1d4169bac4fa5473" providerId="LiveId" clId="{113D8114-A01A-4982-A784-2821B8001B31}"/>
    <pc:docChg chg="undo custSel addSld modSld">
      <pc:chgData name="David Butler" userId="1d4169bac4fa5473" providerId="LiveId" clId="{113D8114-A01A-4982-A784-2821B8001B31}" dt="2024-12-06T20:15:17.646" v="176" actId="26606"/>
      <pc:docMkLst>
        <pc:docMk/>
      </pc:docMkLst>
      <pc:sldChg chg="addSp delSp modSp mod">
        <pc:chgData name="David Butler" userId="1d4169bac4fa5473" providerId="LiveId" clId="{113D8114-A01A-4982-A784-2821B8001B31}" dt="2024-12-06T20:09:02.341" v="102" actId="20577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113D8114-A01A-4982-A784-2821B8001B31}" dt="2024-12-06T20:09:58.969" v="110" actId="164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113D8114-A01A-4982-A784-2821B8001B31}" dt="2024-12-06T20:14:24.778" v="166" actId="14100"/>
        <pc:sldMkLst>
          <pc:docMk/>
          <pc:sldMk cId="1538422503" sldId="272"/>
        </pc:sldMkLst>
      </pc:sldChg>
      <pc:sldChg chg="addSp delSp modSp mod">
        <pc:chgData name="David Butler" userId="1d4169bac4fa5473" providerId="LiveId" clId="{113D8114-A01A-4982-A784-2821B8001B31}" dt="2024-12-06T20:12:14.708" v="141" actId="1076"/>
        <pc:sldMkLst>
          <pc:docMk/>
          <pc:sldMk cId="3260799706" sldId="277"/>
        </pc:sldMkLst>
      </pc:sldChg>
      <pc:sldChg chg="addSp delSp modSp mod">
        <pc:chgData name="David Butler" userId="1d4169bac4fa5473" providerId="LiveId" clId="{113D8114-A01A-4982-A784-2821B8001B31}" dt="2024-12-06T20:13:23.833" v="156" actId="1076"/>
        <pc:sldMkLst>
          <pc:docMk/>
          <pc:sldMk cId="4274236073" sldId="278"/>
        </pc:sldMkLst>
      </pc:sldChg>
      <pc:sldChg chg="addSp delSp modSp mod">
        <pc:chgData name="David Butler" userId="1d4169bac4fa5473" providerId="LiveId" clId="{113D8114-A01A-4982-A784-2821B8001B31}" dt="2024-12-06T20:13:57.516" v="160" actId="1076"/>
        <pc:sldMkLst>
          <pc:docMk/>
          <pc:sldMk cId="508256343" sldId="279"/>
        </pc:sldMkLst>
      </pc:sldChg>
      <pc:sldChg chg="addSp delSp modSp mod">
        <pc:chgData name="David Butler" userId="1d4169bac4fa5473" providerId="LiveId" clId="{113D8114-A01A-4982-A784-2821B8001B31}" dt="2024-12-06T20:14:47.619" v="170" actId="14100"/>
        <pc:sldMkLst>
          <pc:docMk/>
          <pc:sldMk cId="2443595484" sldId="280"/>
        </pc:sldMkLst>
      </pc:sldChg>
      <pc:sldChg chg="addSp modSp new mod setBg">
        <pc:chgData name="David Butler" userId="1d4169bac4fa5473" providerId="LiveId" clId="{113D8114-A01A-4982-A784-2821B8001B31}" dt="2024-12-06T20:15:17.646" v="176" actId="26606"/>
        <pc:sldMkLst>
          <pc:docMk/>
          <pc:sldMk cId="3863587370" sldId="281"/>
        </pc:sldMkLst>
      </pc:sldChg>
      <pc:sldChg chg="add">
        <pc:chgData name="David Butler" userId="1d4169bac4fa5473" providerId="LiveId" clId="{113D8114-A01A-4982-A784-2821B8001B31}" dt="2024-12-06T20:14:54.707" v="172" actId="2890"/>
        <pc:sldMkLst>
          <pc:docMk/>
          <pc:sldMk cId="1553131150" sldId="282"/>
        </pc:sldMkLst>
      </pc:sldChg>
      <pc:sldChg chg="add">
        <pc:chgData name="David Butler" userId="1d4169bac4fa5473" providerId="LiveId" clId="{113D8114-A01A-4982-A784-2821B8001B31}" dt="2024-12-06T20:14:55.074" v="173" actId="2890"/>
        <pc:sldMkLst>
          <pc:docMk/>
          <pc:sldMk cId="1663933663" sldId="283"/>
        </pc:sldMkLst>
      </pc:sldChg>
      <pc:sldChg chg="add">
        <pc:chgData name="David Butler" userId="1d4169bac4fa5473" providerId="LiveId" clId="{113D8114-A01A-4982-A784-2821B8001B31}" dt="2024-12-06T20:14:55.581" v="174" actId="2890"/>
        <pc:sldMkLst>
          <pc:docMk/>
          <pc:sldMk cId="126391559" sldId="284"/>
        </pc:sldMkLst>
      </pc:sldChg>
    </pc:docChg>
  </pc:docChgLst>
  <pc:docChgLst>
    <pc:chgData name="David Butler" userId="1d4169bac4fa5473" providerId="LiveId" clId="{4BD070D7-36B4-4C43-9F77-E465392A106D}"/>
    <pc:docChg chg="custSel delSld modSld">
      <pc:chgData name="David Butler" userId="1d4169bac4fa5473" providerId="LiveId" clId="{4BD070D7-36B4-4C43-9F77-E465392A106D}" dt="2024-11-24T19:25:10.492" v="28" actId="47"/>
      <pc:docMkLst>
        <pc:docMk/>
      </pc:docMkLst>
      <pc:sldChg chg="del">
        <pc:chgData name="David Butler" userId="1d4169bac4fa5473" providerId="LiveId" clId="{4BD070D7-36B4-4C43-9F77-E465392A106D}" dt="2024-11-24T19:25:07.131" v="25" actId="47"/>
        <pc:sldMkLst>
          <pc:docMk/>
          <pc:sldMk cId="617797291" sldId="269"/>
        </pc:sldMkLst>
      </pc:sldChg>
      <pc:sldChg chg="addSp delSp modSp mod setBg">
        <pc:chgData name="David Butler" userId="1d4169bac4fa5473" providerId="LiveId" clId="{4BD070D7-36B4-4C43-9F77-E465392A106D}" dt="2024-11-24T19:23:20.040" v="2" actId="26606"/>
        <pc:sldMkLst>
          <pc:docMk/>
          <pc:sldMk cId="3817742937" sldId="270"/>
        </pc:sldMkLst>
      </pc:sldChg>
      <pc:sldChg chg="addSp delSp modSp mod setBg">
        <pc:chgData name="David Butler" userId="1d4169bac4fa5473" providerId="LiveId" clId="{4BD070D7-36B4-4C43-9F77-E465392A106D}" dt="2024-11-24T19:23:42.794" v="7" actId="26606"/>
        <pc:sldMkLst>
          <pc:docMk/>
          <pc:sldMk cId="4264575198" sldId="271"/>
        </pc:sldMkLst>
      </pc:sldChg>
      <pc:sldChg chg="addSp delSp modSp mod setBg">
        <pc:chgData name="David Butler" userId="1d4169bac4fa5473" providerId="LiveId" clId="{4BD070D7-36B4-4C43-9F77-E465392A106D}" dt="2024-11-24T19:24:58.363" v="24" actId="26606"/>
        <pc:sldMkLst>
          <pc:docMk/>
          <pc:sldMk cId="1538422503" sldId="272"/>
        </pc:sldMkLst>
      </pc:sldChg>
      <pc:sldChg chg="del">
        <pc:chgData name="David Butler" userId="1d4169bac4fa5473" providerId="LiveId" clId="{4BD070D7-36B4-4C43-9F77-E465392A106D}" dt="2024-11-24T19:25:10.492" v="28" actId="47"/>
        <pc:sldMkLst>
          <pc:docMk/>
          <pc:sldMk cId="4101608324" sldId="273"/>
        </pc:sldMkLst>
      </pc:sldChg>
      <pc:sldChg chg="del">
        <pc:chgData name="David Butler" userId="1d4169bac4fa5473" providerId="LiveId" clId="{4BD070D7-36B4-4C43-9F77-E465392A106D}" dt="2024-11-24T19:25:09.301" v="27" actId="47"/>
        <pc:sldMkLst>
          <pc:docMk/>
          <pc:sldMk cId="273576596" sldId="274"/>
        </pc:sldMkLst>
      </pc:sldChg>
      <pc:sldChg chg="del">
        <pc:chgData name="David Butler" userId="1d4169bac4fa5473" providerId="LiveId" clId="{4BD070D7-36B4-4C43-9F77-E465392A106D}" dt="2024-11-24T19:25:08.341" v="26" actId="47"/>
        <pc:sldMkLst>
          <pc:docMk/>
          <pc:sldMk cId="355815381" sldId="275"/>
        </pc:sldMkLst>
      </pc:sldChg>
      <pc:sldChg chg="addSp delSp modSp mod setBg">
        <pc:chgData name="David Butler" userId="1d4169bac4fa5473" providerId="LiveId" clId="{4BD070D7-36B4-4C43-9F77-E465392A106D}" dt="2024-11-24T19:24:02.322" v="12" actId="26606"/>
        <pc:sldMkLst>
          <pc:docMk/>
          <pc:sldMk cId="3260799706" sldId="277"/>
        </pc:sldMkLst>
      </pc:sldChg>
      <pc:sldChg chg="addSp delSp modSp mod setBg">
        <pc:chgData name="David Butler" userId="1d4169bac4fa5473" providerId="LiveId" clId="{4BD070D7-36B4-4C43-9F77-E465392A106D}" dt="2024-11-24T19:24:19.919" v="17" actId="26606"/>
        <pc:sldMkLst>
          <pc:docMk/>
          <pc:sldMk cId="4274236073" sldId="278"/>
        </pc:sldMkLst>
      </pc:sldChg>
      <pc:sldChg chg="addSp delSp modSp mod setBg">
        <pc:chgData name="David Butler" userId="1d4169bac4fa5473" providerId="LiveId" clId="{4BD070D7-36B4-4C43-9F77-E465392A106D}" dt="2024-11-24T19:24:39.845" v="21" actId="26606"/>
        <pc:sldMkLst>
          <pc:docMk/>
          <pc:sldMk cId="508256343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12/13/2024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e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2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4.jpg"/><Relationship Id="rId10" Type="http://schemas.openxmlformats.org/officeDocument/2006/relationships/image" Target="../media/image10.jpeg"/><Relationship Id="rId4" Type="http://schemas.openxmlformats.org/officeDocument/2006/relationships/image" Target="../media/image3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4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1.jpg"/><Relationship Id="rId5" Type="http://schemas.openxmlformats.org/officeDocument/2006/relationships/image" Target="../media/image4.jpg"/><Relationship Id="rId10" Type="http://schemas.openxmlformats.org/officeDocument/2006/relationships/image" Target="../media/image10.jpeg"/><Relationship Id="rId4" Type="http://schemas.openxmlformats.org/officeDocument/2006/relationships/image" Target="../media/image3.jpg"/><Relationship Id="rId9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4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2.jpg"/><Relationship Id="rId5" Type="http://schemas.openxmlformats.org/officeDocument/2006/relationships/image" Target="../media/image4.jpg"/><Relationship Id="rId10" Type="http://schemas.openxmlformats.org/officeDocument/2006/relationships/image" Target="../media/image11.jpg"/><Relationship Id="rId4" Type="http://schemas.openxmlformats.org/officeDocument/2006/relationships/image" Target="../media/image3.jp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4.jpg"/><Relationship Id="rId3" Type="http://schemas.openxmlformats.org/officeDocument/2006/relationships/image" Target="../media/image2.jpg"/><Relationship Id="rId7" Type="http://schemas.openxmlformats.org/officeDocument/2006/relationships/image" Target="../media/image7.jpg"/><Relationship Id="rId12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2.jpg"/><Relationship Id="rId5" Type="http://schemas.openxmlformats.org/officeDocument/2006/relationships/image" Target="../media/image5.jpg"/><Relationship Id="rId10" Type="http://schemas.openxmlformats.org/officeDocument/2006/relationships/image" Target="../media/image10.jpeg"/><Relationship Id="rId4" Type="http://schemas.openxmlformats.org/officeDocument/2006/relationships/image" Target="../media/image3.jpg"/><Relationship Id="rId9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4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e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4.jpg"/><Relationship Id="rId3" Type="http://schemas.openxmlformats.org/officeDocument/2006/relationships/image" Target="../media/image2.jpg"/><Relationship Id="rId7" Type="http://schemas.openxmlformats.org/officeDocument/2006/relationships/image" Target="../media/image7.jpg"/><Relationship Id="rId12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2.jpg"/><Relationship Id="rId5" Type="http://schemas.openxmlformats.org/officeDocument/2006/relationships/image" Target="../media/image4.jpg"/><Relationship Id="rId10" Type="http://schemas.openxmlformats.org/officeDocument/2006/relationships/image" Target="../media/image11.jpg"/><Relationship Id="rId4" Type="http://schemas.openxmlformats.org/officeDocument/2006/relationships/image" Target="../media/image3.jpg"/><Relationship Id="rId9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D14F8FFB-1CE5-5183-D51D-E10ADF0857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518480" y="257947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B2F624-A9DB-9C4B-DB18-B0D8376CAC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5" t="7020" r="35795" b="8023"/>
          <a:stretch/>
        </p:blipFill>
        <p:spPr bwMode="auto">
          <a:xfrm flipH="1">
            <a:off x="4377463" y="5332479"/>
            <a:ext cx="139425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82A30334-0870-8446-C1E1-377A1E4B28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1" r="22189" b="15319"/>
          <a:stretch/>
        </p:blipFill>
        <p:spPr bwMode="auto">
          <a:xfrm flipH="1">
            <a:off x="4352710" y="284214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CE96A-B2E0-F3A2-A47A-D39D7CDC5D2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90" t="12890" r="8134"/>
          <a:stretch/>
        </p:blipFill>
        <p:spPr bwMode="auto">
          <a:xfrm>
            <a:off x="7004568" y="284143"/>
            <a:ext cx="175849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olice officer holding a walkie talkie&#10;&#10;Description automatically generated">
            <a:extLst>
              <a:ext uri="{FF2B5EF4-FFF2-40B4-BE49-F238E27FC236}">
                <a16:creationId xmlns:a16="http://schemas.microsoft.com/office/drawing/2014/main" id="{A8415279-0271-1FED-C48A-7AEDB0B7AE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753" t="12758" r="17743" b="14447"/>
          <a:stretch/>
        </p:blipFill>
        <p:spPr bwMode="auto">
          <a:xfrm>
            <a:off x="7267977" y="2074599"/>
            <a:ext cx="149932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C7F12967-17B4-7CEB-A6B6-4D19266C879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586" r="9104" b="9030"/>
          <a:stretch/>
        </p:blipFill>
        <p:spPr bwMode="auto">
          <a:xfrm flipH="1">
            <a:off x="2129328" y="236579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CE74B3-6F19-52A0-253A-8D7BE0ECEF4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4201"/>
          <a:stretch/>
        </p:blipFill>
        <p:spPr bwMode="auto">
          <a:xfrm>
            <a:off x="4878876" y="2060848"/>
            <a:ext cx="185336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person carrying a wood beam&#10;&#10;Description automatically generated">
            <a:extLst>
              <a:ext uri="{FF2B5EF4-FFF2-40B4-BE49-F238E27FC236}">
                <a16:creationId xmlns:a16="http://schemas.microsoft.com/office/drawing/2014/main" id="{52081F36-97FB-00D0-CA75-FB5B1049EF3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798" t="13504" r="23026"/>
          <a:stretch/>
        </p:blipFill>
        <p:spPr bwMode="auto">
          <a:xfrm flipH="1">
            <a:off x="531452" y="2044747"/>
            <a:ext cx="135342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59B7054C-0A16-6646-8C2A-7F51048B959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5899" t="18084" r="5236" b="22848"/>
          <a:stretch/>
        </p:blipFill>
        <p:spPr bwMode="auto">
          <a:xfrm>
            <a:off x="2567976" y="2048893"/>
            <a:ext cx="1788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Free Bus The Vehicle photo and picture">
            <a:extLst>
              <a:ext uri="{FF2B5EF4-FFF2-40B4-BE49-F238E27FC236}">
                <a16:creationId xmlns:a16="http://schemas.microsoft.com/office/drawing/2014/main" id="{B14AADA3-0D54-CD90-BDB7-0A6A7E4D26A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10097" r="22572" b="30552"/>
          <a:stretch/>
        </p:blipFill>
        <p:spPr bwMode="auto">
          <a:xfrm>
            <a:off x="3703164" y="3746958"/>
            <a:ext cx="2215906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A person standing at a cash register&#10;&#10;Description automatically generated">
            <a:extLst>
              <a:ext uri="{FF2B5EF4-FFF2-40B4-BE49-F238E27FC236}">
                <a16:creationId xmlns:a16="http://schemas.microsoft.com/office/drawing/2014/main" id="{E586E525-C166-91A7-138E-5679E0379D0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1539" t="6530" r="18590" b="3382"/>
          <a:stretch/>
        </p:blipFill>
        <p:spPr bwMode="auto">
          <a:xfrm>
            <a:off x="6519346" y="3731837"/>
            <a:ext cx="167378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A person riding a bike with a food delivery box&#10;&#10;Description automatically generated">
            <a:extLst>
              <a:ext uri="{FF2B5EF4-FFF2-40B4-BE49-F238E27FC236}">
                <a16:creationId xmlns:a16="http://schemas.microsoft.com/office/drawing/2014/main" id="{D30B87C1-C1D3-1B19-CA70-B491ED55C905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6926" t="4617" r="28062" b="11113"/>
          <a:stretch/>
        </p:blipFill>
        <p:spPr bwMode="auto">
          <a:xfrm>
            <a:off x="6948264" y="5301020"/>
            <a:ext cx="140992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DBBD1A6-26E9-C2C2-F149-F395F43EEED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5925" y="3731837"/>
            <a:ext cx="2160321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F7A634E-F378-8C82-C23D-DFC18192D98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11963" y="5332479"/>
            <a:ext cx="2161101" cy="1440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197C36A-1220-6538-2118-81ECA831058C}"/>
              </a:ext>
            </a:extLst>
          </p:cNvPr>
          <p:cNvSpPr txBox="1"/>
          <p:nvPr/>
        </p:nvSpPr>
        <p:spPr>
          <a:xfrm>
            <a:off x="48494" y="1515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3AFC80-99A4-CCD5-A2B1-23E58D74E4D9}"/>
              </a:ext>
            </a:extLst>
          </p:cNvPr>
          <p:cNvSpPr txBox="1"/>
          <p:nvPr/>
        </p:nvSpPr>
        <p:spPr>
          <a:xfrm>
            <a:off x="1759713" y="13022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B03208-FB9C-C60C-CDD6-61115C568CB9}"/>
              </a:ext>
            </a:extLst>
          </p:cNvPr>
          <p:cNvSpPr txBox="1"/>
          <p:nvPr/>
        </p:nvSpPr>
        <p:spPr>
          <a:xfrm>
            <a:off x="4010055" y="8552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DE43FAC-42FE-347A-4F65-2097F1CECFE4}"/>
              </a:ext>
            </a:extLst>
          </p:cNvPr>
          <p:cNvSpPr txBox="1"/>
          <p:nvPr/>
        </p:nvSpPr>
        <p:spPr>
          <a:xfrm>
            <a:off x="6625776" y="13733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A2D07C-65B7-925F-E6EB-E4A410917A1E}"/>
              </a:ext>
            </a:extLst>
          </p:cNvPr>
          <p:cNvSpPr txBox="1"/>
          <p:nvPr/>
        </p:nvSpPr>
        <p:spPr>
          <a:xfrm>
            <a:off x="164044" y="193553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4CBE731-CBD8-3B4A-B13D-AF3F4C436959}"/>
              </a:ext>
            </a:extLst>
          </p:cNvPr>
          <p:cNvSpPr txBox="1"/>
          <p:nvPr/>
        </p:nvSpPr>
        <p:spPr>
          <a:xfrm>
            <a:off x="4511468" y="191683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960926-EF7E-F1CA-3604-6A5DE0B2BA8B}"/>
              </a:ext>
            </a:extLst>
          </p:cNvPr>
          <p:cNvSpPr txBox="1"/>
          <p:nvPr/>
        </p:nvSpPr>
        <p:spPr>
          <a:xfrm>
            <a:off x="2248754" y="199003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96D183-BBDE-66F5-6EF6-286A905BF0F5}"/>
              </a:ext>
            </a:extLst>
          </p:cNvPr>
          <p:cNvSpPr txBox="1"/>
          <p:nvPr/>
        </p:nvSpPr>
        <p:spPr>
          <a:xfrm>
            <a:off x="427414" y="359395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B80C763-5422-8AF7-B71F-943570A5BF1A}"/>
              </a:ext>
            </a:extLst>
          </p:cNvPr>
          <p:cNvSpPr txBox="1"/>
          <p:nvPr/>
        </p:nvSpPr>
        <p:spPr>
          <a:xfrm>
            <a:off x="6895246" y="193553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FF59E6-1EAE-A4F9-E4E9-00C9712B9C11}"/>
              </a:ext>
            </a:extLst>
          </p:cNvPr>
          <p:cNvSpPr txBox="1"/>
          <p:nvPr/>
        </p:nvSpPr>
        <p:spPr>
          <a:xfrm>
            <a:off x="7743800" y="23495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E1E4AC-6FD4-F1AA-18F0-7E612F5522AD}"/>
              </a:ext>
            </a:extLst>
          </p:cNvPr>
          <p:cNvSpPr txBox="1"/>
          <p:nvPr/>
        </p:nvSpPr>
        <p:spPr>
          <a:xfrm>
            <a:off x="7896200" y="25019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76A9E19-3443-46E5-2D25-63345FB98258}"/>
              </a:ext>
            </a:extLst>
          </p:cNvPr>
          <p:cNvSpPr txBox="1"/>
          <p:nvPr/>
        </p:nvSpPr>
        <p:spPr>
          <a:xfrm>
            <a:off x="8048600" y="26543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138A6E3-07E5-8BF5-E7A1-CCF546D0A1E2}"/>
              </a:ext>
            </a:extLst>
          </p:cNvPr>
          <p:cNvSpPr txBox="1"/>
          <p:nvPr/>
        </p:nvSpPr>
        <p:spPr>
          <a:xfrm>
            <a:off x="8201000" y="28067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AABE357-4324-19CA-D7FE-2139052F5D30}"/>
              </a:ext>
            </a:extLst>
          </p:cNvPr>
          <p:cNvSpPr txBox="1"/>
          <p:nvPr/>
        </p:nvSpPr>
        <p:spPr>
          <a:xfrm>
            <a:off x="3189360" y="362585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1BF9B09-2128-63FE-9890-98885F601C6C}"/>
              </a:ext>
            </a:extLst>
          </p:cNvPr>
          <p:cNvSpPr txBox="1"/>
          <p:nvPr/>
        </p:nvSpPr>
        <p:spPr>
          <a:xfrm>
            <a:off x="3851920" y="518341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83E35E0-F040-55F5-72A4-89722AA2B556}"/>
              </a:ext>
            </a:extLst>
          </p:cNvPr>
          <p:cNvSpPr txBox="1"/>
          <p:nvPr/>
        </p:nvSpPr>
        <p:spPr>
          <a:xfrm>
            <a:off x="6300192" y="5189091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807F8E7-5816-4262-63EF-DFF39A90BD34}"/>
              </a:ext>
            </a:extLst>
          </p:cNvPr>
          <p:cNvSpPr txBox="1"/>
          <p:nvPr/>
        </p:nvSpPr>
        <p:spPr>
          <a:xfrm>
            <a:off x="601576" y="517140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BA77C61-86C4-F362-4CC0-CA6F93966684}"/>
              </a:ext>
            </a:extLst>
          </p:cNvPr>
          <p:cNvSpPr txBox="1"/>
          <p:nvPr/>
        </p:nvSpPr>
        <p:spPr>
          <a:xfrm>
            <a:off x="6044049" y="362585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0545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0CA5B-84B3-8A1A-3376-C2B9DE50C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2739B52B-B164-20DD-DC57-73E642B521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6948264" y="836712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09291E-026E-8E67-61FC-B75ACF932E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5" t="7020" r="35795" b="8023"/>
          <a:stretch/>
        </p:blipFill>
        <p:spPr bwMode="auto">
          <a:xfrm flipH="1">
            <a:off x="1045133" y="2224481"/>
            <a:ext cx="139425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99C178AC-E5C5-339E-9AF3-D4C9254B75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1" r="22189" b="15319"/>
          <a:stretch/>
        </p:blipFill>
        <p:spPr bwMode="auto">
          <a:xfrm flipH="1">
            <a:off x="3041760" y="4817463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910B22-3054-68EF-7F33-AE80627731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90" t="12890" r="8134"/>
          <a:stretch/>
        </p:blipFill>
        <p:spPr bwMode="auto">
          <a:xfrm>
            <a:off x="690913" y="5306549"/>
            <a:ext cx="175849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E176935A-F6FD-86C6-9A7C-588E6EEABB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86" r="9104" b="9030"/>
          <a:stretch/>
        </p:blipFill>
        <p:spPr bwMode="auto">
          <a:xfrm flipH="1">
            <a:off x="2707406" y="2178018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D53784-B3EA-12AE-53D1-2BE516F8B4F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4201"/>
          <a:stretch/>
        </p:blipFill>
        <p:spPr bwMode="auto">
          <a:xfrm>
            <a:off x="4878876" y="2060848"/>
            <a:ext cx="185336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person carrying a wood beam&#10;&#10;Description automatically generated">
            <a:extLst>
              <a:ext uri="{FF2B5EF4-FFF2-40B4-BE49-F238E27FC236}">
                <a16:creationId xmlns:a16="http://schemas.microsoft.com/office/drawing/2014/main" id="{DECE7045-40C5-6E3C-33E8-4FC5DDAE3EC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798" t="13504" r="23026"/>
          <a:stretch/>
        </p:blipFill>
        <p:spPr bwMode="auto">
          <a:xfrm flipH="1">
            <a:off x="4589186" y="3236528"/>
            <a:ext cx="135342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F703C00D-0B58-CADF-B6A5-311285B48C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99" t="18084" r="5236" b="22848"/>
          <a:stretch/>
        </p:blipFill>
        <p:spPr bwMode="auto">
          <a:xfrm>
            <a:off x="4101729" y="215593"/>
            <a:ext cx="1788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Free Bus The Vehicle photo and picture">
            <a:extLst>
              <a:ext uri="{FF2B5EF4-FFF2-40B4-BE49-F238E27FC236}">
                <a16:creationId xmlns:a16="http://schemas.microsoft.com/office/drawing/2014/main" id="{3F39EB1A-6694-AAA0-F03C-B48667DCFF9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10097" r="22572" b="30552"/>
          <a:stretch/>
        </p:blipFill>
        <p:spPr bwMode="auto">
          <a:xfrm>
            <a:off x="251520" y="231435"/>
            <a:ext cx="2215906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A person standing at a cash register&#10;&#10;Description automatically generated">
            <a:extLst>
              <a:ext uri="{FF2B5EF4-FFF2-40B4-BE49-F238E27FC236}">
                <a16:creationId xmlns:a16="http://schemas.microsoft.com/office/drawing/2014/main" id="{08960636-565F-8CAC-727F-780B93A8F73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1539" t="6530" r="18590" b="3382"/>
          <a:stretch/>
        </p:blipFill>
        <p:spPr bwMode="auto">
          <a:xfrm>
            <a:off x="6519346" y="3731837"/>
            <a:ext cx="167378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A person riding a bike with a food delivery box&#10;&#10;Description automatically generated">
            <a:extLst>
              <a:ext uri="{FF2B5EF4-FFF2-40B4-BE49-F238E27FC236}">
                <a16:creationId xmlns:a16="http://schemas.microsoft.com/office/drawing/2014/main" id="{A41A2DBD-A449-6B94-F3F6-166D9A71611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6926" t="4617" r="28062" b="11113"/>
          <a:stretch/>
        </p:blipFill>
        <p:spPr bwMode="auto">
          <a:xfrm>
            <a:off x="6948264" y="5301020"/>
            <a:ext cx="140992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4B4B94-4675-8E40-F31B-7A6ADECE8C5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3654" y="2162654"/>
            <a:ext cx="216032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63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CD094-585E-BF86-58B9-0253DE2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F684D5DB-D88B-6989-FCF9-ABFCF8660E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3429915" y="5171837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0EA81E-2CAD-F477-C986-19B5D3306D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5" t="7020" r="35795" b="8023"/>
          <a:stretch/>
        </p:blipFill>
        <p:spPr bwMode="auto">
          <a:xfrm flipH="1">
            <a:off x="179512" y="88200"/>
            <a:ext cx="139425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2B1A1301-6A9E-2A30-9194-CA9EB4A5E8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1" r="22189" b="15319"/>
          <a:stretch/>
        </p:blipFill>
        <p:spPr bwMode="auto">
          <a:xfrm flipH="1">
            <a:off x="6031298" y="5332479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923DBE-E0C1-9CA2-0802-EAAA99C1C0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90" t="12890" r="8134"/>
          <a:stretch/>
        </p:blipFill>
        <p:spPr bwMode="auto">
          <a:xfrm>
            <a:off x="4693828" y="188885"/>
            <a:ext cx="175849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olice officer holding a walkie talkie&#10;&#10;Description automatically generated">
            <a:extLst>
              <a:ext uri="{FF2B5EF4-FFF2-40B4-BE49-F238E27FC236}">
                <a16:creationId xmlns:a16="http://schemas.microsoft.com/office/drawing/2014/main" id="{E84A29D0-F007-B89B-615F-AA8AE0B7220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753" t="12758" r="17743" b="14447"/>
          <a:stretch/>
        </p:blipFill>
        <p:spPr bwMode="auto">
          <a:xfrm>
            <a:off x="462298" y="2067169"/>
            <a:ext cx="149932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8A0A86FB-492B-0E7B-A032-38B9B8EF1E4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586" r="9104" b="9030"/>
          <a:stretch/>
        </p:blipFill>
        <p:spPr bwMode="auto">
          <a:xfrm flipH="1">
            <a:off x="1174709" y="5085184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A010F1-D5A7-6E7A-0F92-558659E60B1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4201"/>
          <a:stretch/>
        </p:blipFill>
        <p:spPr bwMode="auto">
          <a:xfrm>
            <a:off x="6536693" y="209928"/>
            <a:ext cx="185336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287F22FC-1F53-FF3D-46AA-E953E742EF3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99" t="18084" r="5236" b="22848"/>
          <a:stretch/>
        </p:blipFill>
        <p:spPr bwMode="auto">
          <a:xfrm>
            <a:off x="2567976" y="2048893"/>
            <a:ext cx="1788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Free Bus The Vehicle photo and picture">
            <a:extLst>
              <a:ext uri="{FF2B5EF4-FFF2-40B4-BE49-F238E27FC236}">
                <a16:creationId xmlns:a16="http://schemas.microsoft.com/office/drawing/2014/main" id="{0B280641-C62F-3214-FF91-D59C95AD0A0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10097" r="22572" b="30552"/>
          <a:stretch/>
        </p:blipFill>
        <p:spPr bwMode="auto">
          <a:xfrm>
            <a:off x="1460023" y="3525445"/>
            <a:ext cx="2215906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A person standing at a cash register&#10;&#10;Description automatically generated">
            <a:extLst>
              <a:ext uri="{FF2B5EF4-FFF2-40B4-BE49-F238E27FC236}">
                <a16:creationId xmlns:a16="http://schemas.microsoft.com/office/drawing/2014/main" id="{108FD4B5-7877-3D73-71D1-9715EE64DEA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1539" t="6530" r="18590" b="3382"/>
          <a:stretch/>
        </p:blipFill>
        <p:spPr bwMode="auto">
          <a:xfrm>
            <a:off x="6519346" y="3731837"/>
            <a:ext cx="167378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A person riding a bike with a food delivery box&#10;&#10;Description automatically generated">
            <a:extLst>
              <a:ext uri="{FF2B5EF4-FFF2-40B4-BE49-F238E27FC236}">
                <a16:creationId xmlns:a16="http://schemas.microsoft.com/office/drawing/2014/main" id="{B0093067-D495-03EC-E9B8-754E4003D25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6926" t="4617" r="28062" b="11113"/>
          <a:stretch/>
        </p:blipFill>
        <p:spPr bwMode="auto">
          <a:xfrm>
            <a:off x="2052052" y="183306"/>
            <a:ext cx="140992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7BB93E5-3125-30B5-C774-D21D0E8AB1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02274" y="1989000"/>
            <a:ext cx="216110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27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120B4-D7B0-59D4-2256-3D102B398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FB6E0F6E-A320-CDCF-DFE9-DA5414506C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3429915" y="5171837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DC30D8-A1ED-50B3-3C00-CF90103E8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5" t="7020" r="35795" b="8023"/>
          <a:stretch/>
        </p:blipFill>
        <p:spPr bwMode="auto">
          <a:xfrm flipH="1">
            <a:off x="1614502" y="5133857"/>
            <a:ext cx="139425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DE55E4A9-F11F-C62A-8B7F-DB0BD6C724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1" r="22189" b="15319"/>
          <a:stretch/>
        </p:blipFill>
        <p:spPr bwMode="auto">
          <a:xfrm flipH="1">
            <a:off x="4352710" y="284214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9DDFFA-6AA2-D924-E72B-92E6F21805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90" t="12890" r="8134"/>
          <a:stretch/>
        </p:blipFill>
        <p:spPr bwMode="auto">
          <a:xfrm>
            <a:off x="5860358" y="5280456"/>
            <a:ext cx="175849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olice officer holding a walkie talkie&#10;&#10;Description automatically generated">
            <a:extLst>
              <a:ext uri="{FF2B5EF4-FFF2-40B4-BE49-F238E27FC236}">
                <a16:creationId xmlns:a16="http://schemas.microsoft.com/office/drawing/2014/main" id="{41AA769C-F169-C9B8-DE0A-ED8275070C6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753" t="12758" r="17743" b="14447"/>
          <a:stretch/>
        </p:blipFill>
        <p:spPr bwMode="auto">
          <a:xfrm>
            <a:off x="2274938" y="1004143"/>
            <a:ext cx="149932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30B6CA49-2338-0619-BA7E-C004E28DDA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586" r="9104" b="9030"/>
          <a:stretch/>
        </p:blipFill>
        <p:spPr bwMode="auto">
          <a:xfrm flipH="1">
            <a:off x="827584" y="3026958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person carrying a wood beam&#10;&#10;Description automatically generated">
            <a:extLst>
              <a:ext uri="{FF2B5EF4-FFF2-40B4-BE49-F238E27FC236}">
                <a16:creationId xmlns:a16="http://schemas.microsoft.com/office/drawing/2014/main" id="{FEACA3C1-27CC-C22A-9F9C-066146F772D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798" t="13504" r="23026"/>
          <a:stretch/>
        </p:blipFill>
        <p:spPr bwMode="auto">
          <a:xfrm flipH="1">
            <a:off x="3367488" y="2856918"/>
            <a:ext cx="135342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Free Bus The Vehicle photo and picture">
            <a:extLst>
              <a:ext uri="{FF2B5EF4-FFF2-40B4-BE49-F238E27FC236}">
                <a16:creationId xmlns:a16="http://schemas.microsoft.com/office/drawing/2014/main" id="{CD4CF378-8C8E-D031-E986-799ECEABE80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10097" r="22572" b="30552"/>
          <a:stretch/>
        </p:blipFill>
        <p:spPr bwMode="auto">
          <a:xfrm>
            <a:off x="4932040" y="2183218"/>
            <a:ext cx="2215906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A person standing at a cash register&#10;&#10;Description automatically generated">
            <a:extLst>
              <a:ext uri="{FF2B5EF4-FFF2-40B4-BE49-F238E27FC236}">
                <a16:creationId xmlns:a16="http://schemas.microsoft.com/office/drawing/2014/main" id="{B1D5FB2A-3D82-B629-1BFD-68CC28A05B6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539" t="6530" r="18590" b="3382"/>
          <a:stretch/>
        </p:blipFill>
        <p:spPr bwMode="auto">
          <a:xfrm>
            <a:off x="6519346" y="3731837"/>
            <a:ext cx="167378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A person riding a bike with a food delivery box&#10;&#10;Description automatically generated">
            <a:extLst>
              <a:ext uri="{FF2B5EF4-FFF2-40B4-BE49-F238E27FC236}">
                <a16:creationId xmlns:a16="http://schemas.microsoft.com/office/drawing/2014/main" id="{21D28858-4FCE-46D6-4515-B374641F3DE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926" t="4617" r="28062" b="11113"/>
          <a:stretch/>
        </p:blipFill>
        <p:spPr bwMode="auto">
          <a:xfrm>
            <a:off x="7579324" y="1628800"/>
            <a:ext cx="140992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92A14E3-76DA-AC6C-943C-23C9CE03018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330" y="476672"/>
            <a:ext cx="2160321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4154F4-A9B4-75FE-D137-97D887049A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72668" y="3928599"/>
            <a:ext cx="216110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32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8C0CE-EB65-622B-878F-E89A62CF1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099348D8-8788-DD92-8390-7522301CAF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5436096" y="2735431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AC9FE5-2E52-F440-E7D1-2744FFEFCB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5" t="7020" r="35795" b="8023"/>
          <a:stretch/>
        </p:blipFill>
        <p:spPr bwMode="auto">
          <a:xfrm flipH="1">
            <a:off x="490619" y="444105"/>
            <a:ext cx="139425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FE3F323F-57F9-D39B-C720-103AE0A641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1" r="22189" b="15319"/>
          <a:stretch/>
        </p:blipFill>
        <p:spPr bwMode="auto">
          <a:xfrm flipH="1">
            <a:off x="4352710" y="284214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olice officer holding a walkie talkie&#10;&#10;Description automatically generated">
            <a:extLst>
              <a:ext uri="{FF2B5EF4-FFF2-40B4-BE49-F238E27FC236}">
                <a16:creationId xmlns:a16="http://schemas.microsoft.com/office/drawing/2014/main" id="{BD7C6850-CEAF-CB5B-0DFB-3D09D5917E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753" t="12758" r="17743" b="14447"/>
          <a:stretch/>
        </p:blipFill>
        <p:spPr bwMode="auto">
          <a:xfrm>
            <a:off x="7267977" y="2074599"/>
            <a:ext cx="149932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1ECB1239-01DA-A062-D28F-608633AA6C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86" r="9104" b="9030"/>
          <a:stretch/>
        </p:blipFill>
        <p:spPr bwMode="auto">
          <a:xfrm flipH="1">
            <a:off x="683568" y="2074599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DF09B3-5C92-B115-4943-B633277EA7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4201"/>
          <a:stretch/>
        </p:blipFill>
        <p:spPr bwMode="auto">
          <a:xfrm>
            <a:off x="1494944" y="3668445"/>
            <a:ext cx="185336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person carrying a wood beam&#10;&#10;Description automatically generated">
            <a:extLst>
              <a:ext uri="{FF2B5EF4-FFF2-40B4-BE49-F238E27FC236}">
                <a16:creationId xmlns:a16="http://schemas.microsoft.com/office/drawing/2014/main" id="{98B1A664-D241-343F-B602-31BFFB6C48D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798" t="13504" r="23026"/>
          <a:stretch/>
        </p:blipFill>
        <p:spPr bwMode="auto">
          <a:xfrm flipH="1">
            <a:off x="4452132" y="5085264"/>
            <a:ext cx="135342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395B0469-2168-0A26-5AB5-31818FC3D19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99" t="18084" r="5236" b="22848"/>
          <a:stretch/>
        </p:blipFill>
        <p:spPr bwMode="auto">
          <a:xfrm>
            <a:off x="990878" y="5185868"/>
            <a:ext cx="1788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Free Bus The Vehicle photo and picture">
            <a:extLst>
              <a:ext uri="{FF2B5EF4-FFF2-40B4-BE49-F238E27FC236}">
                <a16:creationId xmlns:a16="http://schemas.microsoft.com/office/drawing/2014/main" id="{D7609E1B-A062-EDB2-D801-053768E8C95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10097" r="22572" b="30552"/>
          <a:stretch/>
        </p:blipFill>
        <p:spPr bwMode="auto">
          <a:xfrm>
            <a:off x="7092280" y="4465868"/>
            <a:ext cx="2215906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A person riding a bike with a food delivery box&#10;&#10;Description automatically generated">
            <a:extLst>
              <a:ext uri="{FF2B5EF4-FFF2-40B4-BE49-F238E27FC236}">
                <a16:creationId xmlns:a16="http://schemas.microsoft.com/office/drawing/2014/main" id="{82E8255E-A16C-597F-DC8A-A6F84ECCD51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926" t="4617" r="28062" b="11113"/>
          <a:stretch/>
        </p:blipFill>
        <p:spPr bwMode="auto">
          <a:xfrm>
            <a:off x="6876256" y="284214"/>
            <a:ext cx="140992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AE7A1A-48EC-9122-B6EA-743D18BA7E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02369" y="1998128"/>
            <a:ext cx="2160321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517776D-41D0-7B2C-A9C5-E16106F6F5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23964" y="284214"/>
            <a:ext cx="216110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05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150A6-FF84-E96A-AFFB-81043404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5B6B5E13-1E22-8DCA-B0D2-D9BADCBCE2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3429915" y="5171837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0E9FAF18-51AF-115C-90FE-94E6509E13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1" r="22189" b="15319"/>
          <a:stretch/>
        </p:blipFill>
        <p:spPr bwMode="auto">
          <a:xfrm flipH="1">
            <a:off x="2746669" y="597314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EB54E0-A7C1-242A-1F3F-ED64D3BE10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90" t="12890" r="8134"/>
          <a:stretch/>
        </p:blipFill>
        <p:spPr bwMode="auto">
          <a:xfrm>
            <a:off x="2550668" y="2438551"/>
            <a:ext cx="175849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olice officer holding a walkie talkie&#10;&#10;Description automatically generated">
            <a:extLst>
              <a:ext uri="{FF2B5EF4-FFF2-40B4-BE49-F238E27FC236}">
                <a16:creationId xmlns:a16="http://schemas.microsoft.com/office/drawing/2014/main" id="{42076650-4A75-E87E-82A1-CBE5B3908B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753" t="12758" r="17743" b="14447"/>
          <a:stretch/>
        </p:blipFill>
        <p:spPr bwMode="auto">
          <a:xfrm>
            <a:off x="924087" y="2406163"/>
            <a:ext cx="149932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457553E6-C03B-6FB6-45F3-B667EF45B78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86" r="9104" b="9030"/>
          <a:stretch/>
        </p:blipFill>
        <p:spPr bwMode="auto">
          <a:xfrm flipH="1">
            <a:off x="926440" y="4969749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768E19-A1B9-EA28-55B9-B703A9B03D2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4201"/>
          <a:stretch/>
        </p:blipFill>
        <p:spPr bwMode="auto">
          <a:xfrm>
            <a:off x="2400509" y="3869321"/>
            <a:ext cx="185336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person carrying a wood beam&#10;&#10;Description automatically generated">
            <a:extLst>
              <a:ext uri="{FF2B5EF4-FFF2-40B4-BE49-F238E27FC236}">
                <a16:creationId xmlns:a16="http://schemas.microsoft.com/office/drawing/2014/main" id="{66EC14F6-A01F-B0AE-7E35-F0B00B70C33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798" t="13504" r="23026"/>
          <a:stretch/>
        </p:blipFill>
        <p:spPr bwMode="auto">
          <a:xfrm flipH="1">
            <a:off x="7390585" y="4077072"/>
            <a:ext cx="135342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B3C76D3A-D1BB-BDE1-F4D4-1CE6A3169CE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99" t="18084" r="5236" b="22848"/>
          <a:stretch/>
        </p:blipFill>
        <p:spPr bwMode="auto">
          <a:xfrm>
            <a:off x="4626974" y="572312"/>
            <a:ext cx="1788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Free Bus The Vehicle photo and picture">
            <a:extLst>
              <a:ext uri="{FF2B5EF4-FFF2-40B4-BE49-F238E27FC236}">
                <a16:creationId xmlns:a16="http://schemas.microsoft.com/office/drawing/2014/main" id="{7547B39C-4A2A-10EB-5010-E6B5288A4B5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10097" r="22572" b="30552"/>
          <a:stretch/>
        </p:blipFill>
        <p:spPr bwMode="auto">
          <a:xfrm>
            <a:off x="4878876" y="4869160"/>
            <a:ext cx="2215906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A person standing at a cash register&#10;&#10;Description automatically generated">
            <a:extLst>
              <a:ext uri="{FF2B5EF4-FFF2-40B4-BE49-F238E27FC236}">
                <a16:creationId xmlns:a16="http://schemas.microsoft.com/office/drawing/2014/main" id="{75A00948-A9F4-35FD-7E73-19A984E063A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1539" t="6530" r="18590" b="3382"/>
          <a:stretch/>
        </p:blipFill>
        <p:spPr bwMode="auto">
          <a:xfrm>
            <a:off x="229952" y="63140"/>
            <a:ext cx="167378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17D598-ADC7-D011-25EB-6AEE8C9D7CC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76256" y="2180607"/>
            <a:ext cx="2160321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4F8C5E9-FB2F-18C3-DBB5-824A48113AD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53873" y="2768893"/>
            <a:ext cx="216110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31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9E7C4-A806-27B6-F3A6-A300BAA62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apron mopping the floor&#10;&#10;Description automatically generated">
            <a:extLst>
              <a:ext uri="{FF2B5EF4-FFF2-40B4-BE49-F238E27FC236}">
                <a16:creationId xmlns:a16="http://schemas.microsoft.com/office/drawing/2014/main" id="{4806BB71-EA91-414E-41EE-6C849D000F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47" t="8380"/>
          <a:stretch/>
        </p:blipFill>
        <p:spPr bwMode="auto">
          <a:xfrm flipH="1">
            <a:off x="3429915" y="5171837"/>
            <a:ext cx="95717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852A7C-4510-8B6B-34AC-F7EC9E6946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5" t="7020" r="35795" b="8023"/>
          <a:stretch/>
        </p:blipFill>
        <p:spPr bwMode="auto">
          <a:xfrm flipH="1">
            <a:off x="2764846" y="-243328"/>
            <a:ext cx="1394259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person sitting in a yellow taxi&#10;&#10;Description automatically generated">
            <a:extLst>
              <a:ext uri="{FF2B5EF4-FFF2-40B4-BE49-F238E27FC236}">
                <a16:creationId xmlns:a16="http://schemas.microsoft.com/office/drawing/2014/main" id="{205E6F10-E7EC-1B30-E941-5B276062EA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01" r="22189" b="15319"/>
          <a:stretch/>
        </p:blipFill>
        <p:spPr bwMode="auto">
          <a:xfrm flipH="1">
            <a:off x="5216140" y="4005064"/>
            <a:ext cx="1852517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43E539-D924-8AD6-7889-2F0B219A37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90" t="12890" r="8134"/>
          <a:stretch/>
        </p:blipFill>
        <p:spPr bwMode="auto">
          <a:xfrm>
            <a:off x="251520" y="284214"/>
            <a:ext cx="175849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cutting a beard of a person&#10;&#10;Description automatically generated">
            <a:extLst>
              <a:ext uri="{FF2B5EF4-FFF2-40B4-BE49-F238E27FC236}">
                <a16:creationId xmlns:a16="http://schemas.microsoft.com/office/drawing/2014/main" id="{6AA0408C-D708-36BC-0950-5E09421219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86" r="9104" b="9030"/>
          <a:stretch/>
        </p:blipFill>
        <p:spPr bwMode="auto">
          <a:xfrm flipH="1">
            <a:off x="518399" y="5007800"/>
            <a:ext cx="157383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A406F3-F346-3D6C-9EF4-B4C76B7B59D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4201"/>
          <a:stretch/>
        </p:blipFill>
        <p:spPr bwMode="auto">
          <a:xfrm>
            <a:off x="409337" y="3567800"/>
            <a:ext cx="185336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person carrying a wood beam&#10;&#10;Description automatically generated">
            <a:extLst>
              <a:ext uri="{FF2B5EF4-FFF2-40B4-BE49-F238E27FC236}">
                <a16:creationId xmlns:a16="http://schemas.microsoft.com/office/drawing/2014/main" id="{C3A057FA-F5E9-AB69-731B-CDD3AF1996D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798" t="13504" r="23026"/>
          <a:stretch/>
        </p:blipFill>
        <p:spPr bwMode="auto">
          <a:xfrm flipH="1">
            <a:off x="7194915" y="476672"/>
            <a:ext cx="1353426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4702C3F1-0450-2B82-EB3C-A01B7F2A9B1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99" t="18084" r="5236" b="22848"/>
          <a:stretch/>
        </p:blipFill>
        <p:spPr bwMode="auto">
          <a:xfrm>
            <a:off x="2567976" y="2048893"/>
            <a:ext cx="1788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Picture 26" descr="A person standing at a cash register&#10;&#10;Description automatically generated">
            <a:extLst>
              <a:ext uri="{FF2B5EF4-FFF2-40B4-BE49-F238E27FC236}">
                <a16:creationId xmlns:a16="http://schemas.microsoft.com/office/drawing/2014/main" id="{84D70512-4EE4-9607-DD47-CEA4E8A1880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539" t="6530" r="18590" b="3382"/>
          <a:stretch/>
        </p:blipFill>
        <p:spPr bwMode="auto">
          <a:xfrm>
            <a:off x="6519346" y="3731837"/>
            <a:ext cx="167378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 descr="A person riding a bike with a food delivery box&#10;&#10;Description automatically generated">
            <a:extLst>
              <a:ext uri="{FF2B5EF4-FFF2-40B4-BE49-F238E27FC236}">
                <a16:creationId xmlns:a16="http://schemas.microsoft.com/office/drawing/2014/main" id="{0914EF06-B2FC-3B61-3D04-9FC82645A5C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926" t="4617" r="28062" b="11113"/>
          <a:stretch/>
        </p:blipFill>
        <p:spPr bwMode="auto">
          <a:xfrm>
            <a:off x="6948264" y="5301020"/>
            <a:ext cx="1409924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0DB94BA-A764-8BA5-1ECF-70765A729F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12096" y="398767"/>
            <a:ext cx="2160321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8271EB4-CEBE-4AB4-3E5B-7C175BFA891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48532" y="2026349"/>
            <a:ext cx="216110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667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82D9-6CB1-7B0F-C760-EA7C569CC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933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2C58B-710B-D7FF-71E5-D6ABBBC60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91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10941</TotalTime>
  <Words>18</Words>
  <Application>Microsoft Office PowerPoint</Application>
  <PresentationFormat>On-screen Show (4:3)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2024-12-13T14:57:02Z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