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97" r:id="rId6"/>
    <p:sldId id="298" r:id="rId7"/>
    <p:sldId id="299" r:id="rId8"/>
    <p:sldId id="300" r:id="rId9"/>
    <p:sldId id="301" r:id="rId10"/>
    <p:sldId id="302" r:id="rId11"/>
    <p:sldId id="286" r:id="rId12"/>
    <p:sldId id="303" r:id="rId13"/>
    <p:sldId id="307" r:id="rId14"/>
    <p:sldId id="304" r:id="rId15"/>
    <p:sldId id="305" r:id="rId16"/>
    <p:sldId id="306" r:id="rId17"/>
    <p:sldId id="293" r:id="rId18"/>
    <p:sldId id="294" r:id="rId19"/>
    <p:sldId id="295" r:id="rId20"/>
    <p:sldId id="296" r:id="rId21"/>
    <p:sldId id="282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8B5C4B-24D4-438A-84D0-23B24C1A5645}" v="2" dt="2024-12-13T14:26:06.2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03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D8B5C4B-24D4-438A-84D0-23B24C1A5645}"/>
    <pc:docChg chg="undo custSel addSld delSld modSld">
      <pc:chgData name="David Butler" userId="1d4169bac4fa5473" providerId="LiveId" clId="{1D8B5C4B-24D4-438A-84D0-23B24C1A5645}" dt="2024-12-13T14:26:59.781" v="51" actId="47"/>
      <pc:docMkLst>
        <pc:docMk/>
      </pc:docMkLst>
      <pc:sldChg chg="del">
        <pc:chgData name="David Butler" userId="1d4169bac4fa5473" providerId="LiveId" clId="{1D8B5C4B-24D4-438A-84D0-23B24C1A5645}" dt="2024-12-13T14:21:21.088" v="1" actId="4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D8B5C4B-24D4-438A-84D0-23B24C1A5645}" dt="2024-12-13T14:22:03.051" v="11" actId="26606"/>
        <pc:sldMkLst>
          <pc:docMk/>
          <pc:sldMk cId="4264575198" sldId="271"/>
        </pc:sldMkLst>
        <pc:picChg chg="del">
          <ac:chgData name="David Butler" userId="1d4169bac4fa5473" providerId="LiveId" clId="{1D8B5C4B-24D4-438A-84D0-23B24C1A5645}" dt="2024-12-13T14:21:18.213" v="0" actId="478"/>
          <ac:picMkLst>
            <pc:docMk/>
            <pc:sldMk cId="4264575198" sldId="271"/>
            <ac:picMk id="3" creationId="{515E03F6-C301-9082-AC0D-8B0DEE8DA459}"/>
          </ac:picMkLst>
        </pc:picChg>
        <pc:picChg chg="add del">
          <ac:chgData name="David Butler" userId="1d4169bac4fa5473" providerId="LiveId" clId="{1D8B5C4B-24D4-438A-84D0-23B24C1A5645}" dt="2024-12-13T14:21:31.265" v="9" actId="22"/>
          <ac:picMkLst>
            <pc:docMk/>
            <pc:sldMk cId="4264575198" sldId="271"/>
            <ac:picMk id="4" creationId="{69398BF5-F8F9-6909-21FE-6C833560D563}"/>
          </ac:picMkLst>
        </pc:picChg>
        <pc:picChg chg="add mod">
          <ac:chgData name="David Butler" userId="1d4169bac4fa5473" providerId="LiveId" clId="{1D8B5C4B-24D4-438A-84D0-23B24C1A5645}" dt="2024-12-13T14:22:03.051" v="11" actId="26606"/>
          <ac:picMkLst>
            <pc:docMk/>
            <pc:sldMk cId="4264575198" sldId="271"/>
            <ac:picMk id="6" creationId="{3492EB81-D966-8574-812E-3EB2127D47E7}"/>
          </ac:picMkLst>
        </pc:picChg>
      </pc:sldChg>
      <pc:sldChg chg="del">
        <pc:chgData name="David Butler" userId="1d4169bac4fa5473" providerId="LiveId" clId="{1D8B5C4B-24D4-438A-84D0-23B24C1A5645}" dt="2024-12-13T14:26:56.129" v="47" actId="47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1D8B5C4B-24D4-438A-84D0-23B24C1A5645}" dt="2024-12-13T14:25:17.398" v="31" actId="26606"/>
        <pc:sldMkLst>
          <pc:docMk/>
          <pc:sldMk cId="1209468693" sldId="286"/>
        </pc:sldMkLst>
        <pc:picChg chg="add mod">
          <ac:chgData name="David Butler" userId="1d4169bac4fa5473" providerId="LiveId" clId="{1D8B5C4B-24D4-438A-84D0-23B24C1A5645}" dt="2024-12-13T14:25:17.398" v="31" actId="26606"/>
          <ac:picMkLst>
            <pc:docMk/>
            <pc:sldMk cId="1209468693" sldId="286"/>
            <ac:picMk id="3" creationId="{FD174802-3C6B-0BCE-6D52-04498910ECE0}"/>
          </ac:picMkLst>
        </pc:picChg>
        <pc:picChg chg="del">
          <ac:chgData name="David Butler" userId="1d4169bac4fa5473" providerId="LiveId" clId="{1D8B5C4B-24D4-438A-84D0-23B24C1A5645}" dt="2024-12-13T14:24:56.007" v="25" actId="478"/>
          <ac:picMkLst>
            <pc:docMk/>
            <pc:sldMk cId="1209468693" sldId="286"/>
            <ac:picMk id="5" creationId="{9B9C4B84-C5E3-65B6-6C7E-5270D764637D}"/>
          </ac:picMkLst>
        </pc:picChg>
        <pc:picChg chg="del">
          <ac:chgData name="David Butler" userId="1d4169bac4fa5473" providerId="LiveId" clId="{1D8B5C4B-24D4-438A-84D0-23B24C1A5645}" dt="2024-12-13T14:24:55.182" v="24" actId="478"/>
          <ac:picMkLst>
            <pc:docMk/>
            <pc:sldMk cId="1209468693" sldId="286"/>
            <ac:picMk id="7" creationId="{634204AF-6285-7336-0202-E71300461CE0}"/>
          </ac:picMkLst>
        </pc:picChg>
      </pc:sldChg>
      <pc:sldChg chg="del">
        <pc:chgData name="David Butler" userId="1d4169bac4fa5473" providerId="LiveId" clId="{1D8B5C4B-24D4-438A-84D0-23B24C1A5645}" dt="2024-12-13T14:26:52.762" v="45" actId="47"/>
        <pc:sldMkLst>
          <pc:docMk/>
          <pc:sldMk cId="1081387135" sldId="287"/>
        </pc:sldMkLst>
      </pc:sldChg>
      <pc:sldChg chg="del">
        <pc:chgData name="David Butler" userId="1d4169bac4fa5473" providerId="LiveId" clId="{1D8B5C4B-24D4-438A-84D0-23B24C1A5645}" dt="2024-12-13T14:26:53.581" v="46" actId="47"/>
        <pc:sldMkLst>
          <pc:docMk/>
          <pc:sldMk cId="1900777330" sldId="288"/>
        </pc:sldMkLst>
      </pc:sldChg>
      <pc:sldChg chg="del">
        <pc:chgData name="David Butler" userId="1d4169bac4fa5473" providerId="LiveId" clId="{1D8B5C4B-24D4-438A-84D0-23B24C1A5645}" dt="2024-12-13T14:26:57.112" v="48" actId="47"/>
        <pc:sldMkLst>
          <pc:docMk/>
          <pc:sldMk cId="3124721475" sldId="289"/>
        </pc:sldMkLst>
      </pc:sldChg>
      <pc:sldChg chg="del">
        <pc:chgData name="David Butler" userId="1d4169bac4fa5473" providerId="LiveId" clId="{1D8B5C4B-24D4-438A-84D0-23B24C1A5645}" dt="2024-12-13T14:26:57.985" v="49" actId="47"/>
        <pc:sldMkLst>
          <pc:docMk/>
          <pc:sldMk cId="1614396348" sldId="290"/>
        </pc:sldMkLst>
      </pc:sldChg>
      <pc:sldChg chg="del">
        <pc:chgData name="David Butler" userId="1d4169bac4fa5473" providerId="LiveId" clId="{1D8B5C4B-24D4-438A-84D0-23B24C1A5645}" dt="2024-12-13T14:26:58.917" v="50" actId="47"/>
        <pc:sldMkLst>
          <pc:docMk/>
          <pc:sldMk cId="1182617758" sldId="291"/>
        </pc:sldMkLst>
      </pc:sldChg>
      <pc:sldChg chg="del">
        <pc:chgData name="David Butler" userId="1d4169bac4fa5473" providerId="LiveId" clId="{1D8B5C4B-24D4-438A-84D0-23B24C1A5645}" dt="2024-12-13T14:26:59.781" v="51" actId="47"/>
        <pc:sldMkLst>
          <pc:docMk/>
          <pc:sldMk cId="2672994455" sldId="292"/>
        </pc:sldMkLst>
      </pc:sldChg>
      <pc:sldChg chg="addSp modSp add mod">
        <pc:chgData name="David Butler" userId="1d4169bac4fa5473" providerId="LiveId" clId="{1D8B5C4B-24D4-438A-84D0-23B24C1A5645}" dt="2024-12-13T14:22:22.409" v="13" actId="26606"/>
        <pc:sldMkLst>
          <pc:docMk/>
          <pc:sldMk cId="548715438" sldId="297"/>
        </pc:sldMkLst>
        <pc:picChg chg="add mod">
          <ac:chgData name="David Butler" userId="1d4169bac4fa5473" providerId="LiveId" clId="{1D8B5C4B-24D4-438A-84D0-23B24C1A5645}" dt="2024-12-13T14:22:22.409" v="13" actId="26606"/>
          <ac:picMkLst>
            <pc:docMk/>
            <pc:sldMk cId="548715438" sldId="297"/>
            <ac:picMk id="3" creationId="{3EB81111-33D5-29DC-80DD-D3923191A49D}"/>
          </ac:picMkLst>
        </pc:picChg>
      </pc:sldChg>
      <pc:sldChg chg="addSp modSp add mod">
        <pc:chgData name="David Butler" userId="1d4169bac4fa5473" providerId="LiveId" clId="{1D8B5C4B-24D4-438A-84D0-23B24C1A5645}" dt="2024-12-13T14:22:45.060" v="15" actId="26606"/>
        <pc:sldMkLst>
          <pc:docMk/>
          <pc:sldMk cId="742692902" sldId="298"/>
        </pc:sldMkLst>
        <pc:picChg chg="add mod">
          <ac:chgData name="David Butler" userId="1d4169bac4fa5473" providerId="LiveId" clId="{1D8B5C4B-24D4-438A-84D0-23B24C1A5645}" dt="2024-12-13T14:22:45.060" v="15" actId="26606"/>
          <ac:picMkLst>
            <pc:docMk/>
            <pc:sldMk cId="742692902" sldId="298"/>
            <ac:picMk id="3" creationId="{C605D521-4A40-2328-8F85-0DBDA8FBB673}"/>
          </ac:picMkLst>
        </pc:picChg>
      </pc:sldChg>
      <pc:sldChg chg="addSp modSp add mod">
        <pc:chgData name="David Butler" userId="1d4169bac4fa5473" providerId="LiveId" clId="{1D8B5C4B-24D4-438A-84D0-23B24C1A5645}" dt="2024-12-13T14:23:01.893" v="17" actId="26606"/>
        <pc:sldMkLst>
          <pc:docMk/>
          <pc:sldMk cId="3478840834" sldId="299"/>
        </pc:sldMkLst>
        <pc:picChg chg="add mod">
          <ac:chgData name="David Butler" userId="1d4169bac4fa5473" providerId="LiveId" clId="{1D8B5C4B-24D4-438A-84D0-23B24C1A5645}" dt="2024-12-13T14:23:01.893" v="17" actId="26606"/>
          <ac:picMkLst>
            <pc:docMk/>
            <pc:sldMk cId="3478840834" sldId="299"/>
            <ac:picMk id="3" creationId="{1FFBF949-E8E6-F6FC-EE68-053CF1D75A12}"/>
          </ac:picMkLst>
        </pc:picChg>
      </pc:sldChg>
      <pc:sldChg chg="addSp modSp add mod">
        <pc:chgData name="David Butler" userId="1d4169bac4fa5473" providerId="LiveId" clId="{1D8B5C4B-24D4-438A-84D0-23B24C1A5645}" dt="2024-12-13T14:23:20.101" v="19" actId="26606"/>
        <pc:sldMkLst>
          <pc:docMk/>
          <pc:sldMk cId="2501175071" sldId="300"/>
        </pc:sldMkLst>
        <pc:picChg chg="add mod">
          <ac:chgData name="David Butler" userId="1d4169bac4fa5473" providerId="LiveId" clId="{1D8B5C4B-24D4-438A-84D0-23B24C1A5645}" dt="2024-12-13T14:23:20.101" v="19" actId="26606"/>
          <ac:picMkLst>
            <pc:docMk/>
            <pc:sldMk cId="2501175071" sldId="300"/>
            <ac:picMk id="3" creationId="{922D9352-C450-C8EC-2C61-9AF9FAA49A96}"/>
          </ac:picMkLst>
        </pc:picChg>
      </pc:sldChg>
      <pc:sldChg chg="addSp add mod">
        <pc:chgData name="David Butler" userId="1d4169bac4fa5473" providerId="LiveId" clId="{1D8B5C4B-24D4-438A-84D0-23B24C1A5645}" dt="2024-12-13T14:24:27.518" v="20" actId="22"/>
        <pc:sldMkLst>
          <pc:docMk/>
          <pc:sldMk cId="3169554593" sldId="301"/>
        </pc:sldMkLst>
        <pc:picChg chg="add">
          <ac:chgData name="David Butler" userId="1d4169bac4fa5473" providerId="LiveId" clId="{1D8B5C4B-24D4-438A-84D0-23B24C1A5645}" dt="2024-12-13T14:24:27.518" v="20" actId="22"/>
          <ac:picMkLst>
            <pc:docMk/>
            <pc:sldMk cId="3169554593" sldId="301"/>
            <ac:picMk id="3" creationId="{9184FD3C-3591-39CE-7914-667C920E4FD2}"/>
          </ac:picMkLst>
        </pc:picChg>
      </pc:sldChg>
      <pc:sldChg chg="addSp modSp add mod">
        <pc:chgData name="David Butler" userId="1d4169bac4fa5473" providerId="LiveId" clId="{1D8B5C4B-24D4-438A-84D0-23B24C1A5645}" dt="2024-12-13T14:24:49.482" v="23" actId="1076"/>
        <pc:sldMkLst>
          <pc:docMk/>
          <pc:sldMk cId="1685854471" sldId="302"/>
        </pc:sldMkLst>
        <pc:picChg chg="add mod">
          <ac:chgData name="David Butler" userId="1d4169bac4fa5473" providerId="LiveId" clId="{1D8B5C4B-24D4-438A-84D0-23B24C1A5645}" dt="2024-12-13T14:24:49.482" v="23" actId="1076"/>
          <ac:picMkLst>
            <pc:docMk/>
            <pc:sldMk cId="1685854471" sldId="302"/>
            <ac:picMk id="3" creationId="{611FE377-D724-DDDE-3B0F-920D7F276DB6}"/>
          </ac:picMkLst>
        </pc:picChg>
      </pc:sldChg>
      <pc:sldChg chg="addSp modSp add mod">
        <pc:chgData name="David Butler" userId="1d4169bac4fa5473" providerId="LiveId" clId="{1D8B5C4B-24D4-438A-84D0-23B24C1A5645}" dt="2024-12-13T14:26:06.212" v="35"/>
        <pc:sldMkLst>
          <pc:docMk/>
          <pc:sldMk cId="1927497550" sldId="303"/>
        </pc:sldMkLst>
        <pc:picChg chg="add mod modCrop">
          <ac:chgData name="David Butler" userId="1d4169bac4fa5473" providerId="LiveId" clId="{1D8B5C4B-24D4-438A-84D0-23B24C1A5645}" dt="2024-12-13T14:26:01.193" v="33" actId="732"/>
          <ac:picMkLst>
            <pc:docMk/>
            <pc:sldMk cId="1927497550" sldId="303"/>
            <ac:picMk id="3" creationId="{3DE51660-63AB-8DAA-4D98-98E2E4CDFA89}"/>
          </ac:picMkLst>
        </pc:picChg>
        <pc:picChg chg="add mod">
          <ac:chgData name="David Butler" userId="1d4169bac4fa5473" providerId="LiveId" clId="{1D8B5C4B-24D4-438A-84D0-23B24C1A5645}" dt="2024-12-13T14:26:06.212" v="35"/>
          <ac:picMkLst>
            <pc:docMk/>
            <pc:sldMk cId="1927497550" sldId="303"/>
            <ac:picMk id="4" creationId="{3B1EDABF-FB4E-CE62-73F5-4499C3906CE4}"/>
          </ac:picMkLst>
        </pc:picChg>
      </pc:sldChg>
      <pc:sldChg chg="add">
        <pc:chgData name="David Butler" userId="1d4169bac4fa5473" providerId="LiveId" clId="{1D8B5C4B-24D4-438A-84D0-23B24C1A5645}" dt="2024-12-13T14:24:59.581" v="27" actId="2890"/>
        <pc:sldMkLst>
          <pc:docMk/>
          <pc:sldMk cId="992714844" sldId="304"/>
        </pc:sldMkLst>
      </pc:sldChg>
      <pc:sldChg chg="add">
        <pc:chgData name="David Butler" userId="1d4169bac4fa5473" providerId="LiveId" clId="{1D8B5C4B-24D4-438A-84D0-23B24C1A5645}" dt="2024-12-13T14:24:59.844" v="28" actId="2890"/>
        <pc:sldMkLst>
          <pc:docMk/>
          <pc:sldMk cId="1180390871" sldId="305"/>
        </pc:sldMkLst>
      </pc:sldChg>
      <pc:sldChg chg="add">
        <pc:chgData name="David Butler" userId="1d4169bac4fa5473" providerId="LiveId" clId="{1D8B5C4B-24D4-438A-84D0-23B24C1A5645}" dt="2024-12-13T14:25:00.059" v="29" actId="2890"/>
        <pc:sldMkLst>
          <pc:docMk/>
          <pc:sldMk cId="2262249205" sldId="306"/>
        </pc:sldMkLst>
      </pc:sldChg>
      <pc:sldChg chg="modSp add mod">
        <pc:chgData name="David Butler" userId="1d4169bac4fa5473" providerId="LiveId" clId="{1D8B5C4B-24D4-438A-84D0-23B24C1A5645}" dt="2024-12-13T14:26:46.900" v="44" actId="1076"/>
        <pc:sldMkLst>
          <pc:docMk/>
          <pc:sldMk cId="1031917002" sldId="307"/>
        </pc:sldMkLst>
        <pc:picChg chg="mod modCrop">
          <ac:chgData name="David Butler" userId="1d4169bac4fa5473" providerId="LiveId" clId="{1D8B5C4B-24D4-438A-84D0-23B24C1A5645}" dt="2024-12-13T14:26:46.900" v="44" actId="1076"/>
          <ac:picMkLst>
            <pc:docMk/>
            <pc:sldMk cId="1031917002" sldId="307"/>
            <ac:picMk id="3" creationId="{B626EB54-C281-0FD7-7DE7-DD37DD16C274}"/>
          </ac:picMkLst>
        </pc:picChg>
      </pc:sldChg>
    </pc:docChg>
  </pc:docChgLst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</pc:sldChg>
    </pc:docChg>
  </pc:docChgLst>
  <pc:docChgLst>
    <pc:chgData name="David Butler" userId="1d4169bac4fa5473" providerId="LiveId" clId="{E4E79330-ED83-4CA5-A262-23A11AE44AC0}"/>
    <pc:docChg chg="undo custSel addSld delSld modSld">
      <pc:chgData name="David Butler" userId="1d4169bac4fa5473" providerId="LiveId" clId="{E4E79330-ED83-4CA5-A262-23A11AE44AC0}" dt="2024-12-06T20:51:41.868" v="91" actId="47"/>
      <pc:docMkLst>
        <pc:docMk/>
      </pc:docMkLst>
      <pc:sldChg chg="addSp delSp modSp mod">
        <pc:chgData name="David Butler" userId="1d4169bac4fa5473" providerId="LiveId" clId="{E4E79330-ED83-4CA5-A262-23A11AE44AC0}" dt="2024-12-06T20:46:50.688" v="32" actId="107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E4E79330-ED83-4CA5-A262-23A11AE44AC0}" dt="2024-12-06T20:47:19.633" v="36" actId="1076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E4E79330-ED83-4CA5-A262-23A11AE44AC0}" dt="2024-12-06T20:50:05.886" v="75" actId="14100"/>
        <pc:sldMkLst>
          <pc:docMk/>
          <pc:sldMk cId="1324882277" sldId="280"/>
        </pc:sldMkLst>
        <pc:picChg chg="add mod">
          <ac:chgData name="David Butler" userId="1d4169bac4fa5473" providerId="LiveId" clId="{E4E79330-ED83-4CA5-A262-23A11AE44AC0}" dt="2024-12-06T20:50:05.886" v="75" actId="14100"/>
          <ac:picMkLst>
            <pc:docMk/>
            <pc:sldMk cId="1324882277" sldId="280"/>
            <ac:picMk id="3" creationId="{CB1941CC-232A-7075-8D71-1FCAC6202824}"/>
          </ac:picMkLst>
        </pc:picChg>
      </pc:sldChg>
      <pc:sldChg chg="del">
        <pc:chgData name="David Butler" userId="1d4169bac4fa5473" providerId="LiveId" clId="{E4E79330-ED83-4CA5-A262-23A11AE44AC0}" dt="2024-12-06T20:51:41.868" v="91" actId="47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E4E79330-ED83-4CA5-A262-23A11AE44AC0}" dt="2024-12-06T20:49:30.442" v="66" actId="14100"/>
        <pc:sldMkLst>
          <pc:docMk/>
          <pc:sldMk cId="1209468693" sldId="286"/>
        </pc:sldMkLst>
      </pc:sldChg>
      <pc:sldChg chg="addSp delSp modSp add mod">
        <pc:chgData name="David Butler" userId="1d4169bac4fa5473" providerId="LiveId" clId="{E4E79330-ED83-4CA5-A262-23A11AE44AC0}" dt="2024-12-06T20:49:23.159" v="63" actId="14100"/>
        <pc:sldMkLst>
          <pc:docMk/>
          <pc:sldMk cId="1081387135" sldId="287"/>
        </pc:sldMkLst>
        <pc:picChg chg="add mod">
          <ac:chgData name="David Butler" userId="1d4169bac4fa5473" providerId="LiveId" clId="{E4E79330-ED83-4CA5-A262-23A11AE44AC0}" dt="2024-12-06T20:49:17.022" v="60" actId="1076"/>
          <ac:picMkLst>
            <pc:docMk/>
            <pc:sldMk cId="1081387135" sldId="287"/>
            <ac:picMk id="3" creationId="{B5B727E0-407D-6C08-DCFB-CA447FDA9097}"/>
          </ac:picMkLst>
        </pc:picChg>
        <pc:picChg chg="mod">
          <ac:chgData name="David Butler" userId="1d4169bac4fa5473" providerId="LiveId" clId="{E4E79330-ED83-4CA5-A262-23A11AE44AC0}" dt="2024-12-06T20:49:23.159" v="63" actId="14100"/>
          <ac:picMkLst>
            <pc:docMk/>
            <pc:sldMk cId="1081387135" sldId="287"/>
            <ac:picMk id="5" creationId="{F8A5847F-C775-FBAF-BDE5-F3AF54A19A87}"/>
          </ac:picMkLst>
        </pc:picChg>
      </pc:sldChg>
      <pc:sldChg chg="addSp delSp modSp add mod">
        <pc:chgData name="David Butler" userId="1d4169bac4fa5473" providerId="LiveId" clId="{E4E79330-ED83-4CA5-A262-23A11AE44AC0}" dt="2024-12-06T20:49:14.037" v="59" actId="14100"/>
        <pc:sldMkLst>
          <pc:docMk/>
          <pc:sldMk cId="1900777330" sldId="288"/>
        </pc:sldMkLst>
        <pc:picChg chg="add mod">
          <ac:chgData name="David Butler" userId="1d4169bac4fa5473" providerId="LiveId" clId="{E4E79330-ED83-4CA5-A262-23A11AE44AC0}" dt="2024-12-06T20:49:11.108" v="58" actId="1076"/>
          <ac:picMkLst>
            <pc:docMk/>
            <pc:sldMk cId="1900777330" sldId="288"/>
            <ac:picMk id="4" creationId="{E0CA6F1B-8EA8-4C84-A790-17A077AC621D}"/>
          </ac:picMkLst>
        </pc:picChg>
        <pc:picChg chg="mod">
          <ac:chgData name="David Butler" userId="1d4169bac4fa5473" providerId="LiveId" clId="{E4E79330-ED83-4CA5-A262-23A11AE44AC0}" dt="2024-12-06T20:49:14.037" v="59" actId="14100"/>
          <ac:picMkLst>
            <pc:docMk/>
            <pc:sldMk cId="1900777330" sldId="288"/>
            <ac:picMk id="5" creationId="{E0FB2A69-D40E-31DF-A416-8B1969E9766A}"/>
          </ac:picMkLst>
        </pc:picChg>
      </pc:sldChg>
      <pc:sldChg chg="addSp modSp add mod">
        <pc:chgData name="David Butler" userId="1d4169bac4fa5473" providerId="LiveId" clId="{E4E79330-ED83-4CA5-A262-23A11AE44AC0}" dt="2024-12-06T20:50:24.400" v="77" actId="26606"/>
        <pc:sldMkLst>
          <pc:docMk/>
          <pc:sldMk cId="3124721475" sldId="289"/>
        </pc:sldMkLst>
        <pc:picChg chg="add mod">
          <ac:chgData name="David Butler" userId="1d4169bac4fa5473" providerId="LiveId" clId="{E4E79330-ED83-4CA5-A262-23A11AE44AC0}" dt="2024-12-06T20:50:24.400" v="77" actId="26606"/>
          <ac:picMkLst>
            <pc:docMk/>
            <pc:sldMk cId="3124721475" sldId="289"/>
            <ac:picMk id="3" creationId="{FDDDD908-A6D9-F0D8-0940-CC308DAE00E8}"/>
          </ac:picMkLst>
        </pc:picChg>
      </pc:sldChg>
      <pc:sldChg chg="addSp modSp add mod">
        <pc:chgData name="David Butler" userId="1d4169bac4fa5473" providerId="LiveId" clId="{E4E79330-ED83-4CA5-A262-23A11AE44AC0}" dt="2024-12-06T20:50:47.221" v="80" actId="14100"/>
        <pc:sldMkLst>
          <pc:docMk/>
          <pc:sldMk cId="1614396348" sldId="290"/>
        </pc:sldMkLst>
        <pc:picChg chg="add mod">
          <ac:chgData name="David Butler" userId="1d4169bac4fa5473" providerId="LiveId" clId="{E4E79330-ED83-4CA5-A262-23A11AE44AC0}" dt="2024-12-06T20:50:47.221" v="80" actId="14100"/>
          <ac:picMkLst>
            <pc:docMk/>
            <pc:sldMk cId="1614396348" sldId="290"/>
            <ac:picMk id="3" creationId="{F4E6CFAD-A717-9EE0-8E1A-E2C43BF9EA62}"/>
          </ac:picMkLst>
        </pc:picChg>
      </pc:sldChg>
      <pc:sldChg chg="addSp modSp add mod">
        <pc:chgData name="David Butler" userId="1d4169bac4fa5473" providerId="LiveId" clId="{E4E79330-ED83-4CA5-A262-23A11AE44AC0}" dt="2024-12-06T20:51:03.685" v="82" actId="26606"/>
        <pc:sldMkLst>
          <pc:docMk/>
          <pc:sldMk cId="1182617758" sldId="291"/>
        </pc:sldMkLst>
        <pc:picChg chg="add mod">
          <ac:chgData name="David Butler" userId="1d4169bac4fa5473" providerId="LiveId" clId="{E4E79330-ED83-4CA5-A262-23A11AE44AC0}" dt="2024-12-06T20:51:03.685" v="82" actId="26606"/>
          <ac:picMkLst>
            <pc:docMk/>
            <pc:sldMk cId="1182617758" sldId="291"/>
            <ac:picMk id="3" creationId="{8B4E107B-25A3-D18D-D41B-ED9B9C77D88B}"/>
          </ac:picMkLst>
        </pc:picChg>
      </pc:sldChg>
      <pc:sldChg chg="addSp modSp add mod">
        <pc:chgData name="David Butler" userId="1d4169bac4fa5473" providerId="LiveId" clId="{E4E79330-ED83-4CA5-A262-23A11AE44AC0}" dt="2024-12-06T20:51:21.236" v="85" actId="14100"/>
        <pc:sldMkLst>
          <pc:docMk/>
          <pc:sldMk cId="2672994455" sldId="292"/>
        </pc:sldMkLst>
        <pc:picChg chg="add mod">
          <ac:chgData name="David Butler" userId="1d4169bac4fa5473" providerId="LiveId" clId="{E4E79330-ED83-4CA5-A262-23A11AE44AC0}" dt="2024-12-06T20:51:21.236" v="85" actId="14100"/>
          <ac:picMkLst>
            <pc:docMk/>
            <pc:sldMk cId="2672994455" sldId="292"/>
            <ac:picMk id="3" creationId="{A8E23373-91AF-D073-1672-AA6CCB579F51}"/>
          </ac:picMkLst>
        </pc:picChg>
      </pc:sldChg>
      <pc:sldChg chg="addSp modSp new">
        <pc:chgData name="David Butler" userId="1d4169bac4fa5473" providerId="LiveId" clId="{E4E79330-ED83-4CA5-A262-23A11AE44AC0}" dt="2024-12-06T20:51:27.796" v="87"/>
        <pc:sldMkLst>
          <pc:docMk/>
          <pc:sldMk cId="1416398947" sldId="293"/>
        </pc:sldMkLst>
      </pc:sldChg>
      <pc:sldChg chg="add">
        <pc:chgData name="David Butler" userId="1d4169bac4fa5473" providerId="LiveId" clId="{E4E79330-ED83-4CA5-A262-23A11AE44AC0}" dt="2024-12-06T20:51:30.814" v="88" actId="2890"/>
        <pc:sldMkLst>
          <pc:docMk/>
          <pc:sldMk cId="734411689" sldId="294"/>
        </pc:sldMkLst>
      </pc:sldChg>
      <pc:sldChg chg="add">
        <pc:chgData name="David Butler" userId="1d4169bac4fa5473" providerId="LiveId" clId="{E4E79330-ED83-4CA5-A262-23A11AE44AC0}" dt="2024-12-06T20:51:31.036" v="89" actId="2890"/>
        <pc:sldMkLst>
          <pc:docMk/>
          <pc:sldMk cId="3748406424" sldId="295"/>
        </pc:sldMkLst>
      </pc:sldChg>
      <pc:sldChg chg="add">
        <pc:chgData name="David Butler" userId="1d4169bac4fa5473" providerId="LiveId" clId="{E4E79330-ED83-4CA5-A262-23A11AE44AC0}" dt="2024-12-06T20:51:31.188" v="90" actId="2890"/>
        <pc:sldMkLst>
          <pc:docMk/>
          <pc:sldMk cId="2438631631" sldId="296"/>
        </pc:sldMkLst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2DDC56C1-D3B5-4CA3-B4BE-CF0F37DE6117}"/>
    <pc:docChg chg="custSel addSld delSld modSld">
      <pc:chgData name="David Butler" userId="1d4169bac4fa5473" providerId="LiveId" clId="{2DDC56C1-D3B5-4CA3-B4BE-CF0F37DE6117}" dt="2024-11-29T19:39:46.899" v="29" actId="47"/>
      <pc:docMkLst>
        <pc:docMk/>
      </pc:docMkLst>
      <pc:sldChg chg="addSp delSp modSp mod">
        <pc:chgData name="David Butler" userId="1d4169bac4fa5473" providerId="LiveId" clId="{2DDC56C1-D3B5-4CA3-B4BE-CF0F37DE6117}" dt="2024-11-29T19:36:59.42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2DDC56C1-D3B5-4CA3-B4BE-CF0F37DE6117}" dt="2024-11-29T19:37:21.656" v="7" actId="2761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2DDC56C1-D3B5-4CA3-B4BE-CF0F37DE6117}" dt="2024-11-29T19:39:11.112" v="22" actId="14100"/>
        <pc:sldMkLst>
          <pc:docMk/>
          <pc:sldMk cId="1324882277" sldId="280"/>
        </pc:sldMkLst>
      </pc:sldChg>
      <pc:sldChg chg="addSp delSp modSp mod">
        <pc:chgData name="David Butler" userId="1d4169bac4fa5473" providerId="LiveId" clId="{2DDC56C1-D3B5-4CA3-B4BE-CF0F37DE6117}" dt="2024-11-29T19:39:34.282" v="26" actId="14100"/>
        <pc:sldMkLst>
          <pc:docMk/>
          <pc:sldMk cId="3824347536" sldId="281"/>
        </pc:sldMkLst>
      </pc:sldChg>
      <pc:sldChg chg="delSp mod">
        <pc:chgData name="David Butler" userId="1d4169bac4fa5473" providerId="LiveId" clId="{2DDC56C1-D3B5-4CA3-B4BE-CF0F37DE6117}" dt="2024-11-29T19:39:37.153" v="27" actId="478"/>
        <pc:sldMkLst>
          <pc:docMk/>
          <pc:sldMk cId="4048640387" sldId="282"/>
        </pc:sldMkLst>
      </pc:sldChg>
      <pc:sldChg chg="del">
        <pc:chgData name="David Butler" userId="1d4169bac4fa5473" providerId="LiveId" clId="{2DDC56C1-D3B5-4CA3-B4BE-CF0F37DE6117}" dt="2024-11-29T19:39:46.243" v="28" actId="47"/>
        <pc:sldMkLst>
          <pc:docMk/>
          <pc:sldMk cId="3834599144" sldId="283"/>
        </pc:sldMkLst>
      </pc:sldChg>
      <pc:sldChg chg="del">
        <pc:chgData name="David Butler" userId="1d4169bac4fa5473" providerId="LiveId" clId="{2DDC56C1-D3B5-4CA3-B4BE-CF0F37DE6117}" dt="2024-11-29T19:39:46.899" v="29" actId="47"/>
        <pc:sldMkLst>
          <pc:docMk/>
          <pc:sldMk cId="2426758723" sldId="285"/>
        </pc:sldMkLst>
      </pc:sldChg>
      <pc:sldChg chg="addSp modSp add mod">
        <pc:chgData name="David Butler" userId="1d4169bac4fa5473" providerId="LiveId" clId="{2DDC56C1-D3B5-4CA3-B4BE-CF0F37DE6117}" dt="2024-11-29T19:37:57.203" v="15" actId="1076"/>
        <pc:sldMkLst>
          <pc:docMk/>
          <pc:sldMk cId="1209468693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92EB81-D966-8574-812E-3EB2127D4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51394"/>
            <a:ext cx="8178799" cy="435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14FAEE-B164-5573-F7D0-BE23BF40D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26EB54-C281-0FD7-7DE7-DD37DD16C2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5515" b="-386"/>
          <a:stretch/>
        </p:blipFill>
        <p:spPr>
          <a:xfrm>
            <a:off x="107504" y="1988840"/>
            <a:ext cx="8703533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917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0237AD-FD06-0B06-D797-182D9660E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71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F4C908-5618-8C38-C2AE-1D23AA7CE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390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3E32B6-C63F-8BA0-7AAD-C4A794DA6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24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398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F4716-564F-0778-3C41-E16C83782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411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3F453-840D-FF07-A3B0-621139076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406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08A8F-51C9-BCA3-A28C-6797C8A81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631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6FB7E7-40E2-A708-38EA-6C838272A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B81111-33D5-29DC-80DD-D3923191A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91956"/>
            <a:ext cx="8178799" cy="247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1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EC33B1-4EC1-59A4-A645-FF973D09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05D521-4A40-2328-8F85-0DBDA8FBB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89721"/>
            <a:ext cx="8178799" cy="267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92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385095-DAB3-368C-CF89-FEAD297CC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FBF949-E8E6-F6FC-EE68-053CF1D75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19" y="643466"/>
            <a:ext cx="716536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840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C03B58-B3E7-F05B-2835-614C1F1D8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2D9352-C450-C8EC-2C61-9AF9FAA49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69607"/>
            <a:ext cx="8178799" cy="451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7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BD1694-C7B3-F6C3-1771-866977313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4FD3C-3591-39CE-7914-667C920E4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74" y="585766"/>
            <a:ext cx="7010451" cy="568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5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D7765C-19B3-A9A7-E74A-92B26F83B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1FE377-D724-DDDE-3B0F-920D7F276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8178799" cy="359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54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099D52-AA3B-668A-5AD5-F2B5B7142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174802-3C6B-0BCE-6D52-04498910E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09217"/>
            <a:ext cx="8178799" cy="363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68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75D1CB-E06E-D959-D795-86E0D4844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E51660-63AB-8DAA-4D98-98E2E4CDFA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214"/>
          <a:stretch/>
        </p:blipFill>
        <p:spPr>
          <a:xfrm>
            <a:off x="1090587" y="523854"/>
            <a:ext cx="6962826" cy="434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9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11038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2024-12-13T14:27:00Z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