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5" r:id="rId5"/>
    <p:sldId id="286" r:id="rId6"/>
    <p:sldId id="287" r:id="rId7"/>
    <p:sldId id="289" r:id="rId8"/>
    <p:sldId id="290" r:id="rId9"/>
    <p:sldId id="288" r:id="rId10"/>
    <p:sldId id="282" r:id="rId11"/>
    <p:sldId id="283" r:id="rId12"/>
    <p:sldId id="28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EAAD0F-0D5A-4472-B08C-2168C21F14C5}" v="4" dt="2024-12-13T14:10:48.5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2138B77-4AEA-41FC-AF59-E88C14581254}"/>
    <pc:docChg chg="custSel addSld modSld">
      <pc:chgData name="David Butler" userId="1d4169bac4fa5473" providerId="LiveId" clId="{A2138B77-4AEA-41FC-AF59-E88C14581254}" dt="2024-11-29T19:08:25.490" v="16" actId="26606"/>
      <pc:docMkLst>
        <pc:docMk/>
      </pc:docMkLst>
      <pc:sldChg chg="addSp delSp modSp mod">
        <pc:chgData name="David Butler" userId="1d4169bac4fa5473" providerId="LiveId" clId="{A2138B77-4AEA-41FC-AF59-E88C14581254}" dt="2024-11-29T19:06:17.70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A2138B77-4AEA-41FC-AF59-E88C14581254}" dt="2024-11-29T19:06:49.243" v="5" actId="26606"/>
        <pc:sldMkLst>
          <pc:docMk/>
          <pc:sldMk cId="4264575198" sldId="271"/>
        </pc:sldMkLst>
      </pc:sldChg>
      <pc:sldChg chg="addSp delSp mod">
        <pc:chgData name="David Butler" userId="1d4169bac4fa5473" providerId="LiveId" clId="{A2138B77-4AEA-41FC-AF59-E88C14581254}" dt="2024-11-29T19:08:09.580" v="14" actId="22"/>
        <pc:sldMkLst>
          <pc:docMk/>
          <pc:sldMk cId="1538422503" sldId="272"/>
        </pc:sldMkLst>
      </pc:sldChg>
      <pc:sldChg chg="addSp delSp mod">
        <pc:chgData name="David Butler" userId="1d4169bac4fa5473" providerId="LiveId" clId="{A2138B77-4AEA-41FC-AF59-E88C14581254}" dt="2024-11-29T19:07:05.657" v="7" actId="22"/>
        <pc:sldMkLst>
          <pc:docMk/>
          <pc:sldMk cId="3260799706" sldId="277"/>
        </pc:sldMkLst>
      </pc:sldChg>
      <pc:sldChg chg="addSp delSp mod">
        <pc:chgData name="David Butler" userId="1d4169bac4fa5473" providerId="LiveId" clId="{A2138B77-4AEA-41FC-AF59-E88C14581254}" dt="2024-11-29T19:07:21.944" v="9" actId="22"/>
        <pc:sldMkLst>
          <pc:docMk/>
          <pc:sldMk cId="4274236073" sldId="278"/>
        </pc:sldMkLst>
      </pc:sldChg>
      <pc:sldChg chg="addSp delSp mod">
        <pc:chgData name="David Butler" userId="1d4169bac4fa5473" providerId="LiveId" clId="{A2138B77-4AEA-41FC-AF59-E88C14581254}" dt="2024-11-29T19:07:41.515" v="11" actId="22"/>
        <pc:sldMkLst>
          <pc:docMk/>
          <pc:sldMk cId="508256343" sldId="279"/>
        </pc:sldMkLst>
      </pc:sldChg>
      <pc:sldChg chg="addSp modSp add mod">
        <pc:chgData name="David Butler" userId="1d4169bac4fa5473" providerId="LiveId" clId="{A2138B77-4AEA-41FC-AF59-E88C14581254}" dt="2024-11-29T19:08:25.490" v="16" actId="26606"/>
        <pc:sldMkLst>
          <pc:docMk/>
          <pc:sldMk cId="2443595484" sldId="280"/>
        </pc:sldMkLst>
      </pc:sldChg>
    </pc:docChg>
  </pc:docChgLst>
  <pc:docChgLst>
    <pc:chgData name="David Butler" userId="1d4169bac4fa5473" providerId="LiveId" clId="{87EAAD0F-0D5A-4472-B08C-2168C21F14C5}"/>
    <pc:docChg chg="custSel addSld delSld modSld sldOrd">
      <pc:chgData name="David Butler" userId="1d4169bac4fa5473" providerId="LiveId" clId="{87EAAD0F-0D5A-4472-B08C-2168C21F14C5}" dt="2024-12-13T14:13:52.141" v="71" actId="1076"/>
      <pc:docMkLst>
        <pc:docMk/>
      </pc:docMkLst>
      <pc:sldChg chg="del">
        <pc:chgData name="David Butler" userId="1d4169bac4fa5473" providerId="LiveId" clId="{87EAAD0F-0D5A-4472-B08C-2168C21F14C5}" dt="2024-12-13T14:11:53.796" v="60" actId="47"/>
        <pc:sldMkLst>
          <pc:docMk/>
          <pc:sldMk cId="3817742937" sldId="270"/>
        </pc:sldMkLst>
      </pc:sldChg>
      <pc:sldChg chg="del">
        <pc:chgData name="David Butler" userId="1d4169bac4fa5473" providerId="LiveId" clId="{87EAAD0F-0D5A-4472-B08C-2168C21F14C5}" dt="2024-12-13T14:11:54.686" v="61" actId="47"/>
        <pc:sldMkLst>
          <pc:docMk/>
          <pc:sldMk cId="4264575198" sldId="271"/>
        </pc:sldMkLst>
      </pc:sldChg>
      <pc:sldChg chg="del">
        <pc:chgData name="David Butler" userId="1d4169bac4fa5473" providerId="LiveId" clId="{87EAAD0F-0D5A-4472-B08C-2168C21F14C5}" dt="2024-12-13T14:11:56.886" v="65" actId="47"/>
        <pc:sldMkLst>
          <pc:docMk/>
          <pc:sldMk cId="1538422503" sldId="272"/>
        </pc:sldMkLst>
      </pc:sldChg>
      <pc:sldChg chg="del">
        <pc:chgData name="David Butler" userId="1d4169bac4fa5473" providerId="LiveId" clId="{87EAAD0F-0D5A-4472-B08C-2168C21F14C5}" dt="2024-12-13T14:11:55.309" v="62" actId="47"/>
        <pc:sldMkLst>
          <pc:docMk/>
          <pc:sldMk cId="3260799706" sldId="277"/>
        </pc:sldMkLst>
      </pc:sldChg>
      <pc:sldChg chg="del">
        <pc:chgData name="David Butler" userId="1d4169bac4fa5473" providerId="LiveId" clId="{87EAAD0F-0D5A-4472-B08C-2168C21F14C5}" dt="2024-12-13T14:11:55.733" v="63" actId="47"/>
        <pc:sldMkLst>
          <pc:docMk/>
          <pc:sldMk cId="4274236073" sldId="278"/>
        </pc:sldMkLst>
      </pc:sldChg>
      <pc:sldChg chg="del">
        <pc:chgData name="David Butler" userId="1d4169bac4fa5473" providerId="LiveId" clId="{87EAAD0F-0D5A-4472-B08C-2168C21F14C5}" dt="2024-12-13T14:11:56.188" v="64" actId="47"/>
        <pc:sldMkLst>
          <pc:docMk/>
          <pc:sldMk cId="508256343" sldId="279"/>
        </pc:sldMkLst>
      </pc:sldChg>
      <pc:sldChg chg="del">
        <pc:chgData name="David Butler" userId="1d4169bac4fa5473" providerId="LiveId" clId="{87EAAD0F-0D5A-4472-B08C-2168C21F14C5}" dt="2024-12-13T14:11:57.941" v="66" actId="47"/>
        <pc:sldMkLst>
          <pc:docMk/>
          <pc:sldMk cId="2443595484" sldId="280"/>
        </pc:sldMkLst>
      </pc:sldChg>
      <pc:sldChg chg="del">
        <pc:chgData name="David Butler" userId="1d4169bac4fa5473" providerId="LiveId" clId="{87EAAD0F-0D5A-4472-B08C-2168C21F14C5}" dt="2024-12-13T14:11:41.675" v="59" actId="47"/>
        <pc:sldMkLst>
          <pc:docMk/>
          <pc:sldMk cId="3863587370" sldId="281"/>
        </pc:sldMkLst>
      </pc:sldChg>
      <pc:sldChg chg="addSp modSp mod setBg">
        <pc:chgData name="David Butler" userId="1d4169bac4fa5473" providerId="LiveId" clId="{87EAAD0F-0D5A-4472-B08C-2168C21F14C5}" dt="2024-12-13T14:13:52.141" v="71" actId="1076"/>
        <pc:sldMkLst>
          <pc:docMk/>
          <pc:sldMk cId="1553131150" sldId="282"/>
        </pc:sldMkLst>
        <pc:picChg chg="add mod">
          <ac:chgData name="David Butler" userId="1d4169bac4fa5473" providerId="LiveId" clId="{87EAAD0F-0D5A-4472-B08C-2168C21F14C5}" dt="2024-12-13T14:13:52.141" v="71" actId="1076"/>
          <ac:picMkLst>
            <pc:docMk/>
            <pc:sldMk cId="1553131150" sldId="282"/>
            <ac:picMk id="3" creationId="{AF8A969C-5BF4-EE1C-993D-3E03E949F38D}"/>
          </ac:picMkLst>
        </pc:picChg>
      </pc:sldChg>
      <pc:sldChg chg="addSp modSp new mod ord setBg">
        <pc:chgData name="David Butler" userId="1d4169bac4fa5473" providerId="LiveId" clId="{87EAAD0F-0D5A-4472-B08C-2168C21F14C5}" dt="2024-12-13T14:07:15.279" v="10" actId="164"/>
        <pc:sldMkLst>
          <pc:docMk/>
          <pc:sldMk cId="195111214" sldId="285"/>
        </pc:sldMkLst>
        <pc:spChg chg="add mod">
          <ac:chgData name="David Butler" userId="1d4169bac4fa5473" providerId="LiveId" clId="{87EAAD0F-0D5A-4472-B08C-2168C21F14C5}" dt="2024-12-13T14:07:15.279" v="10" actId="164"/>
          <ac:spMkLst>
            <pc:docMk/>
            <pc:sldMk cId="195111214" sldId="285"/>
            <ac:spMk id="4" creationId="{35887C0F-3C6B-DDE9-512F-CB9C07350C12}"/>
          </ac:spMkLst>
        </pc:spChg>
        <pc:grpChg chg="add mod">
          <ac:chgData name="David Butler" userId="1d4169bac4fa5473" providerId="LiveId" clId="{87EAAD0F-0D5A-4472-B08C-2168C21F14C5}" dt="2024-12-13T14:07:15.279" v="10" actId="164"/>
          <ac:grpSpMkLst>
            <pc:docMk/>
            <pc:sldMk cId="195111214" sldId="285"/>
            <ac:grpSpMk id="5" creationId="{721B31C2-A64A-1FB6-F8B0-8EACF87E0948}"/>
          </ac:grpSpMkLst>
        </pc:grpChg>
        <pc:picChg chg="add mod">
          <ac:chgData name="David Butler" userId="1d4169bac4fa5473" providerId="LiveId" clId="{87EAAD0F-0D5A-4472-B08C-2168C21F14C5}" dt="2024-12-13T14:07:15.279" v="10" actId="164"/>
          <ac:picMkLst>
            <pc:docMk/>
            <pc:sldMk cId="195111214" sldId="285"/>
            <ac:picMk id="3" creationId="{AB3B0B83-D01C-75D6-4442-56EE500956D1}"/>
          </ac:picMkLst>
        </pc:picChg>
      </pc:sldChg>
      <pc:sldChg chg="addSp modSp new mod ord">
        <pc:chgData name="David Butler" userId="1d4169bac4fa5473" providerId="LiveId" clId="{87EAAD0F-0D5A-4472-B08C-2168C21F14C5}" dt="2024-12-13T14:09:12.766" v="34" actId="14100"/>
        <pc:sldMkLst>
          <pc:docMk/>
          <pc:sldMk cId="1564192493" sldId="286"/>
        </pc:sldMkLst>
        <pc:picChg chg="add mod modCrop">
          <ac:chgData name="David Butler" userId="1d4169bac4fa5473" providerId="LiveId" clId="{87EAAD0F-0D5A-4472-B08C-2168C21F14C5}" dt="2024-12-13T14:08:43.975" v="24" actId="14100"/>
          <ac:picMkLst>
            <pc:docMk/>
            <pc:sldMk cId="1564192493" sldId="286"/>
            <ac:picMk id="3" creationId="{4B92091A-1B2E-2586-9192-48B28952FE1E}"/>
          </ac:picMkLst>
        </pc:picChg>
        <pc:picChg chg="add mod modCrop">
          <ac:chgData name="David Butler" userId="1d4169bac4fa5473" providerId="LiveId" clId="{87EAAD0F-0D5A-4472-B08C-2168C21F14C5}" dt="2024-12-13T14:09:12.766" v="34" actId="14100"/>
          <ac:picMkLst>
            <pc:docMk/>
            <pc:sldMk cId="1564192493" sldId="286"/>
            <ac:picMk id="5" creationId="{EC4A9F5B-7A88-878D-3DD7-55B8658C445F}"/>
          </ac:picMkLst>
        </pc:picChg>
        <pc:picChg chg="add mod">
          <ac:chgData name="David Butler" userId="1d4169bac4fa5473" providerId="LiveId" clId="{87EAAD0F-0D5A-4472-B08C-2168C21F14C5}" dt="2024-12-13T14:08:58.588" v="31" actId="14100"/>
          <ac:picMkLst>
            <pc:docMk/>
            <pc:sldMk cId="1564192493" sldId="286"/>
            <ac:picMk id="7" creationId="{321EB4BA-6AE7-4E2D-9AB2-BD978B245BD2}"/>
          </ac:picMkLst>
        </pc:picChg>
      </pc:sldChg>
      <pc:sldChg chg="addSp modSp new mod setBg">
        <pc:chgData name="David Butler" userId="1d4169bac4fa5473" providerId="LiveId" clId="{87EAAD0F-0D5A-4472-B08C-2168C21F14C5}" dt="2024-12-13T14:09:58.464" v="43" actId="164"/>
        <pc:sldMkLst>
          <pc:docMk/>
          <pc:sldMk cId="493923238" sldId="287"/>
        </pc:sldMkLst>
        <pc:spChg chg="add mod">
          <ac:chgData name="David Butler" userId="1d4169bac4fa5473" providerId="LiveId" clId="{87EAAD0F-0D5A-4472-B08C-2168C21F14C5}" dt="2024-12-13T14:09:58.464" v="43" actId="164"/>
          <ac:spMkLst>
            <pc:docMk/>
            <pc:sldMk cId="493923238" sldId="287"/>
            <ac:spMk id="4" creationId="{885E7138-7112-04B9-C391-372D0BE122E4}"/>
          </ac:spMkLst>
        </pc:spChg>
        <pc:grpChg chg="add mod">
          <ac:chgData name="David Butler" userId="1d4169bac4fa5473" providerId="LiveId" clId="{87EAAD0F-0D5A-4472-B08C-2168C21F14C5}" dt="2024-12-13T14:09:58.464" v="43" actId="164"/>
          <ac:grpSpMkLst>
            <pc:docMk/>
            <pc:sldMk cId="493923238" sldId="287"/>
            <ac:grpSpMk id="5" creationId="{577CF272-18C7-E117-A114-0FF8AD85FE2E}"/>
          </ac:grpSpMkLst>
        </pc:grpChg>
        <pc:picChg chg="add mod">
          <ac:chgData name="David Butler" userId="1d4169bac4fa5473" providerId="LiveId" clId="{87EAAD0F-0D5A-4472-B08C-2168C21F14C5}" dt="2024-12-13T14:09:58.464" v="43" actId="164"/>
          <ac:picMkLst>
            <pc:docMk/>
            <pc:sldMk cId="493923238" sldId="287"/>
            <ac:picMk id="3" creationId="{F451690E-43EA-32B0-4569-1C0C92C0D68F}"/>
          </ac:picMkLst>
        </pc:picChg>
      </pc:sldChg>
      <pc:sldChg chg="addSp modSp new mod setBg">
        <pc:chgData name="David Butler" userId="1d4169bac4fa5473" providerId="LiveId" clId="{87EAAD0F-0D5A-4472-B08C-2168C21F14C5}" dt="2024-12-13T14:13:33.867" v="68" actId="26606"/>
        <pc:sldMkLst>
          <pc:docMk/>
          <pc:sldMk cId="36443516" sldId="288"/>
        </pc:sldMkLst>
        <pc:picChg chg="add mod">
          <ac:chgData name="David Butler" userId="1d4169bac4fa5473" providerId="LiveId" clId="{87EAAD0F-0D5A-4472-B08C-2168C21F14C5}" dt="2024-12-13T14:13:33.867" v="68" actId="26606"/>
          <ac:picMkLst>
            <pc:docMk/>
            <pc:sldMk cId="36443516" sldId="288"/>
            <ac:picMk id="3" creationId="{65387E91-E471-BEE3-9E2A-7D041E9D4533}"/>
          </ac:picMkLst>
        </pc:picChg>
      </pc:sldChg>
      <pc:sldChg chg="addSp delSp modSp add mod">
        <pc:chgData name="David Butler" userId="1d4169bac4fa5473" providerId="LiveId" clId="{87EAAD0F-0D5A-4472-B08C-2168C21F14C5}" dt="2024-12-13T14:10:56.679" v="52" actId="14100"/>
        <pc:sldMkLst>
          <pc:docMk/>
          <pc:sldMk cId="2890176183" sldId="289"/>
        </pc:sldMkLst>
        <pc:spChg chg="mod topLvl">
          <ac:chgData name="David Butler" userId="1d4169bac4fa5473" providerId="LiveId" clId="{87EAAD0F-0D5A-4472-B08C-2168C21F14C5}" dt="2024-12-13T14:10:48.572" v="48" actId="164"/>
          <ac:spMkLst>
            <pc:docMk/>
            <pc:sldMk cId="2890176183" sldId="289"/>
            <ac:spMk id="4" creationId="{C8AD7C8A-E415-1D8E-A761-49241581F1E8}"/>
          </ac:spMkLst>
        </pc:spChg>
        <pc:grpChg chg="add mod">
          <ac:chgData name="David Butler" userId="1d4169bac4fa5473" providerId="LiveId" clId="{87EAAD0F-0D5A-4472-B08C-2168C21F14C5}" dt="2024-12-13T14:10:50.013" v="49" actId="1076"/>
          <ac:grpSpMkLst>
            <pc:docMk/>
            <pc:sldMk cId="2890176183" sldId="289"/>
            <ac:grpSpMk id="2" creationId="{81CF91A5-EC3B-97FA-60CF-DA1D678B8508}"/>
          </ac:grpSpMkLst>
        </pc:grpChg>
        <pc:grpChg chg="del">
          <ac:chgData name="David Butler" userId="1d4169bac4fa5473" providerId="LiveId" clId="{87EAAD0F-0D5A-4472-B08C-2168C21F14C5}" dt="2024-12-13T14:10:27.059" v="46" actId="165"/>
          <ac:grpSpMkLst>
            <pc:docMk/>
            <pc:sldMk cId="2890176183" sldId="289"/>
            <ac:grpSpMk id="5" creationId="{3A1DB921-1774-D4CC-D3FE-FB586926BBCC}"/>
          </ac:grpSpMkLst>
        </pc:grpChg>
        <pc:picChg chg="mod topLvl modCrop">
          <ac:chgData name="David Butler" userId="1d4169bac4fa5473" providerId="LiveId" clId="{87EAAD0F-0D5A-4472-B08C-2168C21F14C5}" dt="2024-12-13T14:10:48.572" v="48" actId="164"/>
          <ac:picMkLst>
            <pc:docMk/>
            <pc:sldMk cId="2890176183" sldId="289"/>
            <ac:picMk id="3" creationId="{DF9645FF-BF48-E316-E054-04D51E9AE838}"/>
          </ac:picMkLst>
        </pc:picChg>
        <pc:picChg chg="add mod">
          <ac:chgData name="David Butler" userId="1d4169bac4fa5473" providerId="LiveId" clId="{87EAAD0F-0D5A-4472-B08C-2168C21F14C5}" dt="2024-12-13T14:10:56.679" v="52" actId="14100"/>
          <ac:picMkLst>
            <pc:docMk/>
            <pc:sldMk cId="2890176183" sldId="289"/>
            <ac:picMk id="7" creationId="{0CDD8F02-D9CB-22DF-15BF-4703DE42BABC}"/>
          </ac:picMkLst>
        </pc:picChg>
      </pc:sldChg>
      <pc:sldChg chg="addSp delSp modSp add mod">
        <pc:chgData name="David Butler" userId="1d4169bac4fa5473" providerId="LiveId" clId="{87EAAD0F-0D5A-4472-B08C-2168C21F14C5}" dt="2024-12-13T14:11:30.942" v="58" actId="1076"/>
        <pc:sldMkLst>
          <pc:docMk/>
          <pc:sldMk cId="2736372599" sldId="290"/>
        </pc:sldMkLst>
        <pc:picChg chg="add mod">
          <ac:chgData name="David Butler" userId="1d4169bac4fa5473" providerId="LiveId" clId="{87EAAD0F-0D5A-4472-B08C-2168C21F14C5}" dt="2024-12-13T14:11:30.942" v="58" actId="1076"/>
          <ac:picMkLst>
            <pc:docMk/>
            <pc:sldMk cId="2736372599" sldId="290"/>
            <ac:picMk id="6" creationId="{2A2FF471-4334-9E79-777C-CD27E17C23F2}"/>
          </ac:picMkLst>
        </pc:picChg>
        <pc:picChg chg="del">
          <ac:chgData name="David Butler" userId="1d4169bac4fa5473" providerId="LiveId" clId="{87EAAD0F-0D5A-4472-B08C-2168C21F14C5}" dt="2024-12-13T14:11:09.620" v="54" actId="478"/>
          <ac:picMkLst>
            <pc:docMk/>
            <pc:sldMk cId="2736372599" sldId="290"/>
            <ac:picMk id="7" creationId="{0B1634A2-0994-7F29-65F5-606A4F685768}"/>
          </ac:picMkLst>
        </pc:picChg>
      </pc:sldChg>
    </pc:docChg>
  </pc:docChgLst>
  <pc:docChgLst>
    <pc:chgData name="David Butler" userId="1d4169bac4fa5473" providerId="LiveId" clId="{113D8114-A01A-4982-A784-2821B8001B31}"/>
    <pc:docChg chg="undo custSel addSld modSld">
      <pc:chgData name="David Butler" userId="1d4169bac4fa5473" providerId="LiveId" clId="{113D8114-A01A-4982-A784-2821B8001B31}" dt="2024-12-06T20:15:17.646" v="176" actId="26606"/>
      <pc:docMkLst>
        <pc:docMk/>
      </pc:docMkLst>
      <pc:sldChg chg="addSp delSp modSp mod">
        <pc:chgData name="David Butler" userId="1d4169bac4fa5473" providerId="LiveId" clId="{113D8114-A01A-4982-A784-2821B8001B31}" dt="2024-12-06T20:09:02.341" v="102" actId="2057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13D8114-A01A-4982-A784-2821B8001B31}" dt="2024-12-06T20:09:58.969" v="110" actId="16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113D8114-A01A-4982-A784-2821B8001B31}" dt="2024-12-06T20:14:24.778" v="166" actId="14100"/>
        <pc:sldMkLst>
          <pc:docMk/>
          <pc:sldMk cId="1538422503" sldId="272"/>
        </pc:sldMkLst>
      </pc:sldChg>
      <pc:sldChg chg="addSp delSp modSp mod">
        <pc:chgData name="David Butler" userId="1d4169bac4fa5473" providerId="LiveId" clId="{113D8114-A01A-4982-A784-2821B8001B31}" dt="2024-12-06T20:12:14.708" v="141" actId="1076"/>
        <pc:sldMkLst>
          <pc:docMk/>
          <pc:sldMk cId="3260799706" sldId="277"/>
        </pc:sldMkLst>
      </pc:sldChg>
      <pc:sldChg chg="addSp delSp modSp mod">
        <pc:chgData name="David Butler" userId="1d4169bac4fa5473" providerId="LiveId" clId="{113D8114-A01A-4982-A784-2821B8001B31}" dt="2024-12-06T20:13:23.833" v="156" actId="1076"/>
        <pc:sldMkLst>
          <pc:docMk/>
          <pc:sldMk cId="4274236073" sldId="278"/>
        </pc:sldMkLst>
      </pc:sldChg>
      <pc:sldChg chg="addSp delSp modSp mod">
        <pc:chgData name="David Butler" userId="1d4169bac4fa5473" providerId="LiveId" clId="{113D8114-A01A-4982-A784-2821B8001B31}" dt="2024-12-06T20:13:57.516" v="160" actId="1076"/>
        <pc:sldMkLst>
          <pc:docMk/>
          <pc:sldMk cId="508256343" sldId="279"/>
        </pc:sldMkLst>
      </pc:sldChg>
      <pc:sldChg chg="addSp delSp modSp mod">
        <pc:chgData name="David Butler" userId="1d4169bac4fa5473" providerId="LiveId" clId="{113D8114-A01A-4982-A784-2821B8001B31}" dt="2024-12-06T20:14:47.619" v="170" actId="14100"/>
        <pc:sldMkLst>
          <pc:docMk/>
          <pc:sldMk cId="2443595484" sldId="280"/>
        </pc:sldMkLst>
      </pc:sldChg>
      <pc:sldChg chg="addSp modSp new mod setBg">
        <pc:chgData name="David Butler" userId="1d4169bac4fa5473" providerId="LiveId" clId="{113D8114-A01A-4982-A784-2821B8001B31}" dt="2024-12-06T20:15:17.646" v="176" actId="26606"/>
        <pc:sldMkLst>
          <pc:docMk/>
          <pc:sldMk cId="3863587370" sldId="281"/>
        </pc:sldMkLst>
      </pc:sldChg>
      <pc:sldChg chg="add">
        <pc:chgData name="David Butler" userId="1d4169bac4fa5473" providerId="LiveId" clId="{113D8114-A01A-4982-A784-2821B8001B31}" dt="2024-12-06T20:14:54.707" v="172" actId="2890"/>
        <pc:sldMkLst>
          <pc:docMk/>
          <pc:sldMk cId="1553131150" sldId="282"/>
        </pc:sldMkLst>
      </pc:sldChg>
      <pc:sldChg chg="add">
        <pc:chgData name="David Butler" userId="1d4169bac4fa5473" providerId="LiveId" clId="{113D8114-A01A-4982-A784-2821B8001B31}" dt="2024-12-06T20:14:55.074" v="173" actId="2890"/>
        <pc:sldMkLst>
          <pc:docMk/>
          <pc:sldMk cId="1663933663" sldId="283"/>
        </pc:sldMkLst>
      </pc:sldChg>
      <pc:sldChg chg="add">
        <pc:chgData name="David Butler" userId="1d4169bac4fa5473" providerId="LiveId" clId="{113D8114-A01A-4982-A784-2821B8001B31}" dt="2024-12-06T20:14:55.581" v="174" actId="2890"/>
        <pc:sldMkLst>
          <pc:docMk/>
          <pc:sldMk cId="126391559" sldId="284"/>
        </pc:sldMkLst>
      </pc:sldChg>
    </pc:docChg>
  </pc:docChgLst>
  <pc:docChgLst>
    <pc:chgData name="David Butler" userId="1d4169bac4fa5473" providerId="LiveId" clId="{4BD070D7-36B4-4C43-9F77-E465392A106D}"/>
    <pc:docChg chg="custSel delSld modSld">
      <pc:chgData name="David Butler" userId="1d4169bac4fa5473" providerId="LiveId" clId="{4BD070D7-36B4-4C43-9F77-E465392A106D}" dt="2024-11-24T19:25:10.492" v="28" actId="47"/>
      <pc:docMkLst>
        <pc:docMk/>
      </pc:docMkLst>
      <pc:sldChg chg="del">
        <pc:chgData name="David Butler" userId="1d4169bac4fa5473" providerId="LiveId" clId="{4BD070D7-36B4-4C43-9F77-E465392A106D}" dt="2024-11-24T19:25:07.131" v="25" actId="47"/>
        <pc:sldMkLst>
          <pc:docMk/>
          <pc:sldMk cId="617797291" sldId="269"/>
        </pc:sldMkLst>
      </pc:sldChg>
      <pc:sldChg chg="addSp delSp modSp mod setBg">
        <pc:chgData name="David Butler" userId="1d4169bac4fa5473" providerId="LiveId" clId="{4BD070D7-36B4-4C43-9F77-E465392A106D}" dt="2024-11-24T19:23:20.040" v="2" actId="26606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4BD070D7-36B4-4C43-9F77-E465392A106D}" dt="2024-11-24T19:23:42.794" v="7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4BD070D7-36B4-4C43-9F77-E465392A106D}" dt="2024-11-24T19:24:58.363" v="24" actId="26606"/>
        <pc:sldMkLst>
          <pc:docMk/>
          <pc:sldMk cId="1538422503" sldId="272"/>
        </pc:sldMkLst>
      </pc:sldChg>
      <pc:sldChg chg="del">
        <pc:chgData name="David Butler" userId="1d4169bac4fa5473" providerId="LiveId" clId="{4BD070D7-36B4-4C43-9F77-E465392A106D}" dt="2024-11-24T19:25:10.492" v="28" actId="47"/>
        <pc:sldMkLst>
          <pc:docMk/>
          <pc:sldMk cId="4101608324" sldId="273"/>
        </pc:sldMkLst>
      </pc:sldChg>
      <pc:sldChg chg="del">
        <pc:chgData name="David Butler" userId="1d4169bac4fa5473" providerId="LiveId" clId="{4BD070D7-36B4-4C43-9F77-E465392A106D}" dt="2024-11-24T19:25:09.301" v="27" actId="47"/>
        <pc:sldMkLst>
          <pc:docMk/>
          <pc:sldMk cId="273576596" sldId="274"/>
        </pc:sldMkLst>
      </pc:sldChg>
      <pc:sldChg chg="del">
        <pc:chgData name="David Butler" userId="1d4169bac4fa5473" providerId="LiveId" clId="{4BD070D7-36B4-4C43-9F77-E465392A106D}" dt="2024-11-24T19:25:08.341" v="26" actId="47"/>
        <pc:sldMkLst>
          <pc:docMk/>
          <pc:sldMk cId="355815381" sldId="275"/>
        </pc:sldMkLst>
      </pc:sldChg>
      <pc:sldChg chg="addSp delSp modSp mod setBg">
        <pc:chgData name="David Butler" userId="1d4169bac4fa5473" providerId="LiveId" clId="{4BD070D7-36B4-4C43-9F77-E465392A106D}" dt="2024-11-24T19:24:02.322" v="12" actId="26606"/>
        <pc:sldMkLst>
          <pc:docMk/>
          <pc:sldMk cId="3260799706" sldId="277"/>
        </pc:sldMkLst>
      </pc:sldChg>
      <pc:sldChg chg="addSp delSp modSp mod setBg">
        <pc:chgData name="David Butler" userId="1d4169bac4fa5473" providerId="LiveId" clId="{4BD070D7-36B4-4C43-9F77-E465392A106D}" dt="2024-11-24T19:24:19.919" v="17" actId="26606"/>
        <pc:sldMkLst>
          <pc:docMk/>
          <pc:sldMk cId="4274236073" sldId="278"/>
        </pc:sldMkLst>
      </pc:sldChg>
      <pc:sldChg chg="addSp delSp modSp mod setBg">
        <pc:chgData name="David Butler" userId="1d4169bac4fa5473" providerId="LiveId" clId="{4BD070D7-36B4-4C43-9F77-E465392A106D}" dt="2024-11-24T19:24:39.845" v="21" actId="26606"/>
        <pc:sldMkLst>
          <pc:docMk/>
          <pc:sldMk cId="508256343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21B31C2-A64A-1FB6-F8B0-8EACF87E0948}"/>
              </a:ext>
            </a:extLst>
          </p:cNvPr>
          <p:cNvGrpSpPr/>
          <p:nvPr/>
        </p:nvGrpSpPr>
        <p:grpSpPr>
          <a:xfrm>
            <a:off x="395536" y="2171509"/>
            <a:ext cx="8265863" cy="2913675"/>
            <a:chOff x="395536" y="2171509"/>
            <a:chExt cx="8265863" cy="2913675"/>
          </a:xfrm>
        </p:grpSpPr>
        <p:pic>
          <p:nvPicPr>
            <p:cNvPr id="3" name="Picture 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AB3B0B83-D01C-75D6-4442-56EE50095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600" y="2171509"/>
              <a:ext cx="8178799" cy="2514981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5887C0F-3C6B-DDE9-512F-CB9C07350C12}"/>
                </a:ext>
              </a:extLst>
            </p:cNvPr>
            <p:cNvSpPr/>
            <p:nvPr/>
          </p:nvSpPr>
          <p:spPr>
            <a:xfrm>
              <a:off x="395536" y="4077072"/>
              <a:ext cx="2232248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111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92091A-1B2E-2586-9192-48B28952FE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815"/>
          <a:stretch/>
        </p:blipFill>
        <p:spPr>
          <a:xfrm>
            <a:off x="107504" y="116632"/>
            <a:ext cx="8766238" cy="19259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4A9F5B-7A88-878D-3DD7-55B8658C44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89"/>
          <a:stretch/>
        </p:blipFill>
        <p:spPr>
          <a:xfrm>
            <a:off x="107503" y="2132856"/>
            <a:ext cx="8803625" cy="2160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1EB4BA-6AE7-4E2D-9AB2-BD978B245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2" y="4509120"/>
            <a:ext cx="8933265" cy="205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92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77CF272-18C7-E117-A114-0FF8AD85FE2E}"/>
              </a:ext>
            </a:extLst>
          </p:cNvPr>
          <p:cNvGrpSpPr/>
          <p:nvPr/>
        </p:nvGrpSpPr>
        <p:grpSpPr>
          <a:xfrm>
            <a:off x="482600" y="1196752"/>
            <a:ext cx="8409880" cy="3990689"/>
            <a:chOff x="482600" y="1196752"/>
            <a:chExt cx="8409880" cy="3990689"/>
          </a:xfrm>
        </p:grpSpPr>
        <p:pic>
          <p:nvPicPr>
            <p:cNvPr id="3" name="Picture 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F451690E-43EA-32B0-4569-1C0C92C0D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600" y="1670558"/>
              <a:ext cx="8178799" cy="3516883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85E7138-7112-04B9-C391-372D0BE122E4}"/>
                </a:ext>
              </a:extLst>
            </p:cNvPr>
            <p:cNvSpPr/>
            <p:nvPr/>
          </p:nvSpPr>
          <p:spPr>
            <a:xfrm>
              <a:off x="5724128" y="1196752"/>
              <a:ext cx="3168352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9392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DA9468-1B27-B002-7C77-16E933F32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CF91A5-EC3B-97FA-60CF-DA1D678B8508}"/>
              </a:ext>
            </a:extLst>
          </p:cNvPr>
          <p:cNvGrpSpPr/>
          <p:nvPr/>
        </p:nvGrpSpPr>
        <p:grpSpPr>
          <a:xfrm>
            <a:off x="367060" y="476672"/>
            <a:ext cx="8409880" cy="2088233"/>
            <a:chOff x="482600" y="1196752"/>
            <a:chExt cx="8409880" cy="2088233"/>
          </a:xfrm>
        </p:grpSpPr>
        <p:pic>
          <p:nvPicPr>
            <p:cNvPr id="3" name="Picture 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DF9645FF-BF48-E316-E054-04D51E9AE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54095"/>
            <a:stretch/>
          </p:blipFill>
          <p:spPr>
            <a:xfrm>
              <a:off x="482600" y="1670559"/>
              <a:ext cx="8178799" cy="1614426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8AD7C8A-E415-1D8E-A761-49241581F1E8}"/>
                </a:ext>
              </a:extLst>
            </p:cNvPr>
            <p:cNvSpPr/>
            <p:nvPr/>
          </p:nvSpPr>
          <p:spPr>
            <a:xfrm>
              <a:off x="5724128" y="1196752"/>
              <a:ext cx="3168352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CDD8F02-D9CB-22DF-15BF-4703DE42B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038712"/>
            <a:ext cx="8553789" cy="286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76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64F69C-63ED-4AF0-96CA-B36626D51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7098CC7-40A2-A654-6A7E-13690FAA6B13}"/>
              </a:ext>
            </a:extLst>
          </p:cNvPr>
          <p:cNvGrpSpPr/>
          <p:nvPr/>
        </p:nvGrpSpPr>
        <p:grpSpPr>
          <a:xfrm>
            <a:off x="367060" y="476672"/>
            <a:ext cx="8409880" cy="2088233"/>
            <a:chOff x="482600" y="1196752"/>
            <a:chExt cx="8409880" cy="2088233"/>
          </a:xfrm>
        </p:grpSpPr>
        <p:pic>
          <p:nvPicPr>
            <p:cNvPr id="3" name="Picture 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B93755D6-E3DD-C390-3BF7-3656BA5A3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54095"/>
            <a:stretch/>
          </p:blipFill>
          <p:spPr>
            <a:xfrm>
              <a:off x="482600" y="1670559"/>
              <a:ext cx="8178799" cy="1614426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AB7308D-F370-B229-9DC8-FE72B50B1FE0}"/>
                </a:ext>
              </a:extLst>
            </p:cNvPr>
            <p:cNvSpPr/>
            <p:nvPr/>
          </p:nvSpPr>
          <p:spPr>
            <a:xfrm>
              <a:off x="5724128" y="1196752"/>
              <a:ext cx="3168352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A2FF471-4334-9E79-777C-CD27E17C2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0" y="2582538"/>
            <a:ext cx="9116630" cy="292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72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387E91-E471-BEE3-9E2A-7D041E9D4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68324"/>
            <a:ext cx="8178799" cy="37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1FC7AA-F4D5-F5E2-5163-A2E58B57E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8A969C-5BF4-EE1C-993D-3E03E949F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96752"/>
            <a:ext cx="8178799" cy="194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31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482D9-6CB1-7B0F-C760-EA7C569CC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933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2C58B-710B-D7FF-71E5-D6ABBBC60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9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10925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2024-12-13T14:13:55Z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