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88" r:id="rId6"/>
    <p:sldId id="294" r:id="rId7"/>
    <p:sldId id="289" r:id="rId8"/>
    <p:sldId id="290" r:id="rId9"/>
    <p:sldId id="291" r:id="rId10"/>
    <p:sldId id="292" r:id="rId11"/>
    <p:sldId id="293" r:id="rId12"/>
    <p:sldId id="283" r:id="rId13"/>
    <p:sldId id="286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5F8998-BA07-4867-B8A0-41D29DB5CFD6}" v="2" dt="2024-12-13T14:32:23.3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8F5F8998-BA07-4867-B8A0-41D29DB5CFD6}"/>
    <pc:docChg chg="custSel addSld delSld modSld">
      <pc:chgData name="David Butler" userId="1d4169bac4fa5473" providerId="LiveId" clId="{8F5F8998-BA07-4867-B8A0-41D29DB5CFD6}" dt="2024-12-13T14:34:45.344" v="49" actId="47"/>
      <pc:docMkLst>
        <pc:docMk/>
      </pc:docMkLst>
      <pc:sldChg chg="addSp delSp modSp mod">
        <pc:chgData name="David Butler" userId="1d4169bac4fa5473" providerId="LiveId" clId="{8F5F8998-BA07-4867-B8A0-41D29DB5CFD6}" dt="2024-12-13T14:30:14.385" v="3" actId="27614"/>
        <pc:sldMkLst>
          <pc:docMk/>
          <pc:sldMk cId="3817742937" sldId="270"/>
        </pc:sldMkLst>
        <pc:picChg chg="add mod">
          <ac:chgData name="David Butler" userId="1d4169bac4fa5473" providerId="LiveId" clId="{8F5F8998-BA07-4867-B8A0-41D29DB5CFD6}" dt="2024-12-13T14:30:14.385" v="3" actId="27614"/>
          <ac:picMkLst>
            <pc:docMk/>
            <pc:sldMk cId="3817742937" sldId="270"/>
            <ac:picMk id="3" creationId="{4351F155-0865-C741-BC44-90F6C22C8C8D}"/>
          </ac:picMkLst>
        </pc:picChg>
        <pc:picChg chg="del">
          <ac:chgData name="David Butler" userId="1d4169bac4fa5473" providerId="LiveId" clId="{8F5F8998-BA07-4867-B8A0-41D29DB5CFD6}" dt="2024-12-13T14:30:01.796" v="0" actId="478"/>
          <ac:picMkLst>
            <pc:docMk/>
            <pc:sldMk cId="3817742937" sldId="270"/>
            <ac:picMk id="4" creationId="{3D18EEA3-7BD0-D7AC-C93D-A8947296E6CA}"/>
          </ac:picMkLst>
        </pc:picChg>
      </pc:sldChg>
      <pc:sldChg chg="del">
        <pc:chgData name="David Butler" userId="1d4169bac4fa5473" providerId="LiveId" clId="{8F5F8998-BA07-4867-B8A0-41D29DB5CFD6}" dt="2024-12-13T14:34:39.637" v="45" actId="47"/>
        <pc:sldMkLst>
          <pc:docMk/>
          <pc:sldMk cId="4264575198" sldId="271"/>
        </pc:sldMkLst>
      </pc:sldChg>
      <pc:sldChg chg="del">
        <pc:chgData name="David Butler" userId="1d4169bac4fa5473" providerId="LiveId" clId="{8F5F8998-BA07-4867-B8A0-41D29DB5CFD6}" dt="2024-12-13T14:34:40.092" v="46" actId="47"/>
        <pc:sldMkLst>
          <pc:docMk/>
          <pc:sldMk cId="1324882277" sldId="280"/>
        </pc:sldMkLst>
      </pc:sldChg>
      <pc:sldChg chg="del">
        <pc:chgData name="David Butler" userId="1d4169bac4fa5473" providerId="LiveId" clId="{8F5F8998-BA07-4867-B8A0-41D29DB5CFD6}" dt="2024-12-13T14:34:40.580" v="47" actId="47"/>
        <pc:sldMkLst>
          <pc:docMk/>
          <pc:sldMk cId="3824347536" sldId="281"/>
        </pc:sldMkLst>
      </pc:sldChg>
      <pc:sldChg chg="del">
        <pc:chgData name="David Butler" userId="1d4169bac4fa5473" providerId="LiveId" clId="{8F5F8998-BA07-4867-B8A0-41D29DB5CFD6}" dt="2024-12-13T14:34:41.037" v="48" actId="47"/>
        <pc:sldMkLst>
          <pc:docMk/>
          <pc:sldMk cId="4048640387" sldId="282"/>
        </pc:sldMkLst>
      </pc:sldChg>
      <pc:sldChg chg="del">
        <pc:chgData name="David Butler" userId="1d4169bac4fa5473" providerId="LiveId" clId="{8F5F8998-BA07-4867-B8A0-41D29DB5CFD6}" dt="2024-12-13T14:34:45.344" v="49" actId="47"/>
        <pc:sldMkLst>
          <pc:docMk/>
          <pc:sldMk cId="2426758723" sldId="285"/>
        </pc:sldMkLst>
      </pc:sldChg>
      <pc:sldChg chg="del">
        <pc:chgData name="David Butler" userId="1d4169bac4fa5473" providerId="LiveId" clId="{8F5F8998-BA07-4867-B8A0-41D29DB5CFD6}" dt="2024-12-13T14:34:38.406" v="44" actId="47"/>
        <pc:sldMkLst>
          <pc:docMk/>
          <pc:sldMk cId="987801516" sldId="287"/>
        </pc:sldMkLst>
      </pc:sldChg>
      <pc:sldChg chg="addSp modSp new mod setBg">
        <pc:chgData name="David Butler" userId="1d4169bac4fa5473" providerId="LiveId" clId="{8F5F8998-BA07-4867-B8A0-41D29DB5CFD6}" dt="2024-12-13T14:32:19.007" v="24" actId="1076"/>
        <pc:sldMkLst>
          <pc:docMk/>
          <pc:sldMk cId="4128959895" sldId="288"/>
        </pc:sldMkLst>
        <pc:spChg chg="add mod">
          <ac:chgData name="David Butler" userId="1d4169bac4fa5473" providerId="LiveId" clId="{8F5F8998-BA07-4867-B8A0-41D29DB5CFD6}" dt="2024-12-13T14:32:06.421" v="18" actId="164"/>
          <ac:spMkLst>
            <pc:docMk/>
            <pc:sldMk cId="4128959895" sldId="288"/>
            <ac:spMk id="4" creationId="{DC95BA01-9832-54FF-E322-18EB5E6F72F7}"/>
          </ac:spMkLst>
        </pc:spChg>
        <pc:grpChg chg="add mod">
          <ac:chgData name="David Butler" userId="1d4169bac4fa5473" providerId="LiveId" clId="{8F5F8998-BA07-4867-B8A0-41D29DB5CFD6}" dt="2024-12-13T14:32:06.421" v="18" actId="164"/>
          <ac:grpSpMkLst>
            <pc:docMk/>
            <pc:sldMk cId="4128959895" sldId="288"/>
            <ac:grpSpMk id="5" creationId="{5F7FC9E0-4D4F-AC60-CF3A-04AA52975DCE}"/>
          </ac:grpSpMkLst>
        </pc:grpChg>
        <pc:picChg chg="add mod modCrop">
          <ac:chgData name="David Butler" userId="1d4169bac4fa5473" providerId="LiveId" clId="{8F5F8998-BA07-4867-B8A0-41D29DB5CFD6}" dt="2024-12-13T14:32:06.421" v="18" actId="164"/>
          <ac:picMkLst>
            <pc:docMk/>
            <pc:sldMk cId="4128959895" sldId="288"/>
            <ac:picMk id="3" creationId="{39374A0C-FD32-2F96-EDFE-81B3E989C7F7}"/>
          </ac:picMkLst>
        </pc:picChg>
        <pc:picChg chg="add mod">
          <ac:chgData name="David Butler" userId="1d4169bac4fa5473" providerId="LiveId" clId="{8F5F8998-BA07-4867-B8A0-41D29DB5CFD6}" dt="2024-12-13T14:32:19.007" v="24" actId="1076"/>
          <ac:picMkLst>
            <pc:docMk/>
            <pc:sldMk cId="4128959895" sldId="288"/>
            <ac:picMk id="7" creationId="{0A5B93CF-7195-8352-D02D-25C330EFB1D6}"/>
          </ac:picMkLst>
        </pc:picChg>
      </pc:sldChg>
      <pc:sldChg chg="addSp modSp new mod setBg">
        <pc:chgData name="David Butler" userId="1d4169bac4fa5473" providerId="LiveId" clId="{8F5F8998-BA07-4867-B8A0-41D29DB5CFD6}" dt="2024-12-13T14:33:08.130" v="33" actId="26606"/>
        <pc:sldMkLst>
          <pc:docMk/>
          <pc:sldMk cId="2989391236" sldId="289"/>
        </pc:sldMkLst>
        <pc:picChg chg="add mod">
          <ac:chgData name="David Butler" userId="1d4169bac4fa5473" providerId="LiveId" clId="{8F5F8998-BA07-4867-B8A0-41D29DB5CFD6}" dt="2024-12-13T14:33:08.130" v="33" actId="26606"/>
          <ac:picMkLst>
            <pc:docMk/>
            <pc:sldMk cId="2989391236" sldId="289"/>
            <ac:picMk id="3" creationId="{989F107D-D86D-60E4-EBD4-C92F42F1254D}"/>
          </ac:picMkLst>
        </pc:picChg>
      </pc:sldChg>
      <pc:sldChg chg="addSp modSp add mod setBg">
        <pc:chgData name="David Butler" userId="1d4169bac4fa5473" providerId="LiveId" clId="{8F5F8998-BA07-4867-B8A0-41D29DB5CFD6}" dt="2024-12-13T14:33:24.830" v="35" actId="26606"/>
        <pc:sldMkLst>
          <pc:docMk/>
          <pc:sldMk cId="891011434" sldId="290"/>
        </pc:sldMkLst>
        <pc:picChg chg="add mod">
          <ac:chgData name="David Butler" userId="1d4169bac4fa5473" providerId="LiveId" clId="{8F5F8998-BA07-4867-B8A0-41D29DB5CFD6}" dt="2024-12-13T14:33:24.830" v="35" actId="26606"/>
          <ac:picMkLst>
            <pc:docMk/>
            <pc:sldMk cId="891011434" sldId="290"/>
            <ac:picMk id="3" creationId="{5209540F-57FE-7521-592C-6E374BDD19D5}"/>
          </ac:picMkLst>
        </pc:picChg>
      </pc:sldChg>
      <pc:sldChg chg="addSp modSp add mod setBg">
        <pc:chgData name="David Butler" userId="1d4169bac4fa5473" providerId="LiveId" clId="{8F5F8998-BA07-4867-B8A0-41D29DB5CFD6}" dt="2024-12-13T14:33:44.687" v="37" actId="26606"/>
        <pc:sldMkLst>
          <pc:docMk/>
          <pc:sldMk cId="3460248932" sldId="291"/>
        </pc:sldMkLst>
        <pc:picChg chg="add mod">
          <ac:chgData name="David Butler" userId="1d4169bac4fa5473" providerId="LiveId" clId="{8F5F8998-BA07-4867-B8A0-41D29DB5CFD6}" dt="2024-12-13T14:33:44.687" v="37" actId="26606"/>
          <ac:picMkLst>
            <pc:docMk/>
            <pc:sldMk cId="3460248932" sldId="291"/>
            <ac:picMk id="3" creationId="{EEFA1ADC-518E-C094-55CC-4090DB0A453F}"/>
          </ac:picMkLst>
        </pc:picChg>
      </pc:sldChg>
      <pc:sldChg chg="addSp modSp add mod setBg">
        <pc:chgData name="David Butler" userId="1d4169bac4fa5473" providerId="LiveId" clId="{8F5F8998-BA07-4867-B8A0-41D29DB5CFD6}" dt="2024-12-13T14:34:04.377" v="39" actId="26606"/>
        <pc:sldMkLst>
          <pc:docMk/>
          <pc:sldMk cId="4255232488" sldId="292"/>
        </pc:sldMkLst>
        <pc:picChg chg="add mod">
          <ac:chgData name="David Butler" userId="1d4169bac4fa5473" providerId="LiveId" clId="{8F5F8998-BA07-4867-B8A0-41D29DB5CFD6}" dt="2024-12-13T14:34:04.377" v="39" actId="26606"/>
          <ac:picMkLst>
            <pc:docMk/>
            <pc:sldMk cId="4255232488" sldId="292"/>
            <ac:picMk id="3" creationId="{61308A35-4E47-6607-F064-C3E2BB5D2640}"/>
          </ac:picMkLst>
        </pc:picChg>
      </pc:sldChg>
      <pc:sldChg chg="addSp modSp add mod setBg">
        <pc:chgData name="David Butler" userId="1d4169bac4fa5473" providerId="LiveId" clId="{8F5F8998-BA07-4867-B8A0-41D29DB5CFD6}" dt="2024-12-13T14:34:33.762" v="43" actId="14100"/>
        <pc:sldMkLst>
          <pc:docMk/>
          <pc:sldMk cId="1141519748" sldId="293"/>
        </pc:sldMkLst>
        <pc:picChg chg="add mod">
          <ac:chgData name="David Butler" userId="1d4169bac4fa5473" providerId="LiveId" clId="{8F5F8998-BA07-4867-B8A0-41D29DB5CFD6}" dt="2024-12-13T14:34:33.762" v="43" actId="14100"/>
          <ac:picMkLst>
            <pc:docMk/>
            <pc:sldMk cId="1141519748" sldId="293"/>
            <ac:picMk id="3" creationId="{1A2AF87F-698B-46B1-D44D-63719DDB7D83}"/>
          </ac:picMkLst>
        </pc:picChg>
      </pc:sldChg>
      <pc:sldChg chg="addSp modSp add mod">
        <pc:chgData name="David Butler" userId="1d4169bac4fa5473" providerId="LiveId" clId="{8F5F8998-BA07-4867-B8A0-41D29DB5CFD6}" dt="2024-12-13T14:32:42.470" v="31" actId="1076"/>
        <pc:sldMkLst>
          <pc:docMk/>
          <pc:sldMk cId="778489150" sldId="294"/>
        </pc:sldMkLst>
        <pc:picChg chg="add mod">
          <ac:chgData name="David Butler" userId="1d4169bac4fa5473" providerId="LiveId" clId="{8F5F8998-BA07-4867-B8A0-41D29DB5CFD6}" dt="2024-12-13T14:32:42.470" v="31" actId="1076"/>
          <ac:picMkLst>
            <pc:docMk/>
            <pc:sldMk cId="778489150" sldId="294"/>
            <ac:picMk id="2" creationId="{B9C55BC3-5912-0EE9-E9CF-7F56E257B607}"/>
          </ac:picMkLst>
        </pc:picChg>
        <pc:picChg chg="mod modCrop">
          <ac:chgData name="David Butler" userId="1d4169bac4fa5473" providerId="LiveId" clId="{8F5F8998-BA07-4867-B8A0-41D29DB5CFD6}" dt="2024-12-13T14:32:39.957" v="30" actId="14100"/>
          <ac:picMkLst>
            <pc:docMk/>
            <pc:sldMk cId="778489150" sldId="294"/>
            <ac:picMk id="3" creationId="{DA603E14-B008-DFE6-5F14-1789648330AD}"/>
          </ac:picMkLst>
        </pc:picChg>
      </pc:sldChg>
    </pc:docChg>
  </pc:docChgLst>
  <pc:docChgLst>
    <pc:chgData name="David Butler" userId="1d4169bac4fa5473" providerId="LiveId" clId="{23320E9B-FE72-4FCD-8374-33D031B51C41}"/>
    <pc:docChg chg="undo custSel delSld modSld">
      <pc:chgData name="David Butler" userId="1d4169bac4fa5473" providerId="LiveId" clId="{23320E9B-FE72-4FCD-8374-33D031B51C41}" dt="2024-11-29T19:22:27.426" v="43" actId="47"/>
      <pc:docMkLst>
        <pc:docMk/>
      </pc:docMkLst>
      <pc:sldChg chg="addSp delSp modSp mod">
        <pc:chgData name="David Butler" userId="1d4169bac4fa5473" providerId="LiveId" clId="{23320E9B-FE72-4FCD-8374-33D031B51C41}" dt="2024-11-29T19:15:24.999" v="7" actId="14100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23320E9B-FE72-4FCD-8374-33D031B51C41}" dt="2024-11-29T19:15:50.207" v="13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23320E9B-FE72-4FCD-8374-33D031B51C41}" dt="2024-11-29T19:20:30.127" v="21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23320E9B-FE72-4FCD-8374-33D031B51C41}" dt="2024-11-29T19:20:53.269" v="25" actId="14100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23320E9B-FE72-4FCD-8374-33D031B51C41}" dt="2024-11-29T19:21:20.235" v="29" actId="14100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23320E9B-FE72-4FCD-8374-33D031B51C41}" dt="2024-11-29T19:21:49.096" v="32" actId="1076"/>
        <pc:sldMkLst>
          <pc:docMk/>
          <pc:sldMk cId="3834599144" sldId="283"/>
        </pc:sldMkLst>
      </pc:sldChg>
      <pc:sldChg chg="addSp delSp modSp mod">
        <pc:chgData name="David Butler" userId="1d4169bac4fa5473" providerId="LiveId" clId="{23320E9B-FE72-4FCD-8374-33D031B51C41}" dt="2024-11-29T19:22:14.783" v="38" actId="1076"/>
        <pc:sldMkLst>
          <pc:docMk/>
          <pc:sldMk cId="2426758723" sldId="285"/>
        </pc:sldMkLst>
        <pc:picChg chg="add mod">
          <ac:chgData name="David Butler" userId="1d4169bac4fa5473" providerId="LiveId" clId="{23320E9B-FE72-4FCD-8374-33D031B51C41}" dt="2024-11-29T19:22:14.783" v="38" actId="1076"/>
          <ac:picMkLst>
            <pc:docMk/>
            <pc:sldMk cId="2426758723" sldId="285"/>
            <ac:picMk id="4" creationId="{35A8AB4E-2AF3-53D1-8618-929C4DA609A8}"/>
          </ac:picMkLst>
        </pc:picChg>
      </pc:sldChg>
      <pc:sldChg chg="delSp mod">
        <pc:chgData name="David Butler" userId="1d4169bac4fa5473" providerId="LiveId" clId="{23320E9B-FE72-4FCD-8374-33D031B51C41}" dt="2024-11-29T19:22:17.826" v="39" actId="478"/>
        <pc:sldMkLst>
          <pc:docMk/>
          <pc:sldMk cId="1867236666" sldId="286"/>
        </pc:sldMkLst>
      </pc:sldChg>
      <pc:sldChg chg="del">
        <pc:chgData name="David Butler" userId="1d4169bac4fa5473" providerId="LiveId" clId="{23320E9B-FE72-4FCD-8374-33D031B51C41}" dt="2024-11-29T19:22:24.498" v="40" actId="47"/>
        <pc:sldMkLst>
          <pc:docMk/>
          <pc:sldMk cId="1242052475" sldId="287"/>
        </pc:sldMkLst>
      </pc:sldChg>
      <pc:sldChg chg="del">
        <pc:chgData name="David Butler" userId="1d4169bac4fa5473" providerId="LiveId" clId="{23320E9B-FE72-4FCD-8374-33D031B51C41}" dt="2024-11-29T19:22:25.563" v="41" actId="47"/>
        <pc:sldMkLst>
          <pc:docMk/>
          <pc:sldMk cId="2430946756" sldId="288"/>
        </pc:sldMkLst>
      </pc:sldChg>
      <pc:sldChg chg="del">
        <pc:chgData name="David Butler" userId="1d4169bac4fa5473" providerId="LiveId" clId="{23320E9B-FE72-4FCD-8374-33D031B51C41}" dt="2024-11-29T19:22:26.430" v="42" actId="47"/>
        <pc:sldMkLst>
          <pc:docMk/>
          <pc:sldMk cId="1906886897" sldId="289"/>
        </pc:sldMkLst>
      </pc:sldChg>
      <pc:sldChg chg="del">
        <pc:chgData name="David Butler" userId="1d4169bac4fa5473" providerId="LiveId" clId="{23320E9B-FE72-4FCD-8374-33D031B51C41}" dt="2024-11-29T19:22:27.426" v="43" actId="47"/>
        <pc:sldMkLst>
          <pc:docMk/>
          <pc:sldMk cId="1172873191" sldId="290"/>
        </pc:sldMkLst>
      </pc:sldChg>
    </pc:docChg>
  </pc:docChgLst>
  <pc:docChgLst>
    <pc:chgData name="David Butler" userId="1d4169bac4fa5473" providerId="LiveId" clId="{FC44E190-C048-4F23-9759-89DA51BFFCE7}"/>
    <pc:docChg chg="custSel addSld modSld">
      <pc:chgData name="David Butler" userId="1d4169bac4fa5473" providerId="LiveId" clId="{FC44E190-C048-4F23-9759-89DA51BFFCE7}" dt="2024-12-06T20:35:53.376" v="111" actId="478"/>
      <pc:docMkLst>
        <pc:docMk/>
      </pc:docMkLst>
      <pc:sldChg chg="addSp delSp mod">
        <pc:chgData name="David Butler" userId="1d4169bac4fa5473" providerId="LiveId" clId="{FC44E190-C048-4F23-9759-89DA51BFFCE7}" dt="2024-12-06T20:26:04.499" v="1" actId="22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FC44E190-C048-4F23-9759-89DA51BFFCE7}" dt="2024-12-06T20:34:24.042" v="93" actId="164"/>
        <pc:sldMkLst>
          <pc:docMk/>
          <pc:sldMk cId="4264575198" sldId="271"/>
        </pc:sldMkLst>
        <pc:spChg chg="add mod">
          <ac:chgData name="David Butler" userId="1d4169bac4fa5473" providerId="LiveId" clId="{FC44E190-C048-4F23-9759-89DA51BFFCE7}" dt="2024-12-06T20:34:24.042" v="93" actId="164"/>
          <ac:spMkLst>
            <pc:docMk/>
            <pc:sldMk cId="4264575198" sldId="271"/>
            <ac:spMk id="5" creationId="{0FF20A59-01FB-5876-7C4A-25F4446F5480}"/>
          </ac:spMkLst>
        </pc:spChg>
        <pc:grpChg chg="add mod">
          <ac:chgData name="David Butler" userId="1d4169bac4fa5473" providerId="LiveId" clId="{FC44E190-C048-4F23-9759-89DA51BFFCE7}" dt="2024-12-06T20:34:24.042" v="93" actId="164"/>
          <ac:grpSpMkLst>
            <pc:docMk/>
            <pc:sldMk cId="4264575198" sldId="271"/>
            <ac:grpSpMk id="6" creationId="{D6CAA370-BB25-F729-0753-BEA2FDA56715}"/>
          </ac:grpSpMkLst>
        </pc:grpChg>
        <pc:picChg chg="add mod">
          <ac:chgData name="David Butler" userId="1d4169bac4fa5473" providerId="LiveId" clId="{FC44E190-C048-4F23-9759-89DA51BFFCE7}" dt="2024-12-06T20:34:24.042" v="93" actId="164"/>
          <ac:picMkLst>
            <pc:docMk/>
            <pc:sldMk cId="4264575198" sldId="271"/>
            <ac:picMk id="3" creationId="{7A3536C9-6B2E-C917-8FF1-BCF9EB52B5FD}"/>
          </ac:picMkLst>
        </pc:picChg>
      </pc:sldChg>
      <pc:sldChg chg="addSp delSp modSp mod">
        <pc:chgData name="David Butler" userId="1d4169bac4fa5473" providerId="LiveId" clId="{FC44E190-C048-4F23-9759-89DA51BFFCE7}" dt="2024-12-06T20:35:05.614" v="103" actId="164"/>
        <pc:sldMkLst>
          <pc:docMk/>
          <pc:sldMk cId="1324882277" sldId="280"/>
        </pc:sldMkLst>
        <pc:spChg chg="add mod">
          <ac:chgData name="David Butler" userId="1d4169bac4fa5473" providerId="LiveId" clId="{FC44E190-C048-4F23-9759-89DA51BFFCE7}" dt="2024-12-06T20:35:05.614" v="103" actId="164"/>
          <ac:spMkLst>
            <pc:docMk/>
            <pc:sldMk cId="1324882277" sldId="280"/>
            <ac:spMk id="5" creationId="{08C09321-8403-1F32-1A10-37897BBA3628}"/>
          </ac:spMkLst>
        </pc:spChg>
        <pc:grpChg chg="add mod">
          <ac:chgData name="David Butler" userId="1d4169bac4fa5473" providerId="LiveId" clId="{FC44E190-C048-4F23-9759-89DA51BFFCE7}" dt="2024-12-06T20:35:05.614" v="103" actId="164"/>
          <ac:grpSpMkLst>
            <pc:docMk/>
            <pc:sldMk cId="1324882277" sldId="280"/>
            <ac:grpSpMk id="7" creationId="{3E3F80EA-F5FB-E123-645A-D7CA1D95F241}"/>
          </ac:grpSpMkLst>
        </pc:grpChg>
        <pc:picChg chg="add mod">
          <ac:chgData name="David Butler" userId="1d4169bac4fa5473" providerId="LiveId" clId="{FC44E190-C048-4F23-9759-89DA51BFFCE7}" dt="2024-12-06T20:35:05.614" v="103" actId="164"/>
          <ac:picMkLst>
            <pc:docMk/>
            <pc:sldMk cId="1324882277" sldId="280"/>
            <ac:picMk id="3" creationId="{00DC04FC-5595-4C88-2FEC-85259D6725A8}"/>
          </ac:picMkLst>
        </pc:picChg>
      </pc:sldChg>
      <pc:sldChg chg="addSp delSp modSp mod">
        <pc:chgData name="David Butler" userId="1d4169bac4fa5473" providerId="LiveId" clId="{FC44E190-C048-4F23-9759-89DA51BFFCE7}" dt="2024-12-06T20:35:26.475" v="106" actId="26606"/>
        <pc:sldMkLst>
          <pc:docMk/>
          <pc:sldMk cId="3824347536" sldId="281"/>
        </pc:sldMkLst>
        <pc:picChg chg="add mod">
          <ac:chgData name="David Butler" userId="1d4169bac4fa5473" providerId="LiveId" clId="{FC44E190-C048-4F23-9759-89DA51BFFCE7}" dt="2024-12-06T20:35:26.475" v="106" actId="26606"/>
          <ac:picMkLst>
            <pc:docMk/>
            <pc:sldMk cId="3824347536" sldId="281"/>
            <ac:picMk id="3" creationId="{8D7CF809-F8E0-1616-0C5B-271533EB3059}"/>
          </ac:picMkLst>
        </pc:picChg>
      </pc:sldChg>
      <pc:sldChg chg="addSp delSp modSp mod">
        <pc:chgData name="David Butler" userId="1d4169bac4fa5473" providerId="LiveId" clId="{FC44E190-C048-4F23-9759-89DA51BFFCE7}" dt="2024-12-06T20:35:50.784" v="110" actId="14100"/>
        <pc:sldMkLst>
          <pc:docMk/>
          <pc:sldMk cId="4048640387" sldId="282"/>
        </pc:sldMkLst>
        <pc:picChg chg="add mod">
          <ac:chgData name="David Butler" userId="1d4169bac4fa5473" providerId="LiveId" clId="{FC44E190-C048-4F23-9759-89DA51BFFCE7}" dt="2024-12-06T20:35:50.784" v="110" actId="14100"/>
          <ac:picMkLst>
            <pc:docMk/>
            <pc:sldMk cId="4048640387" sldId="282"/>
            <ac:picMk id="3" creationId="{0F661AF3-73EC-51D7-1A5A-54B93BCEE8C7}"/>
          </ac:picMkLst>
        </pc:picChg>
      </pc:sldChg>
      <pc:sldChg chg="delSp mod">
        <pc:chgData name="David Butler" userId="1d4169bac4fa5473" providerId="LiveId" clId="{FC44E190-C048-4F23-9759-89DA51BFFCE7}" dt="2024-12-06T20:35:53.376" v="111" actId="478"/>
        <pc:sldMkLst>
          <pc:docMk/>
          <pc:sldMk cId="3834599144" sldId="283"/>
        </pc:sldMkLst>
      </pc:sldChg>
      <pc:sldChg chg="addSp modSp new mod">
        <pc:chgData name="David Butler" userId="1d4169bac4fa5473" providerId="LiveId" clId="{FC44E190-C048-4F23-9759-89DA51BFFCE7}" dt="2024-12-06T20:33:40.616" v="86" actId="20577"/>
        <pc:sldMkLst>
          <pc:docMk/>
          <pc:sldMk cId="987801516" sldId="287"/>
        </pc:sldMkLst>
        <pc:spChg chg="add mod">
          <ac:chgData name="David Butler" userId="1d4169bac4fa5473" providerId="LiveId" clId="{FC44E190-C048-4F23-9759-89DA51BFFCE7}" dt="2024-12-06T20:28:44.573" v="52" actId="14100"/>
          <ac:spMkLst>
            <pc:docMk/>
            <pc:sldMk cId="987801516" sldId="287"/>
            <ac:spMk id="6" creationId="{E2B13E16-2EAE-9F1C-258B-D4B83D30A42D}"/>
          </ac:spMkLst>
        </pc:spChg>
        <pc:spChg chg="add mod">
          <ac:chgData name="David Butler" userId="1d4169bac4fa5473" providerId="LiveId" clId="{FC44E190-C048-4F23-9759-89DA51BFFCE7}" dt="2024-12-06T20:33:40.616" v="86" actId="20577"/>
          <ac:spMkLst>
            <pc:docMk/>
            <pc:sldMk cId="987801516" sldId="287"/>
            <ac:spMk id="9" creationId="{8825C38E-D541-3893-6A04-F2BACEE477FA}"/>
          </ac:spMkLst>
        </pc:spChg>
        <pc:spChg chg="add mod">
          <ac:chgData name="David Butler" userId="1d4169bac4fa5473" providerId="LiveId" clId="{FC44E190-C048-4F23-9759-89DA51BFFCE7}" dt="2024-12-06T20:33:37.838" v="85" actId="20577"/>
          <ac:spMkLst>
            <pc:docMk/>
            <pc:sldMk cId="987801516" sldId="287"/>
            <ac:spMk id="10" creationId="{021E5A7A-35F2-B51F-7A24-DD28BC2FA83B}"/>
          </ac:spMkLst>
        </pc:spChg>
        <pc:spChg chg="add mod">
          <ac:chgData name="David Butler" userId="1d4169bac4fa5473" providerId="LiveId" clId="{FC44E190-C048-4F23-9759-89DA51BFFCE7}" dt="2024-12-06T20:33:34.344" v="84" actId="20577"/>
          <ac:spMkLst>
            <pc:docMk/>
            <pc:sldMk cId="987801516" sldId="287"/>
            <ac:spMk id="11" creationId="{15AA62FE-E8C8-6F8D-3A9A-5B00E6C6A726}"/>
          </ac:spMkLst>
        </pc:spChg>
        <pc:spChg chg="add mod">
          <ac:chgData name="David Butler" userId="1d4169bac4fa5473" providerId="LiveId" clId="{FC44E190-C048-4F23-9759-89DA51BFFCE7}" dt="2024-12-06T20:33:23.467" v="80" actId="1076"/>
          <ac:spMkLst>
            <pc:docMk/>
            <pc:sldMk cId="987801516" sldId="287"/>
            <ac:spMk id="12" creationId="{268D7A75-88DA-A945-756D-6C2A86C53E9B}"/>
          </ac:spMkLst>
        </pc:spChg>
        <pc:picChg chg="add mod">
          <ac:chgData name="David Butler" userId="1d4169bac4fa5473" providerId="LiveId" clId="{FC44E190-C048-4F23-9759-89DA51BFFCE7}" dt="2024-12-06T20:29:05.731" v="61" actId="1076"/>
          <ac:picMkLst>
            <pc:docMk/>
            <pc:sldMk cId="987801516" sldId="287"/>
            <ac:picMk id="3" creationId="{658B59AC-9638-5A86-17CE-8F62087FABA7}"/>
          </ac:picMkLst>
        </pc:picChg>
        <pc:picChg chg="add mod">
          <ac:chgData name="David Butler" userId="1d4169bac4fa5473" providerId="LiveId" clId="{FC44E190-C048-4F23-9759-89DA51BFFCE7}" dt="2024-12-06T20:29:07.233" v="62" actId="1076"/>
          <ac:picMkLst>
            <pc:docMk/>
            <pc:sldMk cId="987801516" sldId="287"/>
            <ac:picMk id="5" creationId="{A7D9DC2F-5D87-03D4-2DF0-5642343A5439}"/>
          </ac:picMkLst>
        </pc:picChg>
        <pc:picChg chg="add mod">
          <ac:chgData name="David Butler" userId="1d4169bac4fa5473" providerId="LiveId" clId="{FC44E190-C048-4F23-9759-89DA51BFFCE7}" dt="2024-12-06T20:33:07.890" v="74" actId="1076"/>
          <ac:picMkLst>
            <pc:docMk/>
            <pc:sldMk cId="987801516" sldId="287"/>
            <ac:picMk id="8" creationId="{AD166226-5839-35C1-0ADB-D804DFBD45EB}"/>
          </ac:picMkLst>
        </pc:picChg>
        <pc:picChg chg="add mod">
          <ac:chgData name="David Butler" userId="1d4169bac4fa5473" providerId="LiveId" clId="{FC44E190-C048-4F23-9759-89DA51BFFCE7}" dt="2024-12-06T20:29:10.096" v="63" actId="14100"/>
          <ac:picMkLst>
            <pc:docMk/>
            <pc:sldMk cId="987801516" sldId="287"/>
            <ac:picMk id="1026" creationId="{6C7DF463-CBC1-A2DC-8825-4DB971A5CAEE}"/>
          </ac:picMkLst>
        </pc:picChg>
      </pc:sldChg>
    </pc:docChg>
  </pc:docChgLst>
  <pc:docChgLst>
    <pc:chgData name="David Butler" userId="1d4169bac4fa5473" providerId="LiveId" clId="{2D2891D5-6E3A-4C33-934E-06405FB888E1}"/>
    <pc:docChg chg="undo custSel addSld modSld">
      <pc:chgData name="David Butler" userId="1d4169bac4fa5473" providerId="LiveId" clId="{2D2891D5-6E3A-4C33-934E-06405FB888E1}" dt="2024-11-24T19:46:19.189" v="43" actId="680"/>
      <pc:docMkLst>
        <pc:docMk/>
      </pc:docMkLst>
      <pc:sldChg chg="addSp delSp modSp mod">
        <pc:chgData name="David Butler" userId="1d4169bac4fa5473" providerId="LiveId" clId="{2D2891D5-6E3A-4C33-934E-06405FB888E1}" dt="2024-11-24T19:42:22.059" v="5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2D2891D5-6E3A-4C33-934E-06405FB888E1}" dt="2024-11-24T19:42:41.881" v="8" actId="26606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2D2891D5-6E3A-4C33-934E-06405FB888E1}" dt="2024-11-24T19:43:08.198" v="14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2D2891D5-6E3A-4C33-934E-06405FB888E1}" dt="2024-11-24T19:43:32.761" v="19" actId="14100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2D2891D5-6E3A-4C33-934E-06405FB888E1}" dt="2024-11-24T19:44:02.014" v="22" actId="26606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2D2891D5-6E3A-4C33-934E-06405FB888E1}" dt="2024-11-24T19:44:28.192" v="25" actId="26606"/>
        <pc:sldMkLst>
          <pc:docMk/>
          <pc:sldMk cId="3834599144" sldId="283"/>
        </pc:sldMkLst>
      </pc:sldChg>
      <pc:sldChg chg="addSp delSp modSp mod">
        <pc:chgData name="David Butler" userId="1d4169bac4fa5473" providerId="LiveId" clId="{2D2891D5-6E3A-4C33-934E-06405FB888E1}" dt="2024-11-24T19:44:45.881" v="29" actId="14100"/>
        <pc:sldMkLst>
          <pc:docMk/>
          <pc:sldMk cId="2426758723" sldId="285"/>
        </pc:sldMkLst>
      </pc:sldChg>
      <pc:sldChg chg="addSp delSp modSp mod">
        <pc:chgData name="David Butler" userId="1d4169bac4fa5473" providerId="LiveId" clId="{2D2891D5-6E3A-4C33-934E-06405FB888E1}" dt="2024-11-24T19:45:06.833" v="32" actId="26606"/>
        <pc:sldMkLst>
          <pc:docMk/>
          <pc:sldMk cId="1867236666" sldId="286"/>
        </pc:sldMkLst>
      </pc:sldChg>
      <pc:sldChg chg="addSp delSp modSp mod">
        <pc:chgData name="David Butler" userId="1d4169bac4fa5473" providerId="LiveId" clId="{2D2891D5-6E3A-4C33-934E-06405FB888E1}" dt="2024-11-24T19:45:33.841" v="35" actId="26606"/>
        <pc:sldMkLst>
          <pc:docMk/>
          <pc:sldMk cId="1242052475" sldId="287"/>
        </pc:sldMkLst>
      </pc:sldChg>
      <pc:sldChg chg="addSp delSp modSp mod">
        <pc:chgData name="David Butler" userId="1d4169bac4fa5473" providerId="LiveId" clId="{2D2891D5-6E3A-4C33-934E-06405FB888E1}" dt="2024-11-24T19:45:57.499" v="40" actId="26606"/>
        <pc:sldMkLst>
          <pc:docMk/>
          <pc:sldMk cId="2430946756" sldId="288"/>
        </pc:sldMkLst>
      </pc:sldChg>
      <pc:sldChg chg="addSp modSp mod">
        <pc:chgData name="David Butler" userId="1d4169bac4fa5473" providerId="LiveId" clId="{2D2891D5-6E3A-4C33-934E-06405FB888E1}" dt="2024-11-24T19:46:14.229" v="42" actId="26606"/>
        <pc:sldMkLst>
          <pc:docMk/>
          <pc:sldMk cId="1906886897" sldId="289"/>
        </pc:sldMkLst>
      </pc:sldChg>
      <pc:sldChg chg="new">
        <pc:chgData name="David Butler" userId="1d4169bac4fa5473" providerId="LiveId" clId="{2D2891D5-6E3A-4C33-934E-06405FB888E1}" dt="2024-11-24T19:46:19.189" v="43" actId="680"/>
        <pc:sldMkLst>
          <pc:docMk/>
          <pc:sldMk cId="1172873191" sldId="290"/>
        </pc:sldMkLst>
      </pc:sldChg>
    </pc:docChg>
  </pc:docChgLst>
  <pc:docChgLst>
    <pc:chgData name="David Butler" userId="1d4169bac4fa5473" providerId="LiveId" clId="{0E9E1E0F-0C54-4430-8EE1-22FF9D49A200}"/>
    <pc:docChg chg="custSel addSld modSld">
      <pc:chgData name="David Butler" userId="1d4169bac4fa5473" providerId="LiveId" clId="{0E9E1E0F-0C54-4430-8EE1-22FF9D49A200}" dt="2024-11-23T19:18:07.694" v="49" actId="1076"/>
      <pc:docMkLst>
        <pc:docMk/>
      </pc:docMkLst>
      <pc:sldChg chg="addSp delSp modSp mod">
        <pc:chgData name="David Butler" userId="1d4169bac4fa5473" providerId="LiveId" clId="{0E9E1E0F-0C54-4430-8EE1-22FF9D49A200}" dt="2024-11-23T19:13:28.831" v="2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0E9E1E0F-0C54-4430-8EE1-22FF9D49A200}" dt="2024-11-23T19:13:49.733" v="5" actId="26606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0E9E1E0F-0C54-4430-8EE1-22FF9D49A200}" dt="2024-11-23T19:14:12.318" v="9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0E9E1E0F-0C54-4430-8EE1-22FF9D49A200}" dt="2024-11-23T19:14:45.927" v="15" actId="14100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0E9E1E0F-0C54-4430-8EE1-22FF9D49A200}" dt="2024-11-23T19:15:21.959" v="21" actId="14100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0E9E1E0F-0C54-4430-8EE1-22FF9D49A200}" dt="2024-11-23T19:15:52.265" v="24" actId="26606"/>
        <pc:sldMkLst>
          <pc:docMk/>
          <pc:sldMk cId="3834599144" sldId="283"/>
        </pc:sldMkLst>
      </pc:sldChg>
      <pc:sldChg chg="addSp modSp mod setBg">
        <pc:chgData name="David Butler" userId="1d4169bac4fa5473" providerId="LiveId" clId="{0E9E1E0F-0C54-4430-8EE1-22FF9D49A200}" dt="2024-11-23T19:16:13.126" v="26" actId="26606"/>
        <pc:sldMkLst>
          <pc:docMk/>
          <pc:sldMk cId="2426758723" sldId="285"/>
        </pc:sldMkLst>
      </pc:sldChg>
      <pc:sldChg chg="addSp delSp modSp add mod">
        <pc:chgData name="David Butler" userId="1d4169bac4fa5473" providerId="LiveId" clId="{0E9E1E0F-0C54-4430-8EE1-22FF9D49A200}" dt="2024-11-23T19:16:44.114" v="32" actId="14100"/>
        <pc:sldMkLst>
          <pc:docMk/>
          <pc:sldMk cId="1867236666" sldId="286"/>
        </pc:sldMkLst>
      </pc:sldChg>
      <pc:sldChg chg="addSp delSp modSp add mod">
        <pc:chgData name="David Butler" userId="1d4169bac4fa5473" providerId="LiveId" clId="{0E9E1E0F-0C54-4430-8EE1-22FF9D49A200}" dt="2024-11-23T19:17:07.647" v="37" actId="26606"/>
        <pc:sldMkLst>
          <pc:docMk/>
          <pc:sldMk cId="1242052475" sldId="287"/>
        </pc:sldMkLst>
      </pc:sldChg>
      <pc:sldChg chg="addSp modSp add mod">
        <pc:chgData name="David Butler" userId="1d4169bac4fa5473" providerId="LiveId" clId="{0E9E1E0F-0C54-4430-8EE1-22FF9D49A200}" dt="2024-11-23T19:18:07.694" v="49" actId="1076"/>
        <pc:sldMkLst>
          <pc:docMk/>
          <pc:sldMk cId="2430946756" sldId="288"/>
        </pc:sldMkLst>
      </pc:sldChg>
      <pc:sldChg chg="addSp delSp modSp add mod">
        <pc:chgData name="David Butler" userId="1d4169bac4fa5473" providerId="LiveId" clId="{0E9E1E0F-0C54-4430-8EE1-22FF9D49A200}" dt="2024-11-23T19:18:01.393" v="46" actId="21"/>
        <pc:sldMkLst>
          <pc:docMk/>
          <pc:sldMk cId="1906886897" sldId="28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phone&#10;&#10;Description automatically generated">
            <a:extLst>
              <a:ext uri="{FF2B5EF4-FFF2-40B4-BE49-F238E27FC236}">
                <a16:creationId xmlns:a16="http://schemas.microsoft.com/office/drawing/2014/main" id="{4351F155-0865-C741-BC44-90F6C22C8C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007934"/>
            <a:ext cx="8178799" cy="2842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C2A303-EC8E-1F40-0FC9-4608118CD9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7236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F7FC9E0-4D4F-AC60-CF3A-04AA52975DCE}"/>
              </a:ext>
            </a:extLst>
          </p:cNvPr>
          <p:cNvGrpSpPr/>
          <p:nvPr/>
        </p:nvGrpSpPr>
        <p:grpSpPr>
          <a:xfrm>
            <a:off x="323528" y="116632"/>
            <a:ext cx="8178799" cy="2160240"/>
            <a:chOff x="323528" y="116632"/>
            <a:chExt cx="8178799" cy="216024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9374A0C-FD32-2F96-EDFE-81B3E989C7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46116"/>
            <a:stretch/>
          </p:blipFill>
          <p:spPr>
            <a:xfrm>
              <a:off x="323528" y="116632"/>
              <a:ext cx="8178799" cy="2016224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C95BA01-9832-54FF-E322-18EB5E6F72F7}"/>
                </a:ext>
              </a:extLst>
            </p:cNvPr>
            <p:cNvSpPr/>
            <p:nvPr/>
          </p:nvSpPr>
          <p:spPr>
            <a:xfrm>
              <a:off x="5508104" y="1196752"/>
              <a:ext cx="2952328" cy="10801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0A5B93CF-7195-8352-D02D-25C330EFB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2780928"/>
            <a:ext cx="5760640" cy="416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959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D45E018-29E9-2677-B350-D6C166988B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603E14-B008-DFE6-5F14-1789648330A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1960" r="35729"/>
          <a:stretch/>
        </p:blipFill>
        <p:spPr>
          <a:xfrm>
            <a:off x="179511" y="188640"/>
            <a:ext cx="6317081" cy="216024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9C55BC3-5912-0EE9-E9CF-7F56E257B6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2564904"/>
            <a:ext cx="5760640" cy="416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489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89F107D-D86D-60E4-EBD4-C92F42F12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721676"/>
            <a:ext cx="8178799" cy="341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391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351923-EACD-1C43-ACC3-413DDE6AC5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09540F-57FE-7521-592C-6E374BDD19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099944"/>
            <a:ext cx="8178799" cy="265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011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EA0A6D5-E132-0DD8-94F4-63312CBC8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EFA1ADC-518E-C094-55CC-4090DB0A45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151062"/>
            <a:ext cx="8178799" cy="255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248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5F42443-923F-660D-0E5A-B181D55784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1308A35-4E47-6607-F064-C3E2BB5D26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048828"/>
            <a:ext cx="8178799" cy="2760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32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2BDEF11-2205-8674-E728-E0558B8192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2AF87F-698B-46B1-D44D-63719DDB7D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88640"/>
            <a:ext cx="8427948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519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FE12C6-47F3-457D-C0A2-E9F4CA856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4599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11042</TotalTime>
  <Words>0</Words>
  <Application>Microsoft Office PowerPoint</Application>
  <PresentationFormat>On-screen Show (4:3)</PresentationFormat>
  <Paragraphs>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17</cp:revision>
  <dcterms:created xsi:type="dcterms:W3CDTF">2023-07-12T07:05:28Z</dcterms:created>
  <dcterms:modified xsi:type="dcterms:W3CDTF">2024-12-13T14:34:55Z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