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71" r:id="rId6"/>
    <p:sldId id="285" r:id="rId7"/>
    <p:sldId id="286" r:id="rId8"/>
    <p:sldId id="280" r:id="rId9"/>
    <p:sldId id="281" r:id="rId10"/>
    <p:sldId id="282" r:id="rId11"/>
    <p:sldId id="283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7C878B76-503E-44D7-9A5A-EA17E68760C5}"/>
    <pc:docChg chg="custSel modSld">
      <pc:chgData name="David Butler" userId="1d4169bac4fa5473" providerId="LiveId" clId="{7C878B76-503E-44D7-9A5A-EA17E68760C5}" dt="2024-11-29T19:13:43.007" v="28" actId="26606"/>
      <pc:docMkLst>
        <pc:docMk/>
      </pc:docMkLst>
      <pc:sldChg chg="addSp delSp modSp mod">
        <pc:chgData name="David Butler" userId="1d4169bac4fa5473" providerId="LiveId" clId="{7C878B76-503E-44D7-9A5A-EA17E68760C5}" dt="2024-11-29T19:11:15.734" v="2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7C878B76-503E-44D7-9A5A-EA17E68760C5}" dt="2024-11-29T19:11:34.656" v="5" actId="26606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7C878B76-503E-44D7-9A5A-EA17E68760C5}" dt="2024-11-29T19:12:31.053" v="16" actId="26606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7C878B76-503E-44D7-9A5A-EA17E68760C5}" dt="2024-11-29T19:12:48.335" v="19" actId="2660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7C878B76-503E-44D7-9A5A-EA17E68760C5}" dt="2024-11-29T19:13:11.204" v="23" actId="1076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7C878B76-503E-44D7-9A5A-EA17E68760C5}" dt="2024-11-29T19:13:27.994" v="26" actId="26606"/>
        <pc:sldMkLst>
          <pc:docMk/>
          <pc:sldMk cId="3834599144" sldId="283"/>
        </pc:sldMkLst>
      </pc:sldChg>
      <pc:sldChg chg="addSp modSp mod">
        <pc:chgData name="David Butler" userId="1d4169bac4fa5473" providerId="LiveId" clId="{7C878B76-503E-44D7-9A5A-EA17E68760C5}" dt="2024-11-29T19:13:43.007" v="28" actId="26606"/>
        <pc:sldMkLst>
          <pc:docMk/>
          <pc:sldMk cId="2361253857" sldId="284"/>
        </pc:sldMkLst>
      </pc:sldChg>
      <pc:sldChg chg="addSp delSp modSp mod">
        <pc:chgData name="David Butler" userId="1d4169bac4fa5473" providerId="LiveId" clId="{7C878B76-503E-44D7-9A5A-EA17E68760C5}" dt="2024-11-29T19:11:55.115" v="9" actId="26606"/>
        <pc:sldMkLst>
          <pc:docMk/>
          <pc:sldMk cId="3716186780" sldId="285"/>
        </pc:sldMkLst>
      </pc:sldChg>
      <pc:sldChg chg="addSp delSp modSp mod">
        <pc:chgData name="David Butler" userId="1d4169bac4fa5473" providerId="LiveId" clId="{7C878B76-503E-44D7-9A5A-EA17E68760C5}" dt="2024-11-29T19:12:13.857" v="13" actId="26606"/>
        <pc:sldMkLst>
          <pc:docMk/>
          <pc:sldMk cId="1952028358" sldId="286"/>
        </pc:sldMkLst>
      </pc:sldChg>
    </pc:docChg>
  </pc:docChgLst>
  <pc:docChgLst>
    <pc:chgData name="David Butler" userId="1d4169bac4fa5473" providerId="LiveId" clId="{2BEB6F36-81F7-4FA3-9FC0-25E823A0239C}"/>
    <pc:docChg chg="custSel addSld modSld">
      <pc:chgData name="David Butler" userId="1d4169bac4fa5473" providerId="LiveId" clId="{2BEB6F36-81F7-4FA3-9FC0-25E823A0239C}" dt="2024-11-24T19:30:19.006" v="46" actId="478"/>
      <pc:docMkLst>
        <pc:docMk/>
      </pc:docMkLst>
      <pc:sldChg chg="addSp delSp modSp mod">
        <pc:chgData name="David Butler" userId="1d4169bac4fa5473" providerId="LiveId" clId="{2BEB6F36-81F7-4FA3-9FC0-25E823A0239C}" dt="2024-11-24T19:26:23.668" v="5" actId="14100"/>
        <pc:sldMkLst>
          <pc:docMk/>
          <pc:sldMk cId="3817742937" sldId="270"/>
        </pc:sldMkLst>
      </pc:sldChg>
      <pc:sldChg chg="addSp delSp modSp mod setBg">
        <pc:chgData name="David Butler" userId="1d4169bac4fa5473" providerId="LiveId" clId="{2BEB6F36-81F7-4FA3-9FC0-25E823A0239C}" dt="2024-11-24T19:27:06.363" v="12" actId="14100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2BEB6F36-81F7-4FA3-9FC0-25E823A0239C}" dt="2024-11-24T19:29:02.746" v="31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2BEB6F36-81F7-4FA3-9FC0-25E823A0239C}" dt="2024-11-24T19:29:27.207" v="37" actId="107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2BEB6F36-81F7-4FA3-9FC0-25E823A0239C}" dt="2024-11-24T19:29:49.394" v="41" actId="14100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2BEB6F36-81F7-4FA3-9FC0-25E823A0239C}" dt="2024-11-24T19:30:13.768" v="45" actId="14100"/>
        <pc:sldMkLst>
          <pc:docMk/>
          <pc:sldMk cId="3834599144" sldId="283"/>
        </pc:sldMkLst>
      </pc:sldChg>
      <pc:sldChg chg="delSp mod">
        <pc:chgData name="David Butler" userId="1d4169bac4fa5473" providerId="LiveId" clId="{2BEB6F36-81F7-4FA3-9FC0-25E823A0239C}" dt="2024-11-24T19:30:19.006" v="46" actId="478"/>
        <pc:sldMkLst>
          <pc:docMk/>
          <pc:sldMk cId="2361253857" sldId="284"/>
        </pc:sldMkLst>
      </pc:sldChg>
      <pc:sldChg chg="addSp modSp add mod">
        <pc:chgData name="David Butler" userId="1d4169bac4fa5473" providerId="LiveId" clId="{2BEB6F36-81F7-4FA3-9FC0-25E823A0239C}" dt="2024-11-24T19:28:10.419" v="22" actId="1076"/>
        <pc:sldMkLst>
          <pc:docMk/>
          <pc:sldMk cId="3716186780" sldId="285"/>
        </pc:sldMkLst>
      </pc:sldChg>
      <pc:sldChg chg="addSp delSp modSp add mod">
        <pc:chgData name="David Butler" userId="1d4169bac4fa5473" providerId="LiveId" clId="{2BEB6F36-81F7-4FA3-9FC0-25E823A0239C}" dt="2024-11-24T19:28:41.659" v="28" actId="14100"/>
        <pc:sldMkLst>
          <pc:docMk/>
          <pc:sldMk cId="1952028358" sldId="286"/>
        </pc:sldMkLst>
      </pc:sldChg>
    </pc:docChg>
  </pc:docChgLst>
  <pc:docChgLst>
    <pc:chgData name="David Butler" userId="1d4169bac4fa5473" providerId="LiveId" clId="{8AC9ADA3-1D08-4BD3-BFA4-680106445B38}"/>
    <pc:docChg chg="custSel addSld modSld">
      <pc:chgData name="David Butler" userId="1d4169bac4fa5473" providerId="LiveId" clId="{8AC9ADA3-1D08-4BD3-BFA4-680106445B38}" dt="2024-11-23T19:00:41.237" v="22" actId="26606"/>
      <pc:docMkLst>
        <pc:docMk/>
      </pc:docMkLst>
      <pc:sldChg chg="addSp delSp modSp mod setBg">
        <pc:chgData name="David Butler" userId="1d4169bac4fa5473" providerId="LiveId" clId="{8AC9ADA3-1D08-4BD3-BFA4-680106445B38}" dt="2024-11-23T18:58:22.394" v="4" actId="1076"/>
        <pc:sldMkLst>
          <pc:docMk/>
          <pc:sldMk cId="3817742937" sldId="270"/>
        </pc:sldMkLst>
      </pc:sldChg>
      <pc:sldChg chg="addSp delSp mod">
        <pc:chgData name="David Butler" userId="1d4169bac4fa5473" providerId="LiveId" clId="{8AC9ADA3-1D08-4BD3-BFA4-680106445B38}" dt="2024-11-23T18:58:41.251" v="6" actId="22"/>
        <pc:sldMkLst>
          <pc:docMk/>
          <pc:sldMk cId="4264575198" sldId="271"/>
        </pc:sldMkLst>
      </pc:sldChg>
      <pc:sldChg chg="addSp delSp modSp mod setBg">
        <pc:chgData name="David Butler" userId="1d4169bac4fa5473" providerId="LiveId" clId="{8AC9ADA3-1D08-4BD3-BFA4-680106445B38}" dt="2024-11-23T18:59:05.057" v="9" actId="26606"/>
        <pc:sldMkLst>
          <pc:docMk/>
          <pc:sldMk cId="1324882277" sldId="280"/>
        </pc:sldMkLst>
      </pc:sldChg>
      <pc:sldChg chg="addSp delSp modSp mod setBg">
        <pc:chgData name="David Butler" userId="1d4169bac4fa5473" providerId="LiveId" clId="{8AC9ADA3-1D08-4BD3-BFA4-680106445B38}" dt="2024-11-23T18:59:29.360" v="12" actId="26606"/>
        <pc:sldMkLst>
          <pc:docMk/>
          <pc:sldMk cId="3824347536" sldId="281"/>
        </pc:sldMkLst>
      </pc:sldChg>
      <pc:sldChg chg="addSp delSp modSp mod setBg">
        <pc:chgData name="David Butler" userId="1d4169bac4fa5473" providerId="LiveId" clId="{8AC9ADA3-1D08-4BD3-BFA4-680106445B38}" dt="2024-11-23T18:59:48.497" v="15" actId="26606"/>
        <pc:sldMkLst>
          <pc:docMk/>
          <pc:sldMk cId="4048640387" sldId="282"/>
        </pc:sldMkLst>
      </pc:sldChg>
      <pc:sldChg chg="addSp delSp add mod">
        <pc:chgData name="David Butler" userId="1d4169bac4fa5473" providerId="LiveId" clId="{8AC9ADA3-1D08-4BD3-BFA4-680106445B38}" dt="2024-11-23T19:00:15.139" v="19" actId="22"/>
        <pc:sldMkLst>
          <pc:docMk/>
          <pc:sldMk cId="3834599144" sldId="283"/>
        </pc:sldMkLst>
      </pc:sldChg>
      <pc:sldChg chg="addSp delSp modSp add mod">
        <pc:chgData name="David Butler" userId="1d4169bac4fa5473" providerId="LiveId" clId="{8AC9ADA3-1D08-4BD3-BFA4-680106445B38}" dt="2024-11-23T19:00:41.237" v="22" actId="26606"/>
        <pc:sldMkLst>
          <pc:docMk/>
          <pc:sldMk cId="2361253857" sldId="284"/>
        </pc:sldMkLst>
      </pc:sldChg>
    </pc:docChg>
  </pc:docChgLst>
  <pc:docChgLst>
    <pc:chgData name="David Butler" userId="1d4169bac4fa5473" providerId="LiveId" clId="{2A9C9312-05EC-4D34-B6DD-74912B5ECA82}"/>
    <pc:docChg chg="custSel modSld">
      <pc:chgData name="David Butler" userId="1d4169bac4fa5473" providerId="LiveId" clId="{2A9C9312-05EC-4D34-B6DD-74912B5ECA82}" dt="2024-12-13T14:17:01.831" v="22" actId="478"/>
      <pc:docMkLst>
        <pc:docMk/>
      </pc:docMkLst>
      <pc:sldChg chg="addSp delSp modSp mod">
        <pc:chgData name="David Butler" userId="1d4169bac4fa5473" providerId="LiveId" clId="{2A9C9312-05EC-4D34-B6DD-74912B5ECA82}" dt="2024-12-13T14:15:23.640" v="6" actId="14100"/>
        <pc:sldMkLst>
          <pc:docMk/>
          <pc:sldMk cId="3817742937" sldId="270"/>
        </pc:sldMkLst>
        <pc:picChg chg="del">
          <ac:chgData name="David Butler" userId="1d4169bac4fa5473" providerId="LiveId" clId="{2A9C9312-05EC-4D34-B6DD-74912B5ECA82}" dt="2024-12-13T14:14:51.482" v="0" actId="478"/>
          <ac:picMkLst>
            <pc:docMk/>
            <pc:sldMk cId="3817742937" sldId="270"/>
            <ac:picMk id="3" creationId="{BB926928-5B7F-2776-01C7-05AB95D60A26}"/>
          </ac:picMkLst>
        </pc:picChg>
        <pc:picChg chg="add mod">
          <ac:chgData name="David Butler" userId="1d4169bac4fa5473" providerId="LiveId" clId="{2A9C9312-05EC-4D34-B6DD-74912B5ECA82}" dt="2024-12-13T14:14:56.139" v="3" actId="1076"/>
          <ac:picMkLst>
            <pc:docMk/>
            <pc:sldMk cId="3817742937" sldId="270"/>
            <ac:picMk id="4" creationId="{78EC491E-3C43-870F-9F75-8992F25B629E}"/>
          </ac:picMkLst>
        </pc:picChg>
        <pc:picChg chg="add mod">
          <ac:chgData name="David Butler" userId="1d4169bac4fa5473" providerId="LiveId" clId="{2A9C9312-05EC-4D34-B6DD-74912B5ECA82}" dt="2024-12-13T14:15:23.640" v="6" actId="14100"/>
          <ac:picMkLst>
            <pc:docMk/>
            <pc:sldMk cId="3817742937" sldId="270"/>
            <ac:picMk id="6" creationId="{98996595-FA0C-7144-D0E1-AF8F388E7FF7}"/>
          </ac:picMkLst>
        </pc:picChg>
      </pc:sldChg>
      <pc:sldChg chg="addSp delSp modSp mod">
        <pc:chgData name="David Butler" userId="1d4169bac4fa5473" providerId="LiveId" clId="{2A9C9312-05EC-4D34-B6DD-74912B5ECA82}" dt="2024-12-13T14:15:50.357" v="9" actId="26606"/>
        <pc:sldMkLst>
          <pc:docMk/>
          <pc:sldMk cId="4264575198" sldId="271"/>
        </pc:sldMkLst>
        <pc:picChg chg="del">
          <ac:chgData name="David Butler" userId="1d4169bac4fa5473" providerId="LiveId" clId="{2A9C9312-05EC-4D34-B6DD-74912B5ECA82}" dt="2024-12-13T14:15:32.386" v="7" actId="478"/>
          <ac:picMkLst>
            <pc:docMk/>
            <pc:sldMk cId="4264575198" sldId="271"/>
            <ac:picMk id="3" creationId="{57AEF99F-0DB8-9D97-F472-18EFDC50DB8A}"/>
          </ac:picMkLst>
        </pc:picChg>
        <pc:picChg chg="add mod">
          <ac:chgData name="David Butler" userId="1d4169bac4fa5473" providerId="LiveId" clId="{2A9C9312-05EC-4D34-B6DD-74912B5ECA82}" dt="2024-12-13T14:15:50.357" v="9" actId="26606"/>
          <ac:picMkLst>
            <pc:docMk/>
            <pc:sldMk cId="4264575198" sldId="271"/>
            <ac:picMk id="4" creationId="{A632D50C-9330-0A11-BA44-3C143696D853}"/>
          </ac:picMkLst>
        </pc:picChg>
      </pc:sldChg>
      <pc:sldChg chg="addSp delSp modSp mod">
        <pc:chgData name="David Butler" userId="1d4169bac4fa5473" providerId="LiveId" clId="{2A9C9312-05EC-4D34-B6DD-74912B5ECA82}" dt="2024-12-13T14:16:53.211" v="18" actId="26606"/>
        <pc:sldMkLst>
          <pc:docMk/>
          <pc:sldMk cId="1324882277" sldId="280"/>
        </pc:sldMkLst>
        <pc:picChg chg="del">
          <ac:chgData name="David Butler" userId="1d4169bac4fa5473" providerId="LiveId" clId="{2A9C9312-05EC-4D34-B6DD-74912B5ECA82}" dt="2024-12-13T14:16:27.290" v="16" actId="478"/>
          <ac:picMkLst>
            <pc:docMk/>
            <pc:sldMk cId="1324882277" sldId="280"/>
            <ac:picMk id="3" creationId="{C38B79EC-7712-9265-7A3F-A9908D0FD041}"/>
          </ac:picMkLst>
        </pc:picChg>
        <pc:picChg chg="add mod">
          <ac:chgData name="David Butler" userId="1d4169bac4fa5473" providerId="LiveId" clId="{2A9C9312-05EC-4D34-B6DD-74912B5ECA82}" dt="2024-12-13T14:16:53.211" v="18" actId="26606"/>
          <ac:picMkLst>
            <pc:docMk/>
            <pc:sldMk cId="1324882277" sldId="280"/>
            <ac:picMk id="4" creationId="{60541E25-4DF5-5A27-4CF9-93BBAFFB24D8}"/>
          </ac:picMkLst>
        </pc:picChg>
      </pc:sldChg>
      <pc:sldChg chg="delSp mod">
        <pc:chgData name="David Butler" userId="1d4169bac4fa5473" providerId="LiveId" clId="{2A9C9312-05EC-4D34-B6DD-74912B5ECA82}" dt="2024-12-13T14:16:56.578" v="19" actId="478"/>
        <pc:sldMkLst>
          <pc:docMk/>
          <pc:sldMk cId="3824347536" sldId="281"/>
        </pc:sldMkLst>
        <pc:picChg chg="del">
          <ac:chgData name="David Butler" userId="1d4169bac4fa5473" providerId="LiveId" clId="{2A9C9312-05EC-4D34-B6DD-74912B5ECA82}" dt="2024-12-13T14:16:56.578" v="19" actId="478"/>
          <ac:picMkLst>
            <pc:docMk/>
            <pc:sldMk cId="3824347536" sldId="281"/>
            <ac:picMk id="3" creationId="{5F4AB20F-D770-0E92-9C10-0F3CAA3552B4}"/>
          </ac:picMkLst>
        </pc:picChg>
      </pc:sldChg>
      <pc:sldChg chg="delSp mod">
        <pc:chgData name="David Butler" userId="1d4169bac4fa5473" providerId="LiveId" clId="{2A9C9312-05EC-4D34-B6DD-74912B5ECA82}" dt="2024-12-13T14:16:59.018" v="20" actId="478"/>
        <pc:sldMkLst>
          <pc:docMk/>
          <pc:sldMk cId="4048640387" sldId="282"/>
        </pc:sldMkLst>
        <pc:picChg chg="del">
          <ac:chgData name="David Butler" userId="1d4169bac4fa5473" providerId="LiveId" clId="{2A9C9312-05EC-4D34-B6DD-74912B5ECA82}" dt="2024-12-13T14:16:59.018" v="20" actId="478"/>
          <ac:picMkLst>
            <pc:docMk/>
            <pc:sldMk cId="4048640387" sldId="282"/>
            <ac:picMk id="3" creationId="{5BEDBDB5-B57D-81B2-CA7C-60DC1429D841}"/>
          </ac:picMkLst>
        </pc:picChg>
      </pc:sldChg>
      <pc:sldChg chg="delSp modSp mod">
        <pc:chgData name="David Butler" userId="1d4169bac4fa5473" providerId="LiveId" clId="{2A9C9312-05EC-4D34-B6DD-74912B5ECA82}" dt="2024-12-13T14:17:01.831" v="22" actId="478"/>
        <pc:sldMkLst>
          <pc:docMk/>
          <pc:sldMk cId="3834599144" sldId="283"/>
        </pc:sldMkLst>
        <pc:picChg chg="del mod">
          <ac:chgData name="David Butler" userId="1d4169bac4fa5473" providerId="LiveId" clId="{2A9C9312-05EC-4D34-B6DD-74912B5ECA82}" dt="2024-12-13T14:17:01.831" v="22" actId="478"/>
          <ac:picMkLst>
            <pc:docMk/>
            <pc:sldMk cId="3834599144" sldId="283"/>
            <ac:picMk id="4" creationId="{4AFBB6F5-3C0E-7B6D-28D8-62F266F76E5E}"/>
          </ac:picMkLst>
        </pc:picChg>
      </pc:sldChg>
      <pc:sldChg chg="addSp delSp modSp mod">
        <pc:chgData name="David Butler" userId="1d4169bac4fa5473" providerId="LiveId" clId="{2A9C9312-05EC-4D34-B6DD-74912B5ECA82}" dt="2024-12-13T14:16:07.457" v="12" actId="26606"/>
        <pc:sldMkLst>
          <pc:docMk/>
          <pc:sldMk cId="3716186780" sldId="285"/>
        </pc:sldMkLst>
        <pc:picChg chg="del">
          <ac:chgData name="David Butler" userId="1d4169bac4fa5473" providerId="LiveId" clId="{2A9C9312-05EC-4D34-B6DD-74912B5ECA82}" dt="2024-12-13T14:15:53.106" v="10" actId="478"/>
          <ac:picMkLst>
            <pc:docMk/>
            <pc:sldMk cId="3716186780" sldId="285"/>
            <ac:picMk id="3" creationId="{EF8300E6-D46D-A66D-0E61-CF1A938F6762}"/>
          </ac:picMkLst>
        </pc:picChg>
        <pc:picChg chg="add mod">
          <ac:chgData name="David Butler" userId="1d4169bac4fa5473" providerId="LiveId" clId="{2A9C9312-05EC-4D34-B6DD-74912B5ECA82}" dt="2024-12-13T14:16:07.457" v="12" actId="26606"/>
          <ac:picMkLst>
            <pc:docMk/>
            <pc:sldMk cId="3716186780" sldId="285"/>
            <ac:picMk id="4" creationId="{208FB0B8-9536-C3B4-3F73-80168C7EE704}"/>
          </ac:picMkLst>
        </pc:picChg>
      </pc:sldChg>
      <pc:sldChg chg="addSp delSp modSp mod">
        <pc:chgData name="David Butler" userId="1d4169bac4fa5473" providerId="LiveId" clId="{2A9C9312-05EC-4D34-B6DD-74912B5ECA82}" dt="2024-12-13T14:16:24.550" v="15" actId="26606"/>
        <pc:sldMkLst>
          <pc:docMk/>
          <pc:sldMk cId="1952028358" sldId="286"/>
        </pc:sldMkLst>
        <pc:picChg chg="del">
          <ac:chgData name="David Butler" userId="1d4169bac4fa5473" providerId="LiveId" clId="{2A9C9312-05EC-4D34-B6DD-74912B5ECA82}" dt="2024-12-13T14:16:10.261" v="13" actId="478"/>
          <ac:picMkLst>
            <pc:docMk/>
            <pc:sldMk cId="1952028358" sldId="286"/>
            <ac:picMk id="3" creationId="{9309D659-32C7-F317-B7BA-E1DF8828E15B}"/>
          </ac:picMkLst>
        </pc:picChg>
        <pc:picChg chg="add mod">
          <ac:chgData name="David Butler" userId="1d4169bac4fa5473" providerId="LiveId" clId="{2A9C9312-05EC-4D34-B6DD-74912B5ECA82}" dt="2024-12-13T14:16:24.550" v="15" actId="26606"/>
          <ac:picMkLst>
            <pc:docMk/>
            <pc:sldMk cId="1952028358" sldId="286"/>
            <ac:picMk id="4" creationId="{4918F48A-C103-FF9D-6A11-7FF3D3F10226}"/>
          </ac:picMkLst>
        </pc:picChg>
      </pc:sldChg>
    </pc:docChg>
  </pc:docChgLst>
  <pc:docChgLst>
    <pc:chgData name="David Butler" userId="1d4169bac4fa5473" providerId="LiveId" clId="{F4391704-0E70-43C0-A63E-76D5C5B77D64}"/>
    <pc:docChg chg="custSel delSld modSld">
      <pc:chgData name="David Butler" userId="1d4169bac4fa5473" providerId="LiveId" clId="{F4391704-0E70-43C0-A63E-76D5C5B77D64}" dt="2024-12-06T20:25:31.447" v="26" actId="1076"/>
      <pc:docMkLst>
        <pc:docMk/>
      </pc:docMkLst>
      <pc:sldChg chg="modSp mod">
        <pc:chgData name="David Butler" userId="1d4169bac4fa5473" providerId="LiveId" clId="{F4391704-0E70-43C0-A63E-76D5C5B77D64}" dt="2024-12-06T20:25:31.447" v="26" actId="1076"/>
        <pc:sldMkLst>
          <pc:docMk/>
          <pc:sldMk cId="0" sldId="265"/>
        </pc:sldMkLst>
        <pc:picChg chg="mod">
          <ac:chgData name="David Butler" userId="1d4169bac4fa5473" providerId="LiveId" clId="{F4391704-0E70-43C0-A63E-76D5C5B77D64}" dt="2024-12-06T20:25:31.447" v="26" actId="1076"/>
          <ac:picMkLst>
            <pc:docMk/>
            <pc:sldMk cId="0" sldId="265"/>
            <ac:picMk id="16386" creationId="{00000000-0000-0000-0000-000000000000}"/>
          </ac:picMkLst>
        </pc:picChg>
      </pc:sldChg>
      <pc:sldChg chg="addSp delSp modSp mod">
        <pc:chgData name="David Butler" userId="1d4169bac4fa5473" providerId="LiveId" clId="{F4391704-0E70-43C0-A63E-76D5C5B77D64}" dt="2024-12-06T20:21:15.466" v="3" actId="107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F4391704-0E70-43C0-A63E-76D5C5B77D64}" dt="2024-12-06T20:21:41.962" v="6" actId="26606"/>
        <pc:sldMkLst>
          <pc:docMk/>
          <pc:sldMk cId="4264575198" sldId="271"/>
        </pc:sldMkLst>
        <pc:picChg chg="add mod">
          <ac:chgData name="David Butler" userId="1d4169bac4fa5473" providerId="LiveId" clId="{F4391704-0E70-43C0-A63E-76D5C5B77D64}" dt="2024-12-06T20:21:41.962" v="6" actId="26606"/>
          <ac:picMkLst>
            <pc:docMk/>
            <pc:sldMk cId="4264575198" sldId="271"/>
            <ac:picMk id="3" creationId="{57AEF99F-0DB8-9D97-F472-18EFDC50DB8A}"/>
          </ac:picMkLst>
        </pc:picChg>
      </pc:sldChg>
      <pc:sldChg chg="addSp delSp modSp mod">
        <pc:chgData name="David Butler" userId="1d4169bac4fa5473" providerId="LiveId" clId="{F4391704-0E70-43C0-A63E-76D5C5B77D64}" dt="2024-12-06T20:22:41.379" v="15" actId="26606"/>
        <pc:sldMkLst>
          <pc:docMk/>
          <pc:sldMk cId="1324882277" sldId="280"/>
        </pc:sldMkLst>
        <pc:picChg chg="add mod">
          <ac:chgData name="David Butler" userId="1d4169bac4fa5473" providerId="LiveId" clId="{F4391704-0E70-43C0-A63E-76D5C5B77D64}" dt="2024-12-06T20:22:41.379" v="15" actId="26606"/>
          <ac:picMkLst>
            <pc:docMk/>
            <pc:sldMk cId="1324882277" sldId="280"/>
            <ac:picMk id="3" creationId="{C38B79EC-7712-9265-7A3F-A9908D0FD041}"/>
          </ac:picMkLst>
        </pc:picChg>
      </pc:sldChg>
      <pc:sldChg chg="addSp delSp modSp mod">
        <pc:chgData name="David Butler" userId="1d4169bac4fa5473" providerId="LiveId" clId="{F4391704-0E70-43C0-A63E-76D5C5B77D64}" dt="2024-12-06T20:23:04.998" v="18" actId="26606"/>
        <pc:sldMkLst>
          <pc:docMk/>
          <pc:sldMk cId="3824347536" sldId="281"/>
        </pc:sldMkLst>
        <pc:picChg chg="add mod">
          <ac:chgData name="David Butler" userId="1d4169bac4fa5473" providerId="LiveId" clId="{F4391704-0E70-43C0-A63E-76D5C5B77D64}" dt="2024-12-06T20:23:04.998" v="18" actId="26606"/>
          <ac:picMkLst>
            <pc:docMk/>
            <pc:sldMk cId="3824347536" sldId="281"/>
            <ac:picMk id="3" creationId="{5F4AB20F-D770-0E92-9C10-0F3CAA3552B4}"/>
          </ac:picMkLst>
        </pc:picChg>
      </pc:sldChg>
      <pc:sldChg chg="addSp delSp modSp mod">
        <pc:chgData name="David Butler" userId="1d4169bac4fa5473" providerId="LiveId" clId="{F4391704-0E70-43C0-A63E-76D5C5B77D64}" dt="2024-12-06T20:23:26.327" v="21" actId="26606"/>
        <pc:sldMkLst>
          <pc:docMk/>
          <pc:sldMk cId="4048640387" sldId="282"/>
        </pc:sldMkLst>
        <pc:picChg chg="add mod">
          <ac:chgData name="David Butler" userId="1d4169bac4fa5473" providerId="LiveId" clId="{F4391704-0E70-43C0-A63E-76D5C5B77D64}" dt="2024-12-06T20:23:26.327" v="21" actId="26606"/>
          <ac:picMkLst>
            <pc:docMk/>
            <pc:sldMk cId="4048640387" sldId="282"/>
            <ac:picMk id="3" creationId="{5BEDBDB5-B57D-81B2-CA7C-60DC1429D841}"/>
          </ac:picMkLst>
        </pc:picChg>
      </pc:sldChg>
      <pc:sldChg chg="addSp delSp modSp mod">
        <pc:chgData name="David Butler" userId="1d4169bac4fa5473" providerId="LiveId" clId="{F4391704-0E70-43C0-A63E-76D5C5B77D64}" dt="2024-12-06T20:23:47.092" v="24" actId="26606"/>
        <pc:sldMkLst>
          <pc:docMk/>
          <pc:sldMk cId="3834599144" sldId="283"/>
        </pc:sldMkLst>
        <pc:picChg chg="add mod">
          <ac:chgData name="David Butler" userId="1d4169bac4fa5473" providerId="LiveId" clId="{F4391704-0E70-43C0-A63E-76D5C5B77D64}" dt="2024-12-06T20:23:47.092" v="24" actId="26606"/>
          <ac:picMkLst>
            <pc:docMk/>
            <pc:sldMk cId="3834599144" sldId="283"/>
            <ac:picMk id="4" creationId="{4AFBB6F5-3C0E-7B6D-28D8-62F266F76E5E}"/>
          </ac:picMkLst>
        </pc:picChg>
      </pc:sldChg>
      <pc:sldChg chg="del">
        <pc:chgData name="David Butler" userId="1d4169bac4fa5473" providerId="LiveId" clId="{F4391704-0E70-43C0-A63E-76D5C5B77D64}" dt="2024-12-06T20:23:50.825" v="25" actId="47"/>
        <pc:sldMkLst>
          <pc:docMk/>
          <pc:sldMk cId="2361253857" sldId="284"/>
        </pc:sldMkLst>
      </pc:sldChg>
      <pc:sldChg chg="addSp delSp modSp mod">
        <pc:chgData name="David Butler" userId="1d4169bac4fa5473" providerId="LiveId" clId="{F4391704-0E70-43C0-A63E-76D5C5B77D64}" dt="2024-12-06T20:22:02.384" v="9" actId="26606"/>
        <pc:sldMkLst>
          <pc:docMk/>
          <pc:sldMk cId="3716186780" sldId="285"/>
        </pc:sldMkLst>
        <pc:picChg chg="add mod">
          <ac:chgData name="David Butler" userId="1d4169bac4fa5473" providerId="LiveId" clId="{F4391704-0E70-43C0-A63E-76D5C5B77D64}" dt="2024-12-06T20:22:02.384" v="9" actId="26606"/>
          <ac:picMkLst>
            <pc:docMk/>
            <pc:sldMk cId="3716186780" sldId="285"/>
            <ac:picMk id="3" creationId="{EF8300E6-D46D-A66D-0E61-CF1A938F6762}"/>
          </ac:picMkLst>
        </pc:picChg>
      </pc:sldChg>
      <pc:sldChg chg="addSp delSp modSp mod">
        <pc:chgData name="David Butler" userId="1d4169bac4fa5473" providerId="LiveId" clId="{F4391704-0E70-43C0-A63E-76D5C5B77D64}" dt="2024-12-06T20:22:20.853" v="12" actId="26606"/>
        <pc:sldMkLst>
          <pc:docMk/>
          <pc:sldMk cId="1952028358" sldId="286"/>
        </pc:sldMkLst>
        <pc:picChg chg="add mod">
          <ac:chgData name="David Butler" userId="1d4169bac4fa5473" providerId="LiveId" clId="{F4391704-0E70-43C0-A63E-76D5C5B77D64}" dt="2024-12-06T20:22:20.853" v="12" actId="26606"/>
          <ac:picMkLst>
            <pc:docMk/>
            <pc:sldMk cId="1952028358" sldId="286"/>
            <ac:picMk id="3" creationId="{9309D659-32C7-F317-B7BA-E1DF8828E15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8EC491E-3C43-870F-9F75-8992F25B6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196752"/>
            <a:ext cx="8178799" cy="13699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996595-FA0C-7144-D0E1-AF8F388E7F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843489"/>
            <a:ext cx="2961891" cy="236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632D50C-9330-0A11-BA44-3C143696D8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006030"/>
            <a:ext cx="8178799" cy="4845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E7897FC-2337-8E6F-02F0-5A2F26067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08FB0B8-9536-C3B4-3F73-80168C7EE7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639886"/>
            <a:ext cx="8178799" cy="357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186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F4A6568-F073-5E86-4BCC-4114B979D9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18F48A-C103-FF9D-6A11-7FF3D3F102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159382"/>
            <a:ext cx="8178799" cy="4539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028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0541E25-4DF5-5A27-4CF9-93BBAFFB24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005" y="643466"/>
            <a:ext cx="7553988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2083D-7E65-2EBD-D334-C1529E8F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4347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38D47D-663B-B3EF-3B20-1A4306DF4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8640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FE12C6-47F3-457D-C0A2-E9F4CA856B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4599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8560" y="-276368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11012</TotalTime>
  <Words>0</Words>
  <Application>Microsoft Office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13</cp:revision>
  <dcterms:created xsi:type="dcterms:W3CDTF">2023-07-12T07:05:28Z</dcterms:created>
  <dcterms:modified xsi:type="dcterms:W3CDTF">2024-12-13T14:17:08Z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