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0" r:id="rId6"/>
    <p:sldId id="281" r:id="rId7"/>
    <p:sldId id="282" r:id="rId8"/>
    <p:sldId id="283" r:id="rId9"/>
    <p:sldId id="287" r:id="rId10"/>
    <p:sldId id="288" r:id="rId11"/>
    <p:sldId id="289" r:id="rId12"/>
    <p:sldId id="290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03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35CDD5C-97BD-470E-A9BF-08F60FC70A1D}"/>
    <pc:docChg chg="custSel delSld modSld">
      <pc:chgData name="David Butler" userId="1d4169bac4fa5473" providerId="LiveId" clId="{A35CDD5C-97BD-470E-A9BF-08F60FC70A1D}" dt="2024-11-29T19:09:59.947" v="6" actId="1076"/>
      <pc:docMkLst>
        <pc:docMk/>
      </pc:docMkLst>
      <pc:sldChg chg="addSp delSp mod">
        <pc:chgData name="David Butler" userId="1d4169bac4fa5473" providerId="LiveId" clId="{A35CDD5C-97BD-470E-A9BF-08F60FC70A1D}" dt="2024-11-29T19:09:38.028" v="1" actId="22"/>
        <pc:sldMkLst>
          <pc:docMk/>
          <pc:sldMk cId="3817742937" sldId="270"/>
        </pc:sldMkLst>
      </pc:sldChg>
      <pc:sldChg chg="del">
        <pc:chgData name="David Butler" userId="1d4169bac4fa5473" providerId="LiveId" clId="{A35CDD5C-97BD-470E-A9BF-08F60FC70A1D}" dt="2024-11-29T19:09:42.189" v="2" actId="47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A35CDD5C-97BD-470E-A9BF-08F60FC70A1D}" dt="2024-11-29T19:09:59.947" v="6" actId="1076"/>
        <pc:sldMkLst>
          <pc:docMk/>
          <pc:sldMk cId="1324882277" sldId="280"/>
        </pc:sldMkLst>
      </pc:sldChg>
    </pc:docChg>
  </pc:docChgLst>
  <pc:docChgLst>
    <pc:chgData name="David Butler" userId="1d4169bac4fa5473" providerId="LiveId" clId="{5AF72B57-0449-44F4-B081-9EFF3D6BA923}"/>
    <pc:docChg chg="undo custSel delSld modSld">
      <pc:chgData name="David Butler" userId="1d4169bac4fa5473" providerId="LiveId" clId="{5AF72B57-0449-44F4-B081-9EFF3D6BA923}" dt="2024-12-13T14:38:51.045" v="37" actId="47"/>
      <pc:docMkLst>
        <pc:docMk/>
      </pc:docMkLst>
      <pc:sldChg chg="addSp delSp modSp mod">
        <pc:chgData name="David Butler" userId="1d4169bac4fa5473" providerId="LiveId" clId="{5AF72B57-0449-44F4-B081-9EFF3D6BA923}" dt="2024-12-13T14:36:44.957" v="13" actId="14100"/>
        <pc:sldMkLst>
          <pc:docMk/>
          <pc:sldMk cId="3817742937" sldId="270"/>
        </pc:sldMkLst>
        <pc:picChg chg="del">
          <ac:chgData name="David Butler" userId="1d4169bac4fa5473" providerId="LiveId" clId="{5AF72B57-0449-44F4-B081-9EFF3D6BA923}" dt="2024-12-13T14:35:26.140" v="0" actId="478"/>
          <ac:picMkLst>
            <pc:docMk/>
            <pc:sldMk cId="3817742937" sldId="270"/>
            <ac:picMk id="3" creationId="{8C4CC084-AE74-26D5-DAC7-190D7D8E9929}"/>
          </ac:picMkLst>
        </pc:picChg>
        <pc:picChg chg="add del">
          <ac:chgData name="David Butler" userId="1d4169bac4fa5473" providerId="LiveId" clId="{5AF72B57-0449-44F4-B081-9EFF3D6BA923}" dt="2024-12-13T14:35:29.431" v="2" actId="22"/>
          <ac:picMkLst>
            <pc:docMk/>
            <pc:sldMk cId="3817742937" sldId="270"/>
            <ac:picMk id="4" creationId="{05FF6B5A-2723-C916-49F8-C7F94C2BEA0C}"/>
          </ac:picMkLst>
        </pc:picChg>
        <pc:picChg chg="add del mod">
          <ac:chgData name="David Butler" userId="1d4169bac4fa5473" providerId="LiveId" clId="{5AF72B57-0449-44F4-B081-9EFF3D6BA923}" dt="2024-12-13T14:36:35.904" v="9" actId="478"/>
          <ac:picMkLst>
            <pc:docMk/>
            <pc:sldMk cId="3817742937" sldId="270"/>
            <ac:picMk id="6" creationId="{E2E9BB35-B44A-E338-49FE-2732E035FD37}"/>
          </ac:picMkLst>
        </pc:picChg>
        <pc:picChg chg="add mod">
          <ac:chgData name="David Butler" userId="1d4169bac4fa5473" providerId="LiveId" clId="{5AF72B57-0449-44F4-B081-9EFF3D6BA923}" dt="2024-12-13T14:36:44.957" v="13" actId="14100"/>
          <ac:picMkLst>
            <pc:docMk/>
            <pc:sldMk cId="3817742937" sldId="270"/>
            <ac:picMk id="8" creationId="{9C9960E5-609B-00EB-E508-6FFF114A4D76}"/>
          </ac:picMkLst>
        </pc:picChg>
      </pc:sldChg>
      <pc:sldChg chg="addSp delSp modSp mod">
        <pc:chgData name="David Butler" userId="1d4169bac4fa5473" providerId="LiveId" clId="{5AF72B57-0449-44F4-B081-9EFF3D6BA923}" dt="2024-12-13T14:37:08.384" v="17" actId="14100"/>
        <pc:sldMkLst>
          <pc:docMk/>
          <pc:sldMk cId="1324882277" sldId="280"/>
        </pc:sldMkLst>
        <pc:picChg chg="del">
          <ac:chgData name="David Butler" userId="1d4169bac4fa5473" providerId="LiveId" clId="{5AF72B57-0449-44F4-B081-9EFF3D6BA923}" dt="2024-12-13T14:36:12.160" v="8" actId="478"/>
          <ac:picMkLst>
            <pc:docMk/>
            <pc:sldMk cId="1324882277" sldId="280"/>
            <ac:picMk id="3" creationId="{282EB5C6-B3FD-D83C-BE07-92A785FF4882}"/>
          </ac:picMkLst>
        </pc:picChg>
        <pc:picChg chg="add mod">
          <ac:chgData name="David Butler" userId="1d4169bac4fa5473" providerId="LiveId" clId="{5AF72B57-0449-44F4-B081-9EFF3D6BA923}" dt="2024-12-13T14:37:08.384" v="17" actId="14100"/>
          <ac:picMkLst>
            <pc:docMk/>
            <pc:sldMk cId="1324882277" sldId="280"/>
            <ac:picMk id="4" creationId="{40A3C2BD-111F-7172-2A58-B9C03F42AEF9}"/>
          </ac:picMkLst>
        </pc:picChg>
      </pc:sldChg>
      <pc:sldChg chg="addSp delSp modSp mod">
        <pc:chgData name="David Butler" userId="1d4169bac4fa5473" providerId="LiveId" clId="{5AF72B57-0449-44F4-B081-9EFF3D6BA923}" dt="2024-12-13T14:37:50.009" v="23" actId="1076"/>
        <pc:sldMkLst>
          <pc:docMk/>
          <pc:sldMk cId="1912402445" sldId="281"/>
        </pc:sldMkLst>
        <pc:picChg chg="del">
          <ac:chgData name="David Butler" userId="1d4169bac4fa5473" providerId="LiveId" clId="{5AF72B57-0449-44F4-B081-9EFF3D6BA923}" dt="2024-12-13T14:37:12.643" v="18" actId="478"/>
          <ac:picMkLst>
            <pc:docMk/>
            <pc:sldMk cId="1912402445" sldId="281"/>
            <ac:picMk id="3" creationId="{3BCE2867-6331-E09D-2AF6-449060E47D6D}"/>
          </ac:picMkLst>
        </pc:picChg>
        <pc:picChg chg="add mod modCrop">
          <ac:chgData name="David Butler" userId="1d4169bac4fa5473" providerId="LiveId" clId="{5AF72B57-0449-44F4-B081-9EFF3D6BA923}" dt="2024-12-13T14:37:50.009" v="23" actId="1076"/>
          <ac:picMkLst>
            <pc:docMk/>
            <pc:sldMk cId="1912402445" sldId="281"/>
            <ac:picMk id="4" creationId="{B9AA943B-6636-CB90-BE55-3B263B9F8B47}"/>
          </ac:picMkLst>
        </pc:picChg>
      </pc:sldChg>
      <pc:sldChg chg="addSp delSp modSp mod">
        <pc:chgData name="David Butler" userId="1d4169bac4fa5473" providerId="LiveId" clId="{5AF72B57-0449-44F4-B081-9EFF3D6BA923}" dt="2024-12-13T14:38:44.663" v="34" actId="14100"/>
        <pc:sldMkLst>
          <pc:docMk/>
          <pc:sldMk cId="2439251345" sldId="282"/>
        </pc:sldMkLst>
        <pc:picChg chg="del mod">
          <ac:chgData name="David Butler" userId="1d4169bac4fa5473" providerId="LiveId" clId="{5AF72B57-0449-44F4-B081-9EFF3D6BA923}" dt="2024-12-13T14:37:53.998" v="25" actId="478"/>
          <ac:picMkLst>
            <pc:docMk/>
            <pc:sldMk cId="2439251345" sldId="282"/>
            <ac:picMk id="3" creationId="{5B330D4B-D963-422B-5A53-F0BAC871E978}"/>
          </ac:picMkLst>
        </pc:picChg>
        <pc:picChg chg="add mod modCrop">
          <ac:chgData name="David Butler" userId="1d4169bac4fa5473" providerId="LiveId" clId="{5AF72B57-0449-44F4-B081-9EFF3D6BA923}" dt="2024-12-13T14:38:14.992" v="30" actId="14100"/>
          <ac:picMkLst>
            <pc:docMk/>
            <pc:sldMk cId="2439251345" sldId="282"/>
            <ac:picMk id="4" creationId="{88F04384-37F8-651A-8DAC-9FC13FABBF2D}"/>
          </ac:picMkLst>
        </pc:picChg>
        <pc:picChg chg="add mod">
          <ac:chgData name="David Butler" userId="1d4169bac4fa5473" providerId="LiveId" clId="{5AF72B57-0449-44F4-B081-9EFF3D6BA923}" dt="2024-12-13T14:38:44.663" v="34" actId="14100"/>
          <ac:picMkLst>
            <pc:docMk/>
            <pc:sldMk cId="2439251345" sldId="282"/>
            <ac:picMk id="6" creationId="{0C0E4F27-B20A-42DE-78C4-726FA15BCF3C}"/>
          </ac:picMkLst>
        </pc:picChg>
      </pc:sldChg>
      <pc:sldChg chg="delSp mod">
        <pc:chgData name="David Butler" userId="1d4169bac4fa5473" providerId="LiveId" clId="{5AF72B57-0449-44F4-B081-9EFF3D6BA923}" dt="2024-12-13T14:38:21.953" v="31" actId="478"/>
        <pc:sldMkLst>
          <pc:docMk/>
          <pc:sldMk cId="3039335956" sldId="283"/>
        </pc:sldMkLst>
        <pc:picChg chg="del">
          <ac:chgData name="David Butler" userId="1d4169bac4fa5473" providerId="LiveId" clId="{5AF72B57-0449-44F4-B081-9EFF3D6BA923}" dt="2024-12-13T14:38:21.953" v="31" actId="478"/>
          <ac:picMkLst>
            <pc:docMk/>
            <pc:sldMk cId="3039335956" sldId="283"/>
            <ac:picMk id="3" creationId="{60921210-324A-4441-0ADB-E525FAC80387}"/>
          </ac:picMkLst>
        </pc:picChg>
      </pc:sldChg>
      <pc:sldChg chg="del">
        <pc:chgData name="David Butler" userId="1d4169bac4fa5473" providerId="LiveId" clId="{5AF72B57-0449-44F4-B081-9EFF3D6BA923}" dt="2024-12-13T14:38:49.191" v="35" actId="47"/>
        <pc:sldMkLst>
          <pc:docMk/>
          <pc:sldMk cId="1704523191" sldId="284"/>
        </pc:sldMkLst>
      </pc:sldChg>
      <pc:sldChg chg="del">
        <pc:chgData name="David Butler" userId="1d4169bac4fa5473" providerId="LiveId" clId="{5AF72B57-0449-44F4-B081-9EFF3D6BA923}" dt="2024-12-13T14:38:50.153" v="36" actId="47"/>
        <pc:sldMkLst>
          <pc:docMk/>
          <pc:sldMk cId="956850298" sldId="285"/>
        </pc:sldMkLst>
      </pc:sldChg>
      <pc:sldChg chg="del">
        <pc:chgData name="David Butler" userId="1d4169bac4fa5473" providerId="LiveId" clId="{5AF72B57-0449-44F4-B081-9EFF3D6BA923}" dt="2024-12-13T14:38:51.045" v="37" actId="47"/>
        <pc:sldMkLst>
          <pc:docMk/>
          <pc:sldMk cId="2254030934" sldId="286"/>
        </pc:sldMkLst>
      </pc:sldChg>
    </pc:docChg>
  </pc:docChgLst>
  <pc:docChgLst>
    <pc:chgData name="David Butler" userId="1d4169bac4fa5473" providerId="LiveId" clId="{F6220191-A6C7-4871-81B2-4390D792632D}"/>
    <pc:docChg chg="custSel delSld modSld">
      <pc:chgData name="David Butler" userId="1d4169bac4fa5473" providerId="LiveId" clId="{F6220191-A6C7-4871-81B2-4390D792632D}" dt="2024-11-24T19:40:30.172" v="19" actId="14100"/>
      <pc:docMkLst>
        <pc:docMk/>
      </pc:docMkLst>
      <pc:sldChg chg="addSp delSp modSp mod setBg">
        <pc:chgData name="David Butler" userId="1d4169bac4fa5473" providerId="LiveId" clId="{F6220191-A6C7-4871-81B2-4390D792632D}" dt="2024-11-24T19:39:33.198" v="8" actId="164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F6220191-A6C7-4871-81B2-4390D792632D}" dt="2024-11-24T19:39:54.513" v="11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F6220191-A6C7-4871-81B2-4390D792632D}" dt="2024-11-24T19:40:30.172" v="19" actId="14100"/>
        <pc:sldMkLst>
          <pc:docMk/>
          <pc:sldMk cId="1324882277" sldId="280"/>
        </pc:sldMkLst>
      </pc:sldChg>
      <pc:sldChg chg="del">
        <pc:chgData name="David Butler" userId="1d4169bac4fa5473" providerId="LiveId" clId="{F6220191-A6C7-4871-81B2-4390D792632D}" dt="2024-11-24T19:40:22.513" v="16" actId="47"/>
        <pc:sldMkLst>
          <pc:docMk/>
          <pc:sldMk cId="3824347536" sldId="281"/>
        </pc:sldMkLst>
      </pc:sldChg>
      <pc:sldChg chg="del">
        <pc:chgData name="David Butler" userId="1d4169bac4fa5473" providerId="LiveId" clId="{F6220191-A6C7-4871-81B2-4390D792632D}" dt="2024-11-24T19:40:20.609" v="15" actId="47"/>
        <pc:sldMkLst>
          <pc:docMk/>
          <pc:sldMk cId="4048640387" sldId="282"/>
        </pc:sldMkLst>
      </pc:sldChg>
    </pc:docChg>
  </pc:docChgLst>
  <pc:docChgLst>
    <pc:chgData name="David Butler" userId="1d4169bac4fa5473" providerId="LiveId" clId="{C9AF6922-7A43-4EB2-AA6E-B9A87A3685A0}"/>
    <pc:docChg chg="custSel delSld modSld">
      <pc:chgData name="David Butler" userId="1d4169bac4fa5473" providerId="LiveId" clId="{C9AF6922-7A43-4EB2-AA6E-B9A87A3685A0}" dt="2024-11-23T18:56:25.507" v="14" actId="47"/>
      <pc:docMkLst>
        <pc:docMk/>
      </pc:docMkLst>
      <pc:sldChg chg="addSp delSp mod">
        <pc:chgData name="David Butler" userId="1d4169bac4fa5473" providerId="LiveId" clId="{C9AF6922-7A43-4EB2-AA6E-B9A87A3685A0}" dt="2024-11-23T18:54:48.570" v="1" actId="22"/>
        <pc:sldMkLst>
          <pc:docMk/>
          <pc:sldMk cId="3817742937" sldId="270"/>
        </pc:sldMkLst>
      </pc:sldChg>
      <pc:sldChg chg="addSp delSp mod">
        <pc:chgData name="David Butler" userId="1d4169bac4fa5473" providerId="LiveId" clId="{C9AF6922-7A43-4EB2-AA6E-B9A87A3685A0}" dt="2024-11-23T18:55:06.763" v="3" actId="22"/>
        <pc:sldMkLst>
          <pc:docMk/>
          <pc:sldMk cId="4264575198" sldId="271"/>
        </pc:sldMkLst>
      </pc:sldChg>
      <pc:sldChg chg="addSp delSp mod">
        <pc:chgData name="David Butler" userId="1d4169bac4fa5473" providerId="LiveId" clId="{C9AF6922-7A43-4EB2-AA6E-B9A87A3685A0}" dt="2024-11-23T18:55:28.927" v="5" actId="22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C9AF6922-7A43-4EB2-AA6E-B9A87A3685A0}" dt="2024-11-23T18:55:54.915" v="10" actId="14100"/>
        <pc:sldMkLst>
          <pc:docMk/>
          <pc:sldMk cId="3824347536" sldId="281"/>
        </pc:sldMkLst>
      </pc:sldChg>
      <pc:sldChg chg="addSp delSp mod">
        <pc:chgData name="David Butler" userId="1d4169bac4fa5473" providerId="LiveId" clId="{C9AF6922-7A43-4EB2-AA6E-B9A87A3685A0}" dt="2024-11-23T18:56:13.367" v="12" actId="22"/>
        <pc:sldMkLst>
          <pc:docMk/>
          <pc:sldMk cId="4048640387" sldId="282"/>
        </pc:sldMkLst>
      </pc:sldChg>
      <pc:sldChg chg="del">
        <pc:chgData name="David Butler" userId="1d4169bac4fa5473" providerId="LiveId" clId="{C9AF6922-7A43-4EB2-AA6E-B9A87A3685A0}" dt="2024-11-23T18:56:25.507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C9AF6922-7A43-4EB2-AA6E-B9A87A3685A0}" dt="2024-11-23T18:56:17.869" v="13" actId="47"/>
        <pc:sldMkLst>
          <pc:docMk/>
          <pc:sldMk cId="1699233760" sldId="284"/>
        </pc:sldMkLst>
      </pc:sldChg>
    </pc:docChg>
  </pc:docChgLst>
  <pc:docChgLst>
    <pc:chgData name="David Butler" userId="1d4169bac4fa5473" providerId="LiveId" clId="{44390841-8B47-40F2-8292-E80F0E926828}"/>
    <pc:docChg chg="custSel addSld modSld">
      <pc:chgData name="David Butler" userId="1d4169bac4fa5473" providerId="LiveId" clId="{44390841-8B47-40F2-8292-E80F0E926828}" dt="2024-12-06T20:19:50.177" v="30" actId="26606"/>
      <pc:docMkLst>
        <pc:docMk/>
      </pc:docMkLst>
      <pc:sldChg chg="addSp delSp modSp mod">
        <pc:chgData name="David Butler" userId="1d4169bac4fa5473" providerId="LiveId" clId="{44390841-8B47-40F2-8292-E80F0E926828}" dt="2024-12-06T20:16:46.486" v="9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44390841-8B47-40F2-8292-E80F0E926828}" dt="2024-12-06T20:17:04.311" v="12" actId="1076"/>
        <pc:sldMkLst>
          <pc:docMk/>
          <pc:sldMk cId="1324882277" sldId="280"/>
        </pc:sldMkLst>
        <pc:picChg chg="add mod">
          <ac:chgData name="David Butler" userId="1d4169bac4fa5473" providerId="LiveId" clId="{44390841-8B47-40F2-8292-E80F0E926828}" dt="2024-12-06T20:17:04.311" v="12" actId="1076"/>
          <ac:picMkLst>
            <pc:docMk/>
            <pc:sldMk cId="1324882277" sldId="280"/>
            <ac:picMk id="3" creationId="{282EB5C6-B3FD-D83C-BE07-92A785FF4882}"/>
          </ac:picMkLst>
        </pc:picChg>
      </pc:sldChg>
      <pc:sldChg chg="addSp modSp add mod">
        <pc:chgData name="David Butler" userId="1d4169bac4fa5473" providerId="LiveId" clId="{44390841-8B47-40F2-8292-E80F0E926828}" dt="2024-12-06T20:17:27.256" v="15" actId="1076"/>
        <pc:sldMkLst>
          <pc:docMk/>
          <pc:sldMk cId="1912402445" sldId="281"/>
        </pc:sldMkLst>
        <pc:picChg chg="add mod">
          <ac:chgData name="David Butler" userId="1d4169bac4fa5473" providerId="LiveId" clId="{44390841-8B47-40F2-8292-E80F0E926828}" dt="2024-12-06T20:17:27.256" v="15" actId="1076"/>
          <ac:picMkLst>
            <pc:docMk/>
            <pc:sldMk cId="1912402445" sldId="281"/>
            <ac:picMk id="3" creationId="{3BCE2867-6331-E09D-2AF6-449060E47D6D}"/>
          </ac:picMkLst>
        </pc:picChg>
      </pc:sldChg>
      <pc:sldChg chg="addSp modSp add mod">
        <pc:chgData name="David Butler" userId="1d4169bac4fa5473" providerId="LiveId" clId="{44390841-8B47-40F2-8292-E80F0E926828}" dt="2024-12-06T20:17:49.389" v="18" actId="14100"/>
        <pc:sldMkLst>
          <pc:docMk/>
          <pc:sldMk cId="2439251345" sldId="282"/>
        </pc:sldMkLst>
        <pc:picChg chg="add mod">
          <ac:chgData name="David Butler" userId="1d4169bac4fa5473" providerId="LiveId" clId="{44390841-8B47-40F2-8292-E80F0E926828}" dt="2024-12-06T20:17:49.389" v="18" actId="14100"/>
          <ac:picMkLst>
            <pc:docMk/>
            <pc:sldMk cId="2439251345" sldId="282"/>
            <ac:picMk id="3" creationId="{5B330D4B-D963-422B-5A53-F0BAC871E978}"/>
          </ac:picMkLst>
        </pc:picChg>
      </pc:sldChg>
      <pc:sldChg chg="addSp modSp add mod">
        <pc:chgData name="David Butler" userId="1d4169bac4fa5473" providerId="LiveId" clId="{44390841-8B47-40F2-8292-E80F0E926828}" dt="2024-12-06T20:18:25.242" v="20" actId="26606"/>
        <pc:sldMkLst>
          <pc:docMk/>
          <pc:sldMk cId="3039335956" sldId="283"/>
        </pc:sldMkLst>
        <pc:picChg chg="add mod">
          <ac:chgData name="David Butler" userId="1d4169bac4fa5473" providerId="LiveId" clId="{44390841-8B47-40F2-8292-E80F0E926828}" dt="2024-12-06T20:18:25.242" v="20" actId="26606"/>
          <ac:picMkLst>
            <pc:docMk/>
            <pc:sldMk cId="3039335956" sldId="283"/>
            <ac:picMk id="3" creationId="{60921210-324A-4441-0ADB-E525FAC80387}"/>
          </ac:picMkLst>
        </pc:picChg>
      </pc:sldChg>
      <pc:sldChg chg="addSp modSp add mod">
        <pc:chgData name="David Butler" userId="1d4169bac4fa5473" providerId="LiveId" clId="{44390841-8B47-40F2-8292-E80F0E926828}" dt="2024-12-06T20:19:10.317" v="22" actId="26606"/>
        <pc:sldMkLst>
          <pc:docMk/>
          <pc:sldMk cId="1704523191" sldId="284"/>
        </pc:sldMkLst>
        <pc:picChg chg="add mod">
          <ac:chgData name="David Butler" userId="1d4169bac4fa5473" providerId="LiveId" clId="{44390841-8B47-40F2-8292-E80F0E926828}" dt="2024-12-06T20:19:10.317" v="22" actId="26606"/>
          <ac:picMkLst>
            <pc:docMk/>
            <pc:sldMk cId="1704523191" sldId="284"/>
            <ac:picMk id="3" creationId="{0C4CD574-D996-6516-0ED5-129E957134CD}"/>
          </ac:picMkLst>
        </pc:picChg>
      </pc:sldChg>
      <pc:sldChg chg="addSp modSp add mod">
        <pc:chgData name="David Butler" userId="1d4169bac4fa5473" providerId="LiveId" clId="{44390841-8B47-40F2-8292-E80F0E926828}" dt="2024-12-06T20:19:28.850" v="24" actId="26606"/>
        <pc:sldMkLst>
          <pc:docMk/>
          <pc:sldMk cId="956850298" sldId="285"/>
        </pc:sldMkLst>
        <pc:picChg chg="add mod">
          <ac:chgData name="David Butler" userId="1d4169bac4fa5473" providerId="LiveId" clId="{44390841-8B47-40F2-8292-E80F0E926828}" dt="2024-12-06T20:19:28.850" v="24" actId="26606"/>
          <ac:picMkLst>
            <pc:docMk/>
            <pc:sldMk cId="956850298" sldId="285"/>
            <ac:picMk id="3" creationId="{EFE9B3D4-59C1-49E0-024E-944EE9EBD5AD}"/>
          </ac:picMkLst>
        </pc:picChg>
      </pc:sldChg>
      <pc:sldChg chg="addSp modSp add mod">
        <pc:chgData name="David Butler" userId="1d4169bac4fa5473" providerId="LiveId" clId="{44390841-8B47-40F2-8292-E80F0E926828}" dt="2024-12-06T20:19:50.177" v="30" actId="26606"/>
        <pc:sldMkLst>
          <pc:docMk/>
          <pc:sldMk cId="2254030934" sldId="286"/>
        </pc:sldMkLst>
        <pc:picChg chg="add mod">
          <ac:chgData name="David Butler" userId="1d4169bac4fa5473" providerId="LiveId" clId="{44390841-8B47-40F2-8292-E80F0E926828}" dt="2024-12-06T20:19:50.177" v="30" actId="26606"/>
          <ac:picMkLst>
            <pc:docMk/>
            <pc:sldMk cId="2254030934" sldId="286"/>
            <ac:picMk id="3" creationId="{A59B25C8-86AD-74E7-5A37-CBDEC762E515}"/>
          </ac:picMkLst>
        </pc:picChg>
      </pc:sldChg>
      <pc:sldChg chg="add">
        <pc:chgData name="David Butler" userId="1d4169bac4fa5473" providerId="LiveId" clId="{44390841-8B47-40F2-8292-E80F0E926828}" dt="2024-12-06T20:19:32.185" v="25" actId="2890"/>
        <pc:sldMkLst>
          <pc:docMk/>
          <pc:sldMk cId="3149887639" sldId="287"/>
        </pc:sldMkLst>
      </pc:sldChg>
      <pc:sldChg chg="add">
        <pc:chgData name="David Butler" userId="1d4169bac4fa5473" providerId="LiveId" clId="{44390841-8B47-40F2-8292-E80F0E926828}" dt="2024-12-06T20:19:32.745" v="26" actId="2890"/>
        <pc:sldMkLst>
          <pc:docMk/>
          <pc:sldMk cId="1374528230" sldId="288"/>
        </pc:sldMkLst>
      </pc:sldChg>
      <pc:sldChg chg="add">
        <pc:chgData name="David Butler" userId="1d4169bac4fa5473" providerId="LiveId" clId="{44390841-8B47-40F2-8292-E80F0E926828}" dt="2024-12-06T20:19:33.244" v="27" actId="2890"/>
        <pc:sldMkLst>
          <pc:docMk/>
          <pc:sldMk cId="3555843338" sldId="289"/>
        </pc:sldMkLst>
      </pc:sldChg>
      <pc:sldChg chg="add">
        <pc:chgData name="David Butler" userId="1d4169bac4fa5473" providerId="LiveId" clId="{44390841-8B47-40F2-8292-E80F0E926828}" dt="2024-12-06T20:19:33.454" v="28" actId="2890"/>
        <pc:sldMkLst>
          <pc:docMk/>
          <pc:sldMk cId="1674504955" sldId="29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9960E5-609B-00EB-E508-6FFF114A4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672"/>
            <a:ext cx="8800977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A3C2BD-111F-7172-2A58-B9C03F42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6712"/>
            <a:ext cx="88226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5BF759-D530-7753-9CF9-B82AFE8BB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AA943B-6636-CB90-BE55-3B263B9F8B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0000"/>
          <a:stretch/>
        </p:blipFill>
        <p:spPr>
          <a:xfrm>
            <a:off x="71586" y="1052736"/>
            <a:ext cx="900082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0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BA4710-C09A-F9B5-177E-C82466AF8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F04384-37F8-651A-8DAC-9FC13FABBF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0000"/>
          <a:stretch/>
        </p:blipFill>
        <p:spPr>
          <a:xfrm>
            <a:off x="4935" y="764704"/>
            <a:ext cx="9000827" cy="26642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0E4F27-B20A-42DE-78C4-726FA15BC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365104"/>
            <a:ext cx="8884446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25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F3D9C9-72C3-4A88-62C5-F44332BEF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335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D90CC6-0F30-50F2-B490-7C94C143A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88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2DAC83-BAD7-DA3E-A8E2-4623182E5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4528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D0D14-6803-E9B6-A5D6-26664482E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843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51F620-46FF-789B-0C2B-28DBA064A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04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11004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12</cp:revision>
  <dcterms:created xsi:type="dcterms:W3CDTF">2023-07-12T07:05:28Z</dcterms:created>
  <dcterms:modified xsi:type="dcterms:W3CDTF">2024-12-13T14:38:58Z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