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2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3451DB9-43F4-45F6-8286-F1E97D9F0C35}"/>
    <pc:docChg chg="custSel delSld modSld">
      <pc:chgData name="David Butler" userId="1d4169bac4fa5473" providerId="LiveId" clId="{23451DB9-43F4-45F6-8286-F1E97D9F0C35}" dt="2024-11-29T19:51:39.552" v="28" actId="47"/>
      <pc:docMkLst>
        <pc:docMk/>
      </pc:docMkLst>
      <pc:sldChg chg="addSp delSp modSp mod">
        <pc:chgData name="David Butler" userId="1d4169bac4fa5473" providerId="LiveId" clId="{23451DB9-43F4-45F6-8286-F1E97D9F0C35}" dt="2024-11-29T19:49:44.751" v="7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3451DB9-43F4-45F6-8286-F1E97D9F0C35}" dt="2024-11-29T19:50:36.031" v="12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3451DB9-43F4-45F6-8286-F1E97D9F0C35}" dt="2024-11-29T19:51:00.254" v="17" actId="962"/>
        <pc:sldMkLst>
          <pc:docMk/>
          <pc:sldMk cId="1324882277" sldId="280"/>
        </pc:sldMkLst>
        <pc:picChg chg="add mod">
          <ac:chgData name="David Butler" userId="1d4169bac4fa5473" providerId="LiveId" clId="{23451DB9-43F4-45F6-8286-F1E97D9F0C35}" dt="2024-11-29T19:51:00.254" v="17" actId="962"/>
          <ac:picMkLst>
            <pc:docMk/>
            <pc:sldMk cId="1324882277" sldId="280"/>
            <ac:picMk id="4" creationId="{301DEF21-054D-C668-7AEF-9A4D64942BD3}"/>
          </ac:picMkLst>
        </pc:picChg>
      </pc:sldChg>
      <pc:sldChg chg="addSp delSp modSp mod">
        <pc:chgData name="David Butler" userId="1d4169bac4fa5473" providerId="LiveId" clId="{23451DB9-43F4-45F6-8286-F1E97D9F0C35}" dt="2024-11-29T19:51:21.439" v="20" actId="26606"/>
        <pc:sldMkLst>
          <pc:docMk/>
          <pc:sldMk cId="3824347536" sldId="281"/>
        </pc:sldMkLst>
      </pc:sldChg>
      <pc:sldChg chg="del">
        <pc:chgData name="David Butler" userId="1d4169bac4fa5473" providerId="LiveId" clId="{23451DB9-43F4-45F6-8286-F1E97D9F0C35}" dt="2024-11-29T19:51:35.825" v="23" actId="47"/>
        <pc:sldMkLst>
          <pc:docMk/>
          <pc:sldMk cId="1906886897" sldId="289"/>
        </pc:sldMkLst>
      </pc:sldChg>
      <pc:sldChg chg="del">
        <pc:chgData name="David Butler" userId="1d4169bac4fa5473" providerId="LiveId" clId="{23451DB9-43F4-45F6-8286-F1E97D9F0C35}" dt="2024-11-29T19:51:34.356" v="22" actId="47"/>
        <pc:sldMkLst>
          <pc:docMk/>
          <pc:sldMk cId="2218469683" sldId="290"/>
        </pc:sldMkLst>
      </pc:sldChg>
      <pc:sldChg chg="del">
        <pc:chgData name="David Butler" userId="1d4169bac4fa5473" providerId="LiveId" clId="{23451DB9-43F4-45F6-8286-F1E97D9F0C35}" dt="2024-11-29T19:51:36.630" v="24" actId="47"/>
        <pc:sldMkLst>
          <pc:docMk/>
          <pc:sldMk cId="4107234746" sldId="291"/>
        </pc:sldMkLst>
      </pc:sldChg>
      <pc:sldChg chg="del">
        <pc:chgData name="David Butler" userId="1d4169bac4fa5473" providerId="LiveId" clId="{23451DB9-43F4-45F6-8286-F1E97D9F0C35}" dt="2024-11-29T19:51:37.246" v="25" actId="47"/>
        <pc:sldMkLst>
          <pc:docMk/>
          <pc:sldMk cId="159666927" sldId="292"/>
        </pc:sldMkLst>
      </pc:sldChg>
      <pc:sldChg chg="del">
        <pc:chgData name="David Butler" userId="1d4169bac4fa5473" providerId="LiveId" clId="{23451DB9-43F4-45F6-8286-F1E97D9F0C35}" dt="2024-11-29T19:51:37.906" v="26" actId="47"/>
        <pc:sldMkLst>
          <pc:docMk/>
          <pc:sldMk cId="3157376774" sldId="293"/>
        </pc:sldMkLst>
      </pc:sldChg>
      <pc:sldChg chg="del">
        <pc:chgData name="David Butler" userId="1d4169bac4fa5473" providerId="LiveId" clId="{23451DB9-43F4-45F6-8286-F1E97D9F0C35}" dt="2024-11-29T19:51:38.549" v="27" actId="47"/>
        <pc:sldMkLst>
          <pc:docMk/>
          <pc:sldMk cId="1282097048" sldId="294"/>
        </pc:sldMkLst>
      </pc:sldChg>
      <pc:sldChg chg="del">
        <pc:chgData name="David Butler" userId="1d4169bac4fa5473" providerId="LiveId" clId="{23451DB9-43F4-45F6-8286-F1E97D9F0C35}" dt="2024-11-29T19:51:39.552" v="28" actId="47"/>
        <pc:sldMkLst>
          <pc:docMk/>
          <pc:sldMk cId="419722275" sldId="295"/>
        </pc:sldMkLst>
      </pc:sldChg>
      <pc:sldChg chg="del">
        <pc:chgData name="David Butler" userId="1d4169bac4fa5473" providerId="LiveId" clId="{23451DB9-43F4-45F6-8286-F1E97D9F0C35}" dt="2024-11-29T19:51:31.596" v="21" actId="47"/>
        <pc:sldMkLst>
          <pc:docMk/>
          <pc:sldMk cId="2271645280" sldId="296"/>
        </pc:sldMkLst>
      </pc:sldChg>
    </pc:docChg>
  </pc:docChgLst>
  <pc:docChgLst>
    <pc:chgData name="David Butler" userId="1d4169bac4fa5473" providerId="LiveId" clId="{8C92BC6C-A198-4BAF-991A-5897A04D25B7}"/>
    <pc:docChg chg="custSel addSld delSld modSld">
      <pc:chgData name="David Butler" userId="1d4169bac4fa5473" providerId="LiveId" clId="{8C92BC6C-A198-4BAF-991A-5897A04D25B7}" dt="2024-11-23T19:42:13.982" v="19" actId="26606"/>
      <pc:docMkLst>
        <pc:docMk/>
      </pc:docMkLst>
      <pc:sldChg chg="addSp delSp modSp mod">
        <pc:chgData name="David Butler" userId="1d4169bac4fa5473" providerId="LiveId" clId="{8C92BC6C-A198-4BAF-991A-5897A04D25B7}" dt="2024-11-23T19:41:14.917" v="7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8C92BC6C-A198-4BAF-991A-5897A04D25B7}" dt="2024-11-23T19:41:27.947" v="9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8C92BC6C-A198-4BAF-991A-5897A04D25B7}" dt="2024-11-23T19:41:42.962" v="1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8C92BC6C-A198-4BAF-991A-5897A04D25B7}" dt="2024-11-23T19:41:58.359" v="17" actId="26606"/>
        <pc:sldMkLst>
          <pc:docMk/>
          <pc:sldMk cId="3824347536" sldId="281"/>
        </pc:sldMkLst>
      </pc:sldChg>
      <pc:sldChg chg="del">
        <pc:chgData name="David Butler" userId="1d4169bac4fa5473" providerId="LiveId" clId="{8C92BC6C-A198-4BAF-991A-5897A04D25B7}" dt="2024-11-23T19:40:56.039" v="2" actId="47"/>
        <pc:sldMkLst>
          <pc:docMk/>
          <pc:sldMk cId="4048640387" sldId="282"/>
        </pc:sldMkLst>
      </pc:sldChg>
      <pc:sldChg chg="del">
        <pc:chgData name="David Butler" userId="1d4169bac4fa5473" providerId="LiveId" clId="{8C92BC6C-A198-4BAF-991A-5897A04D25B7}" dt="2024-11-23T19:40:55.143" v="1" actId="47"/>
        <pc:sldMkLst>
          <pc:docMk/>
          <pc:sldMk cId="3834599144" sldId="283"/>
        </pc:sldMkLst>
      </pc:sldChg>
      <pc:sldChg chg="addSp modSp mod">
        <pc:chgData name="David Butler" userId="1d4169bac4fa5473" providerId="LiveId" clId="{8C92BC6C-A198-4BAF-991A-5897A04D25B7}" dt="2024-11-23T19:42:13.982" v="19" actId="26606"/>
        <pc:sldMkLst>
          <pc:docMk/>
          <pc:sldMk cId="1906886897" sldId="289"/>
        </pc:sldMkLst>
      </pc:sldChg>
      <pc:sldChg chg="add">
        <pc:chgData name="David Butler" userId="1d4169bac4fa5473" providerId="LiveId" clId="{8C92BC6C-A198-4BAF-991A-5897A04D25B7}" dt="2024-11-23T19:41:46.268" v="13" actId="2890"/>
        <pc:sldMkLst>
          <pc:docMk/>
          <pc:sldMk cId="2218469683" sldId="290"/>
        </pc:sldMkLst>
      </pc:sldChg>
      <pc:sldChg chg="add">
        <pc:chgData name="David Butler" userId="1d4169bac4fa5473" providerId="LiveId" clId="{8C92BC6C-A198-4BAF-991A-5897A04D25B7}" dt="2024-11-23T19:41:46.517" v="14" actId="2890"/>
        <pc:sldMkLst>
          <pc:docMk/>
          <pc:sldMk cId="4107234746" sldId="291"/>
        </pc:sldMkLst>
      </pc:sldChg>
      <pc:sldChg chg="add">
        <pc:chgData name="David Butler" userId="1d4169bac4fa5473" providerId="LiveId" clId="{8C92BC6C-A198-4BAF-991A-5897A04D25B7}" dt="2024-11-23T19:41:46.692" v="15" actId="2890"/>
        <pc:sldMkLst>
          <pc:docMk/>
          <pc:sldMk cId="159666927" sldId="292"/>
        </pc:sldMkLst>
      </pc:sldChg>
    </pc:docChg>
  </pc:docChgLst>
  <pc:docChgLst>
    <pc:chgData name="David Butler" userId="1d4169bac4fa5473" providerId="LiveId" clId="{89DC5FF5-6380-4E11-A734-C4EF9E27A87F}"/>
    <pc:docChg chg="undo custSel delSld modSld">
      <pc:chgData name="David Butler" userId="1d4169bac4fa5473" providerId="LiveId" clId="{89DC5FF5-6380-4E11-A734-C4EF9E27A87F}" dt="2024-12-13T14:40:21.181" v="12" actId="26606"/>
      <pc:docMkLst>
        <pc:docMk/>
      </pc:docMkLst>
      <pc:sldChg chg="addSp delSp modSp mod setBg">
        <pc:chgData name="David Butler" userId="1d4169bac4fa5473" providerId="LiveId" clId="{89DC5FF5-6380-4E11-A734-C4EF9E27A87F}" dt="2024-12-13T14:40:21.181" v="12" actId="26606"/>
        <pc:sldMkLst>
          <pc:docMk/>
          <pc:sldMk cId="0" sldId="265"/>
        </pc:sldMkLst>
        <pc:spChg chg="add del">
          <ac:chgData name="David Butler" userId="1d4169bac4fa5473" providerId="LiveId" clId="{89DC5FF5-6380-4E11-A734-C4EF9E27A87F}" dt="2024-12-13T14:40:21.181" v="12" actId="26606"/>
          <ac:spMkLst>
            <pc:docMk/>
            <pc:sldMk cId="0" sldId="265"/>
            <ac:spMk id="16391" creationId="{42A4FC2C-047E-45A5-965D-8E1E3BF09BC6}"/>
          </ac:spMkLst>
        </pc:spChg>
        <pc:picChg chg="mod">
          <ac:chgData name="David Butler" userId="1d4169bac4fa5473" providerId="LiveId" clId="{89DC5FF5-6380-4E11-A734-C4EF9E27A87F}" dt="2024-12-13T14:40:21.181" v="12" actId="26606"/>
          <ac:picMkLst>
            <pc:docMk/>
            <pc:sldMk cId="0" sldId="265"/>
            <ac:picMk id="16386" creationId="{00000000-0000-0000-0000-000000000000}"/>
          </ac:picMkLst>
        </pc:picChg>
      </pc:sldChg>
      <pc:sldChg chg="addSp delSp modSp mod">
        <pc:chgData name="David Butler" userId="1d4169bac4fa5473" providerId="LiveId" clId="{89DC5FF5-6380-4E11-A734-C4EF9E27A87F}" dt="2024-12-13T14:39:40.568" v="2" actId="26606"/>
        <pc:sldMkLst>
          <pc:docMk/>
          <pc:sldMk cId="3817742937" sldId="270"/>
        </pc:sldMkLst>
        <pc:picChg chg="del">
          <ac:chgData name="David Butler" userId="1d4169bac4fa5473" providerId="LiveId" clId="{89DC5FF5-6380-4E11-A734-C4EF9E27A87F}" dt="2024-12-13T14:39:37.032" v="0" actId="478"/>
          <ac:picMkLst>
            <pc:docMk/>
            <pc:sldMk cId="3817742937" sldId="270"/>
            <ac:picMk id="3" creationId="{91BE17DB-A09B-67C4-46EC-D6FADE6FB36E}"/>
          </ac:picMkLst>
        </pc:picChg>
        <pc:picChg chg="add mod">
          <ac:chgData name="David Butler" userId="1d4169bac4fa5473" providerId="LiveId" clId="{89DC5FF5-6380-4E11-A734-C4EF9E27A87F}" dt="2024-12-13T14:39:40.568" v="2" actId="26606"/>
          <ac:picMkLst>
            <pc:docMk/>
            <pc:sldMk cId="3817742937" sldId="270"/>
            <ac:picMk id="4" creationId="{4C192481-3AEC-4E9A-5147-A0D59C60B4EC}"/>
          </ac:picMkLst>
        </pc:picChg>
      </pc:sldChg>
      <pc:sldChg chg="del">
        <pc:chgData name="David Butler" userId="1d4169bac4fa5473" providerId="LiveId" clId="{89DC5FF5-6380-4E11-A734-C4EF9E27A87F}" dt="2024-12-13T14:40:05.771" v="6" actId="47"/>
        <pc:sldMkLst>
          <pc:docMk/>
          <pc:sldMk cId="4264575198" sldId="271"/>
        </pc:sldMkLst>
      </pc:sldChg>
      <pc:sldChg chg="del">
        <pc:chgData name="David Butler" userId="1d4169bac4fa5473" providerId="LiveId" clId="{89DC5FF5-6380-4E11-A734-C4EF9E27A87F}" dt="2024-12-13T14:40:06.400" v="7" actId="47"/>
        <pc:sldMkLst>
          <pc:docMk/>
          <pc:sldMk cId="1324882277" sldId="280"/>
        </pc:sldMkLst>
      </pc:sldChg>
      <pc:sldChg chg="del">
        <pc:chgData name="David Butler" userId="1d4169bac4fa5473" providerId="LiveId" clId="{89DC5FF5-6380-4E11-A734-C4EF9E27A87F}" dt="2024-12-13T14:40:06.938" v="8" actId="47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89DC5FF5-6380-4E11-A734-C4EF9E27A87F}" dt="2024-12-13T14:40:00.588" v="5" actId="26606"/>
        <pc:sldMkLst>
          <pc:docMk/>
          <pc:sldMk cId="3011590870" sldId="282"/>
        </pc:sldMkLst>
        <pc:picChg chg="del">
          <ac:chgData name="David Butler" userId="1d4169bac4fa5473" providerId="LiveId" clId="{89DC5FF5-6380-4E11-A734-C4EF9E27A87F}" dt="2024-12-13T14:39:43.393" v="3" actId="478"/>
          <ac:picMkLst>
            <pc:docMk/>
            <pc:sldMk cId="3011590870" sldId="282"/>
            <ac:picMk id="3" creationId="{1630305C-1D38-2DA6-BF19-A20EAD385951}"/>
          </ac:picMkLst>
        </pc:picChg>
        <pc:picChg chg="add mod">
          <ac:chgData name="David Butler" userId="1d4169bac4fa5473" providerId="LiveId" clId="{89DC5FF5-6380-4E11-A734-C4EF9E27A87F}" dt="2024-12-13T14:40:00.588" v="5" actId="26606"/>
          <ac:picMkLst>
            <pc:docMk/>
            <pc:sldMk cId="3011590870" sldId="282"/>
            <ac:picMk id="4" creationId="{1A97711F-4684-D784-6CB0-91CDBA4532F9}"/>
          </ac:picMkLst>
        </pc:picChg>
      </pc:sldChg>
      <pc:sldChg chg="del">
        <pc:chgData name="David Butler" userId="1d4169bac4fa5473" providerId="LiveId" clId="{89DC5FF5-6380-4E11-A734-C4EF9E27A87F}" dt="2024-12-13T14:40:07.568" v="9" actId="47"/>
        <pc:sldMkLst>
          <pc:docMk/>
          <pc:sldMk cId="3209159117" sldId="283"/>
        </pc:sldMkLst>
      </pc:sldChg>
      <pc:sldChg chg="del">
        <pc:chgData name="David Butler" userId="1d4169bac4fa5473" providerId="LiveId" clId="{89DC5FF5-6380-4E11-A734-C4EF9E27A87F}" dt="2024-12-13T14:40:08.448" v="10" actId="47"/>
        <pc:sldMkLst>
          <pc:docMk/>
          <pc:sldMk cId="1911166504" sldId="284"/>
        </pc:sldMkLst>
      </pc:sldChg>
    </pc:docChg>
  </pc:docChgLst>
  <pc:docChgLst>
    <pc:chgData name="David Butler" userId="1d4169bac4fa5473" providerId="LiveId" clId="{763B18F5-B120-46EC-9B48-E84EFCAFDC6C}"/>
    <pc:docChg chg="custSel addSld modSld sldOrd">
      <pc:chgData name="David Butler" userId="1d4169bac4fa5473" providerId="LiveId" clId="{763B18F5-B120-46EC-9B48-E84EFCAFDC6C}" dt="2024-12-06T20:56:37.997" v="31" actId="26606"/>
      <pc:docMkLst>
        <pc:docMk/>
      </pc:docMkLst>
      <pc:sldChg chg="addSp delSp modSp mod">
        <pc:chgData name="David Butler" userId="1d4169bac4fa5473" providerId="LiveId" clId="{763B18F5-B120-46EC-9B48-E84EFCAFDC6C}" dt="2024-12-06T20:52:46.654" v="3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763B18F5-B120-46EC-9B48-E84EFCAFDC6C}" dt="2024-12-06T20:54:32.707" v="15" actId="1076"/>
        <pc:sldMkLst>
          <pc:docMk/>
          <pc:sldMk cId="4264575198" sldId="271"/>
        </pc:sldMkLst>
        <pc:picChg chg="add mod">
          <ac:chgData name="David Butler" userId="1d4169bac4fa5473" providerId="LiveId" clId="{763B18F5-B120-46EC-9B48-E84EFCAFDC6C}" dt="2024-12-06T20:54:32.707" v="15" actId="1076"/>
          <ac:picMkLst>
            <pc:docMk/>
            <pc:sldMk cId="4264575198" sldId="271"/>
            <ac:picMk id="3" creationId="{535ACDE8-D85C-6083-0AC4-BD5BED362C01}"/>
          </ac:picMkLst>
        </pc:picChg>
      </pc:sldChg>
      <pc:sldChg chg="addSp modSp mod">
        <pc:chgData name="David Butler" userId="1d4169bac4fa5473" providerId="LiveId" clId="{763B18F5-B120-46EC-9B48-E84EFCAFDC6C}" dt="2024-12-06T20:55:28.060" v="22" actId="164"/>
        <pc:sldMkLst>
          <pc:docMk/>
          <pc:sldMk cId="1324882277" sldId="280"/>
        </pc:sldMkLst>
        <pc:spChg chg="add mod">
          <ac:chgData name="David Butler" userId="1d4169bac4fa5473" providerId="LiveId" clId="{763B18F5-B120-46EC-9B48-E84EFCAFDC6C}" dt="2024-12-06T20:55:28.060" v="22" actId="164"/>
          <ac:spMkLst>
            <pc:docMk/>
            <pc:sldMk cId="1324882277" sldId="280"/>
            <ac:spMk id="2" creationId="{57299B12-54EF-0E21-2C76-0DD0C58C1F66}"/>
          </ac:spMkLst>
        </pc:spChg>
        <pc:grpChg chg="add mod">
          <ac:chgData name="David Butler" userId="1d4169bac4fa5473" providerId="LiveId" clId="{763B18F5-B120-46EC-9B48-E84EFCAFDC6C}" dt="2024-12-06T20:55:28.060" v="22" actId="164"/>
          <ac:grpSpMkLst>
            <pc:docMk/>
            <pc:sldMk cId="1324882277" sldId="280"/>
            <ac:grpSpMk id="3" creationId="{CE5EE0FB-9721-2760-FDBC-FC66872ED74F}"/>
          </ac:grpSpMkLst>
        </pc:grpChg>
        <pc:picChg chg="mod">
          <ac:chgData name="David Butler" userId="1d4169bac4fa5473" providerId="LiveId" clId="{763B18F5-B120-46EC-9B48-E84EFCAFDC6C}" dt="2024-12-06T20:55:28.060" v="22" actId="164"/>
          <ac:picMkLst>
            <pc:docMk/>
            <pc:sldMk cId="1324882277" sldId="280"/>
            <ac:picMk id="4" creationId="{301DEF21-054D-C668-7AEF-9A4D64942BD3}"/>
          </ac:picMkLst>
        </pc:picChg>
      </pc:sldChg>
      <pc:sldChg chg="addSp delSp modSp mod">
        <pc:chgData name="David Butler" userId="1d4169bac4fa5473" providerId="LiveId" clId="{763B18F5-B120-46EC-9B48-E84EFCAFDC6C}" dt="2024-12-06T20:55:55.659" v="25" actId="26606"/>
        <pc:sldMkLst>
          <pc:docMk/>
          <pc:sldMk cId="3824347536" sldId="281"/>
        </pc:sldMkLst>
        <pc:picChg chg="add mod">
          <ac:chgData name="David Butler" userId="1d4169bac4fa5473" providerId="LiveId" clId="{763B18F5-B120-46EC-9B48-E84EFCAFDC6C}" dt="2024-12-06T20:55:55.659" v="25" actId="26606"/>
          <ac:picMkLst>
            <pc:docMk/>
            <pc:sldMk cId="3824347536" sldId="281"/>
            <ac:picMk id="3" creationId="{636416E4-A4F0-BB00-8BF7-92BBA8E544F4}"/>
          </ac:picMkLst>
        </pc:picChg>
      </pc:sldChg>
      <pc:sldChg chg="addSp modSp new mod ord setBg">
        <pc:chgData name="David Butler" userId="1d4169bac4fa5473" providerId="LiveId" clId="{763B18F5-B120-46EC-9B48-E84EFCAFDC6C}" dt="2024-12-06T20:54:28.717" v="14" actId="14100"/>
        <pc:sldMkLst>
          <pc:docMk/>
          <pc:sldMk cId="3011590870" sldId="282"/>
        </pc:sldMkLst>
        <pc:picChg chg="add mod">
          <ac:chgData name="David Butler" userId="1d4169bac4fa5473" providerId="LiveId" clId="{763B18F5-B120-46EC-9B48-E84EFCAFDC6C}" dt="2024-12-06T20:54:28.717" v="14" actId="14100"/>
          <ac:picMkLst>
            <pc:docMk/>
            <pc:sldMk cId="3011590870" sldId="282"/>
            <ac:picMk id="3" creationId="{1630305C-1D38-2DA6-BF19-A20EAD385951}"/>
          </ac:picMkLst>
        </pc:picChg>
      </pc:sldChg>
      <pc:sldChg chg="addSp modSp new mod setBg">
        <pc:chgData name="David Butler" userId="1d4169bac4fa5473" providerId="LiveId" clId="{763B18F5-B120-46EC-9B48-E84EFCAFDC6C}" dt="2024-12-06T20:56:17.362" v="28" actId="26606"/>
        <pc:sldMkLst>
          <pc:docMk/>
          <pc:sldMk cId="3209159117" sldId="283"/>
        </pc:sldMkLst>
        <pc:picChg chg="add mod">
          <ac:chgData name="David Butler" userId="1d4169bac4fa5473" providerId="LiveId" clId="{763B18F5-B120-46EC-9B48-E84EFCAFDC6C}" dt="2024-12-06T20:56:17.362" v="28" actId="26606"/>
          <ac:picMkLst>
            <pc:docMk/>
            <pc:sldMk cId="3209159117" sldId="283"/>
            <ac:picMk id="3" creationId="{E692A248-D71C-3F5C-399A-5C3C7107A5A2}"/>
          </ac:picMkLst>
        </pc:picChg>
      </pc:sldChg>
      <pc:sldChg chg="addSp modSp new mod setBg">
        <pc:chgData name="David Butler" userId="1d4169bac4fa5473" providerId="LiveId" clId="{763B18F5-B120-46EC-9B48-E84EFCAFDC6C}" dt="2024-12-06T20:56:37.997" v="31" actId="26606"/>
        <pc:sldMkLst>
          <pc:docMk/>
          <pc:sldMk cId="1911166504" sldId="284"/>
        </pc:sldMkLst>
        <pc:picChg chg="add mod">
          <ac:chgData name="David Butler" userId="1d4169bac4fa5473" providerId="LiveId" clId="{763B18F5-B120-46EC-9B48-E84EFCAFDC6C}" dt="2024-12-06T20:56:37.997" v="31" actId="26606"/>
          <ac:picMkLst>
            <pc:docMk/>
            <pc:sldMk cId="1911166504" sldId="284"/>
            <ac:picMk id="3" creationId="{A3D630E4-E142-0254-D85C-890F329B0A89}"/>
          </ac:picMkLst>
        </pc:picChg>
      </pc:sldChg>
    </pc:docChg>
  </pc:docChgLst>
  <pc:docChgLst>
    <pc:chgData name="David Butler" userId="1d4169bac4fa5473" providerId="LiveId" clId="{B43EA213-06DC-42F0-BC66-93B11CF35A80}"/>
    <pc:docChg chg="custSel addSld modSld">
      <pc:chgData name="David Butler" userId="1d4169bac4fa5473" providerId="LiveId" clId="{B43EA213-06DC-42F0-BC66-93B11CF35A80}" dt="2024-11-24T19:51:47.726" v="32" actId="26606"/>
      <pc:docMkLst>
        <pc:docMk/>
      </pc:docMkLst>
      <pc:sldChg chg="addSp delSp modSp mod">
        <pc:chgData name="David Butler" userId="1d4169bac4fa5473" providerId="LiveId" clId="{B43EA213-06DC-42F0-BC66-93B11CF35A80}" dt="2024-11-24T19:47:43.122" v="2" actId="26606"/>
        <pc:sldMkLst>
          <pc:docMk/>
          <pc:sldMk cId="3817742937" sldId="270"/>
        </pc:sldMkLst>
      </pc:sldChg>
      <pc:sldChg chg="addSp delSp mod">
        <pc:chgData name="David Butler" userId="1d4169bac4fa5473" providerId="LiveId" clId="{B43EA213-06DC-42F0-BC66-93B11CF35A80}" dt="2024-11-24T19:48:08.580" v="4" actId="22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B43EA213-06DC-42F0-BC66-93B11CF35A80}" dt="2024-11-24T19:48:31.042" v="7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B43EA213-06DC-42F0-BC66-93B11CF35A80}" dt="2024-11-24T19:48:59.655" v="10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B43EA213-06DC-42F0-BC66-93B11CF35A80}" dt="2024-11-24T19:49:23.682" v="13" actId="26606"/>
        <pc:sldMkLst>
          <pc:docMk/>
          <pc:sldMk cId="1906886897" sldId="289"/>
        </pc:sldMkLst>
      </pc:sldChg>
      <pc:sldChg chg="addSp modSp mod">
        <pc:chgData name="David Butler" userId="1d4169bac4fa5473" providerId="LiveId" clId="{B43EA213-06DC-42F0-BC66-93B11CF35A80}" dt="2024-11-24T19:49:41.481" v="15" actId="26606"/>
        <pc:sldMkLst>
          <pc:docMk/>
          <pc:sldMk cId="2218469683" sldId="290"/>
        </pc:sldMkLst>
      </pc:sldChg>
      <pc:sldChg chg="addSp modSp mod">
        <pc:chgData name="David Butler" userId="1d4169bac4fa5473" providerId="LiveId" clId="{B43EA213-06DC-42F0-BC66-93B11CF35A80}" dt="2024-11-24T19:49:58.943" v="17" actId="26606"/>
        <pc:sldMkLst>
          <pc:docMk/>
          <pc:sldMk cId="4107234746" sldId="291"/>
        </pc:sldMkLst>
      </pc:sldChg>
      <pc:sldChg chg="addSp modSp mod">
        <pc:chgData name="David Butler" userId="1d4169bac4fa5473" providerId="LiveId" clId="{B43EA213-06DC-42F0-BC66-93B11CF35A80}" dt="2024-11-24T19:50:30.400" v="23" actId="14100"/>
        <pc:sldMkLst>
          <pc:docMk/>
          <pc:sldMk cId="159666927" sldId="292"/>
        </pc:sldMkLst>
      </pc:sldChg>
      <pc:sldChg chg="addSp modSp add mod">
        <pc:chgData name="David Butler" userId="1d4169bac4fa5473" providerId="LiveId" clId="{B43EA213-06DC-42F0-BC66-93B11CF35A80}" dt="2024-11-24T19:50:47.438" v="25" actId="26606"/>
        <pc:sldMkLst>
          <pc:docMk/>
          <pc:sldMk cId="3157376774" sldId="293"/>
        </pc:sldMkLst>
      </pc:sldChg>
      <pc:sldChg chg="addSp modSp add mod">
        <pc:chgData name="David Butler" userId="1d4169bac4fa5473" providerId="LiveId" clId="{B43EA213-06DC-42F0-BC66-93B11CF35A80}" dt="2024-11-24T19:51:03.105" v="27" actId="26606"/>
        <pc:sldMkLst>
          <pc:docMk/>
          <pc:sldMk cId="1282097048" sldId="294"/>
        </pc:sldMkLst>
      </pc:sldChg>
      <pc:sldChg chg="addSp modSp add mod">
        <pc:chgData name="David Butler" userId="1d4169bac4fa5473" providerId="LiveId" clId="{B43EA213-06DC-42F0-BC66-93B11CF35A80}" dt="2024-11-24T19:51:28.472" v="29" actId="26606"/>
        <pc:sldMkLst>
          <pc:docMk/>
          <pc:sldMk cId="419722275" sldId="295"/>
        </pc:sldMkLst>
      </pc:sldChg>
      <pc:sldChg chg="addSp modSp new mod setBg">
        <pc:chgData name="David Butler" userId="1d4169bac4fa5473" providerId="LiveId" clId="{B43EA213-06DC-42F0-BC66-93B11CF35A80}" dt="2024-11-24T19:51:47.726" v="32" actId="26606"/>
        <pc:sldMkLst>
          <pc:docMk/>
          <pc:sldMk cId="2271645280" sldId="29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192481-3AEC-4E9A-5147-A0D59C60B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333182"/>
            <a:ext cx="8178799" cy="419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97711F-4684-D784-6CB0-91CDBA453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840" y="643466"/>
            <a:ext cx="730631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90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11051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20</cp:revision>
  <dcterms:created xsi:type="dcterms:W3CDTF">2023-07-12T07:05:28Z</dcterms:created>
  <dcterms:modified xsi:type="dcterms:W3CDTF">2024-12-13T14:40:23Z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