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62" r:id="rId6"/>
    <p:sldId id="265" r:id="rId7"/>
    <p:sldId id="264" r:id="rId8"/>
    <p:sldId id="263" r:id="rId9"/>
    <p:sldId id="261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E9AD101F-C65B-4FD3-9F8E-4137F6525BC6}"/>
    <pc:docChg chg="modSld">
      <pc:chgData name="David Butler" userId="1d4169bac4fa5473" providerId="LiveId" clId="{E9AD101F-C65B-4FD3-9F8E-4137F6525BC6}" dt="2023-12-22T20:54:34.386" v="0" actId="1076"/>
      <pc:docMkLst>
        <pc:docMk/>
      </pc:docMkLst>
      <pc:sldChg chg="modSp mod">
        <pc:chgData name="David Butler" userId="1d4169bac4fa5473" providerId="LiveId" clId="{E9AD101F-C65B-4FD3-9F8E-4137F6525BC6}" dt="2023-12-22T20:54:34.386" v="0" actId="1076"/>
        <pc:sldMkLst>
          <pc:docMk/>
          <pc:sldMk cId="3203452895" sldId="262"/>
        </pc:sldMkLst>
        <pc:picChg chg="mod">
          <ac:chgData name="David Butler" userId="1d4169bac4fa5473" providerId="LiveId" clId="{E9AD101F-C65B-4FD3-9F8E-4137F6525BC6}" dt="2023-12-22T20:54:34.386" v="0" actId="1076"/>
          <ac:picMkLst>
            <pc:docMk/>
            <pc:sldMk cId="3203452895" sldId="262"/>
            <ac:picMk id="42" creationId="{0F592DC8-9157-475F-B38F-3E5FF9564C66}"/>
          </ac:picMkLst>
        </pc:picChg>
      </pc:sldChg>
    </pc:docChg>
  </pc:docChgLst>
  <pc:docChgLst>
    <pc:chgData name="David Butler" userId="5e725e48-0273-4087-b2eb-09e2acbbccf3" providerId="ADAL" clId="{69858BCD-3FAA-4F7D-A506-99D7FBE3B014}"/>
    <pc:docChg chg="custSel addSld delSld modSld">
      <pc:chgData name="David Butler" userId="5e725e48-0273-4087-b2eb-09e2acbbccf3" providerId="ADAL" clId="{69858BCD-3FAA-4F7D-A506-99D7FBE3B014}" dt="2023-08-23T14:47:53.010" v="68" actId="1076"/>
      <pc:docMkLst>
        <pc:docMk/>
      </pc:docMkLst>
      <pc:sldChg chg="del">
        <pc:chgData name="David Butler" userId="5e725e48-0273-4087-b2eb-09e2acbbccf3" providerId="ADAL" clId="{69858BCD-3FAA-4F7D-A506-99D7FBE3B014}" dt="2023-08-23T14:45:53.804" v="1" actId="2696"/>
        <pc:sldMkLst>
          <pc:docMk/>
          <pc:sldMk cId="1442893318" sldId="259"/>
        </pc:sldMkLst>
      </pc:sldChg>
      <pc:sldChg chg="del">
        <pc:chgData name="David Butler" userId="5e725e48-0273-4087-b2eb-09e2acbbccf3" providerId="ADAL" clId="{69858BCD-3FAA-4F7D-A506-99D7FBE3B014}" dt="2023-08-23T14:45:54.574" v="2" actId="2696"/>
        <pc:sldMkLst>
          <pc:docMk/>
          <pc:sldMk cId="1644128562" sldId="260"/>
        </pc:sldMkLst>
      </pc:sldChg>
      <pc:sldChg chg="delSp">
        <pc:chgData name="David Butler" userId="5e725e48-0273-4087-b2eb-09e2acbbccf3" providerId="ADAL" clId="{69858BCD-3FAA-4F7D-A506-99D7FBE3B014}" dt="2023-08-23T14:45:52.889" v="0" actId="478"/>
        <pc:sldMkLst>
          <pc:docMk/>
          <pc:sldMk cId="3571416492" sldId="261"/>
        </pc:sldMkLst>
        <pc:picChg chg="del">
          <ac:chgData name="David Butler" userId="5e725e48-0273-4087-b2eb-09e2acbbccf3" providerId="ADAL" clId="{69858BCD-3FAA-4F7D-A506-99D7FBE3B014}" dt="2023-08-23T14:45:52.889" v="0" actId="478"/>
          <ac:picMkLst>
            <pc:docMk/>
            <pc:sldMk cId="3571416492" sldId="261"/>
            <ac:picMk id="2" creationId="{2007CBB4-2C2C-4AFB-90FD-599336F35F2A}"/>
          </ac:picMkLst>
        </pc:picChg>
      </pc:sldChg>
      <pc:sldChg chg="delSp modSp add">
        <pc:chgData name="David Butler" userId="5e725e48-0273-4087-b2eb-09e2acbbccf3" providerId="ADAL" clId="{69858BCD-3FAA-4F7D-A506-99D7FBE3B014}" dt="2023-08-23T14:47:09.962" v="32" actId="478"/>
        <pc:sldMkLst>
          <pc:docMk/>
          <pc:sldMk cId="3203452895" sldId="262"/>
        </pc:sldMkLst>
        <pc:spChg chg="del">
          <ac:chgData name="David Butler" userId="5e725e48-0273-4087-b2eb-09e2acbbccf3" providerId="ADAL" clId="{69858BCD-3FAA-4F7D-A506-99D7FBE3B014}" dt="2023-08-23T14:46:24.418" v="4" actId="478"/>
          <ac:spMkLst>
            <pc:docMk/>
            <pc:sldMk cId="3203452895" sldId="262"/>
            <ac:spMk id="11" creationId="{6FC2F606-C203-B58B-60BD-25DD4EE6B3FD}"/>
          </ac:spMkLst>
        </pc:spChg>
        <pc:spChg chg="del">
          <ac:chgData name="David Butler" userId="5e725e48-0273-4087-b2eb-09e2acbbccf3" providerId="ADAL" clId="{69858BCD-3FAA-4F7D-A506-99D7FBE3B014}" dt="2023-08-23T14:46:33.873" v="9" actId="478"/>
          <ac:spMkLst>
            <pc:docMk/>
            <pc:sldMk cId="3203452895" sldId="262"/>
            <ac:spMk id="20" creationId="{EC9C4F04-A1CB-E626-899F-FDA9B599CBEB}"/>
          </ac:spMkLst>
        </pc:spChg>
        <pc:spChg chg="del">
          <ac:chgData name="David Butler" userId="5e725e48-0273-4087-b2eb-09e2acbbccf3" providerId="ADAL" clId="{69858BCD-3FAA-4F7D-A506-99D7FBE3B014}" dt="2023-08-23T14:46:27.066" v="5" actId="478"/>
          <ac:spMkLst>
            <pc:docMk/>
            <pc:sldMk cId="3203452895" sldId="262"/>
            <ac:spMk id="21" creationId="{7E03C533-118E-3964-5373-8CBB0D4065BD}"/>
          </ac:spMkLst>
        </pc:spChg>
        <pc:spChg chg="del">
          <ac:chgData name="David Butler" userId="5e725e48-0273-4087-b2eb-09e2acbbccf3" providerId="ADAL" clId="{69858BCD-3FAA-4F7D-A506-99D7FBE3B014}" dt="2023-08-23T14:46:35.689" v="10" actId="478"/>
          <ac:spMkLst>
            <pc:docMk/>
            <pc:sldMk cId="3203452895" sldId="262"/>
            <ac:spMk id="22" creationId="{94BF686C-2875-E6A5-AFBE-432DC3CA2ECF}"/>
          </ac:spMkLst>
        </pc:spChg>
        <pc:spChg chg="del">
          <ac:chgData name="David Butler" userId="5e725e48-0273-4087-b2eb-09e2acbbccf3" providerId="ADAL" clId="{69858BCD-3FAA-4F7D-A506-99D7FBE3B014}" dt="2023-08-23T14:46:32.378" v="8" actId="478"/>
          <ac:spMkLst>
            <pc:docMk/>
            <pc:sldMk cId="3203452895" sldId="262"/>
            <ac:spMk id="23" creationId="{24D18DED-EFCC-0347-952C-17D679E43DE6}"/>
          </ac:spMkLst>
        </pc:spChg>
        <pc:spChg chg="del">
          <ac:chgData name="David Butler" userId="5e725e48-0273-4087-b2eb-09e2acbbccf3" providerId="ADAL" clId="{69858BCD-3FAA-4F7D-A506-99D7FBE3B014}" dt="2023-08-23T14:46:36.986" v="11" actId="478"/>
          <ac:spMkLst>
            <pc:docMk/>
            <pc:sldMk cId="3203452895" sldId="262"/>
            <ac:spMk id="24" creationId="{1F8A2E48-DB25-EE58-D0D0-FAC42CA1FD30}"/>
          </ac:spMkLst>
        </pc:spChg>
        <pc:spChg chg="del">
          <ac:chgData name="David Butler" userId="5e725e48-0273-4087-b2eb-09e2acbbccf3" providerId="ADAL" clId="{69858BCD-3FAA-4F7D-A506-99D7FBE3B014}" dt="2023-08-23T14:46:28.577" v="6" actId="478"/>
          <ac:spMkLst>
            <pc:docMk/>
            <pc:sldMk cId="3203452895" sldId="262"/>
            <ac:spMk id="25" creationId="{8F140155-014C-E222-06CA-DCD61C750869}"/>
          </ac:spMkLst>
        </pc:spChg>
        <pc:spChg chg="del">
          <ac:chgData name="David Butler" userId="5e725e48-0273-4087-b2eb-09e2acbbccf3" providerId="ADAL" clId="{69858BCD-3FAA-4F7D-A506-99D7FBE3B014}" dt="2023-08-23T14:46:30.434" v="7" actId="478"/>
          <ac:spMkLst>
            <pc:docMk/>
            <pc:sldMk cId="3203452895" sldId="262"/>
            <ac:spMk id="26" creationId="{08F24E84-225D-407E-48AD-1D706EDFD9ED}"/>
          </ac:spMkLst>
        </pc:spChg>
        <pc:spChg chg="del">
          <ac:chgData name="David Butler" userId="5e725e48-0273-4087-b2eb-09e2acbbccf3" providerId="ADAL" clId="{69858BCD-3FAA-4F7D-A506-99D7FBE3B014}" dt="2023-08-23T14:46:38.361" v="12" actId="478"/>
          <ac:spMkLst>
            <pc:docMk/>
            <pc:sldMk cId="3203452895" sldId="262"/>
            <ac:spMk id="27" creationId="{D66CB6A2-0237-8C09-C813-D1C158E40B9F}"/>
          </ac:spMkLst>
        </pc:spChg>
        <pc:picChg chg="mod">
          <ac:chgData name="David Butler" userId="5e725e48-0273-4087-b2eb-09e2acbbccf3" providerId="ADAL" clId="{69858BCD-3FAA-4F7D-A506-99D7FBE3B014}" dt="2023-08-23T14:46:51.409" v="23" actId="1076"/>
          <ac:picMkLst>
            <pc:docMk/>
            <pc:sldMk cId="3203452895" sldId="262"/>
            <ac:picMk id="37" creationId="{1782CEB9-8294-4976-814A-78546F945AC5}"/>
          </ac:picMkLst>
        </pc:picChg>
        <pc:picChg chg="mod">
          <ac:chgData name="David Butler" userId="5e725e48-0273-4087-b2eb-09e2acbbccf3" providerId="ADAL" clId="{69858BCD-3FAA-4F7D-A506-99D7FBE3B014}" dt="2023-08-23T14:46:53.753" v="26" actId="1076"/>
          <ac:picMkLst>
            <pc:docMk/>
            <pc:sldMk cId="3203452895" sldId="262"/>
            <ac:picMk id="38" creationId="{FFD21BA5-932A-4043-89E6-F4B6450F7750}"/>
          </ac:picMkLst>
        </pc:picChg>
        <pc:picChg chg="mod">
          <ac:chgData name="David Butler" userId="5e725e48-0273-4087-b2eb-09e2acbbccf3" providerId="ADAL" clId="{69858BCD-3FAA-4F7D-A506-99D7FBE3B014}" dt="2023-08-23T14:46:50.274" v="21" actId="1076"/>
          <ac:picMkLst>
            <pc:docMk/>
            <pc:sldMk cId="3203452895" sldId="262"/>
            <ac:picMk id="39" creationId="{D04D1BAF-AF70-4EA1-86C9-CD8EA0C0CCB6}"/>
          </ac:picMkLst>
        </pc:picChg>
        <pc:picChg chg="del mod">
          <ac:chgData name="David Butler" userId="5e725e48-0273-4087-b2eb-09e2acbbccf3" providerId="ADAL" clId="{69858BCD-3FAA-4F7D-A506-99D7FBE3B014}" dt="2023-08-23T14:47:09.962" v="32" actId="478"/>
          <ac:picMkLst>
            <pc:docMk/>
            <pc:sldMk cId="3203452895" sldId="262"/>
            <ac:picMk id="40" creationId="{9CE2C1B0-DEA1-439C-9DBB-6BBE7A2BA711}"/>
          </ac:picMkLst>
        </pc:picChg>
        <pc:picChg chg="mod">
          <ac:chgData name="David Butler" userId="5e725e48-0273-4087-b2eb-09e2acbbccf3" providerId="ADAL" clId="{69858BCD-3FAA-4F7D-A506-99D7FBE3B014}" dt="2023-08-23T14:46:52.186" v="24" actId="1076"/>
          <ac:picMkLst>
            <pc:docMk/>
            <pc:sldMk cId="3203452895" sldId="262"/>
            <ac:picMk id="41" creationId="{68A5010B-3EED-44D5-AD8D-649EC7F54B70}"/>
          </ac:picMkLst>
        </pc:picChg>
        <pc:picChg chg="mod">
          <ac:chgData name="David Butler" userId="5e725e48-0273-4087-b2eb-09e2acbbccf3" providerId="ADAL" clId="{69858BCD-3FAA-4F7D-A506-99D7FBE3B014}" dt="2023-08-23T14:46:54.281" v="27" actId="1076"/>
          <ac:picMkLst>
            <pc:docMk/>
            <pc:sldMk cId="3203452895" sldId="262"/>
            <ac:picMk id="42" creationId="{0F592DC8-9157-475F-B38F-3E5FF9564C66}"/>
          </ac:picMkLst>
        </pc:picChg>
        <pc:picChg chg="mod">
          <ac:chgData name="David Butler" userId="5e725e48-0273-4087-b2eb-09e2acbbccf3" providerId="ADAL" clId="{69858BCD-3FAA-4F7D-A506-99D7FBE3B014}" dt="2023-08-23T14:46:46.217" v="16" actId="1076"/>
          <ac:picMkLst>
            <pc:docMk/>
            <pc:sldMk cId="3203452895" sldId="262"/>
            <ac:picMk id="43" creationId="{0AECFF52-FF8F-4C94-8626-12967D162FCC}"/>
          </ac:picMkLst>
        </pc:picChg>
        <pc:picChg chg="mod">
          <ac:chgData name="David Butler" userId="5e725e48-0273-4087-b2eb-09e2acbbccf3" providerId="ADAL" clId="{69858BCD-3FAA-4F7D-A506-99D7FBE3B014}" dt="2023-08-23T14:46:50.779" v="22" actId="1076"/>
          <ac:picMkLst>
            <pc:docMk/>
            <pc:sldMk cId="3203452895" sldId="262"/>
            <ac:picMk id="44" creationId="{A1D3DAF5-635E-4961-8BB4-6D9BC89FECB9}"/>
          </ac:picMkLst>
        </pc:picChg>
        <pc:picChg chg="mod">
          <ac:chgData name="David Butler" userId="5e725e48-0273-4087-b2eb-09e2acbbccf3" providerId="ADAL" clId="{69858BCD-3FAA-4F7D-A506-99D7FBE3B014}" dt="2023-08-23T14:46:52.986" v="25" actId="1076"/>
          <ac:picMkLst>
            <pc:docMk/>
            <pc:sldMk cId="3203452895" sldId="262"/>
            <ac:picMk id="45" creationId="{58083AC9-EBF2-4FD6-8343-3D771C97C7F8}"/>
          </ac:picMkLst>
        </pc:picChg>
      </pc:sldChg>
      <pc:sldChg chg="delSp modSp add">
        <pc:chgData name="David Butler" userId="5e725e48-0273-4087-b2eb-09e2acbbccf3" providerId="ADAL" clId="{69858BCD-3FAA-4F7D-A506-99D7FBE3B014}" dt="2023-08-23T14:47:53.010" v="68" actId="1076"/>
        <pc:sldMkLst>
          <pc:docMk/>
          <pc:sldMk cId="2823595267" sldId="263"/>
        </pc:sldMkLst>
        <pc:picChg chg="mod">
          <ac:chgData name="David Butler" userId="5e725e48-0273-4087-b2eb-09e2acbbccf3" providerId="ADAL" clId="{69858BCD-3FAA-4F7D-A506-99D7FBE3B014}" dt="2023-08-23T14:47:52.162" v="67" actId="1076"/>
          <ac:picMkLst>
            <pc:docMk/>
            <pc:sldMk cId="2823595267" sldId="263"/>
            <ac:picMk id="37" creationId="{1782CEB9-8294-4976-814A-78546F945AC5}"/>
          </ac:picMkLst>
        </pc:picChg>
        <pc:picChg chg="del">
          <ac:chgData name="David Butler" userId="5e725e48-0273-4087-b2eb-09e2acbbccf3" providerId="ADAL" clId="{69858BCD-3FAA-4F7D-A506-99D7FBE3B014}" dt="2023-08-23T14:47:42.980" v="58" actId="478"/>
          <ac:picMkLst>
            <pc:docMk/>
            <pc:sldMk cId="2823595267" sldId="263"/>
            <ac:picMk id="39" creationId="{D04D1BAF-AF70-4EA1-86C9-CD8EA0C0CCB6}"/>
          </ac:picMkLst>
        </pc:picChg>
        <pc:picChg chg="mod">
          <ac:chgData name="David Butler" userId="5e725e48-0273-4087-b2eb-09e2acbbccf3" providerId="ADAL" clId="{69858BCD-3FAA-4F7D-A506-99D7FBE3B014}" dt="2023-08-23T14:47:48.841" v="64" actId="1076"/>
          <ac:picMkLst>
            <pc:docMk/>
            <pc:sldMk cId="2823595267" sldId="263"/>
            <ac:picMk id="40" creationId="{9CE2C1B0-DEA1-439C-9DBB-6BBE7A2BA711}"/>
          </ac:picMkLst>
        </pc:picChg>
        <pc:picChg chg="mod">
          <ac:chgData name="David Butler" userId="5e725e48-0273-4087-b2eb-09e2acbbccf3" providerId="ADAL" clId="{69858BCD-3FAA-4F7D-A506-99D7FBE3B014}" dt="2023-08-23T14:47:45.873" v="61" actId="1076"/>
          <ac:picMkLst>
            <pc:docMk/>
            <pc:sldMk cId="2823595267" sldId="263"/>
            <ac:picMk id="41" creationId="{68A5010B-3EED-44D5-AD8D-649EC7F54B70}"/>
          </ac:picMkLst>
        </pc:picChg>
        <pc:picChg chg="mod">
          <ac:chgData name="David Butler" userId="5e725e48-0273-4087-b2eb-09e2acbbccf3" providerId="ADAL" clId="{69858BCD-3FAA-4F7D-A506-99D7FBE3B014}" dt="2023-08-23T14:47:50.297" v="65" actId="1076"/>
          <ac:picMkLst>
            <pc:docMk/>
            <pc:sldMk cId="2823595267" sldId="263"/>
            <ac:picMk id="42" creationId="{0F592DC8-9157-475F-B38F-3E5FF9564C66}"/>
          </ac:picMkLst>
        </pc:picChg>
        <pc:picChg chg="mod">
          <ac:chgData name="David Butler" userId="5e725e48-0273-4087-b2eb-09e2acbbccf3" providerId="ADAL" clId="{69858BCD-3FAA-4F7D-A506-99D7FBE3B014}" dt="2023-08-23T14:47:47.753" v="63" actId="1076"/>
          <ac:picMkLst>
            <pc:docMk/>
            <pc:sldMk cId="2823595267" sldId="263"/>
            <ac:picMk id="43" creationId="{0AECFF52-FF8F-4C94-8626-12967D162FCC}"/>
          </ac:picMkLst>
        </pc:picChg>
        <pc:picChg chg="mod">
          <ac:chgData name="David Butler" userId="5e725e48-0273-4087-b2eb-09e2acbbccf3" providerId="ADAL" clId="{69858BCD-3FAA-4F7D-A506-99D7FBE3B014}" dt="2023-08-23T14:47:53.010" v="68" actId="1076"/>
          <ac:picMkLst>
            <pc:docMk/>
            <pc:sldMk cId="2823595267" sldId="263"/>
            <ac:picMk id="44" creationId="{A1D3DAF5-635E-4961-8BB4-6D9BC89FECB9}"/>
          </ac:picMkLst>
        </pc:picChg>
        <pc:picChg chg="mod">
          <ac:chgData name="David Butler" userId="5e725e48-0273-4087-b2eb-09e2acbbccf3" providerId="ADAL" clId="{69858BCD-3FAA-4F7D-A506-99D7FBE3B014}" dt="2023-08-23T14:47:44.995" v="60" actId="1076"/>
          <ac:picMkLst>
            <pc:docMk/>
            <pc:sldMk cId="2823595267" sldId="263"/>
            <ac:picMk id="45" creationId="{58083AC9-EBF2-4FD6-8343-3D771C97C7F8}"/>
          </ac:picMkLst>
        </pc:picChg>
      </pc:sldChg>
      <pc:sldChg chg="delSp modSp add">
        <pc:chgData name="David Butler" userId="5e725e48-0273-4087-b2eb-09e2acbbccf3" providerId="ADAL" clId="{69858BCD-3FAA-4F7D-A506-99D7FBE3B014}" dt="2023-08-23T14:47:40.257" v="57" actId="1076"/>
        <pc:sldMkLst>
          <pc:docMk/>
          <pc:sldMk cId="1136002534" sldId="264"/>
        </pc:sldMkLst>
        <pc:picChg chg="mod">
          <ac:chgData name="David Butler" userId="5e725e48-0273-4087-b2eb-09e2acbbccf3" providerId="ADAL" clId="{69858BCD-3FAA-4F7D-A506-99D7FBE3B014}" dt="2023-08-23T14:47:33.306" v="50" actId="1076"/>
          <ac:picMkLst>
            <pc:docMk/>
            <pc:sldMk cId="1136002534" sldId="264"/>
            <ac:picMk id="37" creationId="{1782CEB9-8294-4976-814A-78546F945AC5}"/>
          </ac:picMkLst>
        </pc:picChg>
        <pc:picChg chg="del">
          <ac:chgData name="David Butler" userId="5e725e48-0273-4087-b2eb-09e2acbbccf3" providerId="ADAL" clId="{69858BCD-3FAA-4F7D-A506-99D7FBE3B014}" dt="2023-08-23T14:47:27.498" v="46" actId="478"/>
          <ac:picMkLst>
            <pc:docMk/>
            <pc:sldMk cId="1136002534" sldId="264"/>
            <ac:picMk id="38" creationId="{FFD21BA5-932A-4043-89E6-F4B6450F7750}"/>
          </ac:picMkLst>
        </pc:picChg>
        <pc:picChg chg="mod">
          <ac:chgData name="David Butler" userId="5e725e48-0273-4087-b2eb-09e2acbbccf3" providerId="ADAL" clId="{69858BCD-3FAA-4F7D-A506-99D7FBE3B014}" dt="2023-08-23T14:47:37.466" v="54" actId="1076"/>
          <ac:picMkLst>
            <pc:docMk/>
            <pc:sldMk cId="1136002534" sldId="264"/>
            <ac:picMk id="39" creationId="{D04D1BAF-AF70-4EA1-86C9-CD8EA0C0CCB6}"/>
          </ac:picMkLst>
        </pc:picChg>
        <pc:picChg chg="mod">
          <ac:chgData name="David Butler" userId="5e725e48-0273-4087-b2eb-09e2acbbccf3" providerId="ADAL" clId="{69858BCD-3FAA-4F7D-A506-99D7FBE3B014}" dt="2023-08-23T14:47:39.329" v="56" actId="1076"/>
          <ac:picMkLst>
            <pc:docMk/>
            <pc:sldMk cId="1136002534" sldId="264"/>
            <ac:picMk id="40" creationId="{9CE2C1B0-DEA1-439C-9DBB-6BBE7A2BA711}"/>
          </ac:picMkLst>
        </pc:picChg>
        <pc:picChg chg="mod">
          <ac:chgData name="David Butler" userId="5e725e48-0273-4087-b2eb-09e2acbbccf3" providerId="ADAL" clId="{69858BCD-3FAA-4F7D-A506-99D7FBE3B014}" dt="2023-08-23T14:47:36.649" v="53" actId="1076"/>
          <ac:picMkLst>
            <pc:docMk/>
            <pc:sldMk cId="1136002534" sldId="264"/>
            <ac:picMk id="42" creationId="{0F592DC8-9157-475F-B38F-3E5FF9564C66}"/>
          </ac:picMkLst>
        </pc:picChg>
        <pc:picChg chg="mod">
          <ac:chgData name="David Butler" userId="5e725e48-0273-4087-b2eb-09e2acbbccf3" providerId="ADAL" clId="{69858BCD-3FAA-4F7D-A506-99D7FBE3B014}" dt="2023-08-23T14:47:28.930" v="47" actId="1076"/>
          <ac:picMkLst>
            <pc:docMk/>
            <pc:sldMk cId="1136002534" sldId="264"/>
            <ac:picMk id="43" creationId="{0AECFF52-FF8F-4C94-8626-12967D162FCC}"/>
          </ac:picMkLst>
        </pc:picChg>
        <pc:picChg chg="mod">
          <ac:chgData name="David Butler" userId="5e725e48-0273-4087-b2eb-09e2acbbccf3" providerId="ADAL" clId="{69858BCD-3FAA-4F7D-A506-99D7FBE3B014}" dt="2023-08-23T14:47:40.257" v="57" actId="1076"/>
          <ac:picMkLst>
            <pc:docMk/>
            <pc:sldMk cId="1136002534" sldId="264"/>
            <ac:picMk id="44" creationId="{A1D3DAF5-635E-4961-8BB4-6D9BC89FECB9}"/>
          </ac:picMkLst>
        </pc:picChg>
        <pc:picChg chg="mod">
          <ac:chgData name="David Butler" userId="5e725e48-0273-4087-b2eb-09e2acbbccf3" providerId="ADAL" clId="{69858BCD-3FAA-4F7D-A506-99D7FBE3B014}" dt="2023-08-23T14:47:34.746" v="51" actId="1076"/>
          <ac:picMkLst>
            <pc:docMk/>
            <pc:sldMk cId="1136002534" sldId="264"/>
            <ac:picMk id="45" creationId="{58083AC9-EBF2-4FD6-8343-3D771C97C7F8}"/>
          </ac:picMkLst>
        </pc:picChg>
      </pc:sldChg>
      <pc:sldChg chg="delSp modSp add">
        <pc:chgData name="David Butler" userId="5e725e48-0273-4087-b2eb-09e2acbbccf3" providerId="ADAL" clId="{69858BCD-3FAA-4F7D-A506-99D7FBE3B014}" dt="2023-08-23T14:47:22.866" v="45" actId="1076"/>
        <pc:sldMkLst>
          <pc:docMk/>
          <pc:sldMk cId="2704770652" sldId="265"/>
        </pc:sldMkLst>
        <pc:picChg chg="mod">
          <ac:chgData name="David Butler" userId="5e725e48-0273-4087-b2eb-09e2acbbccf3" providerId="ADAL" clId="{69858BCD-3FAA-4F7D-A506-99D7FBE3B014}" dt="2023-08-23T14:47:15.425" v="38" actId="1076"/>
          <ac:picMkLst>
            <pc:docMk/>
            <pc:sldMk cId="2704770652" sldId="265"/>
            <ac:picMk id="37" creationId="{1782CEB9-8294-4976-814A-78546F945AC5}"/>
          </ac:picMkLst>
        </pc:picChg>
        <pc:picChg chg="mod">
          <ac:chgData name="David Butler" userId="5e725e48-0273-4087-b2eb-09e2acbbccf3" providerId="ADAL" clId="{69858BCD-3FAA-4F7D-A506-99D7FBE3B014}" dt="2023-08-23T14:47:21.178" v="43" actId="1076"/>
          <ac:picMkLst>
            <pc:docMk/>
            <pc:sldMk cId="2704770652" sldId="265"/>
            <ac:picMk id="38" creationId="{FFD21BA5-932A-4043-89E6-F4B6450F7750}"/>
          </ac:picMkLst>
        </pc:picChg>
        <pc:picChg chg="mod">
          <ac:chgData name="David Butler" userId="5e725e48-0273-4087-b2eb-09e2acbbccf3" providerId="ADAL" clId="{69858BCD-3FAA-4F7D-A506-99D7FBE3B014}" dt="2023-08-23T14:47:16.522" v="39" actId="1076"/>
          <ac:picMkLst>
            <pc:docMk/>
            <pc:sldMk cId="2704770652" sldId="265"/>
            <ac:picMk id="39" creationId="{D04D1BAF-AF70-4EA1-86C9-CD8EA0C0CCB6}"/>
          </ac:picMkLst>
        </pc:picChg>
        <pc:picChg chg="mod">
          <ac:chgData name="David Butler" userId="5e725e48-0273-4087-b2eb-09e2acbbccf3" providerId="ADAL" clId="{69858BCD-3FAA-4F7D-A506-99D7FBE3B014}" dt="2023-08-23T14:47:18.913" v="41" actId="1076"/>
          <ac:picMkLst>
            <pc:docMk/>
            <pc:sldMk cId="2704770652" sldId="265"/>
            <ac:picMk id="40" creationId="{9CE2C1B0-DEA1-439C-9DBB-6BBE7A2BA711}"/>
          </ac:picMkLst>
        </pc:picChg>
        <pc:picChg chg="mod">
          <ac:chgData name="David Butler" userId="5e725e48-0273-4087-b2eb-09e2acbbccf3" providerId="ADAL" clId="{69858BCD-3FAA-4F7D-A506-99D7FBE3B014}" dt="2023-08-23T14:47:12.873" v="34" actId="1076"/>
          <ac:picMkLst>
            <pc:docMk/>
            <pc:sldMk cId="2704770652" sldId="265"/>
            <ac:picMk id="41" creationId="{68A5010B-3EED-44D5-AD8D-649EC7F54B70}"/>
          </ac:picMkLst>
        </pc:picChg>
        <pc:picChg chg="mod">
          <ac:chgData name="David Butler" userId="5e725e48-0273-4087-b2eb-09e2acbbccf3" providerId="ADAL" clId="{69858BCD-3FAA-4F7D-A506-99D7FBE3B014}" dt="2023-08-23T14:47:22.866" v="45" actId="1076"/>
          <ac:picMkLst>
            <pc:docMk/>
            <pc:sldMk cId="2704770652" sldId="265"/>
            <ac:picMk id="42" creationId="{0F592DC8-9157-475F-B38F-3E5FF9564C66}"/>
          </ac:picMkLst>
        </pc:picChg>
        <pc:picChg chg="mod">
          <ac:chgData name="David Butler" userId="5e725e48-0273-4087-b2eb-09e2acbbccf3" providerId="ADAL" clId="{69858BCD-3FAA-4F7D-A506-99D7FBE3B014}" dt="2023-08-23T14:47:21.938" v="44" actId="1076"/>
          <ac:picMkLst>
            <pc:docMk/>
            <pc:sldMk cId="2704770652" sldId="265"/>
            <ac:picMk id="43" creationId="{0AECFF52-FF8F-4C94-8626-12967D162FCC}"/>
          </ac:picMkLst>
        </pc:picChg>
        <pc:picChg chg="del mod">
          <ac:chgData name="David Butler" userId="5e725e48-0273-4087-b2eb-09e2acbbccf3" providerId="ADAL" clId="{69858BCD-3FAA-4F7D-A506-99D7FBE3B014}" dt="2023-08-23T14:47:14.465" v="37" actId="478"/>
          <ac:picMkLst>
            <pc:docMk/>
            <pc:sldMk cId="2704770652" sldId="265"/>
            <ac:picMk id="44" creationId="{A1D3DAF5-635E-4961-8BB4-6D9BC89FECB9}"/>
          </ac:picMkLst>
        </pc:picChg>
        <pc:picChg chg="mod">
          <ac:chgData name="David Butler" userId="5e725e48-0273-4087-b2eb-09e2acbbccf3" providerId="ADAL" clId="{69858BCD-3FAA-4F7D-A506-99D7FBE3B014}" dt="2023-08-23T14:47:17.562" v="40" actId="1076"/>
          <ac:picMkLst>
            <pc:docMk/>
            <pc:sldMk cId="2704770652" sldId="265"/>
            <ac:picMk id="45" creationId="{58083AC9-EBF2-4FD6-8343-3D771C97C7F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FAC063-2722-E446-6BDB-734A6DA33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FD6B9E6-E360-1D90-40A0-CE15C7C585B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4DB4B-D1CD-B42E-6CCD-0B616F308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AB5EC-7420-034D-9F3F-2C1898B204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D13A8C-541B-8318-F787-0FABC22727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45187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74DC2E-150D-DFA3-30A8-2F1EC8A6EC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E8C9F6-A01F-6B33-3903-61C32A2847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56015-550C-8407-5DE7-93C0C832B8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7D3219-DDCF-693D-BABA-431B82904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450CEE-B831-C355-87F0-128CB96440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67314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F311679-E252-1059-E002-1D0E2FBD6ED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C57023-16FF-EE39-E6DD-6AE7BB5E498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12F459-55E9-5D25-F6FB-501A0F43A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8200B1-40D8-DBCB-EEFC-464ED924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077377-4329-DE7E-6E4F-726396F6A1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2978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2627E6-9AE8-031A-139B-52159DD67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2D2CE9-0CEB-7940-175F-05A945E753E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EA6059-E30F-6A7B-1EBC-E148A1676F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F290F3-B2C4-49B4-6431-F662CE5899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1D2574-FA42-7DCB-FA3B-97EA777A2E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113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AAE2C-A71B-1142-EA1B-DE270A39F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2E2B5A2-1017-094F-2B2B-AB6F07C594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ADB904-25C4-83DE-E977-20BC97592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D9E6A1-4260-6ED9-5D73-5B55247AA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CDC8DC-89F0-91E0-90AF-8366C3E12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93525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8B0965-D685-3701-3029-948A85258B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14157E-034A-F67C-55C3-D57C7C8DD29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EE2FE1-EB5C-3BCC-0220-B48C2D6FC51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6C01DFD-4DC1-DD53-7CBC-01DC2FF40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36ADD7-1695-A3A8-918A-A5227FE793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612F7E-8474-B1D8-706D-714974596E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18900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51A088-B8E9-F0DA-8505-94A03B49E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2EFB5-9494-1750-B973-A9937E98A2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312ACD-9B2A-FA1B-3658-B3BC28CB23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6B699A8-03F5-DB82-CA0B-C46772EA43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5327713-098E-D076-9E5B-A592F4DAAB1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001A786-3B2E-D621-82FB-C9E8841A7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DB1E709-F969-7377-FC34-20FB828BDB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0C510A9-60FD-A484-899F-D614CCCBD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3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DF99F-D107-AA02-E69B-47DD5618F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93F426-74B8-AB4F-1836-79890C32A6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E9DB8E-77E0-EDA7-F71A-3390D3B551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A0E4C7-F596-482D-52BD-B6A0D2F0B8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02682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C0CF45-DA7F-0C93-7725-8330F9873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3988922-B569-5A71-B079-5AAD8D483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2B3CC9F-7683-C00C-5D89-58733C8E4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4790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DE0E6-8861-194C-CCE9-CA3740B474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3030C-F911-6DF6-6177-CFDC2DCD3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1E094-F9D5-D41F-6BFE-65A0E56FB8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351700-667E-E1CC-15AA-A24DEF0AE0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9989FD-4624-A203-B63E-1C9C7B1252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D40D4C-CC22-A89A-92E7-1210B3B44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76779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581214-A72C-CC6B-1AF3-B14CEE51CE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007A123-C6A5-E547-C0AB-33CD8138DED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ACE378-CF18-AB49-CE1C-BB16AF83FF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1683C4-F7D6-C2C4-DF48-7D416C064F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35B9F-BB11-2EC8-1899-23CC886780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FE468E-A73A-BBBF-FFF1-ED6EC010C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3400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3B2848-EE95-AD72-3EAE-5E98AE2FFE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358048F-8A1D-B9CA-7A01-CA18A392E5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9B2BDC-C0F0-F54E-3605-9AF7976A7F6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9D1863-5DDA-4F4C-821B-E2590A21868E}" type="datetimeFigureOut">
              <a:rPr lang="en-GB" smtClean="0"/>
              <a:t>22/12/2023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727959-CB4B-F092-C81C-7ABDDF6A50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22A7-7816-3308-C803-B0FF9269E5C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EF286-F7BF-489A-BFCB-22B9C86B123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4046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jpe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2.png"/><Relationship Id="rId7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6FC2F606-C203-B58B-60BD-25DD4EE6B3FD}"/>
              </a:ext>
            </a:extLst>
          </p:cNvPr>
          <p:cNvSpPr txBox="1"/>
          <p:nvPr/>
        </p:nvSpPr>
        <p:spPr>
          <a:xfrm>
            <a:off x="765913" y="13378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1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9C4F04-A1CB-E626-899F-FDA9B599CBEB}"/>
              </a:ext>
            </a:extLst>
          </p:cNvPr>
          <p:cNvSpPr txBox="1"/>
          <p:nvPr/>
        </p:nvSpPr>
        <p:spPr>
          <a:xfrm>
            <a:off x="4522708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2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7E03C533-118E-3964-5373-8CBB0D4065BD}"/>
              </a:ext>
            </a:extLst>
          </p:cNvPr>
          <p:cNvSpPr txBox="1"/>
          <p:nvPr/>
        </p:nvSpPr>
        <p:spPr>
          <a:xfrm>
            <a:off x="578630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4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4BF686C-2875-E6A5-AFBE-432DC3CA2ECF}"/>
              </a:ext>
            </a:extLst>
          </p:cNvPr>
          <p:cNvSpPr txBox="1"/>
          <p:nvPr/>
        </p:nvSpPr>
        <p:spPr>
          <a:xfrm>
            <a:off x="8128660" y="197472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4D18DED-EFCC-0347-952C-17D679E43DE6}"/>
              </a:ext>
            </a:extLst>
          </p:cNvPr>
          <p:cNvSpPr txBox="1"/>
          <p:nvPr/>
        </p:nvSpPr>
        <p:spPr>
          <a:xfrm>
            <a:off x="4406490" y="25164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5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F8A2E48-DB25-EE58-D0D0-FAC42CA1FD30}"/>
              </a:ext>
            </a:extLst>
          </p:cNvPr>
          <p:cNvSpPr txBox="1"/>
          <p:nvPr/>
        </p:nvSpPr>
        <p:spPr>
          <a:xfrm>
            <a:off x="8083507" y="2465120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F140155-014C-E222-06CA-DCD61C750869}"/>
              </a:ext>
            </a:extLst>
          </p:cNvPr>
          <p:cNvSpPr txBox="1"/>
          <p:nvPr/>
        </p:nvSpPr>
        <p:spPr>
          <a:xfrm>
            <a:off x="427787" y="4642744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7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8F24E84-225D-407E-48AD-1D706EDFD9ED}"/>
              </a:ext>
            </a:extLst>
          </p:cNvPr>
          <p:cNvSpPr txBox="1"/>
          <p:nvPr/>
        </p:nvSpPr>
        <p:spPr>
          <a:xfrm>
            <a:off x="4406490" y="4670146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8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66CB6A2-0237-8C09-C813-D1C158E40B9F}"/>
              </a:ext>
            </a:extLst>
          </p:cNvPr>
          <p:cNvSpPr txBox="1"/>
          <p:nvPr/>
        </p:nvSpPr>
        <p:spPr>
          <a:xfrm>
            <a:off x="8128660" y="4530418"/>
            <a:ext cx="301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9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1782CEB9-8294-4976-814A-78546F945A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64479" y="4670146"/>
            <a:ext cx="2761608" cy="1845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FD21BA5-932A-4043-89E6-F4B6450F775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70118" y="2557287"/>
            <a:ext cx="2350621" cy="1583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D04D1BAF-AF70-4EA1-86C9-CD8EA0C0CCB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7599" y="4629072"/>
            <a:ext cx="1341267" cy="1922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CE2C1B0-DEA1-439C-9DBB-6BBE7A2BA71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6475" y="2722687"/>
            <a:ext cx="2350621" cy="1481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8A5010B-3EED-44D5-AD8D-649EC7F54B70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4019" y="2516443"/>
            <a:ext cx="2355699" cy="1574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F592DC8-9157-475F-B38F-3E5FF9564C6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902" y="344488"/>
            <a:ext cx="2459610" cy="162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AECFF52-FF8F-4C94-8626-12967D162FCC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8442" y="197472"/>
            <a:ext cx="2363988" cy="1772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43" descr="Free Rice Rice Bowl photo and picture">
            <a:extLst>
              <a:ext uri="{FF2B5EF4-FFF2-40B4-BE49-F238E27FC236}">
                <a16:creationId xmlns:a16="http://schemas.microsoft.com/office/drawing/2014/main" id="{A1D3DAF5-635E-4961-8BB4-6D9BC89FECB9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0661" y="357701"/>
            <a:ext cx="2545426" cy="1696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44" descr="Free Seafood Fish photo and picture">
            <a:extLst>
              <a:ext uri="{FF2B5EF4-FFF2-40B4-BE49-F238E27FC236}">
                <a16:creationId xmlns:a16="http://schemas.microsoft.com/office/drawing/2014/main" id="{58083AC9-EBF2-4FD6-8343-3D771C97C7F8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9185" y="4734966"/>
            <a:ext cx="2726065" cy="181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55815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1782CEB9-8294-4976-814A-78546F945A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261" y="2009912"/>
            <a:ext cx="2761608" cy="1845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FD21BA5-932A-4043-89E6-F4B6450F775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750" y="2488469"/>
            <a:ext cx="2350621" cy="1583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D04D1BAF-AF70-4EA1-86C9-CD8EA0C0CCB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9953" y="3016341"/>
            <a:ext cx="1341267" cy="1922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8A5010B-3EED-44D5-AD8D-649EC7F54B7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705" y="195624"/>
            <a:ext cx="2355699" cy="1574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F592DC8-9157-475F-B38F-3E5FF9564C6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8499" y="4361119"/>
            <a:ext cx="2459610" cy="162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AECFF52-FF8F-4C94-8626-12967D162FCC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750" y="684651"/>
            <a:ext cx="2363988" cy="1772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43" descr="Free Rice Rice Bowl photo and picture">
            <a:extLst>
              <a:ext uri="{FF2B5EF4-FFF2-40B4-BE49-F238E27FC236}">
                <a16:creationId xmlns:a16="http://schemas.microsoft.com/office/drawing/2014/main" id="{A1D3DAF5-635E-4961-8BB4-6D9BC89FECB9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140" y="4109727"/>
            <a:ext cx="2545426" cy="1696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44" descr="Free Seafood Fish photo and picture">
            <a:extLst>
              <a:ext uri="{FF2B5EF4-FFF2-40B4-BE49-F238E27FC236}">
                <a16:creationId xmlns:a16="http://schemas.microsoft.com/office/drawing/2014/main" id="{58083AC9-EBF2-4FD6-8343-3D771C97C7F8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7176" y="1161733"/>
            <a:ext cx="2726065" cy="181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34528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1782CEB9-8294-4976-814A-78546F945A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523" y="4023712"/>
            <a:ext cx="2761608" cy="1845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FD21BA5-932A-4043-89E6-F4B6450F775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331" y="5235907"/>
            <a:ext cx="2350621" cy="1583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D04D1BAF-AF70-4EA1-86C9-CD8EA0C0CCB6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530" y="376836"/>
            <a:ext cx="1341267" cy="1922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CE2C1B0-DEA1-439C-9DBB-6BBE7A2BA711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255" y="830182"/>
            <a:ext cx="2350621" cy="1481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8A5010B-3EED-44D5-AD8D-649EC7F54B70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315" y="2680507"/>
            <a:ext cx="2355699" cy="1574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F592DC8-9157-475F-B38F-3E5FF9564C66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1238" y="3037083"/>
            <a:ext cx="2459610" cy="162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AECFF52-FF8F-4C94-8626-12967D162FCC}"/>
              </a:ext>
            </a:extLst>
          </p:cNvPr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7900" y="907777"/>
            <a:ext cx="2363988" cy="1772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44" descr="Free Seafood Fish photo and picture">
            <a:extLst>
              <a:ext uri="{FF2B5EF4-FFF2-40B4-BE49-F238E27FC236}">
                <a16:creationId xmlns:a16="http://schemas.microsoft.com/office/drawing/2014/main" id="{58083AC9-EBF2-4FD6-8343-3D771C97C7F8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5316" y="1772175"/>
            <a:ext cx="2726065" cy="181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47706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1782CEB9-8294-4976-814A-78546F945A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42" y="184371"/>
            <a:ext cx="2822491" cy="20971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D04D1BAF-AF70-4EA1-86C9-CD8EA0C0CCB6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733" y="4384575"/>
            <a:ext cx="1341267" cy="1922558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CE2C1B0-DEA1-439C-9DBB-6BBE7A2BA71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5803" y="3325800"/>
            <a:ext cx="2350621" cy="1481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8A5010B-3EED-44D5-AD8D-649EC7F54B7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705" y="195624"/>
            <a:ext cx="2355699" cy="1574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F592DC8-9157-475F-B38F-3E5FF9564C6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7065" y="1907849"/>
            <a:ext cx="2459610" cy="162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AECFF52-FF8F-4C94-8626-12967D162FCC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077" y="869146"/>
            <a:ext cx="2363988" cy="1772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43" descr="Free Rice Rice Bowl photo and picture">
            <a:extLst>
              <a:ext uri="{FF2B5EF4-FFF2-40B4-BE49-F238E27FC236}">
                <a16:creationId xmlns:a16="http://schemas.microsoft.com/office/drawing/2014/main" id="{A1D3DAF5-635E-4961-8BB4-6D9BC89FECB9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6285" y="4610848"/>
            <a:ext cx="2545426" cy="1696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44" descr="Free Seafood Fish photo and picture">
            <a:extLst>
              <a:ext uri="{FF2B5EF4-FFF2-40B4-BE49-F238E27FC236}">
                <a16:creationId xmlns:a16="http://schemas.microsoft.com/office/drawing/2014/main" id="{58083AC9-EBF2-4FD6-8343-3D771C97C7F8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453" y="3406314"/>
            <a:ext cx="2726065" cy="181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6002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Picture 36">
            <a:extLst>
              <a:ext uri="{FF2B5EF4-FFF2-40B4-BE49-F238E27FC236}">
                <a16:creationId xmlns:a16="http://schemas.microsoft.com/office/drawing/2014/main" id="{1782CEB9-8294-4976-814A-78546F945AC5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4142" y="4547158"/>
            <a:ext cx="2761608" cy="1845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FFD21BA5-932A-4043-89E6-F4B6450F775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85750" y="2488469"/>
            <a:ext cx="2350621" cy="1583223"/>
          </a:xfrm>
          <a:prstGeom prst="rect">
            <a:avLst/>
          </a:prstGeom>
          <a:noFill/>
          <a:ln>
            <a:noFill/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9CE2C1B0-DEA1-439C-9DBB-6BBE7A2BA711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5028" y="220845"/>
            <a:ext cx="2350621" cy="1481667"/>
          </a:xfrm>
          <a:prstGeom prst="rect">
            <a:avLst/>
          </a:prstGeom>
          <a:noFill/>
          <a:ln>
            <a:noFill/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68A5010B-3EED-44D5-AD8D-649EC7F54B7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484" y="2944776"/>
            <a:ext cx="2355699" cy="1574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0F592DC8-9157-475F-B38F-3E5FF9564C66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8928" y="367861"/>
            <a:ext cx="2459610" cy="16257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AECFF52-FF8F-4C94-8626-12967D162FCC}"/>
              </a:ext>
            </a:extLst>
          </p:cNvPr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612" y="4864425"/>
            <a:ext cx="2363988" cy="17727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" name="Picture 43" descr="Free Rice Rice Bowl photo and picture">
            <a:extLst>
              <a:ext uri="{FF2B5EF4-FFF2-40B4-BE49-F238E27FC236}">
                <a16:creationId xmlns:a16="http://schemas.microsoft.com/office/drawing/2014/main" id="{A1D3DAF5-635E-4961-8BB4-6D9BC89FECB9}"/>
              </a:ext>
            </a:extLst>
          </p:cNvPr>
          <p:cNvPicPr/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468" y="2580857"/>
            <a:ext cx="2545426" cy="1696285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Picture 44" descr="Free Seafood Fish photo and picture">
            <a:extLst>
              <a:ext uri="{FF2B5EF4-FFF2-40B4-BE49-F238E27FC236}">
                <a16:creationId xmlns:a16="http://schemas.microsoft.com/office/drawing/2014/main" id="{58083AC9-EBF2-4FD6-8343-3D771C97C7F8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75" y="220845"/>
            <a:ext cx="2726065" cy="18166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235952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71416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Props1.xml><?xml version="1.0" encoding="utf-8"?>
<ds:datastoreItem xmlns:ds="http://schemas.openxmlformats.org/officeDocument/2006/customXml" ds:itemID="{6C9774D3-8AEC-471E-86DE-A3DAE5C81B3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5675427-E3F8-496A-A1F3-2689F3914A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284C985-CBFA-4F56-A3E8-340954921C5A}">
  <ds:schemaRefs>
    <ds:schemaRef ds:uri="http://purl.org/dc/terms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  <ds:schemaRef ds:uri="7789c14a-a99d-49e3-b17f-cc0aeb526209"/>
    <ds:schemaRef ds:uri="http://schemas.microsoft.com/office/infopath/2007/PartnerControls"/>
    <ds:schemaRef ds:uri="1d7f4318-fbaa-42fb-befc-90ab84d26bd1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9</Words>
  <Application>Microsoft Office PowerPoint</Application>
  <PresentationFormat>Widescreen</PresentationFormat>
  <Paragraphs>9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Butler</dc:creator>
  <cp:lastModifiedBy>David Butler</cp:lastModifiedBy>
  <cp:revision>3</cp:revision>
  <dcterms:created xsi:type="dcterms:W3CDTF">2023-07-22T06:29:47Z</dcterms:created>
  <dcterms:modified xsi:type="dcterms:W3CDTF">2023-12-22T20:54:36Z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