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  <p:sldId id="262" r:id="rId7"/>
    <p:sldId id="263" r:id="rId8"/>
    <p:sldId id="264" r:id="rId9"/>
    <p:sldId id="267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5e725e48-0273-4087-b2eb-09e2acbbccf3" providerId="ADAL" clId="{A43E07C3-657F-4ADF-A500-45BBEDD3231A}"/>
    <pc:docChg chg="custSel delSld modSld">
      <pc:chgData name="David Butler" userId="5e725e48-0273-4087-b2eb-09e2acbbccf3" providerId="ADAL" clId="{A43E07C3-657F-4ADF-A500-45BBEDD3231A}" dt="2023-08-23T17:19:20.216" v="86" actId="2696"/>
      <pc:docMkLst>
        <pc:docMk/>
      </pc:docMkLst>
      <pc:sldChg chg="addSp delSp modSp">
        <pc:chgData name="David Butler" userId="5e725e48-0273-4087-b2eb-09e2acbbccf3" providerId="ADAL" clId="{A43E07C3-657F-4ADF-A500-45BBEDD3231A}" dt="2023-08-23T15:31:49.634" v="19"/>
        <pc:sldMkLst>
          <pc:docMk/>
          <pc:sldMk cId="4129766190" sldId="257"/>
        </pc:sldMkLst>
        <pc:spChg chg="del">
          <ac:chgData name="David Butler" userId="5e725e48-0273-4087-b2eb-09e2acbbccf3" providerId="ADAL" clId="{A43E07C3-657F-4ADF-A500-45BBEDD3231A}" dt="2023-08-23T15:31:37.191" v="11" actId="478"/>
          <ac:spMkLst>
            <pc:docMk/>
            <pc:sldMk cId="4129766190" sldId="257"/>
            <ac:spMk id="8" creationId="{FF7FD4FF-9DC3-4DA8-B197-2B7D95914BA8}"/>
          </ac:spMkLst>
        </pc:spChg>
        <pc:spChg chg="del mod">
          <ac:chgData name="David Butler" userId="5e725e48-0273-4087-b2eb-09e2acbbccf3" providerId="ADAL" clId="{A43E07C3-657F-4ADF-A500-45BBEDD3231A}" dt="2023-08-23T15:31:49.634" v="19"/>
          <ac:spMkLst>
            <pc:docMk/>
            <pc:sldMk cId="4129766190" sldId="257"/>
            <ac:spMk id="9" creationId="{A3046654-6FE5-42AE-852A-1762CFB2F203}"/>
          </ac:spMkLst>
        </pc:spChg>
        <pc:spChg chg="mod">
          <ac:chgData name="David Butler" userId="5e725e48-0273-4087-b2eb-09e2acbbccf3" providerId="ADAL" clId="{A43E07C3-657F-4ADF-A500-45BBEDD3231A}" dt="2023-08-23T15:31:46.192" v="15" actId="1076"/>
          <ac:spMkLst>
            <pc:docMk/>
            <pc:sldMk cId="4129766190" sldId="257"/>
            <ac:spMk id="11" creationId="{C6B19CDD-6E56-45B6-B928-1D7C4A48B1C7}"/>
          </ac:spMkLst>
        </pc:spChg>
        <pc:picChg chg="add mod">
          <ac:chgData name="David Butler" userId="5e725e48-0273-4087-b2eb-09e2acbbccf3" providerId="ADAL" clId="{A43E07C3-657F-4ADF-A500-45BBEDD3231A}" dt="2023-08-23T15:31:43.247" v="14" actId="1076"/>
          <ac:picMkLst>
            <pc:docMk/>
            <pc:sldMk cId="4129766190" sldId="257"/>
            <ac:picMk id="2" creationId="{C0B2AD3E-004C-40DF-B58F-E201600C0CD8}"/>
          </ac:picMkLst>
        </pc:picChg>
        <pc:picChg chg="del">
          <ac:chgData name="David Butler" userId="5e725e48-0273-4087-b2eb-09e2acbbccf3" providerId="ADAL" clId="{A43E07C3-657F-4ADF-A500-45BBEDD3231A}" dt="2023-08-23T15:30:27.758" v="0" actId="478"/>
          <ac:picMkLst>
            <pc:docMk/>
            <pc:sldMk cId="4129766190" sldId="257"/>
            <ac:picMk id="12" creationId="{7B0E5D1C-F22A-475B-ACD8-5788A7D1BECD}"/>
          </ac:picMkLst>
        </pc:picChg>
        <pc:picChg chg="add mod">
          <ac:chgData name="David Butler" userId="5e725e48-0273-4087-b2eb-09e2acbbccf3" providerId="ADAL" clId="{A43E07C3-657F-4ADF-A500-45BBEDD3231A}" dt="2023-08-23T15:31:49.224" v="17" actId="14100"/>
          <ac:picMkLst>
            <pc:docMk/>
            <pc:sldMk cId="4129766190" sldId="257"/>
            <ac:picMk id="13" creationId="{1AF02D0C-29FC-4A2A-A452-787677DF93DC}"/>
          </ac:picMkLst>
        </pc:picChg>
        <pc:picChg chg="del">
          <ac:chgData name="David Butler" userId="5e725e48-0273-4087-b2eb-09e2acbbccf3" providerId="ADAL" clId="{A43E07C3-657F-4ADF-A500-45BBEDD3231A}" dt="2023-08-23T15:30:29.574" v="4" actId="478"/>
          <ac:picMkLst>
            <pc:docMk/>
            <pc:sldMk cId="4129766190" sldId="257"/>
            <ac:picMk id="14" creationId="{A1C38D35-4142-4054-B64A-C82F1AA24BC8}"/>
          </ac:picMkLst>
        </pc:picChg>
        <pc:picChg chg="del mod">
          <ac:chgData name="David Butler" userId="5e725e48-0273-4087-b2eb-09e2acbbccf3" providerId="ADAL" clId="{A43E07C3-657F-4ADF-A500-45BBEDD3231A}" dt="2023-08-23T15:30:29.094" v="3" actId="478"/>
          <ac:picMkLst>
            <pc:docMk/>
            <pc:sldMk cId="4129766190" sldId="257"/>
            <ac:picMk id="1026" creationId="{5956846F-B38F-46AD-8BC6-D14D0EDD6D75}"/>
          </ac:picMkLst>
        </pc:picChg>
        <pc:picChg chg="del">
          <ac:chgData name="David Butler" userId="5e725e48-0273-4087-b2eb-09e2acbbccf3" providerId="ADAL" clId="{A43E07C3-657F-4ADF-A500-45BBEDD3231A}" dt="2023-08-23T15:30:28.542" v="1" actId="478"/>
          <ac:picMkLst>
            <pc:docMk/>
            <pc:sldMk cId="4129766190" sldId="257"/>
            <ac:picMk id="1028" creationId="{0BE8DBED-D118-49CE-AA03-F81523E31E87}"/>
          </ac:picMkLst>
        </pc:picChg>
      </pc:sldChg>
      <pc:sldChg chg="modSp">
        <pc:chgData name="David Butler" userId="5e725e48-0273-4087-b2eb-09e2acbbccf3" providerId="ADAL" clId="{A43E07C3-657F-4ADF-A500-45BBEDD3231A}" dt="2023-08-23T15:32:33.620" v="29" actId="20577"/>
        <pc:sldMkLst>
          <pc:docMk/>
          <pc:sldMk cId="4141330581" sldId="258"/>
        </pc:sldMkLst>
        <pc:spChg chg="mod">
          <ac:chgData name="David Butler" userId="5e725e48-0273-4087-b2eb-09e2acbbccf3" providerId="ADAL" clId="{A43E07C3-657F-4ADF-A500-45BBEDD3231A}" dt="2023-08-23T15:32:33.620" v="29" actId="20577"/>
          <ac:spMkLst>
            <pc:docMk/>
            <pc:sldMk cId="4141330581" sldId="258"/>
            <ac:spMk id="5" creationId="{08EF84F6-3E8E-4364-9B1C-50EBF6E80F72}"/>
          </ac:spMkLst>
        </pc:spChg>
      </pc:sldChg>
      <pc:sldChg chg="del">
        <pc:chgData name="David Butler" userId="5e725e48-0273-4087-b2eb-09e2acbbccf3" providerId="ADAL" clId="{A43E07C3-657F-4ADF-A500-45BBEDD3231A}" dt="2023-08-23T15:32:41.993" v="30" actId="2696"/>
        <pc:sldMkLst>
          <pc:docMk/>
          <pc:sldMk cId="3786608852" sldId="260"/>
        </pc:sldMkLst>
      </pc:sldChg>
      <pc:sldChg chg="del">
        <pc:chgData name="David Butler" userId="5e725e48-0273-4087-b2eb-09e2acbbccf3" providerId="ADAL" clId="{A43E07C3-657F-4ADF-A500-45BBEDD3231A}" dt="2023-08-23T15:32:43.083" v="31" actId="2696"/>
        <pc:sldMkLst>
          <pc:docMk/>
          <pc:sldMk cId="2068700204" sldId="261"/>
        </pc:sldMkLst>
      </pc:sldChg>
      <pc:sldChg chg="modSp">
        <pc:chgData name="David Butler" userId="5e725e48-0273-4087-b2eb-09e2acbbccf3" providerId="ADAL" clId="{A43E07C3-657F-4ADF-A500-45BBEDD3231A}" dt="2023-08-23T15:33:42.090" v="48" actId="403"/>
        <pc:sldMkLst>
          <pc:docMk/>
          <pc:sldMk cId="1707979318" sldId="262"/>
        </pc:sldMkLst>
        <pc:spChg chg="mod">
          <ac:chgData name="David Butler" userId="5e725e48-0273-4087-b2eb-09e2acbbccf3" providerId="ADAL" clId="{A43E07C3-657F-4ADF-A500-45BBEDD3231A}" dt="2023-08-23T15:33:42.090" v="48" actId="403"/>
          <ac:spMkLst>
            <pc:docMk/>
            <pc:sldMk cId="1707979318" sldId="262"/>
            <ac:spMk id="3" creationId="{3E0E3726-1C5C-4D36-860E-086E4A50FF5D}"/>
          </ac:spMkLst>
        </pc:spChg>
      </pc:sldChg>
      <pc:sldChg chg="modSp">
        <pc:chgData name="David Butler" userId="5e725e48-0273-4087-b2eb-09e2acbbccf3" providerId="ADAL" clId="{A43E07C3-657F-4ADF-A500-45BBEDD3231A}" dt="2023-08-23T15:34:49.674" v="71" actId="2710"/>
        <pc:sldMkLst>
          <pc:docMk/>
          <pc:sldMk cId="1857760560" sldId="263"/>
        </pc:sldMkLst>
        <pc:spChg chg="mod">
          <ac:chgData name="David Butler" userId="5e725e48-0273-4087-b2eb-09e2acbbccf3" providerId="ADAL" clId="{A43E07C3-657F-4ADF-A500-45BBEDD3231A}" dt="2023-08-23T15:34:49.674" v="71" actId="2710"/>
          <ac:spMkLst>
            <pc:docMk/>
            <pc:sldMk cId="1857760560" sldId="263"/>
            <ac:spMk id="2" creationId="{D8FBF329-410F-4CAB-853C-8B869B823F7E}"/>
          </ac:spMkLst>
        </pc:spChg>
      </pc:sldChg>
      <pc:sldChg chg="modSp">
        <pc:chgData name="David Butler" userId="5e725e48-0273-4087-b2eb-09e2acbbccf3" providerId="ADAL" clId="{A43E07C3-657F-4ADF-A500-45BBEDD3231A}" dt="2023-08-23T15:35:22.314" v="84" actId="122"/>
        <pc:sldMkLst>
          <pc:docMk/>
          <pc:sldMk cId="326328036" sldId="264"/>
        </pc:sldMkLst>
        <pc:spChg chg="mod">
          <ac:chgData name="David Butler" userId="5e725e48-0273-4087-b2eb-09e2acbbccf3" providerId="ADAL" clId="{A43E07C3-657F-4ADF-A500-45BBEDD3231A}" dt="2023-08-23T15:35:22.314" v="84" actId="122"/>
          <ac:spMkLst>
            <pc:docMk/>
            <pc:sldMk cId="326328036" sldId="264"/>
            <ac:spMk id="2" creationId="{E2CB450E-5383-464A-B2BE-72AC03B5BDD7}"/>
          </ac:spMkLst>
        </pc:spChg>
      </pc:sldChg>
      <pc:sldChg chg="del">
        <pc:chgData name="David Butler" userId="5e725e48-0273-4087-b2eb-09e2acbbccf3" providerId="ADAL" clId="{A43E07C3-657F-4ADF-A500-45BBEDD3231A}" dt="2023-08-23T17:19:19.410" v="85" actId="2696"/>
        <pc:sldMkLst>
          <pc:docMk/>
          <pc:sldMk cId="964446206" sldId="265"/>
        </pc:sldMkLst>
      </pc:sldChg>
      <pc:sldChg chg="del">
        <pc:chgData name="David Butler" userId="5e725e48-0273-4087-b2eb-09e2acbbccf3" providerId="ADAL" clId="{A43E07C3-657F-4ADF-A500-45BBEDD3231A}" dt="2023-08-23T17:19:20.216" v="86" actId="2696"/>
        <pc:sldMkLst>
          <pc:docMk/>
          <pc:sldMk cId="1677588545" sldId="266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F5DA5-9875-41BF-8169-39258CEC36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2FF650-5509-4F4F-9EFE-8B98EC8AD20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11446D-84FC-4944-A4E8-B69F9B8111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5AF70A-6DF0-48EC-B8EB-8561F92CFA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5D4ADD-CB8E-4300-85DE-60BA5D8EA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6221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0367B2-853D-4116-B4F1-7C35D87AD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8B9714C-68EA-4197-AE58-79A6692661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1344E2-198D-45BC-8E6B-A04F9BDD88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49FC25-0E55-4403-98DA-B0D66DE44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05D7D-A3BF-4789-BBDA-9AFBF0E041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3564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4823EC7-39FC-40FB-AE45-79AAB044C55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E6C7F9-8FF6-42EB-8A82-6AF2CACBFB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26F3AC-3ED2-46D3-B265-2F74077FF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344867-86DA-43DA-B03C-728F0C985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130C53-BEA3-4E05-ADA9-69C0B074B2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9992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DBABA2-79A6-4B56-A99C-E9757BD03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0B923B-4BC9-43B2-AC87-77991A4975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E3186D-A635-4836-92A7-A86BAC6654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CA24A8-8EB2-4280-B59D-6DDA39688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CFE4AE-A5E1-410C-B5B4-668D199E4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686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64862C-D659-46D7-9662-FFB35CF4C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48E2CC-1651-407E-AEF1-45A671DBA2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C2037C7-7ED6-4EE9-8EF4-228C2406CE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8E8BF1-8C49-467F-A57B-0C7AA87B8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E87EA4-C0D9-4030-A317-BBF528EB42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54784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22607B-31E8-4788-82C6-A36049B438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696D4-FF2D-49A3-841F-B701E7D024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75EBBC-A3D2-46DE-B66F-7E1C9C4D32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8B4CF6E-2B79-46CD-AE68-935AC7703A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692633-86A3-4745-B0E7-E3EC836A2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1E411A-0DDC-4B09-8C53-50BDCAE0B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6778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B78FF5-07ED-4B68-86F3-2E0CEAD2D2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B0C986-998F-42E3-AFC1-5CC416D042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825DBE-0BF1-44BD-9DDF-068565220F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13CC6FF-0517-4157-BAE8-44F291C2CA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1B16F12-762B-4D91-93B5-C786C6CAF7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414908F-B663-4B59-998E-7B8EBB474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771706A-3CC8-4106-AFA1-36736989F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6AF83E-60BB-430B-8E3E-610D192F3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601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37B9D4-CC10-45D1-BDE1-91FBF96D18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702BF72-4C0F-4ADD-8174-A5E5BDAF07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46F01E-0713-414F-83C7-3DE77F72A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CB096C-8C8E-4BF7-9982-CB3213644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9114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D2927D-F53F-4958-B694-F10A24467E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B8B75D-5983-422B-9184-0B43F82E2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6DF246-A7B6-46A8-8A4C-691A88520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61793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C2E37-380F-424A-9481-4263A66413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D6435-B9BC-4ADD-9ADC-49AEA21A23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28BC43E-055D-45AC-857C-EAD09A3FC0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0F4E97D-C476-4789-A86B-55685AF1D9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EB41B1-032C-4B1F-B92D-F66416E20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17EA70-6AC3-494A-BC4A-823D527C1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89611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1EC39E-EBB1-4189-8A1D-66825C186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CBFD7E4-D49F-4353-AA5F-71C9E03BDC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59858D-7372-4607-85EB-ED82B1A1B58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2CB00D-027E-4E3B-88CF-23BC567243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23D705-0BF0-497A-9FEB-1F3133233C37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3AD0BE-510B-4F8D-8820-218EBCA41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BB093B-52BE-4968-8A5D-42BF4E648D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2145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05F2D0-7E89-475F-9EC4-63535D2E4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F3EA8D-B93B-4357-AE03-21993B4D4A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EE90A8-E120-413D-8D06-6AA8D63758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3D705-0BF0-497A-9FEB-1F3133233C37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DB32A2-7873-4262-B8AA-ADEB252B946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F17AC0-6698-46D1-BAA5-FCC5DF75032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B3EB45-DBCD-4A01-94CA-01ECDC0069A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2770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76FB7D24-B126-4F20-82B4-621A6A89ACDB}"/>
              </a:ext>
            </a:extLst>
          </p:cNvPr>
          <p:cNvSpPr txBox="1"/>
          <p:nvPr/>
        </p:nvSpPr>
        <p:spPr>
          <a:xfrm>
            <a:off x="141402" y="144359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B69ED8-098F-4265-99A1-63576D5FD87C}"/>
              </a:ext>
            </a:extLst>
          </p:cNvPr>
          <p:cNvSpPr txBox="1"/>
          <p:nvPr/>
        </p:nvSpPr>
        <p:spPr>
          <a:xfrm>
            <a:off x="7724243" y="370201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6B19CDD-6E56-45B6-B928-1D7C4A48B1C7}"/>
              </a:ext>
            </a:extLst>
          </p:cNvPr>
          <p:cNvSpPr txBox="1"/>
          <p:nvPr/>
        </p:nvSpPr>
        <p:spPr>
          <a:xfrm>
            <a:off x="4830213" y="40090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pic>
        <p:nvPicPr>
          <p:cNvPr id="13" name="Picture 12" descr="No photo description available.">
            <a:extLst>
              <a:ext uri="{FF2B5EF4-FFF2-40B4-BE49-F238E27FC236}">
                <a16:creationId xmlns:a16="http://schemas.microsoft.com/office/drawing/2014/main" id="{1AF02D0C-29FC-4A2A-A452-787677DF93DC}"/>
              </a:ext>
            </a:extLst>
          </p:cNvPr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66" r="4889" b="5334"/>
          <a:stretch/>
        </p:blipFill>
        <p:spPr bwMode="auto">
          <a:xfrm>
            <a:off x="631049" y="329025"/>
            <a:ext cx="2328967" cy="374231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" name="Picture 2" descr="Free Eggs Food photo and picture">
            <a:extLst>
              <a:ext uri="{FF2B5EF4-FFF2-40B4-BE49-F238E27FC236}">
                <a16:creationId xmlns:a16="http://schemas.microsoft.com/office/drawing/2014/main" id="{C0B2AD3E-004C-40DF-B58F-E201600C0C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860" y="513691"/>
            <a:ext cx="6096000" cy="4067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9766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08EF84F6-3E8E-4364-9B1C-50EBF6E80F72}"/>
              </a:ext>
            </a:extLst>
          </p:cNvPr>
          <p:cNvSpPr txBox="1"/>
          <p:nvPr/>
        </p:nvSpPr>
        <p:spPr>
          <a:xfrm>
            <a:off x="468197" y="511304"/>
            <a:ext cx="11255605" cy="62304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3200" b="1" dirty="0">
                <a:latin typeface="Century Gothic" panose="020B0502020202020204" pitchFamily="34" charset="0"/>
              </a:rPr>
              <a:t>Chilli</a:t>
            </a:r>
          </a:p>
          <a:p>
            <a:pPr algn="ctr">
              <a:lnSpc>
                <a:spcPct val="150000"/>
              </a:lnSpc>
            </a:pPr>
            <a:endParaRPr lang="en-GB" sz="3200" b="1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I have breakfast with my son, Isaac every day. One day we had eggs. My son was one year old. I like chilli sauce on my eggs. I went to the bathroom. My son drank so much chilli sauce. He was crying. I was scared. I gave him some milk. He was OK.</a:t>
            </a:r>
          </a:p>
          <a:p>
            <a:pPr>
              <a:lnSpc>
                <a:spcPct val="150000"/>
              </a:lnSpc>
            </a:pPr>
            <a:endParaRPr lang="en-GB" sz="4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3305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E0E3726-1C5C-4D36-860E-086E4A50FF5D}"/>
              </a:ext>
            </a:extLst>
          </p:cNvPr>
          <p:cNvSpPr/>
          <p:nvPr/>
        </p:nvSpPr>
        <p:spPr>
          <a:xfrm>
            <a:off x="256673" y="0"/>
            <a:ext cx="11149264" cy="4233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3600" b="1" dirty="0"/>
              <a:t>Circle.</a:t>
            </a:r>
          </a:p>
          <a:p>
            <a:endParaRPr lang="en-GB" sz="2400" dirty="0"/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3600" b="1" u="sng" dirty="0">
                <a:latin typeface="Century Gothic" panose="020B0502020202020204" pitchFamily="34" charset="0"/>
              </a:rPr>
              <a:t>The dad / Isaac</a:t>
            </a:r>
            <a:r>
              <a:rPr lang="en-GB" sz="3600" dirty="0">
                <a:latin typeface="Century Gothic" panose="020B0502020202020204" pitchFamily="34" charset="0"/>
              </a:rPr>
              <a:t> was one year old.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 </a:t>
            </a:r>
            <a:r>
              <a:rPr lang="en-GB" sz="3600" b="1" u="sng" dirty="0">
                <a:latin typeface="Century Gothic" panose="020B0502020202020204" pitchFamily="34" charset="0"/>
              </a:rPr>
              <a:t>The dad / Isaac</a:t>
            </a:r>
            <a:r>
              <a:rPr lang="en-GB" sz="3600" dirty="0">
                <a:latin typeface="Century Gothic" panose="020B0502020202020204" pitchFamily="34" charset="0"/>
              </a:rPr>
              <a:t> likes chilli sauce.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3600" dirty="0">
                <a:latin typeface="Century Gothic" panose="020B0502020202020204" pitchFamily="34" charset="0"/>
              </a:rPr>
              <a:t> </a:t>
            </a:r>
            <a:r>
              <a:rPr lang="en-GB" sz="3600" b="1" u="sng" dirty="0">
                <a:latin typeface="Century Gothic" panose="020B0502020202020204" pitchFamily="34" charset="0"/>
              </a:rPr>
              <a:t>The dad / Isaac</a:t>
            </a:r>
            <a:r>
              <a:rPr lang="en-GB" sz="3600" dirty="0">
                <a:latin typeface="Century Gothic" panose="020B0502020202020204" pitchFamily="34" charset="0"/>
              </a:rPr>
              <a:t> went to the bathroom.</a:t>
            </a: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3600" b="1" u="sng" dirty="0">
                <a:latin typeface="Century Gothic" panose="020B0502020202020204" pitchFamily="34" charset="0"/>
              </a:rPr>
              <a:t>The dad / Isaac</a:t>
            </a:r>
            <a:r>
              <a:rPr lang="en-GB" sz="3600" dirty="0">
                <a:latin typeface="Century Gothic" panose="020B0502020202020204" pitchFamily="34" charset="0"/>
              </a:rPr>
              <a:t> drank so much chilli sauce.</a:t>
            </a:r>
          </a:p>
        </p:txBody>
      </p:sp>
    </p:spTree>
    <p:extLst>
      <p:ext uri="{BB962C8B-B14F-4D97-AF65-F5344CB8AC3E}">
        <p14:creationId xmlns:p14="http://schemas.microsoft.com/office/powerpoint/2010/main" val="1707979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D8FBF329-410F-4CAB-853C-8B869B823F7E}"/>
              </a:ext>
            </a:extLst>
          </p:cNvPr>
          <p:cNvSpPr txBox="1"/>
          <p:nvPr/>
        </p:nvSpPr>
        <p:spPr>
          <a:xfrm>
            <a:off x="279133" y="202129"/>
            <a:ext cx="10472286" cy="36682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</a:pPr>
            <a:r>
              <a:rPr lang="en-GB" sz="4000" dirty="0">
                <a:latin typeface="Century Gothic" panose="020B0502020202020204" pitchFamily="34" charset="0"/>
              </a:rPr>
              <a:t> 5. </a:t>
            </a:r>
            <a:r>
              <a:rPr lang="en-GB" sz="4000" b="1" u="sng" dirty="0">
                <a:latin typeface="Century Gothic" panose="020B0502020202020204" pitchFamily="34" charset="0"/>
              </a:rPr>
              <a:t>The dad / Isaac</a:t>
            </a:r>
            <a:r>
              <a:rPr lang="en-GB" sz="4000" dirty="0">
                <a:latin typeface="Century Gothic" panose="020B0502020202020204" pitchFamily="34" charset="0"/>
              </a:rPr>
              <a:t> was crying.</a:t>
            </a:r>
          </a:p>
          <a:p>
            <a:pPr lvl="0">
              <a:lnSpc>
                <a:spcPct val="150000"/>
              </a:lnSpc>
            </a:pPr>
            <a:r>
              <a:rPr lang="en-GB" sz="4000" b="1" dirty="0">
                <a:latin typeface="Century Gothic" panose="020B0502020202020204" pitchFamily="34" charset="0"/>
              </a:rPr>
              <a:t> 6. </a:t>
            </a:r>
            <a:r>
              <a:rPr lang="en-GB" sz="4000" b="1" u="sng" dirty="0">
                <a:latin typeface="Century Gothic" panose="020B0502020202020204" pitchFamily="34" charset="0"/>
              </a:rPr>
              <a:t>The dad / Isaac</a:t>
            </a:r>
            <a:r>
              <a:rPr lang="en-GB" sz="4000" dirty="0">
                <a:latin typeface="Century Gothic" panose="020B0502020202020204" pitchFamily="34" charset="0"/>
              </a:rPr>
              <a:t> was scared.</a:t>
            </a:r>
          </a:p>
          <a:p>
            <a:pPr lvl="0">
              <a:lnSpc>
                <a:spcPct val="150000"/>
              </a:lnSpc>
            </a:pPr>
            <a:r>
              <a:rPr lang="en-GB" sz="4000" dirty="0">
                <a:latin typeface="Century Gothic" panose="020B0502020202020204" pitchFamily="34" charset="0"/>
              </a:rPr>
              <a:t> 7. </a:t>
            </a:r>
            <a:r>
              <a:rPr lang="en-GB" sz="4000" b="1" u="sng" dirty="0">
                <a:latin typeface="Century Gothic" panose="020B0502020202020204" pitchFamily="34" charset="0"/>
              </a:rPr>
              <a:t>The dad / Isaac</a:t>
            </a:r>
            <a:r>
              <a:rPr lang="en-GB" sz="4000" dirty="0">
                <a:latin typeface="Century Gothic" panose="020B0502020202020204" pitchFamily="34" charset="0"/>
              </a:rPr>
              <a:t> drank some milk.</a:t>
            </a:r>
          </a:p>
          <a:p>
            <a:pPr lvl="0">
              <a:lnSpc>
                <a:spcPct val="150000"/>
              </a:lnSpc>
            </a:pPr>
            <a:r>
              <a:rPr lang="en-GB" sz="4000" dirty="0">
                <a:latin typeface="Century Gothic" panose="020B0502020202020204" pitchFamily="34" charset="0"/>
              </a:rPr>
              <a:t> 8. Isaac was </a:t>
            </a:r>
            <a:r>
              <a:rPr lang="en-GB" sz="4000" b="1" u="sng" dirty="0">
                <a:latin typeface="Century Gothic" panose="020B0502020202020204" pitchFamily="34" charset="0"/>
              </a:rPr>
              <a:t>OK / not OK</a:t>
            </a:r>
            <a:r>
              <a:rPr lang="en-GB" sz="4000" dirty="0">
                <a:latin typeface="Century Gothic" panose="020B0502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8577605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2CB450E-5383-464A-B2BE-72AC03B5BDD7}"/>
              </a:ext>
            </a:extLst>
          </p:cNvPr>
          <p:cNvSpPr txBox="1"/>
          <p:nvPr/>
        </p:nvSpPr>
        <p:spPr>
          <a:xfrm>
            <a:off x="154003" y="96252"/>
            <a:ext cx="11617693" cy="6646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3200" b="1" dirty="0">
                <a:latin typeface="Century Gothic" panose="020B0502020202020204" pitchFamily="34" charset="0"/>
              </a:rPr>
              <a:t>Chilli</a:t>
            </a:r>
          </a:p>
          <a:p>
            <a:pPr algn="ctr">
              <a:lnSpc>
                <a:spcPct val="15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the     one     have     son    </a:t>
            </a:r>
          </a:p>
          <a:p>
            <a:pPr algn="ctr">
              <a:lnSpc>
                <a:spcPct val="15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 some     My     on     was     He</a:t>
            </a:r>
          </a:p>
          <a:p>
            <a:pPr>
              <a:lnSpc>
                <a:spcPct val="15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 </a:t>
            </a:r>
          </a:p>
          <a:p>
            <a:pPr>
              <a:lnSpc>
                <a:spcPct val="150000"/>
              </a:lnSpc>
            </a:pPr>
            <a:r>
              <a:rPr lang="en-GB" sz="3200" dirty="0">
                <a:latin typeface="Century Gothic" panose="020B0502020202020204" pitchFamily="34" charset="0"/>
              </a:rPr>
              <a:t>I ________ breakfast with my ______, Isaac every day. One day we had eggs. My son was ______ year old. I like chilli sauce ____ my eggs. I went to ______ bathroom. ____ son drank so much chilli sauce. ____ was crying. I was scared. I gave him ________ milk. He ______ OK.</a:t>
            </a:r>
          </a:p>
        </p:txBody>
      </p:sp>
    </p:spTree>
    <p:extLst>
      <p:ext uri="{BB962C8B-B14F-4D97-AF65-F5344CB8AC3E}">
        <p14:creationId xmlns:p14="http://schemas.microsoft.com/office/powerpoint/2010/main" val="3263280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D246F8BA-99F3-4C3F-A3B2-194DCAD151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1219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348849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EB091C3-C3D6-4609-B95D-46BA9702E0F0}">
  <ds:schemaRefs>
    <ds:schemaRef ds:uri="http://www.w3.org/XML/1998/namespace"/>
    <ds:schemaRef ds:uri="http://schemas.microsoft.com/office/infopath/2007/PartnerControls"/>
    <ds:schemaRef ds:uri="http://schemas.microsoft.com/office/2006/documentManagement/types"/>
    <ds:schemaRef ds:uri="http://schemas.microsoft.com/office/2006/metadata/properties"/>
    <ds:schemaRef ds:uri="http://purl.org/dc/dcmitype/"/>
    <ds:schemaRef ds:uri="http://purl.org/dc/terms/"/>
    <ds:schemaRef ds:uri="7789c14a-a99d-49e3-b17f-cc0aeb526209"/>
    <ds:schemaRef ds:uri="http://schemas.openxmlformats.org/package/2006/metadata/core-properties"/>
    <ds:schemaRef ds:uri="1d7f4318-fbaa-42fb-befc-90ab84d26bd1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2EF9EEDF-43FD-4CD1-BB8F-15599D9BA52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58637F19-05A3-4E4B-90FD-9294DFE8CE1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224</Words>
  <Application>Microsoft Office PowerPoint</Application>
  <PresentationFormat>Widescreen</PresentationFormat>
  <Paragraphs>21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4</cp:revision>
  <dcterms:created xsi:type="dcterms:W3CDTF">2023-08-22T10:37:06Z</dcterms:created>
  <dcterms:modified xsi:type="dcterms:W3CDTF">2023-08-23T17:19:27Z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