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6" r:id="rId6"/>
    <p:sldId id="267" r:id="rId7"/>
    <p:sldId id="269" r:id="rId8"/>
    <p:sldId id="268" r:id="rId9"/>
    <p:sldId id="261" r:id="rId10"/>
    <p:sldId id="271" r:id="rId11"/>
    <p:sldId id="272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BDFB42-27AE-422C-8909-028AAAFC65C3}" v="2" dt="2024-09-20T08:57:12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4EA4C32D-EBC1-45C3-B5B6-4B199812B02E}"/>
    <pc:docChg chg="custSel addSld delSld modSld">
      <pc:chgData name="David Butler" userId="5e725e48-0273-4087-b2eb-09e2acbbccf3" providerId="ADAL" clId="{4EA4C32D-EBC1-45C3-B5B6-4B199812B02E}" dt="2023-08-23T15:39:49.937" v="55"/>
      <pc:docMkLst>
        <pc:docMk/>
      </pc:docMkLst>
      <pc:sldChg chg="addSp delSp modSp">
        <pc:chgData name="David Butler" userId="5e725e48-0273-4087-b2eb-09e2acbbccf3" providerId="ADAL" clId="{4EA4C32D-EBC1-45C3-B5B6-4B199812B02E}" dt="2023-08-23T15:37:25.143" v="31" actId="1076"/>
        <pc:sldMkLst>
          <pc:docMk/>
          <pc:sldMk cId="3755815584" sldId="257"/>
        </pc:sldMkLst>
        <pc:spChg chg="add del">
          <ac:chgData name="David Butler" userId="5e725e48-0273-4087-b2eb-09e2acbbccf3" providerId="ADAL" clId="{4EA4C32D-EBC1-45C3-B5B6-4B199812B02E}" dt="2023-08-23T15:36:48.377" v="10"/>
          <ac:spMkLst>
            <pc:docMk/>
            <pc:sldMk cId="3755815584" sldId="257"/>
            <ac:spMk id="2" creationId="{3B25825D-8538-4B7C-8E79-21F43DF92922}"/>
          </ac:spMkLst>
        </pc:spChg>
        <pc:picChg chg="add mod">
          <ac:chgData name="David Butler" userId="5e725e48-0273-4087-b2eb-09e2acbbccf3" providerId="ADAL" clId="{4EA4C32D-EBC1-45C3-B5B6-4B199812B02E}" dt="2023-08-23T15:37:04.125" v="17" actId="14100"/>
          <ac:picMkLst>
            <pc:docMk/>
            <pc:sldMk cId="3755815584" sldId="257"/>
            <ac:picMk id="28" creationId="{C5D54066-CD3A-481C-B8F0-114B4FE1D18C}"/>
          </ac:picMkLst>
        </pc:picChg>
        <pc:picChg chg="add mod">
          <ac:chgData name="David Butler" userId="5e725e48-0273-4087-b2eb-09e2acbbccf3" providerId="ADAL" clId="{4EA4C32D-EBC1-45C3-B5B6-4B199812B02E}" dt="2023-08-23T15:37:09.870" v="20" actId="14100"/>
          <ac:picMkLst>
            <pc:docMk/>
            <pc:sldMk cId="3755815584" sldId="257"/>
            <ac:picMk id="29" creationId="{07918EFC-6AA6-4CCC-BFD9-AC8E824F052F}"/>
          </ac:picMkLst>
        </pc:picChg>
        <pc:picChg chg="add mod">
          <ac:chgData name="David Butler" userId="5e725e48-0273-4087-b2eb-09e2acbbccf3" providerId="ADAL" clId="{4EA4C32D-EBC1-45C3-B5B6-4B199812B02E}" dt="2023-08-23T15:37:21.416" v="28" actId="14100"/>
          <ac:picMkLst>
            <pc:docMk/>
            <pc:sldMk cId="3755815584" sldId="257"/>
            <ac:picMk id="30" creationId="{0D813D5A-AAF8-4327-92DF-7B276F636E26}"/>
          </ac:picMkLst>
        </pc:picChg>
        <pc:picChg chg="add mod">
          <ac:chgData name="David Butler" userId="5e725e48-0273-4087-b2eb-09e2acbbccf3" providerId="ADAL" clId="{4EA4C32D-EBC1-45C3-B5B6-4B199812B02E}" dt="2023-08-23T15:37:13.134" v="22" actId="14100"/>
          <ac:picMkLst>
            <pc:docMk/>
            <pc:sldMk cId="3755815584" sldId="257"/>
            <ac:picMk id="31" creationId="{A5E12BA8-3B76-4067-954E-EDCCF83CFF6C}"/>
          </ac:picMkLst>
        </pc:picChg>
        <pc:picChg chg="add mod">
          <ac:chgData name="David Butler" userId="5e725e48-0273-4087-b2eb-09e2acbbccf3" providerId="ADAL" clId="{4EA4C32D-EBC1-45C3-B5B6-4B199812B02E}" dt="2023-08-23T15:37:25.143" v="31" actId="1076"/>
          <ac:picMkLst>
            <pc:docMk/>
            <pc:sldMk cId="3755815584" sldId="257"/>
            <ac:picMk id="32" creationId="{655E91FD-8D49-46C9-A0BD-5AAB14D23B53}"/>
          </ac:picMkLst>
        </pc:picChg>
        <pc:picChg chg="add mod">
          <ac:chgData name="David Butler" userId="5e725e48-0273-4087-b2eb-09e2acbbccf3" providerId="ADAL" clId="{4EA4C32D-EBC1-45C3-B5B6-4B199812B02E}" dt="2023-08-23T15:36:59.039" v="13" actId="14100"/>
          <ac:picMkLst>
            <pc:docMk/>
            <pc:sldMk cId="3755815584" sldId="257"/>
            <ac:picMk id="33" creationId="{DE9FC401-DE42-4F5A-87E2-44E9F474AE26}"/>
          </ac:picMkLst>
        </pc:picChg>
        <pc:picChg chg="add mod">
          <ac:chgData name="David Butler" userId="5e725e48-0273-4087-b2eb-09e2acbbccf3" providerId="ADAL" clId="{4EA4C32D-EBC1-45C3-B5B6-4B199812B02E}" dt="2023-08-23T15:37:01.230" v="15" actId="14100"/>
          <ac:picMkLst>
            <pc:docMk/>
            <pc:sldMk cId="3755815584" sldId="257"/>
            <ac:picMk id="34" creationId="{C4FE1555-D83D-47C8-A0E1-9A1FD3E39560}"/>
          </ac:picMkLst>
        </pc:picChg>
        <pc:picChg chg="add mod">
          <ac:chgData name="David Butler" userId="5e725e48-0273-4087-b2eb-09e2acbbccf3" providerId="ADAL" clId="{4EA4C32D-EBC1-45C3-B5B6-4B199812B02E}" dt="2023-08-23T15:37:15.622" v="24" actId="14100"/>
          <ac:picMkLst>
            <pc:docMk/>
            <pc:sldMk cId="3755815584" sldId="257"/>
            <ac:picMk id="35" creationId="{93D39A77-325C-4353-8E9F-4C1D7DE939AE}"/>
          </ac:picMkLst>
        </pc:picChg>
        <pc:picChg chg="add mod">
          <ac:chgData name="David Butler" userId="5e725e48-0273-4087-b2eb-09e2acbbccf3" providerId="ADAL" clId="{4EA4C32D-EBC1-45C3-B5B6-4B199812B02E}" dt="2023-08-23T15:37:18.774" v="26" actId="14100"/>
          <ac:picMkLst>
            <pc:docMk/>
            <pc:sldMk cId="3755815584" sldId="257"/>
            <ac:picMk id="36" creationId="{62B4DC2D-A5A2-4F6B-A27F-887B83E2B732}"/>
          </ac:picMkLst>
        </pc:picChg>
        <pc:picChg chg="del">
          <ac:chgData name="David Butler" userId="5e725e48-0273-4087-b2eb-09e2acbbccf3" providerId="ADAL" clId="{4EA4C32D-EBC1-45C3-B5B6-4B199812B02E}" dt="2023-08-23T15:36:14.509" v="4" actId="478"/>
          <ac:picMkLst>
            <pc:docMk/>
            <pc:sldMk cId="3755815584" sldId="257"/>
            <ac:picMk id="37" creationId="{1782CEB9-8294-4976-814A-78546F945AC5}"/>
          </ac:picMkLst>
        </pc:picChg>
        <pc:picChg chg="del">
          <ac:chgData name="David Butler" userId="5e725e48-0273-4087-b2eb-09e2acbbccf3" providerId="ADAL" clId="{4EA4C32D-EBC1-45C3-B5B6-4B199812B02E}" dt="2023-08-23T15:36:13.989" v="3" actId="478"/>
          <ac:picMkLst>
            <pc:docMk/>
            <pc:sldMk cId="3755815584" sldId="257"/>
            <ac:picMk id="38" creationId="{FFD21BA5-932A-4043-89E6-F4B6450F7750}"/>
          </ac:picMkLst>
        </pc:picChg>
        <pc:picChg chg="del">
          <ac:chgData name="David Butler" userId="5e725e48-0273-4087-b2eb-09e2acbbccf3" providerId="ADAL" clId="{4EA4C32D-EBC1-45C3-B5B6-4B199812B02E}" dt="2023-08-23T15:36:16.198" v="7" actId="478"/>
          <ac:picMkLst>
            <pc:docMk/>
            <pc:sldMk cId="3755815584" sldId="257"/>
            <ac:picMk id="39" creationId="{D04D1BAF-AF70-4EA1-86C9-CD8EA0C0CCB6}"/>
          </ac:picMkLst>
        </pc:picChg>
        <pc:picChg chg="del">
          <ac:chgData name="David Butler" userId="5e725e48-0273-4087-b2eb-09e2acbbccf3" providerId="ADAL" clId="{4EA4C32D-EBC1-45C3-B5B6-4B199812B02E}" dt="2023-08-23T15:36:15.044" v="5" actId="478"/>
          <ac:picMkLst>
            <pc:docMk/>
            <pc:sldMk cId="3755815584" sldId="257"/>
            <ac:picMk id="40" creationId="{9CE2C1B0-DEA1-439C-9DBB-6BBE7A2BA711}"/>
          </ac:picMkLst>
        </pc:picChg>
        <pc:picChg chg="del">
          <ac:chgData name="David Butler" userId="5e725e48-0273-4087-b2eb-09e2acbbccf3" providerId="ADAL" clId="{4EA4C32D-EBC1-45C3-B5B6-4B199812B02E}" dt="2023-08-23T15:36:16.734" v="8" actId="478"/>
          <ac:picMkLst>
            <pc:docMk/>
            <pc:sldMk cId="3755815584" sldId="257"/>
            <ac:picMk id="41" creationId="{68A5010B-3EED-44D5-AD8D-649EC7F54B70}"/>
          </ac:picMkLst>
        </pc:picChg>
        <pc:picChg chg="del">
          <ac:chgData name="David Butler" userId="5e725e48-0273-4087-b2eb-09e2acbbccf3" providerId="ADAL" clId="{4EA4C32D-EBC1-45C3-B5B6-4B199812B02E}" dt="2023-08-23T15:36:12.959" v="1" actId="478"/>
          <ac:picMkLst>
            <pc:docMk/>
            <pc:sldMk cId="3755815584" sldId="257"/>
            <ac:picMk id="42" creationId="{0F592DC8-9157-475F-B38F-3E5FF9564C66}"/>
          </ac:picMkLst>
        </pc:picChg>
        <pc:picChg chg="del">
          <ac:chgData name="David Butler" userId="5e725e48-0273-4087-b2eb-09e2acbbccf3" providerId="ADAL" clId="{4EA4C32D-EBC1-45C3-B5B6-4B199812B02E}" dt="2023-08-23T15:36:12.285" v="0" actId="478"/>
          <ac:picMkLst>
            <pc:docMk/>
            <pc:sldMk cId="3755815584" sldId="257"/>
            <ac:picMk id="43" creationId="{0AECFF52-FF8F-4C94-8626-12967D162FCC}"/>
          </ac:picMkLst>
        </pc:picChg>
        <pc:picChg chg="del">
          <ac:chgData name="David Butler" userId="5e725e48-0273-4087-b2eb-09e2acbbccf3" providerId="ADAL" clId="{4EA4C32D-EBC1-45C3-B5B6-4B199812B02E}" dt="2023-08-23T15:36:13.502" v="2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5e725e48-0273-4087-b2eb-09e2acbbccf3" providerId="ADAL" clId="{4EA4C32D-EBC1-45C3-B5B6-4B199812B02E}" dt="2023-08-23T15:36:15.598" v="6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addSp">
        <pc:chgData name="David Butler" userId="5e725e48-0273-4087-b2eb-09e2acbbccf3" providerId="ADAL" clId="{4EA4C32D-EBC1-45C3-B5B6-4B199812B02E}" dt="2023-08-23T15:39:28.813" v="51"/>
        <pc:sldMkLst>
          <pc:docMk/>
          <pc:sldMk cId="3571416492" sldId="261"/>
        </pc:sldMkLst>
        <pc:picChg chg="add">
          <ac:chgData name="David Butler" userId="5e725e48-0273-4087-b2eb-09e2acbbccf3" providerId="ADAL" clId="{4EA4C32D-EBC1-45C3-B5B6-4B199812B02E}" dt="2023-08-23T15:39:28.813" v="51"/>
          <ac:picMkLst>
            <pc:docMk/>
            <pc:sldMk cId="3571416492" sldId="261"/>
            <ac:picMk id="2" creationId="{7EA6BF51-1F05-4689-A5E5-9A684C65C9D5}"/>
          </ac:picMkLst>
        </pc:picChg>
      </pc:sldChg>
      <pc:sldChg chg="del">
        <pc:chgData name="David Butler" userId="5e725e48-0273-4087-b2eb-09e2acbbccf3" providerId="ADAL" clId="{4EA4C32D-EBC1-45C3-B5B6-4B199812B02E}" dt="2023-08-23T15:37:55.946" v="35" actId="2696"/>
        <pc:sldMkLst>
          <pc:docMk/>
          <pc:sldMk cId="3203452895" sldId="262"/>
        </pc:sldMkLst>
      </pc:sldChg>
      <pc:sldChg chg="del">
        <pc:chgData name="David Butler" userId="5e725e48-0273-4087-b2eb-09e2acbbccf3" providerId="ADAL" clId="{4EA4C32D-EBC1-45C3-B5B6-4B199812B02E}" dt="2023-08-23T15:37:57.898" v="38" actId="2696"/>
        <pc:sldMkLst>
          <pc:docMk/>
          <pc:sldMk cId="2823595267" sldId="263"/>
        </pc:sldMkLst>
      </pc:sldChg>
      <pc:sldChg chg="del">
        <pc:chgData name="David Butler" userId="5e725e48-0273-4087-b2eb-09e2acbbccf3" providerId="ADAL" clId="{4EA4C32D-EBC1-45C3-B5B6-4B199812B02E}" dt="2023-08-23T15:37:57.491" v="37" actId="2696"/>
        <pc:sldMkLst>
          <pc:docMk/>
          <pc:sldMk cId="1136002534" sldId="264"/>
        </pc:sldMkLst>
      </pc:sldChg>
      <pc:sldChg chg="del">
        <pc:chgData name="David Butler" userId="5e725e48-0273-4087-b2eb-09e2acbbccf3" providerId="ADAL" clId="{4EA4C32D-EBC1-45C3-B5B6-4B199812B02E}" dt="2023-08-23T15:37:56.882" v="36" actId="2696"/>
        <pc:sldMkLst>
          <pc:docMk/>
          <pc:sldMk cId="2704770652" sldId="265"/>
        </pc:sldMkLst>
      </pc:sldChg>
      <pc:sldChg chg="addSp modSp add">
        <pc:chgData name="David Butler" userId="5e725e48-0273-4087-b2eb-09e2acbbccf3" providerId="ADAL" clId="{4EA4C32D-EBC1-45C3-B5B6-4B199812B02E}" dt="2023-08-23T15:38:04.545" v="41" actId="14100"/>
        <pc:sldMkLst>
          <pc:docMk/>
          <pc:sldMk cId="3536859538" sldId="266"/>
        </pc:sldMkLst>
        <pc:picChg chg="add mod">
          <ac:chgData name="David Butler" userId="5e725e48-0273-4087-b2eb-09e2acbbccf3" providerId="ADAL" clId="{4EA4C32D-EBC1-45C3-B5B6-4B199812B02E}" dt="2023-08-23T15:38:04.545" v="41" actId="14100"/>
          <ac:picMkLst>
            <pc:docMk/>
            <pc:sldMk cId="3536859538" sldId="266"/>
            <ac:picMk id="2" creationId="{F0FA2980-B4CE-4C13-A4C6-EBBB704E3A63}"/>
          </ac:picMkLst>
        </pc:picChg>
      </pc:sldChg>
      <pc:sldChg chg="addSp modSp add">
        <pc:chgData name="David Butler" userId="5e725e48-0273-4087-b2eb-09e2acbbccf3" providerId="ADAL" clId="{4EA4C32D-EBC1-45C3-B5B6-4B199812B02E}" dt="2023-08-23T15:38:42.745" v="45" actId="1076"/>
        <pc:sldMkLst>
          <pc:docMk/>
          <pc:sldMk cId="213125897" sldId="267"/>
        </pc:sldMkLst>
        <pc:picChg chg="add mod">
          <ac:chgData name="David Butler" userId="5e725e48-0273-4087-b2eb-09e2acbbccf3" providerId="ADAL" clId="{4EA4C32D-EBC1-45C3-B5B6-4B199812B02E}" dt="2023-08-23T15:38:23.727" v="43" actId="1076"/>
          <ac:picMkLst>
            <pc:docMk/>
            <pc:sldMk cId="213125897" sldId="267"/>
            <ac:picMk id="2" creationId="{54E649AE-0EC6-4DFC-91D3-7B71AA5932B6}"/>
          </ac:picMkLst>
        </pc:picChg>
        <pc:picChg chg="add mod">
          <ac:chgData name="David Butler" userId="5e725e48-0273-4087-b2eb-09e2acbbccf3" providerId="ADAL" clId="{4EA4C32D-EBC1-45C3-B5B6-4B199812B02E}" dt="2023-08-23T15:38:42.745" v="45" actId="1076"/>
          <ac:picMkLst>
            <pc:docMk/>
            <pc:sldMk cId="213125897" sldId="267"/>
            <ac:picMk id="3" creationId="{EC1DBD20-2ACB-42E9-A433-354EF59B98D8}"/>
          </ac:picMkLst>
        </pc:picChg>
      </pc:sldChg>
      <pc:sldChg chg="addSp add">
        <pc:chgData name="David Butler" userId="5e725e48-0273-4087-b2eb-09e2acbbccf3" providerId="ADAL" clId="{4EA4C32D-EBC1-45C3-B5B6-4B199812B02E}" dt="2023-08-23T15:39:17.341" v="50"/>
        <pc:sldMkLst>
          <pc:docMk/>
          <pc:sldMk cId="2728518660" sldId="268"/>
        </pc:sldMkLst>
        <pc:picChg chg="add">
          <ac:chgData name="David Butler" userId="5e725e48-0273-4087-b2eb-09e2acbbccf3" providerId="ADAL" clId="{4EA4C32D-EBC1-45C3-B5B6-4B199812B02E}" dt="2023-08-23T15:39:17.341" v="50"/>
          <ac:picMkLst>
            <pc:docMk/>
            <pc:sldMk cId="2728518660" sldId="268"/>
            <ac:picMk id="2" creationId="{6EC84F5C-47C0-4329-BA46-6B8D7D07D42F}"/>
          </ac:picMkLst>
        </pc:picChg>
      </pc:sldChg>
      <pc:sldChg chg="addSp delSp modSp add">
        <pc:chgData name="David Butler" userId="5e725e48-0273-4087-b2eb-09e2acbbccf3" providerId="ADAL" clId="{4EA4C32D-EBC1-45C3-B5B6-4B199812B02E}" dt="2023-08-23T15:39:00.536" v="49" actId="1076"/>
        <pc:sldMkLst>
          <pc:docMk/>
          <pc:sldMk cId="2703314105" sldId="269"/>
        </pc:sldMkLst>
        <pc:picChg chg="del">
          <ac:chgData name="David Butler" userId="5e725e48-0273-4087-b2eb-09e2acbbccf3" providerId="ADAL" clId="{4EA4C32D-EBC1-45C3-B5B6-4B199812B02E}" dt="2023-08-23T15:38:48.540" v="47" actId="478"/>
          <ac:picMkLst>
            <pc:docMk/>
            <pc:sldMk cId="2703314105" sldId="269"/>
            <ac:picMk id="3" creationId="{EC1DBD20-2ACB-42E9-A433-354EF59B98D8}"/>
          </ac:picMkLst>
        </pc:picChg>
        <pc:picChg chg="add mod">
          <ac:chgData name="David Butler" userId="5e725e48-0273-4087-b2eb-09e2acbbccf3" providerId="ADAL" clId="{4EA4C32D-EBC1-45C3-B5B6-4B199812B02E}" dt="2023-08-23T15:39:00.536" v="49" actId="1076"/>
          <ac:picMkLst>
            <pc:docMk/>
            <pc:sldMk cId="2703314105" sldId="269"/>
            <ac:picMk id="4" creationId="{7DB226CC-B532-46B9-92C4-4B4CC4FBEB6D}"/>
          </ac:picMkLst>
        </pc:picChg>
      </pc:sldChg>
      <pc:sldChg chg="add del">
        <pc:chgData name="David Butler" userId="5e725e48-0273-4087-b2eb-09e2acbbccf3" providerId="ADAL" clId="{4EA4C32D-EBC1-45C3-B5B6-4B199812B02E}" dt="2023-08-23T15:39:39.012" v="54" actId="2696"/>
        <pc:sldMkLst>
          <pc:docMk/>
          <pc:sldMk cId="2587217594" sldId="270"/>
        </pc:sldMkLst>
      </pc:sldChg>
      <pc:sldChg chg="addSp add">
        <pc:chgData name="David Butler" userId="5e725e48-0273-4087-b2eb-09e2acbbccf3" providerId="ADAL" clId="{4EA4C32D-EBC1-45C3-B5B6-4B199812B02E}" dt="2023-08-23T15:39:49.937" v="55"/>
        <pc:sldMkLst>
          <pc:docMk/>
          <pc:sldMk cId="3637748377" sldId="271"/>
        </pc:sldMkLst>
        <pc:picChg chg="add">
          <ac:chgData name="David Butler" userId="5e725e48-0273-4087-b2eb-09e2acbbccf3" providerId="ADAL" clId="{4EA4C32D-EBC1-45C3-B5B6-4B199812B02E}" dt="2023-08-23T15:39:49.937" v="55"/>
          <ac:picMkLst>
            <pc:docMk/>
            <pc:sldMk cId="3637748377" sldId="271"/>
            <ac:picMk id="2" creationId="{27D2F885-F75C-44B4-B436-B170BC518B2E}"/>
          </ac:picMkLst>
        </pc:picChg>
      </pc:sldChg>
    </pc:docChg>
  </pc:docChgLst>
  <pc:docChgLst>
    <pc:chgData name="David Butler" userId="1d4169bac4fa5473" providerId="LiveId" clId="{955D2B86-3C81-478F-8BB2-DACCADD6CD3B}"/>
    <pc:docChg chg="addSld delSld modSld sldOrd">
      <pc:chgData name="David Butler" userId="1d4169bac4fa5473" providerId="LiveId" clId="{955D2B86-3C81-478F-8BB2-DACCADD6CD3B}" dt="2023-12-22T20:53:48.341" v="111" actId="47"/>
      <pc:docMkLst>
        <pc:docMk/>
      </pc:docMkLst>
      <pc:sldChg chg="new del">
        <pc:chgData name="David Butler" userId="1d4169bac4fa5473" providerId="LiveId" clId="{955D2B86-3C81-478F-8BB2-DACCADD6CD3B}" dt="2023-12-22T20:50:24.980" v="1" actId="47"/>
        <pc:sldMkLst>
          <pc:docMk/>
          <pc:sldMk cId="1864670059" sldId="272"/>
        </pc:sldMkLst>
      </pc:sldChg>
      <pc:sldChg chg="addSp modSp new mod">
        <pc:chgData name="David Butler" userId="1d4169bac4fa5473" providerId="LiveId" clId="{955D2B86-3C81-478F-8BB2-DACCADD6CD3B}" dt="2023-12-22T20:52:14.467" v="39" actId="122"/>
        <pc:sldMkLst>
          <pc:docMk/>
          <pc:sldMk cId="3894117217" sldId="272"/>
        </pc:sldMkLst>
        <pc:spChg chg="add mod">
          <ac:chgData name="David Butler" userId="1d4169bac4fa5473" providerId="LiveId" clId="{955D2B86-3C81-478F-8BB2-DACCADD6CD3B}" dt="2023-12-22T20:52:14.467" v="39" actId="122"/>
          <ac:spMkLst>
            <pc:docMk/>
            <pc:sldMk cId="3894117217" sldId="272"/>
            <ac:spMk id="2" creationId="{552EF3FB-638E-3237-7598-F6CF1C96EA4E}"/>
          </ac:spMkLst>
        </pc:spChg>
      </pc:sldChg>
      <pc:sldChg chg="new del">
        <pc:chgData name="David Butler" userId="1d4169bac4fa5473" providerId="LiveId" clId="{955D2B86-3C81-478F-8BB2-DACCADD6CD3B}" dt="2023-12-22T20:53:45.117" v="102" actId="47"/>
        <pc:sldMkLst>
          <pc:docMk/>
          <pc:sldMk cId="2420528019" sldId="273"/>
        </pc:sldMkLst>
      </pc:sldChg>
      <pc:sldChg chg="new del">
        <pc:chgData name="David Butler" userId="1d4169bac4fa5473" providerId="LiveId" clId="{955D2B86-3C81-478F-8BB2-DACCADD6CD3B}" dt="2023-12-22T20:53:44.600" v="101" actId="47"/>
        <pc:sldMkLst>
          <pc:docMk/>
          <pc:sldMk cId="2822431344" sldId="274"/>
        </pc:sldMkLst>
      </pc:sldChg>
      <pc:sldChg chg="new del">
        <pc:chgData name="David Butler" userId="1d4169bac4fa5473" providerId="LiveId" clId="{955D2B86-3C81-478F-8BB2-DACCADD6CD3B}" dt="2023-12-22T20:53:44.388" v="100" actId="47"/>
        <pc:sldMkLst>
          <pc:docMk/>
          <pc:sldMk cId="3851513030" sldId="275"/>
        </pc:sldMkLst>
      </pc:sldChg>
      <pc:sldChg chg="new del">
        <pc:chgData name="David Butler" userId="1d4169bac4fa5473" providerId="LiveId" clId="{955D2B86-3C81-478F-8BB2-DACCADD6CD3B}" dt="2023-12-22T20:53:44.245" v="99" actId="47"/>
        <pc:sldMkLst>
          <pc:docMk/>
          <pc:sldMk cId="2858915605" sldId="276"/>
        </pc:sldMkLst>
      </pc:sldChg>
      <pc:sldChg chg="new del">
        <pc:chgData name="David Butler" userId="1d4169bac4fa5473" providerId="LiveId" clId="{955D2B86-3C81-478F-8BB2-DACCADD6CD3B}" dt="2023-12-22T20:53:44.069" v="98" actId="47"/>
        <pc:sldMkLst>
          <pc:docMk/>
          <pc:sldMk cId="3265419179" sldId="277"/>
        </pc:sldMkLst>
      </pc:sldChg>
      <pc:sldChg chg="new del">
        <pc:chgData name="David Butler" userId="1d4169bac4fa5473" providerId="LiveId" clId="{955D2B86-3C81-478F-8BB2-DACCADD6CD3B}" dt="2023-12-22T20:53:43.551" v="95" actId="47"/>
        <pc:sldMkLst>
          <pc:docMk/>
          <pc:sldMk cId="3134717898" sldId="278"/>
        </pc:sldMkLst>
      </pc:sldChg>
      <pc:sldChg chg="new del">
        <pc:chgData name="David Butler" userId="1d4169bac4fa5473" providerId="LiveId" clId="{955D2B86-3C81-478F-8BB2-DACCADD6CD3B}" dt="2023-12-22T20:53:43.743" v="96" actId="47"/>
        <pc:sldMkLst>
          <pc:docMk/>
          <pc:sldMk cId="4130145960" sldId="279"/>
        </pc:sldMkLst>
      </pc:sldChg>
      <pc:sldChg chg="new del">
        <pc:chgData name="David Butler" userId="1d4169bac4fa5473" providerId="LiveId" clId="{955D2B86-3C81-478F-8BB2-DACCADD6CD3B}" dt="2023-12-22T20:53:43.899" v="97" actId="47"/>
        <pc:sldMkLst>
          <pc:docMk/>
          <pc:sldMk cId="791933867" sldId="280"/>
        </pc:sldMkLst>
      </pc:sldChg>
      <pc:sldChg chg="modSp add mod">
        <pc:chgData name="David Butler" userId="1d4169bac4fa5473" providerId="LiveId" clId="{955D2B86-3C81-478F-8BB2-DACCADD6CD3B}" dt="2023-12-22T20:52:32.982" v="63" actId="20577"/>
        <pc:sldMkLst>
          <pc:docMk/>
          <pc:sldMk cId="837560975" sldId="281"/>
        </pc:sldMkLst>
        <pc:spChg chg="mod">
          <ac:chgData name="David Butler" userId="1d4169bac4fa5473" providerId="LiveId" clId="{955D2B86-3C81-478F-8BB2-DACCADD6CD3B}" dt="2023-12-22T20:52:32.982" v="63" actId="20577"/>
          <ac:spMkLst>
            <pc:docMk/>
            <pc:sldMk cId="837560975" sldId="281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2:38.140" v="67" actId="20577"/>
        <pc:sldMkLst>
          <pc:docMk/>
          <pc:sldMk cId="3342334812" sldId="282"/>
        </pc:sldMkLst>
        <pc:spChg chg="mod">
          <ac:chgData name="David Butler" userId="1d4169bac4fa5473" providerId="LiveId" clId="{955D2B86-3C81-478F-8BB2-DACCADD6CD3B}" dt="2023-12-22T20:52:38.140" v="67" actId="20577"/>
          <ac:spMkLst>
            <pc:docMk/>
            <pc:sldMk cId="3342334812" sldId="282"/>
            <ac:spMk id="2" creationId="{552EF3FB-638E-3237-7598-F6CF1C96EA4E}"/>
          </ac:spMkLst>
        </pc:spChg>
      </pc:sldChg>
      <pc:sldChg chg="modSp add mod ord">
        <pc:chgData name="David Butler" userId="1d4169bac4fa5473" providerId="LiveId" clId="{955D2B86-3C81-478F-8BB2-DACCADD6CD3B}" dt="2023-12-22T20:52:46.319" v="75" actId="20577"/>
        <pc:sldMkLst>
          <pc:docMk/>
          <pc:sldMk cId="2560947925" sldId="283"/>
        </pc:sldMkLst>
        <pc:spChg chg="mod">
          <ac:chgData name="David Butler" userId="1d4169bac4fa5473" providerId="LiveId" clId="{955D2B86-3C81-478F-8BB2-DACCADD6CD3B}" dt="2023-12-22T20:52:46.319" v="75" actId="20577"/>
          <ac:spMkLst>
            <pc:docMk/>
            <pc:sldMk cId="2560947925" sldId="283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0.805" v="85" actId="20577"/>
        <pc:sldMkLst>
          <pc:docMk/>
          <pc:sldMk cId="1442096856" sldId="284"/>
        </pc:sldMkLst>
        <pc:spChg chg="mod">
          <ac:chgData name="David Butler" userId="1d4169bac4fa5473" providerId="LiveId" clId="{955D2B86-3C81-478F-8BB2-DACCADD6CD3B}" dt="2023-12-22T20:53:10.805" v="85" actId="20577"/>
          <ac:spMkLst>
            <pc:docMk/>
            <pc:sldMk cId="1442096856" sldId="284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06.786" v="79" actId="20577"/>
        <pc:sldMkLst>
          <pc:docMk/>
          <pc:sldMk cId="676356984" sldId="285"/>
        </pc:sldMkLst>
        <pc:spChg chg="mod">
          <ac:chgData name="David Butler" userId="1d4169bac4fa5473" providerId="LiveId" clId="{955D2B86-3C81-478F-8BB2-DACCADD6CD3B}" dt="2023-12-22T20:53:06.786" v="79" actId="20577"/>
          <ac:spMkLst>
            <pc:docMk/>
            <pc:sldMk cId="676356984" sldId="285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4.484" v="87" actId="20577"/>
        <pc:sldMkLst>
          <pc:docMk/>
          <pc:sldMk cId="2585025528" sldId="286"/>
        </pc:sldMkLst>
        <pc:spChg chg="mod">
          <ac:chgData name="David Butler" userId="1d4169bac4fa5473" providerId="LiveId" clId="{955D2B86-3C81-478F-8BB2-DACCADD6CD3B}" dt="2023-12-22T20:53:14.484" v="87" actId="20577"/>
          <ac:spMkLst>
            <pc:docMk/>
            <pc:sldMk cId="2585025528" sldId="286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9.677" v="91" actId="20577"/>
        <pc:sldMkLst>
          <pc:docMk/>
          <pc:sldMk cId="2114661408" sldId="287"/>
        </pc:sldMkLst>
        <pc:spChg chg="mod">
          <ac:chgData name="David Butler" userId="1d4169bac4fa5473" providerId="LiveId" clId="{955D2B86-3C81-478F-8BB2-DACCADD6CD3B}" dt="2023-12-22T20:53:19.677" v="91" actId="20577"/>
          <ac:spMkLst>
            <pc:docMk/>
            <pc:sldMk cId="2114661408" sldId="287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39.555" v="94" actId="20577"/>
        <pc:sldMkLst>
          <pc:docMk/>
          <pc:sldMk cId="1736991147" sldId="288"/>
        </pc:sldMkLst>
        <pc:spChg chg="mod">
          <ac:chgData name="David Butler" userId="1d4169bac4fa5473" providerId="LiveId" clId="{955D2B86-3C81-478F-8BB2-DACCADD6CD3B}" dt="2023-12-22T20:53:39.555" v="94" actId="20577"/>
          <ac:spMkLst>
            <pc:docMk/>
            <pc:sldMk cId="1736991147" sldId="288"/>
            <ac:spMk id="2" creationId="{552EF3FB-638E-3237-7598-F6CF1C96EA4E}"/>
          </ac:spMkLst>
        </pc:spChg>
      </pc:sldChg>
      <pc:sldChg chg="add">
        <pc:chgData name="David Butler" userId="1d4169bac4fa5473" providerId="LiveId" clId="{955D2B86-3C81-478F-8BB2-DACCADD6CD3B}" dt="2023-12-22T20:52:23.739" v="48" actId="2890"/>
        <pc:sldMkLst>
          <pc:docMk/>
          <pc:sldMk cId="840867687" sldId="289"/>
        </pc:sldMkLst>
      </pc:sldChg>
      <pc:sldChg chg="add del">
        <pc:chgData name="David Butler" userId="1d4169bac4fa5473" providerId="LiveId" clId="{955D2B86-3C81-478F-8BB2-DACCADD6CD3B}" dt="2023-12-22T20:53:48.341" v="111" actId="47"/>
        <pc:sldMkLst>
          <pc:docMk/>
          <pc:sldMk cId="4198243905" sldId="290"/>
        </pc:sldMkLst>
      </pc:sldChg>
      <pc:sldChg chg="add del">
        <pc:chgData name="David Butler" userId="1d4169bac4fa5473" providerId="LiveId" clId="{955D2B86-3C81-478F-8BB2-DACCADD6CD3B}" dt="2023-12-22T20:53:47.853" v="110" actId="47"/>
        <pc:sldMkLst>
          <pc:docMk/>
          <pc:sldMk cId="4122199303" sldId="291"/>
        </pc:sldMkLst>
      </pc:sldChg>
      <pc:sldChg chg="add del">
        <pc:chgData name="David Butler" userId="1d4169bac4fa5473" providerId="LiveId" clId="{955D2B86-3C81-478F-8BB2-DACCADD6CD3B}" dt="2023-12-22T20:53:47.598" v="109" actId="47"/>
        <pc:sldMkLst>
          <pc:docMk/>
          <pc:sldMk cId="3966104268" sldId="292"/>
        </pc:sldMkLst>
      </pc:sldChg>
      <pc:sldChg chg="add del">
        <pc:chgData name="David Butler" userId="1d4169bac4fa5473" providerId="LiveId" clId="{955D2B86-3C81-478F-8BB2-DACCADD6CD3B}" dt="2023-12-22T20:53:47.377" v="108" actId="47"/>
        <pc:sldMkLst>
          <pc:docMk/>
          <pc:sldMk cId="482781307" sldId="293"/>
        </pc:sldMkLst>
      </pc:sldChg>
      <pc:sldChg chg="add del">
        <pc:chgData name="David Butler" userId="1d4169bac4fa5473" providerId="LiveId" clId="{955D2B86-3C81-478F-8BB2-DACCADD6CD3B}" dt="2023-12-22T20:53:47.066" v="107" actId="47"/>
        <pc:sldMkLst>
          <pc:docMk/>
          <pc:sldMk cId="1010835172" sldId="294"/>
        </pc:sldMkLst>
      </pc:sldChg>
      <pc:sldChg chg="add del">
        <pc:chgData name="David Butler" userId="1d4169bac4fa5473" providerId="LiveId" clId="{955D2B86-3C81-478F-8BB2-DACCADD6CD3B}" dt="2023-12-22T20:53:46.758" v="106" actId="47"/>
        <pc:sldMkLst>
          <pc:docMk/>
          <pc:sldMk cId="700769748" sldId="295"/>
        </pc:sldMkLst>
      </pc:sldChg>
      <pc:sldChg chg="add del">
        <pc:chgData name="David Butler" userId="1d4169bac4fa5473" providerId="LiveId" clId="{955D2B86-3C81-478F-8BB2-DACCADD6CD3B}" dt="2023-12-22T20:53:46.260" v="105" actId="47"/>
        <pc:sldMkLst>
          <pc:docMk/>
          <pc:sldMk cId="1252799071" sldId="296"/>
        </pc:sldMkLst>
      </pc:sldChg>
      <pc:sldChg chg="add del">
        <pc:chgData name="David Butler" userId="1d4169bac4fa5473" providerId="LiveId" clId="{955D2B86-3C81-478F-8BB2-DACCADD6CD3B}" dt="2023-12-22T20:53:45.906" v="104" actId="47"/>
        <pc:sldMkLst>
          <pc:docMk/>
          <pc:sldMk cId="3807842212" sldId="297"/>
        </pc:sldMkLst>
      </pc:sldChg>
      <pc:sldChg chg="add del">
        <pc:chgData name="David Butler" userId="1d4169bac4fa5473" providerId="LiveId" clId="{955D2B86-3C81-478F-8BB2-DACCADD6CD3B}" dt="2023-12-22T20:53:45.441" v="103" actId="47"/>
        <pc:sldMkLst>
          <pc:docMk/>
          <pc:sldMk cId="44493619" sldId="298"/>
        </pc:sldMkLst>
      </pc:sldChg>
    </pc:docChg>
  </pc:docChgLst>
  <pc:docChgLst>
    <pc:chgData name="David Butler" userId="1d4169bac4fa5473" providerId="LiveId" clId="{7DBDFB42-27AE-422C-8909-028AAAFC65C3}"/>
    <pc:docChg chg="custSel modSld">
      <pc:chgData name="David Butler" userId="1d4169bac4fa5473" providerId="LiveId" clId="{7DBDFB42-27AE-422C-8909-028AAAFC65C3}" dt="2024-09-20T08:58:34.397" v="17" actId="1076"/>
      <pc:docMkLst>
        <pc:docMk/>
      </pc:docMkLst>
      <pc:sldChg chg="addSp delSp modSp mod">
        <pc:chgData name="David Butler" userId="1d4169bac4fa5473" providerId="LiveId" clId="{7DBDFB42-27AE-422C-8909-028AAAFC65C3}" dt="2024-09-20T08:57:17.629" v="7" actId="14100"/>
        <pc:sldMkLst>
          <pc:docMk/>
          <pc:sldMk cId="3755815584" sldId="257"/>
        </pc:sldMkLst>
        <pc:picChg chg="add mod">
          <ac:chgData name="David Butler" userId="1d4169bac4fa5473" providerId="LiveId" clId="{7DBDFB42-27AE-422C-8909-028AAAFC65C3}" dt="2024-09-20T08:56:56.794" v="3" actId="14100"/>
          <ac:picMkLst>
            <pc:docMk/>
            <pc:sldMk cId="3755815584" sldId="257"/>
            <ac:picMk id="2" creationId="{463ED80E-D9C4-C598-BF3A-2B7F35DBEE36}"/>
          </ac:picMkLst>
        </pc:picChg>
        <pc:picChg chg="add mod">
          <ac:chgData name="David Butler" userId="1d4169bac4fa5473" providerId="LiveId" clId="{7DBDFB42-27AE-422C-8909-028AAAFC65C3}" dt="2024-09-20T08:57:17.629" v="7" actId="14100"/>
          <ac:picMkLst>
            <pc:docMk/>
            <pc:sldMk cId="3755815584" sldId="257"/>
            <ac:picMk id="3" creationId="{066F6093-F4C2-168F-8044-57EB3F345F91}"/>
          </ac:picMkLst>
        </pc:picChg>
        <pc:picChg chg="del">
          <ac:chgData name="David Butler" userId="1d4169bac4fa5473" providerId="LiveId" clId="{7DBDFB42-27AE-422C-8909-028AAAFC65C3}" dt="2024-09-20T08:56:51.618" v="0" actId="478"/>
          <ac:picMkLst>
            <pc:docMk/>
            <pc:sldMk cId="3755815584" sldId="257"/>
            <ac:picMk id="28" creationId="{C5D54066-CD3A-481C-B8F0-114B4FE1D18C}"/>
          </ac:picMkLst>
        </pc:picChg>
        <pc:picChg chg="del">
          <ac:chgData name="David Butler" userId="1d4169bac4fa5473" providerId="LiveId" clId="{7DBDFB42-27AE-422C-8909-028AAAFC65C3}" dt="2024-09-20T08:57:00.096" v="4" actId="478"/>
          <ac:picMkLst>
            <pc:docMk/>
            <pc:sldMk cId="3755815584" sldId="257"/>
            <ac:picMk id="36" creationId="{62B4DC2D-A5A2-4F6B-A27F-887B83E2B732}"/>
          </ac:picMkLst>
        </pc:picChg>
      </pc:sldChg>
      <pc:sldChg chg="modSp mod">
        <pc:chgData name="David Butler" userId="1d4169bac4fa5473" providerId="LiveId" clId="{7DBDFB42-27AE-422C-8909-028AAAFC65C3}" dt="2024-09-20T08:58:34.397" v="17" actId="1076"/>
        <pc:sldMkLst>
          <pc:docMk/>
          <pc:sldMk cId="3571416492" sldId="261"/>
        </pc:sldMkLst>
        <pc:picChg chg="mod">
          <ac:chgData name="David Butler" userId="1d4169bac4fa5473" providerId="LiveId" clId="{7DBDFB42-27AE-422C-8909-028AAAFC65C3}" dt="2024-09-20T08:58:34.397" v="17" actId="1076"/>
          <ac:picMkLst>
            <pc:docMk/>
            <pc:sldMk cId="3571416492" sldId="261"/>
            <ac:picMk id="2" creationId="{7EA6BF51-1F05-4689-A5E5-9A684C65C9D5}"/>
          </ac:picMkLst>
        </pc:picChg>
      </pc:sldChg>
      <pc:sldChg chg="addSp delSp modSp mod setBg">
        <pc:chgData name="David Butler" userId="1d4169bac4fa5473" providerId="LiveId" clId="{7DBDFB42-27AE-422C-8909-028AAAFC65C3}" dt="2024-09-20T08:57:54.100" v="10" actId="26606"/>
        <pc:sldMkLst>
          <pc:docMk/>
          <pc:sldMk cId="3536859538" sldId="266"/>
        </pc:sldMkLst>
        <pc:picChg chg="del">
          <ac:chgData name="David Butler" userId="1d4169bac4fa5473" providerId="LiveId" clId="{7DBDFB42-27AE-422C-8909-028AAAFC65C3}" dt="2024-09-20T08:57:20.265" v="8" actId="478"/>
          <ac:picMkLst>
            <pc:docMk/>
            <pc:sldMk cId="3536859538" sldId="266"/>
            <ac:picMk id="2" creationId="{F0FA2980-B4CE-4C13-A4C6-EBBB704E3A63}"/>
          </ac:picMkLst>
        </pc:picChg>
        <pc:picChg chg="add mod">
          <ac:chgData name="David Butler" userId="1d4169bac4fa5473" providerId="LiveId" clId="{7DBDFB42-27AE-422C-8909-028AAAFC65C3}" dt="2024-09-20T08:57:54.100" v="10" actId="26606"/>
          <ac:picMkLst>
            <pc:docMk/>
            <pc:sldMk cId="3536859538" sldId="266"/>
            <ac:picMk id="4" creationId="{814C1B91-000F-FD22-5F3E-F5C579E9FAE6}"/>
          </ac:picMkLst>
        </pc:picChg>
      </pc:sldChg>
      <pc:sldChg chg="addSp delSp modSp mod setBg">
        <pc:chgData name="David Butler" userId="1d4169bac4fa5473" providerId="LiveId" clId="{7DBDFB42-27AE-422C-8909-028AAAFC65C3}" dt="2024-09-20T08:58:24.155" v="13" actId="26606"/>
        <pc:sldMkLst>
          <pc:docMk/>
          <pc:sldMk cId="2728518660" sldId="268"/>
        </pc:sldMkLst>
        <pc:picChg chg="del">
          <ac:chgData name="David Butler" userId="1d4169bac4fa5473" providerId="LiveId" clId="{7DBDFB42-27AE-422C-8909-028AAAFC65C3}" dt="2024-09-20T08:58:22.075" v="11" actId="478"/>
          <ac:picMkLst>
            <pc:docMk/>
            <pc:sldMk cId="2728518660" sldId="268"/>
            <ac:picMk id="2" creationId="{6EC84F5C-47C0-4329-BA46-6B8D7D07D42F}"/>
          </ac:picMkLst>
        </pc:picChg>
        <pc:picChg chg="add mod">
          <ac:chgData name="David Butler" userId="1d4169bac4fa5473" providerId="LiveId" clId="{7DBDFB42-27AE-422C-8909-028AAAFC65C3}" dt="2024-09-20T08:58:24.155" v="13" actId="26606"/>
          <ac:picMkLst>
            <pc:docMk/>
            <pc:sldMk cId="2728518660" sldId="268"/>
            <ac:picMk id="4" creationId="{3BC9D237-9CF0-AB81-CD83-1B950D97ED1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7918EFC-6AA6-4CCC-BFD9-AC8E824F052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159" y="2516444"/>
            <a:ext cx="2513697" cy="1489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Free Thumb Favorite photo and picture">
            <a:extLst>
              <a:ext uri="{FF2B5EF4-FFF2-40B4-BE49-F238E27FC236}">
                <a16:creationId xmlns:a16="http://schemas.microsoft.com/office/drawing/2014/main" id="{0D813D5A-AAF8-4327-92DF-7B276F636E2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51" y="4725126"/>
            <a:ext cx="2383028" cy="1592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Free Ball Pool photo and picture">
            <a:extLst>
              <a:ext uri="{FF2B5EF4-FFF2-40B4-BE49-F238E27FC236}">
                <a16:creationId xmlns:a16="http://schemas.microsoft.com/office/drawing/2014/main" id="{A5E12BA8-3B76-4067-954E-EDCCF83CFF6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719" y="2496820"/>
            <a:ext cx="1840605" cy="1509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loseup photography of gold number 9">
            <a:extLst>
              <a:ext uri="{FF2B5EF4-FFF2-40B4-BE49-F238E27FC236}">
                <a16:creationId xmlns:a16="http://schemas.microsoft.com/office/drawing/2014/main" id="{655E91FD-8D49-46C9-A0BD-5AAB14D23B53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9" r="7240" b="29421"/>
          <a:stretch/>
        </p:blipFill>
        <p:spPr bwMode="auto">
          <a:xfrm>
            <a:off x="9086657" y="4461796"/>
            <a:ext cx="1953344" cy="21708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Rice Rice Bowl photo and picture">
            <a:extLst>
              <a:ext uri="{FF2B5EF4-FFF2-40B4-BE49-F238E27FC236}">
                <a16:creationId xmlns:a16="http://schemas.microsoft.com/office/drawing/2014/main" id="{DE9FC401-DE42-4F5A-87E2-44E9F474AE2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99" y="207110"/>
            <a:ext cx="2234047" cy="1489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 descr="Free Wine Alcohol photo and picture">
            <a:extLst>
              <a:ext uri="{FF2B5EF4-FFF2-40B4-BE49-F238E27FC236}">
                <a16:creationId xmlns:a16="http://schemas.microsoft.com/office/drawing/2014/main" id="{C4FE1555-D83D-47C8-A0E1-9A1FD3E3956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14" y="133788"/>
            <a:ext cx="1207725" cy="1726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 descr="Free Adult Automobile photo and picture">
            <a:extLst>
              <a:ext uri="{FF2B5EF4-FFF2-40B4-BE49-F238E27FC236}">
                <a16:creationId xmlns:a16="http://schemas.microsoft.com/office/drawing/2014/main" id="{93D39A77-325C-4353-8E9F-4C1D7DE939A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692" y="2317774"/>
            <a:ext cx="2398309" cy="1603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3ED80E-D9C4-C598-BF3A-2B7F35DBEE3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4886" t="9185" r="28391" b="24830"/>
          <a:stretch/>
        </p:blipFill>
        <p:spPr bwMode="auto">
          <a:xfrm>
            <a:off x="8893309" y="270794"/>
            <a:ext cx="1676720" cy="15786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Free Bike Vintage photo and picture">
            <a:extLst>
              <a:ext uri="{FF2B5EF4-FFF2-40B4-BE49-F238E27FC236}">
                <a16:creationId xmlns:a16="http://schemas.microsoft.com/office/drawing/2014/main" id="{066F6093-F4C2-168F-8044-57EB3F345F9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0" t="31108" r="31388"/>
          <a:stretch/>
        </p:blipFill>
        <p:spPr bwMode="auto">
          <a:xfrm flipH="1">
            <a:off x="1080298" y="4530418"/>
            <a:ext cx="2521171" cy="19618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34233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nine</a:t>
            </a:r>
          </a:p>
        </p:txBody>
      </p:sp>
    </p:spTree>
    <p:extLst>
      <p:ext uri="{BB962C8B-B14F-4D97-AF65-F5344CB8AC3E}">
        <p14:creationId xmlns:p14="http://schemas.microsoft.com/office/powerpoint/2010/main" val="2560947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five</a:t>
            </a:r>
          </a:p>
        </p:txBody>
      </p:sp>
    </p:spTree>
    <p:extLst>
      <p:ext uri="{BB962C8B-B14F-4D97-AF65-F5344CB8AC3E}">
        <p14:creationId xmlns:p14="http://schemas.microsoft.com/office/powerpoint/2010/main" val="1442096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write</a:t>
            </a:r>
          </a:p>
        </p:txBody>
      </p:sp>
    </p:spTree>
    <p:extLst>
      <p:ext uri="{BB962C8B-B14F-4D97-AF65-F5344CB8AC3E}">
        <p14:creationId xmlns:p14="http://schemas.microsoft.com/office/powerpoint/2010/main" val="676356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bike</a:t>
            </a:r>
          </a:p>
        </p:txBody>
      </p:sp>
    </p:spTree>
    <p:extLst>
      <p:ext uri="{BB962C8B-B14F-4D97-AF65-F5344CB8AC3E}">
        <p14:creationId xmlns:p14="http://schemas.microsoft.com/office/powerpoint/2010/main" val="2585025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drive</a:t>
            </a:r>
          </a:p>
        </p:txBody>
      </p:sp>
    </p:spTree>
    <p:extLst>
      <p:ext uri="{BB962C8B-B14F-4D97-AF65-F5344CB8AC3E}">
        <p14:creationId xmlns:p14="http://schemas.microsoft.com/office/powerpoint/2010/main" val="2114661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wine</a:t>
            </a:r>
          </a:p>
        </p:txBody>
      </p:sp>
    </p:spTree>
    <p:extLst>
      <p:ext uri="{BB962C8B-B14F-4D97-AF65-F5344CB8AC3E}">
        <p14:creationId xmlns:p14="http://schemas.microsoft.com/office/powerpoint/2010/main" val="1736991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like</a:t>
            </a:r>
          </a:p>
        </p:txBody>
      </p:sp>
    </p:spTree>
    <p:extLst>
      <p:ext uri="{BB962C8B-B14F-4D97-AF65-F5344CB8AC3E}">
        <p14:creationId xmlns:p14="http://schemas.microsoft.com/office/powerpoint/2010/main" val="840867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4C1B91-000F-FD22-5F3E-F5C579E9F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265" y="643466"/>
            <a:ext cx="1017547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859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E649AE-0EC6-4DFC-91D3-7B71AA593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89" y="191580"/>
            <a:ext cx="6105525" cy="26098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1DBD20-2ACB-42E9-A433-354EF59B9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2801430"/>
            <a:ext cx="108966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5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E649AE-0EC6-4DFC-91D3-7B71AA593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89" y="191580"/>
            <a:ext cx="6105525" cy="2609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B226CC-B532-46B9-92C4-4B4CC4FBE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7" y="2846895"/>
            <a:ext cx="10601325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1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C9D237-9CF0-AB81-CD83-1B950D97E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9995"/>
            <a:ext cx="10905066" cy="53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1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A6BF51-1F05-4689-A5E5-9A684C65C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7" y="1153884"/>
            <a:ext cx="12137913" cy="371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D2F885-F75C-44B4-B436-B170BC518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" y="1966912"/>
            <a:ext cx="1086802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48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like</a:t>
            </a:r>
          </a:p>
        </p:txBody>
      </p:sp>
    </p:spTree>
    <p:extLst>
      <p:ext uri="{BB962C8B-B14F-4D97-AF65-F5344CB8AC3E}">
        <p14:creationId xmlns:p14="http://schemas.microsoft.com/office/powerpoint/2010/main" val="389411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rice</a:t>
            </a:r>
          </a:p>
        </p:txBody>
      </p:sp>
    </p:spTree>
    <p:extLst>
      <p:ext uri="{BB962C8B-B14F-4D97-AF65-F5344CB8AC3E}">
        <p14:creationId xmlns:p14="http://schemas.microsoft.com/office/powerpoint/2010/main" val="83756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http://www.w3.org/XML/1998/namespace"/>
    <ds:schemaRef ds:uri="http://schemas.microsoft.com/office/infopath/2007/PartnerControls"/>
    <ds:schemaRef ds:uri="7789c14a-a99d-49e3-b17f-cc0aeb526209"/>
    <ds:schemaRef ds:uri="1d7f4318-fbaa-42fb-befc-90ab84d26bd1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19</Words>
  <Application>Microsoft Office PowerPoint</Application>
  <PresentationFormat>Widescreen</PresentationFormat>
  <Paragraphs>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2024-09-20T08:58:39Z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