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69" r:id="rId7"/>
    <p:sldId id="260" r:id="rId8"/>
    <p:sldId id="263" r:id="rId9"/>
    <p:sldId id="264" r:id="rId10"/>
    <p:sldId id="266" r:id="rId11"/>
    <p:sldId id="267" r:id="rId12"/>
    <p:sldId id="268" r:id="rId13"/>
    <p:sldId id="26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1500" y="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 Butler" userId="1d4169bac4fa5473" providerId="LiveId" clId="{28ECC7F7-D5FD-40C9-B0C7-7B11F3518DC6}"/>
    <pc:docChg chg="custSel modSld">
      <pc:chgData name="David Butler" userId="1d4169bac4fa5473" providerId="LiveId" clId="{28ECC7F7-D5FD-40C9-B0C7-7B11F3518DC6}" dt="2023-12-22T20:46:43.484" v="2" actId="478"/>
      <pc:docMkLst>
        <pc:docMk/>
      </pc:docMkLst>
      <pc:sldChg chg="delSp mod">
        <pc:chgData name="David Butler" userId="1d4169bac4fa5473" providerId="LiveId" clId="{28ECC7F7-D5FD-40C9-B0C7-7B11F3518DC6}" dt="2023-12-22T20:43:58.245" v="0" actId="478"/>
        <pc:sldMkLst>
          <pc:docMk/>
          <pc:sldMk cId="0" sldId="257"/>
        </pc:sldMkLst>
        <pc:inkChg chg="del">
          <ac:chgData name="David Butler" userId="1d4169bac4fa5473" providerId="LiveId" clId="{28ECC7F7-D5FD-40C9-B0C7-7B11F3518DC6}" dt="2023-12-22T20:43:58.245" v="0" actId="478"/>
          <ac:inkMkLst>
            <pc:docMk/>
            <pc:sldMk cId="0" sldId="257"/>
            <ac:inkMk id="4" creationId="{D2CE3297-BD39-4CB7-A2D0-698D1033E4E5}"/>
          </ac:inkMkLst>
        </pc:inkChg>
      </pc:sldChg>
      <pc:sldChg chg="modSp mod">
        <pc:chgData name="David Butler" userId="1d4169bac4fa5473" providerId="LiveId" clId="{28ECC7F7-D5FD-40C9-B0C7-7B11F3518DC6}" dt="2023-12-22T20:44:04.053" v="1" actId="20577"/>
        <pc:sldMkLst>
          <pc:docMk/>
          <pc:sldMk cId="0" sldId="260"/>
        </pc:sldMkLst>
        <pc:spChg chg="mod">
          <ac:chgData name="David Butler" userId="1d4169bac4fa5473" providerId="LiveId" clId="{28ECC7F7-D5FD-40C9-B0C7-7B11F3518DC6}" dt="2023-12-22T20:44:04.053" v="1" actId="20577"/>
          <ac:spMkLst>
            <pc:docMk/>
            <pc:sldMk cId="0" sldId="260"/>
            <ac:spMk id="7" creationId="{A13ABEB4-B99E-43A8-B516-B4F3025B3008}"/>
          </ac:spMkLst>
        </pc:spChg>
      </pc:sldChg>
      <pc:sldChg chg="delSp mod">
        <pc:chgData name="David Butler" userId="1d4169bac4fa5473" providerId="LiveId" clId="{28ECC7F7-D5FD-40C9-B0C7-7B11F3518DC6}" dt="2023-12-22T20:46:43.484" v="2" actId="478"/>
        <pc:sldMkLst>
          <pc:docMk/>
          <pc:sldMk cId="0" sldId="265"/>
        </pc:sldMkLst>
        <pc:spChg chg="del">
          <ac:chgData name="David Butler" userId="1d4169bac4fa5473" providerId="LiveId" clId="{28ECC7F7-D5FD-40C9-B0C7-7B11F3518DC6}" dt="2023-12-22T20:46:43.484" v="2" actId="478"/>
          <ac:spMkLst>
            <pc:docMk/>
            <pc:sldMk cId="0" sldId="265"/>
            <ac:spMk id="3" creationId="{00000000-0000-0000-0000-000000000000}"/>
          </ac:spMkLst>
        </pc:spChg>
      </pc:sldChg>
    </pc:docChg>
  </pc:docChgLst>
  <pc:docChgLst>
    <pc:chgData name="David Butler" userId="5e725e48-0273-4087-b2eb-09e2acbbccf3" providerId="ADAL" clId="{BE9717CA-4583-4E7F-93F3-3EC2F70E276D}"/>
    <pc:docChg chg="custSel addSld delSld modSld">
      <pc:chgData name="David Butler" userId="5e725e48-0273-4087-b2eb-09e2acbbccf3" providerId="ADAL" clId="{BE9717CA-4583-4E7F-93F3-3EC2F70E276D}" dt="2023-08-23T15:04:41.150" v="127"/>
      <pc:docMkLst>
        <pc:docMk/>
      </pc:docMkLst>
      <pc:sldChg chg="addSp delSp modSp">
        <pc:chgData name="David Butler" userId="5e725e48-0273-4087-b2eb-09e2acbbccf3" providerId="ADAL" clId="{BE9717CA-4583-4E7F-93F3-3EC2F70E276D}" dt="2023-08-23T15:00:06.639" v="72" actId="14100"/>
        <pc:sldMkLst>
          <pc:docMk/>
          <pc:sldMk cId="0" sldId="256"/>
        </pc:sldMkLst>
        <pc:spChg chg="mod">
          <ac:chgData name="David Butler" userId="5e725e48-0273-4087-b2eb-09e2acbbccf3" providerId="ADAL" clId="{BE9717CA-4583-4E7F-93F3-3EC2F70E276D}" dt="2023-08-23T14:50:20.580" v="17" actId="1076"/>
          <ac:spMkLst>
            <pc:docMk/>
            <pc:sldMk cId="0" sldId="256"/>
            <ac:spMk id="8" creationId="{00000000-0000-0000-0000-000000000000}"/>
          </ac:spMkLst>
        </pc:spChg>
        <pc:spChg chg="mod">
          <ac:chgData name="David Butler" userId="5e725e48-0273-4087-b2eb-09e2acbbccf3" providerId="ADAL" clId="{BE9717CA-4583-4E7F-93F3-3EC2F70E276D}" dt="2023-08-23T14:50:24.755" v="19" actId="1076"/>
          <ac:spMkLst>
            <pc:docMk/>
            <pc:sldMk cId="0" sldId="256"/>
            <ac:spMk id="9" creationId="{00000000-0000-0000-0000-000000000000}"/>
          </ac:spMkLst>
        </pc:spChg>
        <pc:spChg chg="mod">
          <ac:chgData name="David Butler" userId="5e725e48-0273-4087-b2eb-09e2acbbccf3" providerId="ADAL" clId="{BE9717CA-4583-4E7F-93F3-3EC2F70E276D}" dt="2023-08-23T14:56:57.726" v="43" actId="1076"/>
          <ac:spMkLst>
            <pc:docMk/>
            <pc:sldMk cId="0" sldId="256"/>
            <ac:spMk id="10" creationId="{00000000-0000-0000-0000-000000000000}"/>
          </ac:spMkLst>
        </pc:spChg>
        <pc:spChg chg="mod">
          <ac:chgData name="David Butler" userId="5e725e48-0273-4087-b2eb-09e2acbbccf3" providerId="ADAL" clId="{BE9717CA-4583-4E7F-93F3-3EC2F70E276D}" dt="2023-08-23T14:57:00.885" v="45" actId="1076"/>
          <ac:spMkLst>
            <pc:docMk/>
            <pc:sldMk cId="0" sldId="256"/>
            <ac:spMk id="11" creationId="{00000000-0000-0000-0000-000000000000}"/>
          </ac:spMkLst>
        </pc:spChg>
        <pc:spChg chg="add mod">
          <ac:chgData name="David Butler" userId="5e725e48-0273-4087-b2eb-09e2acbbccf3" providerId="ADAL" clId="{BE9717CA-4583-4E7F-93F3-3EC2F70E276D}" dt="2023-08-23T14:59:58.701" v="67" actId="1076"/>
          <ac:spMkLst>
            <pc:docMk/>
            <pc:sldMk cId="0" sldId="256"/>
            <ac:spMk id="15" creationId="{41C56D11-F9AD-48EF-A00F-36B88B4D3943}"/>
          </ac:spMkLst>
        </pc:spChg>
        <pc:spChg chg="add mod">
          <ac:chgData name="David Butler" userId="5e725e48-0273-4087-b2eb-09e2acbbccf3" providerId="ADAL" clId="{BE9717CA-4583-4E7F-93F3-3EC2F70E276D}" dt="2023-08-23T15:00:02.966" v="70" actId="1076"/>
          <ac:spMkLst>
            <pc:docMk/>
            <pc:sldMk cId="0" sldId="256"/>
            <ac:spMk id="16" creationId="{0E217F9C-D3FD-4E18-8284-8BBAC2819492}"/>
          </ac:spMkLst>
        </pc:spChg>
        <pc:picChg chg="del">
          <ac:chgData name="David Butler" userId="5e725e48-0273-4087-b2eb-09e2acbbccf3" providerId="ADAL" clId="{BE9717CA-4583-4E7F-93F3-3EC2F70E276D}" dt="2023-08-23T14:48:59.186" v="0" actId="478"/>
          <ac:picMkLst>
            <pc:docMk/>
            <pc:sldMk cId="0" sldId="256"/>
            <ac:picMk id="4" creationId="{00000000-0000-0000-0000-000000000000}"/>
          </ac:picMkLst>
        </pc:picChg>
        <pc:picChg chg="add mod">
          <ac:chgData name="David Butler" userId="5e725e48-0273-4087-b2eb-09e2acbbccf3" providerId="ADAL" clId="{BE9717CA-4583-4E7F-93F3-3EC2F70E276D}" dt="2023-08-23T15:00:00.868" v="69" actId="14100"/>
          <ac:picMkLst>
            <pc:docMk/>
            <pc:sldMk cId="0" sldId="256"/>
            <ac:picMk id="14" creationId="{BF39A843-B919-4B3C-902A-0587E9567C57}"/>
          </ac:picMkLst>
        </pc:picChg>
        <pc:picChg chg="add mod">
          <ac:chgData name="David Butler" userId="5e725e48-0273-4087-b2eb-09e2acbbccf3" providerId="ADAL" clId="{BE9717CA-4583-4E7F-93F3-3EC2F70E276D}" dt="2023-08-23T14:59:51.440" v="63" actId="14100"/>
          <ac:picMkLst>
            <pc:docMk/>
            <pc:sldMk cId="0" sldId="256"/>
            <ac:picMk id="1026" creationId="{44A8D8B7-983E-4420-AEBA-FAE62A11A065}"/>
          </ac:picMkLst>
        </pc:picChg>
        <pc:picChg chg="add mod">
          <ac:chgData name="David Butler" userId="5e725e48-0273-4087-b2eb-09e2acbbccf3" providerId="ADAL" clId="{BE9717CA-4583-4E7F-93F3-3EC2F70E276D}" dt="2023-08-23T14:59:41.205" v="57" actId="1076"/>
          <ac:picMkLst>
            <pc:docMk/>
            <pc:sldMk cId="0" sldId="256"/>
            <ac:picMk id="1028" creationId="{22DB41FA-AF3E-4B3B-AFB1-D85655195169}"/>
          </ac:picMkLst>
        </pc:picChg>
        <pc:picChg chg="add mod">
          <ac:chgData name="David Butler" userId="5e725e48-0273-4087-b2eb-09e2acbbccf3" providerId="ADAL" clId="{BE9717CA-4583-4E7F-93F3-3EC2F70E276D}" dt="2023-08-23T14:59:54.155" v="65" actId="14100"/>
          <ac:picMkLst>
            <pc:docMk/>
            <pc:sldMk cId="0" sldId="256"/>
            <ac:picMk id="1030" creationId="{C6CF445A-1E4C-4929-B1E1-E22A6D6C27CE}"/>
          </ac:picMkLst>
        </pc:picChg>
        <pc:picChg chg="add mod">
          <ac:chgData name="David Butler" userId="5e725e48-0273-4087-b2eb-09e2acbbccf3" providerId="ADAL" clId="{BE9717CA-4583-4E7F-93F3-3EC2F70E276D}" dt="2023-08-23T14:59:46.029" v="60" actId="14100"/>
          <ac:picMkLst>
            <pc:docMk/>
            <pc:sldMk cId="0" sldId="256"/>
            <ac:picMk id="1032" creationId="{E0AD8FF3-0BE3-44BA-B59F-97D5C262AB32}"/>
          </ac:picMkLst>
        </pc:picChg>
        <pc:picChg chg="add mod">
          <ac:chgData name="David Butler" userId="5e725e48-0273-4087-b2eb-09e2acbbccf3" providerId="ADAL" clId="{BE9717CA-4583-4E7F-93F3-3EC2F70E276D}" dt="2023-08-23T15:00:06.639" v="72" actId="14100"/>
          <ac:picMkLst>
            <pc:docMk/>
            <pc:sldMk cId="0" sldId="256"/>
            <ac:picMk id="1034" creationId="{0EDA7EC2-C26C-482F-AB15-ACA1EC298309}"/>
          </ac:picMkLst>
        </pc:picChg>
        <pc:picChg chg="del">
          <ac:chgData name="David Butler" userId="5e725e48-0273-4087-b2eb-09e2acbbccf3" providerId="ADAL" clId="{BE9717CA-4583-4E7F-93F3-3EC2F70E276D}" dt="2023-08-23T14:49:00.362" v="2" actId="478"/>
          <ac:picMkLst>
            <pc:docMk/>
            <pc:sldMk cId="0" sldId="256"/>
            <ac:picMk id="11266" creationId="{00000000-0000-0000-0000-000000000000}"/>
          </ac:picMkLst>
        </pc:picChg>
        <pc:picChg chg="del">
          <ac:chgData name="David Butler" userId="5e725e48-0273-4087-b2eb-09e2acbbccf3" providerId="ADAL" clId="{BE9717CA-4583-4E7F-93F3-3EC2F70E276D}" dt="2023-08-23T14:49:00.866" v="3" actId="478"/>
          <ac:picMkLst>
            <pc:docMk/>
            <pc:sldMk cId="0" sldId="256"/>
            <ac:picMk id="11268" creationId="{00000000-0000-0000-0000-000000000000}"/>
          </ac:picMkLst>
        </pc:picChg>
        <pc:picChg chg="del">
          <ac:chgData name="David Butler" userId="5e725e48-0273-4087-b2eb-09e2acbbccf3" providerId="ADAL" clId="{BE9717CA-4583-4E7F-93F3-3EC2F70E276D}" dt="2023-08-23T14:48:59.787" v="1" actId="478"/>
          <ac:picMkLst>
            <pc:docMk/>
            <pc:sldMk cId="0" sldId="256"/>
            <ac:picMk id="11270" creationId="{00000000-0000-0000-0000-000000000000}"/>
          </ac:picMkLst>
        </pc:picChg>
      </pc:sldChg>
      <pc:sldChg chg="modSp">
        <pc:chgData name="David Butler" userId="5e725e48-0273-4087-b2eb-09e2acbbccf3" providerId="ADAL" clId="{BE9717CA-4583-4E7F-93F3-3EC2F70E276D}" dt="2023-08-23T14:49:22.690" v="13" actId="20577"/>
        <pc:sldMkLst>
          <pc:docMk/>
          <pc:sldMk cId="0" sldId="257"/>
        </pc:sldMkLst>
        <pc:spChg chg="mod">
          <ac:chgData name="David Butler" userId="5e725e48-0273-4087-b2eb-09e2acbbccf3" providerId="ADAL" clId="{BE9717CA-4583-4E7F-93F3-3EC2F70E276D}" dt="2023-08-23T14:49:22.690" v="13" actId="20577"/>
          <ac:spMkLst>
            <pc:docMk/>
            <pc:sldMk cId="0" sldId="257"/>
            <ac:spMk id="2" creationId="{00000000-0000-0000-0000-000000000000}"/>
          </ac:spMkLst>
        </pc:spChg>
        <pc:spChg chg="mod">
          <ac:chgData name="David Butler" userId="5e725e48-0273-4087-b2eb-09e2acbbccf3" providerId="ADAL" clId="{BE9717CA-4583-4E7F-93F3-3EC2F70E276D}" dt="2023-08-23T14:49:18.627" v="9" actId="404"/>
          <ac:spMkLst>
            <pc:docMk/>
            <pc:sldMk cId="0" sldId="257"/>
            <ac:spMk id="3" creationId="{00000000-0000-0000-0000-000000000000}"/>
          </ac:spMkLst>
        </pc:spChg>
      </pc:sldChg>
      <pc:sldChg chg="del">
        <pc:chgData name="David Butler" userId="5e725e48-0273-4087-b2eb-09e2acbbccf3" providerId="ADAL" clId="{BE9717CA-4583-4E7F-93F3-3EC2F70E276D}" dt="2023-08-23T15:00:57.640" v="75" actId="2696"/>
        <pc:sldMkLst>
          <pc:docMk/>
          <pc:sldMk cId="0" sldId="259"/>
        </pc:sldMkLst>
      </pc:sldChg>
      <pc:sldChg chg="addSp delSp modSp">
        <pc:chgData name="David Butler" userId="5e725e48-0273-4087-b2eb-09e2acbbccf3" providerId="ADAL" clId="{BE9717CA-4583-4E7F-93F3-3EC2F70E276D}" dt="2023-08-23T15:01:48.338" v="93" actId="12"/>
        <pc:sldMkLst>
          <pc:docMk/>
          <pc:sldMk cId="0" sldId="260"/>
        </pc:sldMkLst>
        <pc:spChg chg="del">
          <ac:chgData name="David Butler" userId="5e725e48-0273-4087-b2eb-09e2acbbccf3" providerId="ADAL" clId="{BE9717CA-4583-4E7F-93F3-3EC2F70E276D}" dt="2023-08-23T15:01:04.058" v="78" actId="478"/>
          <ac:spMkLst>
            <pc:docMk/>
            <pc:sldMk cId="0" sldId="260"/>
            <ac:spMk id="2" creationId="{00000000-0000-0000-0000-000000000000}"/>
          </ac:spMkLst>
        </pc:spChg>
        <pc:spChg chg="add del mod">
          <ac:chgData name="David Butler" userId="5e725e48-0273-4087-b2eb-09e2acbbccf3" providerId="ADAL" clId="{BE9717CA-4583-4E7F-93F3-3EC2F70E276D}" dt="2023-08-23T15:01:07.118" v="80" actId="478"/>
          <ac:spMkLst>
            <pc:docMk/>
            <pc:sldMk cId="0" sldId="260"/>
            <ac:spMk id="4" creationId="{A0CCC375-4DEB-4713-A7D9-9A75591B2EBC}"/>
          </ac:spMkLst>
        </pc:spChg>
        <pc:spChg chg="add del mod">
          <ac:chgData name="David Butler" userId="5e725e48-0273-4087-b2eb-09e2acbbccf3" providerId="ADAL" clId="{BE9717CA-4583-4E7F-93F3-3EC2F70E276D}" dt="2023-08-23T15:01:05.239" v="79" actId="478"/>
          <ac:spMkLst>
            <pc:docMk/>
            <pc:sldMk cId="0" sldId="260"/>
            <ac:spMk id="6" creationId="{9B2592A9-E4A2-4BDF-B331-950E1F13079B}"/>
          </ac:spMkLst>
        </pc:spChg>
        <pc:spChg chg="add mod">
          <ac:chgData name="David Butler" userId="5e725e48-0273-4087-b2eb-09e2acbbccf3" providerId="ADAL" clId="{BE9717CA-4583-4E7F-93F3-3EC2F70E276D}" dt="2023-08-23T15:01:48.338" v="93" actId="12"/>
          <ac:spMkLst>
            <pc:docMk/>
            <pc:sldMk cId="0" sldId="260"/>
            <ac:spMk id="7" creationId="{A13ABEB4-B99E-43A8-B516-B4F3025B3008}"/>
          </ac:spMkLst>
        </pc:spChg>
        <pc:picChg chg="del">
          <ac:chgData name="David Butler" userId="5e725e48-0273-4087-b2eb-09e2acbbccf3" providerId="ADAL" clId="{BE9717CA-4583-4E7F-93F3-3EC2F70E276D}" dt="2023-08-23T15:01:01.147" v="77" actId="478"/>
          <ac:picMkLst>
            <pc:docMk/>
            <pc:sldMk cId="0" sldId="260"/>
            <ac:picMk id="14338" creationId="{00000000-0000-0000-0000-000000000000}"/>
          </ac:picMkLst>
        </pc:picChg>
      </pc:sldChg>
      <pc:sldChg chg="addSp delSp modSp">
        <pc:chgData name="David Butler" userId="5e725e48-0273-4087-b2eb-09e2acbbccf3" providerId="ADAL" clId="{BE9717CA-4583-4E7F-93F3-3EC2F70E276D}" dt="2023-08-23T15:02:25.972" v="104" actId="27636"/>
        <pc:sldMkLst>
          <pc:docMk/>
          <pc:sldMk cId="0" sldId="263"/>
        </pc:sldMkLst>
        <pc:spChg chg="mod">
          <ac:chgData name="David Butler" userId="5e725e48-0273-4087-b2eb-09e2acbbccf3" providerId="ADAL" clId="{BE9717CA-4583-4E7F-93F3-3EC2F70E276D}" dt="2023-08-23T15:01:59.742" v="98" actId="20577"/>
          <ac:spMkLst>
            <pc:docMk/>
            <pc:sldMk cId="0" sldId="263"/>
            <ac:spMk id="2" creationId="{00000000-0000-0000-0000-000000000000}"/>
          </ac:spMkLst>
        </pc:spChg>
        <pc:spChg chg="del">
          <ac:chgData name="David Butler" userId="5e725e48-0273-4087-b2eb-09e2acbbccf3" providerId="ADAL" clId="{BE9717CA-4583-4E7F-93F3-3EC2F70E276D}" dt="2023-08-23T15:01:55.833" v="94" actId="478"/>
          <ac:spMkLst>
            <pc:docMk/>
            <pc:sldMk cId="0" sldId="263"/>
            <ac:spMk id="3" creationId="{00000000-0000-0000-0000-000000000000}"/>
          </ac:spMkLst>
        </pc:spChg>
        <pc:spChg chg="add mod">
          <ac:chgData name="David Butler" userId="5e725e48-0273-4087-b2eb-09e2acbbccf3" providerId="ADAL" clId="{BE9717CA-4583-4E7F-93F3-3EC2F70E276D}" dt="2023-08-23T15:02:25.972" v="104" actId="27636"/>
          <ac:spMkLst>
            <pc:docMk/>
            <pc:sldMk cId="0" sldId="263"/>
            <ac:spMk id="5" creationId="{F45917A7-42A3-4A88-9CDD-35B1A070173D}"/>
          </ac:spMkLst>
        </pc:spChg>
      </pc:sldChg>
      <pc:sldChg chg="addSp delSp modSp">
        <pc:chgData name="David Butler" userId="5e725e48-0273-4087-b2eb-09e2acbbccf3" providerId="ADAL" clId="{BE9717CA-4583-4E7F-93F3-3EC2F70E276D}" dt="2023-08-23T15:03:24.563" v="119" actId="122"/>
        <pc:sldMkLst>
          <pc:docMk/>
          <pc:sldMk cId="0" sldId="264"/>
        </pc:sldMkLst>
        <pc:spChg chg="add mod">
          <ac:chgData name="David Butler" userId="5e725e48-0273-4087-b2eb-09e2acbbccf3" providerId="ADAL" clId="{BE9717CA-4583-4E7F-93F3-3EC2F70E276D}" dt="2023-08-23T15:03:24.563" v="119" actId="122"/>
          <ac:spMkLst>
            <pc:docMk/>
            <pc:sldMk cId="0" sldId="264"/>
            <ac:spMk id="2" creationId="{04A62A9A-7231-4977-BD7B-D099360DC3CC}"/>
          </ac:spMkLst>
        </pc:spChg>
        <pc:picChg chg="del">
          <ac:chgData name="David Butler" userId="5e725e48-0273-4087-b2eb-09e2acbbccf3" providerId="ADAL" clId="{BE9717CA-4583-4E7F-93F3-3EC2F70E276D}" dt="2023-08-23T15:02:52.063" v="105" actId="478"/>
          <ac:picMkLst>
            <pc:docMk/>
            <pc:sldMk cId="0" sldId="264"/>
            <ac:picMk id="15362" creationId="{00000000-0000-0000-0000-000000000000}"/>
          </ac:picMkLst>
        </pc:picChg>
      </pc:sldChg>
      <pc:sldChg chg="addSp delSp">
        <pc:chgData name="David Butler" userId="5e725e48-0273-4087-b2eb-09e2acbbccf3" providerId="ADAL" clId="{BE9717CA-4583-4E7F-93F3-3EC2F70E276D}" dt="2023-08-23T15:04:21.378" v="126"/>
        <pc:sldMkLst>
          <pc:docMk/>
          <pc:sldMk cId="0" sldId="266"/>
        </pc:sldMkLst>
        <pc:picChg chg="add del">
          <ac:chgData name="David Butler" userId="5e725e48-0273-4087-b2eb-09e2acbbccf3" providerId="ADAL" clId="{BE9717CA-4583-4E7F-93F3-3EC2F70E276D}" dt="2023-08-23T15:04:10.227" v="125" actId="478"/>
          <ac:picMkLst>
            <pc:docMk/>
            <pc:sldMk cId="0" sldId="266"/>
            <ac:picMk id="2" creationId="{286FE157-DF27-4FA2-988F-2874F8101A84}"/>
          </ac:picMkLst>
        </pc:picChg>
        <pc:picChg chg="add">
          <ac:chgData name="David Butler" userId="5e725e48-0273-4087-b2eb-09e2acbbccf3" providerId="ADAL" clId="{BE9717CA-4583-4E7F-93F3-3EC2F70E276D}" dt="2023-08-23T15:04:21.378" v="126"/>
          <ac:picMkLst>
            <pc:docMk/>
            <pc:sldMk cId="0" sldId="266"/>
            <ac:picMk id="3" creationId="{EFE07A08-E0F1-46E2-9FE4-E55D3B2E4831}"/>
          </ac:picMkLst>
        </pc:picChg>
        <pc:picChg chg="del">
          <ac:chgData name="David Butler" userId="5e725e48-0273-4087-b2eb-09e2acbbccf3" providerId="ADAL" clId="{BE9717CA-4583-4E7F-93F3-3EC2F70E276D}" dt="2023-08-23T15:03:44.022" v="120" actId="478"/>
          <ac:picMkLst>
            <pc:docMk/>
            <pc:sldMk cId="0" sldId="266"/>
            <ac:picMk id="17410" creationId="{00000000-0000-0000-0000-000000000000}"/>
          </ac:picMkLst>
        </pc:picChg>
      </pc:sldChg>
      <pc:sldChg chg="addSp add">
        <pc:chgData name="David Butler" userId="5e725e48-0273-4087-b2eb-09e2acbbccf3" providerId="ADAL" clId="{BE9717CA-4583-4E7F-93F3-3EC2F70E276D}" dt="2023-08-23T15:04:07.520" v="124"/>
        <pc:sldMkLst>
          <pc:docMk/>
          <pc:sldMk cId="3710726885" sldId="267"/>
        </pc:sldMkLst>
        <pc:picChg chg="add">
          <ac:chgData name="David Butler" userId="5e725e48-0273-4087-b2eb-09e2acbbccf3" providerId="ADAL" clId="{BE9717CA-4583-4E7F-93F3-3EC2F70E276D}" dt="2023-08-23T15:04:07.520" v="124"/>
          <ac:picMkLst>
            <pc:docMk/>
            <pc:sldMk cId="3710726885" sldId="267"/>
            <ac:picMk id="2" creationId="{09D813C4-F54C-43B1-BC11-43E853665948}"/>
          </ac:picMkLst>
        </pc:picChg>
      </pc:sldChg>
      <pc:sldChg chg="add del">
        <pc:chgData name="David Butler" userId="5e725e48-0273-4087-b2eb-09e2acbbccf3" providerId="ADAL" clId="{BE9717CA-4583-4E7F-93F3-3EC2F70E276D}" dt="2023-08-23T15:00:55.232" v="74" actId="2696"/>
        <pc:sldMkLst>
          <pc:docMk/>
          <pc:sldMk cId="1064721224" sldId="268"/>
        </pc:sldMkLst>
      </pc:sldChg>
      <pc:sldChg chg="addSp add">
        <pc:chgData name="David Butler" userId="5e725e48-0273-4087-b2eb-09e2acbbccf3" providerId="ADAL" clId="{BE9717CA-4583-4E7F-93F3-3EC2F70E276D}" dt="2023-08-23T15:04:41.150" v="127"/>
        <pc:sldMkLst>
          <pc:docMk/>
          <pc:sldMk cId="3471106804" sldId="268"/>
        </pc:sldMkLst>
        <pc:picChg chg="add">
          <ac:chgData name="David Butler" userId="5e725e48-0273-4087-b2eb-09e2acbbccf3" providerId="ADAL" clId="{BE9717CA-4583-4E7F-93F3-3EC2F70E276D}" dt="2023-08-23T15:04:41.150" v="127"/>
          <ac:picMkLst>
            <pc:docMk/>
            <pc:sldMk cId="3471106804" sldId="268"/>
            <ac:picMk id="2" creationId="{3E5C713C-5867-4AF1-B82F-3BBE686D7B0E}"/>
          </ac:picMkLst>
        </pc:picChg>
      </pc:sldChg>
    </pc:docChg>
  </pc:docChgLst>
  <pc:docChgLst>
    <pc:chgData name="David Butler" userId="5e725e48-0273-4087-b2eb-09e2acbbccf3" providerId="ADAL" clId="{CBE55E75-09A0-48F3-A0C2-8FBB883853D4}"/>
    <pc:docChg chg="undo addSld modSld">
      <pc:chgData name="David Butler" userId="5e725e48-0273-4087-b2eb-09e2acbbccf3" providerId="ADAL" clId="{CBE55E75-09A0-48F3-A0C2-8FBB883853D4}" dt="2023-08-24T14:46:32.583" v="51"/>
      <pc:docMkLst>
        <pc:docMk/>
      </pc:docMkLst>
      <pc:sldChg chg="addSp">
        <pc:chgData name="David Butler" userId="5e725e48-0273-4087-b2eb-09e2acbbccf3" providerId="ADAL" clId="{CBE55E75-09A0-48F3-A0C2-8FBB883853D4}" dt="2023-08-24T14:46:32.583" v="51"/>
        <pc:sldMkLst>
          <pc:docMk/>
          <pc:sldMk cId="0" sldId="257"/>
        </pc:sldMkLst>
        <pc:inkChg chg="add">
          <ac:chgData name="David Butler" userId="5e725e48-0273-4087-b2eb-09e2acbbccf3" providerId="ADAL" clId="{CBE55E75-09A0-48F3-A0C2-8FBB883853D4}" dt="2023-08-24T14:46:32.583" v="51"/>
          <ac:inkMkLst>
            <pc:docMk/>
            <pc:sldMk cId="0" sldId="257"/>
            <ac:inkMk id="4" creationId="{D2CE3297-BD39-4CB7-A2D0-698D1033E4E5}"/>
          </ac:inkMkLst>
        </pc:inkChg>
      </pc:sldChg>
      <pc:sldChg chg="addSp modSp add">
        <pc:chgData name="David Butler" userId="5e725e48-0273-4087-b2eb-09e2acbbccf3" providerId="ADAL" clId="{CBE55E75-09A0-48F3-A0C2-8FBB883853D4}" dt="2023-08-24T14:46:15.672" v="50" actId="14100"/>
        <pc:sldMkLst>
          <pc:docMk/>
          <pc:sldMk cId="3900169486" sldId="269"/>
        </pc:sldMkLst>
        <pc:spChg chg="add mod">
          <ac:chgData name="David Butler" userId="5e725e48-0273-4087-b2eb-09e2acbbccf3" providerId="ADAL" clId="{CBE55E75-09A0-48F3-A0C2-8FBB883853D4}" dt="2023-08-24T14:46:04.795" v="43" actId="20577"/>
          <ac:spMkLst>
            <pc:docMk/>
            <pc:sldMk cId="3900169486" sldId="269"/>
            <ac:spMk id="4" creationId="{667CC53A-0BF8-4DAA-822D-C42CBDDC5D64}"/>
          </ac:spMkLst>
        </pc:spChg>
        <pc:spChg chg="add mod">
          <ac:chgData name="David Butler" userId="5e725e48-0273-4087-b2eb-09e2acbbccf3" providerId="ADAL" clId="{CBE55E75-09A0-48F3-A0C2-8FBB883853D4}" dt="2023-08-24T14:45:54.757" v="40" actId="20577"/>
          <ac:spMkLst>
            <pc:docMk/>
            <pc:sldMk cId="3900169486" sldId="269"/>
            <ac:spMk id="5" creationId="{E5B79E6A-E0DA-4D70-B267-6D9600DCCAC1}"/>
          </ac:spMkLst>
        </pc:spChg>
        <pc:spChg chg="add mod">
          <ac:chgData name="David Butler" userId="5e725e48-0273-4087-b2eb-09e2acbbccf3" providerId="ADAL" clId="{CBE55E75-09A0-48F3-A0C2-8FBB883853D4}" dt="2023-08-24T14:45:51.038" v="39" actId="20577"/>
          <ac:spMkLst>
            <pc:docMk/>
            <pc:sldMk cId="3900169486" sldId="269"/>
            <ac:spMk id="6" creationId="{FC756790-EA21-4C64-A796-CE046C32C4C7}"/>
          </ac:spMkLst>
        </pc:spChg>
        <pc:spChg chg="add mod">
          <ac:chgData name="David Butler" userId="5e725e48-0273-4087-b2eb-09e2acbbccf3" providerId="ADAL" clId="{CBE55E75-09A0-48F3-A0C2-8FBB883853D4}" dt="2023-08-24T14:46:02.539" v="42" actId="20577"/>
          <ac:spMkLst>
            <pc:docMk/>
            <pc:sldMk cId="3900169486" sldId="269"/>
            <ac:spMk id="7" creationId="{EC28E90A-A6DE-4E36-9B78-ECEF495CFCDC}"/>
          </ac:spMkLst>
        </pc:spChg>
        <pc:spChg chg="add mod">
          <ac:chgData name="David Butler" userId="5e725e48-0273-4087-b2eb-09e2acbbccf3" providerId="ADAL" clId="{CBE55E75-09A0-48F3-A0C2-8FBB883853D4}" dt="2023-08-24T14:45:58.119" v="41" actId="20577"/>
          <ac:spMkLst>
            <pc:docMk/>
            <pc:sldMk cId="3900169486" sldId="269"/>
            <ac:spMk id="8" creationId="{C3B3DA04-ADC3-4D1E-A72A-8E6E2A9E1E89}"/>
          </ac:spMkLst>
        </pc:spChg>
        <pc:spChg chg="add mod">
          <ac:chgData name="David Butler" userId="5e725e48-0273-4087-b2eb-09e2acbbccf3" providerId="ADAL" clId="{CBE55E75-09A0-48F3-A0C2-8FBB883853D4}" dt="2023-08-24T14:45:20.625" v="30" actId="1076"/>
          <ac:spMkLst>
            <pc:docMk/>
            <pc:sldMk cId="3900169486" sldId="269"/>
            <ac:spMk id="9" creationId="{D7E360C5-45CF-43D4-BB86-8A5895386532}"/>
          </ac:spMkLst>
        </pc:spChg>
        <pc:spChg chg="add mod">
          <ac:chgData name="David Butler" userId="5e725e48-0273-4087-b2eb-09e2acbbccf3" providerId="ADAL" clId="{CBE55E75-09A0-48F3-A0C2-8FBB883853D4}" dt="2023-08-24T14:45:45.971" v="38" actId="20577"/>
          <ac:spMkLst>
            <pc:docMk/>
            <pc:sldMk cId="3900169486" sldId="269"/>
            <ac:spMk id="10" creationId="{4462AB3B-F85B-4D06-B62D-B209BC929775}"/>
          </ac:spMkLst>
        </pc:spChg>
        <pc:spChg chg="add mod">
          <ac:chgData name="David Butler" userId="5e725e48-0273-4087-b2eb-09e2acbbccf3" providerId="ADAL" clId="{CBE55E75-09A0-48F3-A0C2-8FBB883853D4}" dt="2023-08-24T14:46:15.672" v="50" actId="14100"/>
          <ac:spMkLst>
            <pc:docMk/>
            <pc:sldMk cId="3900169486" sldId="269"/>
            <ac:spMk id="11" creationId="{3B9FBB61-C9DE-417B-8BF7-AC53D89DBD27}"/>
          </ac:spMkLst>
        </pc:spChg>
        <pc:spChg chg="add mod">
          <ac:chgData name="David Butler" userId="5e725e48-0273-4087-b2eb-09e2acbbccf3" providerId="ADAL" clId="{CBE55E75-09A0-48F3-A0C2-8FBB883853D4}" dt="2023-08-24T14:45:42.652" v="36" actId="20577"/>
          <ac:spMkLst>
            <pc:docMk/>
            <pc:sldMk cId="3900169486" sldId="269"/>
            <ac:spMk id="12" creationId="{A6D03D52-10F5-4808-AA3D-81C28711C8E2}"/>
          </ac:spMkLst>
        </pc:spChg>
        <pc:spChg chg="add mod">
          <ac:chgData name="David Butler" userId="5e725e48-0273-4087-b2eb-09e2acbbccf3" providerId="ADAL" clId="{CBE55E75-09A0-48F3-A0C2-8FBB883853D4}" dt="2023-08-24T14:45:39.807" v="34" actId="20577"/>
          <ac:spMkLst>
            <pc:docMk/>
            <pc:sldMk cId="3900169486" sldId="269"/>
            <ac:spMk id="13" creationId="{6675A5FD-FE9A-496A-B9D7-CA15867584B6}"/>
          </ac:spMkLst>
        </pc:spChg>
        <pc:spChg chg="add mod">
          <ac:chgData name="David Butler" userId="5e725e48-0273-4087-b2eb-09e2acbbccf3" providerId="ADAL" clId="{CBE55E75-09A0-48F3-A0C2-8FBB883853D4}" dt="2023-08-24T14:46:10.754" v="48" actId="14100"/>
          <ac:spMkLst>
            <pc:docMk/>
            <pc:sldMk cId="3900169486" sldId="269"/>
            <ac:spMk id="14" creationId="{6061E827-1965-4754-BB40-4EBC702E4715}"/>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0D455A7E-15D8-4D80-8F8C-57DBF984A407}" type="datetimeFigureOut">
              <a:rPr lang="en-US" smtClean="0"/>
              <a:pPr/>
              <a:t>12/22/2023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95AB56-C52A-46A3-85FE-FE927308F54D}"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D455A7E-15D8-4D80-8F8C-57DBF984A407}" type="datetimeFigureOut">
              <a:rPr lang="en-US" smtClean="0"/>
              <a:pPr/>
              <a:t>12/22/2023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95AB56-C52A-46A3-85FE-FE927308F54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D455A7E-15D8-4D80-8F8C-57DBF984A407}" type="datetimeFigureOut">
              <a:rPr lang="en-US" smtClean="0"/>
              <a:pPr/>
              <a:t>12/22/2023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95AB56-C52A-46A3-85FE-FE927308F54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0D455A7E-15D8-4D80-8F8C-57DBF984A407}" type="datetimeFigureOut">
              <a:rPr lang="en-US" smtClean="0"/>
              <a:pPr/>
              <a:t>12/22/2023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95AB56-C52A-46A3-85FE-FE927308F54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455A7E-15D8-4D80-8F8C-57DBF984A407}" type="datetimeFigureOut">
              <a:rPr lang="en-US" smtClean="0"/>
              <a:pPr/>
              <a:t>12/22/2023</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8295AB56-C52A-46A3-85FE-FE927308F54D}"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0D455A7E-15D8-4D80-8F8C-57DBF984A407}" type="datetimeFigureOut">
              <a:rPr lang="en-US" smtClean="0"/>
              <a:pPr/>
              <a:t>12/22/2023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295AB56-C52A-46A3-85FE-FE927308F54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0D455A7E-15D8-4D80-8F8C-57DBF984A407}" type="datetimeFigureOut">
              <a:rPr lang="en-US" smtClean="0"/>
              <a:pPr/>
              <a:t>12/22/2023</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8295AB56-C52A-46A3-85FE-FE927308F54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0D455A7E-15D8-4D80-8F8C-57DBF984A407}" type="datetimeFigureOut">
              <a:rPr lang="en-US" smtClean="0"/>
              <a:pPr/>
              <a:t>12/22/2023</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8295AB56-C52A-46A3-85FE-FE927308F54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455A7E-15D8-4D80-8F8C-57DBF984A407}" type="datetimeFigureOut">
              <a:rPr lang="en-US" smtClean="0"/>
              <a:pPr/>
              <a:t>12/22/2023</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8295AB56-C52A-46A3-85FE-FE927308F54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D455A7E-15D8-4D80-8F8C-57DBF984A407}" type="datetimeFigureOut">
              <a:rPr lang="en-US" smtClean="0"/>
              <a:pPr/>
              <a:t>12/22/2023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295AB56-C52A-46A3-85FE-FE927308F54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0D455A7E-15D8-4D80-8F8C-57DBF984A407}" type="datetimeFigureOut">
              <a:rPr lang="en-US" smtClean="0"/>
              <a:pPr/>
              <a:t>12/22/2023</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8295AB56-C52A-46A3-85FE-FE927308F54D}"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455A7E-15D8-4D80-8F8C-57DBF984A407}" type="datetimeFigureOut">
              <a:rPr lang="en-US" smtClean="0"/>
              <a:pPr/>
              <a:t>12/22/2023</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95AB56-C52A-46A3-85FE-FE927308F54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8441" y="239564"/>
            <a:ext cx="301686" cy="369332"/>
          </a:xfrm>
          <a:prstGeom prst="rect">
            <a:avLst/>
          </a:prstGeom>
          <a:noFill/>
        </p:spPr>
        <p:txBody>
          <a:bodyPr wrap="none" rtlCol="0">
            <a:spAutoFit/>
          </a:bodyPr>
          <a:lstStyle/>
          <a:p>
            <a:r>
              <a:rPr lang="en-GB" dirty="0"/>
              <a:t>1</a:t>
            </a:r>
          </a:p>
        </p:txBody>
      </p:sp>
      <p:sp>
        <p:nvSpPr>
          <p:cNvPr id="9" name="TextBox 8"/>
          <p:cNvSpPr txBox="1"/>
          <p:nvPr/>
        </p:nvSpPr>
        <p:spPr>
          <a:xfrm>
            <a:off x="4665487" y="236156"/>
            <a:ext cx="301686" cy="369332"/>
          </a:xfrm>
          <a:prstGeom prst="rect">
            <a:avLst/>
          </a:prstGeom>
          <a:noFill/>
        </p:spPr>
        <p:txBody>
          <a:bodyPr wrap="none" rtlCol="0">
            <a:spAutoFit/>
          </a:bodyPr>
          <a:lstStyle/>
          <a:p>
            <a:r>
              <a:rPr lang="en-GB" dirty="0"/>
              <a:t>2</a:t>
            </a:r>
          </a:p>
        </p:txBody>
      </p:sp>
      <p:sp>
        <p:nvSpPr>
          <p:cNvPr id="10" name="TextBox 9"/>
          <p:cNvSpPr txBox="1"/>
          <p:nvPr/>
        </p:nvSpPr>
        <p:spPr>
          <a:xfrm>
            <a:off x="48441" y="2564904"/>
            <a:ext cx="301686" cy="369332"/>
          </a:xfrm>
          <a:prstGeom prst="rect">
            <a:avLst/>
          </a:prstGeom>
          <a:noFill/>
        </p:spPr>
        <p:txBody>
          <a:bodyPr wrap="none" rtlCol="0">
            <a:spAutoFit/>
          </a:bodyPr>
          <a:lstStyle/>
          <a:p>
            <a:r>
              <a:rPr lang="en-GB" dirty="0"/>
              <a:t>3</a:t>
            </a:r>
          </a:p>
        </p:txBody>
      </p:sp>
      <p:sp>
        <p:nvSpPr>
          <p:cNvPr id="11" name="TextBox 10"/>
          <p:cNvSpPr txBox="1"/>
          <p:nvPr/>
        </p:nvSpPr>
        <p:spPr>
          <a:xfrm>
            <a:off x="4335097" y="2564904"/>
            <a:ext cx="301686" cy="369332"/>
          </a:xfrm>
          <a:prstGeom prst="rect">
            <a:avLst/>
          </a:prstGeom>
          <a:noFill/>
        </p:spPr>
        <p:txBody>
          <a:bodyPr wrap="none" rtlCol="0">
            <a:spAutoFit/>
          </a:bodyPr>
          <a:lstStyle/>
          <a:p>
            <a:r>
              <a:rPr lang="en-GB" dirty="0"/>
              <a:t>4</a:t>
            </a:r>
          </a:p>
        </p:txBody>
      </p:sp>
      <p:pic>
        <p:nvPicPr>
          <p:cNvPr id="1026" name="Picture 2" descr="Free Abstract Beef photo and picture">
            <a:extLst>
              <a:ext uri="{FF2B5EF4-FFF2-40B4-BE49-F238E27FC236}">
                <a16:creationId xmlns:a16="http://schemas.microsoft.com/office/drawing/2014/main" id="{44A8D8B7-983E-4420-AEBA-FAE62A11A06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5877" y="130610"/>
            <a:ext cx="2948481" cy="196514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ree American Bacon photo and picture">
            <a:extLst>
              <a:ext uri="{FF2B5EF4-FFF2-40B4-BE49-F238E27FC236}">
                <a16:creationId xmlns:a16="http://schemas.microsoft.com/office/drawing/2014/main" id="{22DB41FA-AF3E-4B3B-AFB1-D8565519516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71190" y="19968"/>
            <a:ext cx="3411299" cy="239857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Free Beer Mug photo and picture">
            <a:extLst>
              <a:ext uri="{FF2B5EF4-FFF2-40B4-BE49-F238E27FC236}">
                <a16:creationId xmlns:a16="http://schemas.microsoft.com/office/drawing/2014/main" id="{C6CF445A-1E4C-4929-B1E1-E22A6D6C27CE}"/>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349347" y="2352947"/>
            <a:ext cx="2592940" cy="172412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Free Fish Dinner photo and picture">
            <a:extLst>
              <a:ext uri="{FF2B5EF4-FFF2-40B4-BE49-F238E27FC236}">
                <a16:creationId xmlns:a16="http://schemas.microsoft.com/office/drawing/2014/main" id="{E0AD8FF3-0BE3-44BA-B59F-97D5C262AB3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54726" y="2332022"/>
            <a:ext cx="2948479" cy="196514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a:extLst>
              <a:ext uri="{FF2B5EF4-FFF2-40B4-BE49-F238E27FC236}">
                <a16:creationId xmlns:a16="http://schemas.microsoft.com/office/drawing/2014/main" id="{BF39A843-B919-4B3C-902A-0587E9567C57}"/>
              </a:ext>
            </a:extLst>
          </p:cNvPr>
          <p:cNvPicPr/>
          <p:nvPr/>
        </p:nvPicPr>
        <p:blipFill>
          <a:blip r:embed="rId6">
            <a:extLst>
              <a:ext uri="{28A0092B-C50C-407E-A947-70E740481C1C}">
                <a14:useLocalDpi xmlns:a14="http://schemas.microsoft.com/office/drawing/2010/main" val="0"/>
              </a:ext>
            </a:extLst>
          </a:blip>
          <a:srcRect/>
          <a:stretch>
            <a:fillRect/>
          </a:stretch>
        </p:blipFill>
        <p:spPr bwMode="auto">
          <a:xfrm>
            <a:off x="739755" y="4533432"/>
            <a:ext cx="2863449" cy="2147271"/>
          </a:xfrm>
          <a:prstGeom prst="rect">
            <a:avLst/>
          </a:prstGeom>
          <a:noFill/>
          <a:ln>
            <a:noFill/>
          </a:ln>
        </p:spPr>
      </p:pic>
      <p:sp>
        <p:nvSpPr>
          <p:cNvPr id="15" name="TextBox 14">
            <a:extLst>
              <a:ext uri="{FF2B5EF4-FFF2-40B4-BE49-F238E27FC236}">
                <a16:creationId xmlns:a16="http://schemas.microsoft.com/office/drawing/2014/main" id="{41C56D11-F9AD-48EF-A00F-36B88B4D3943}"/>
              </a:ext>
            </a:extLst>
          </p:cNvPr>
          <p:cNvSpPr txBox="1"/>
          <p:nvPr/>
        </p:nvSpPr>
        <p:spPr>
          <a:xfrm>
            <a:off x="325691" y="4637018"/>
            <a:ext cx="301686" cy="369332"/>
          </a:xfrm>
          <a:prstGeom prst="rect">
            <a:avLst/>
          </a:prstGeom>
          <a:noFill/>
        </p:spPr>
        <p:txBody>
          <a:bodyPr wrap="none" rtlCol="0">
            <a:spAutoFit/>
          </a:bodyPr>
          <a:lstStyle/>
          <a:p>
            <a:r>
              <a:rPr lang="en-GB" dirty="0"/>
              <a:t>5</a:t>
            </a:r>
          </a:p>
        </p:txBody>
      </p:sp>
      <p:sp>
        <p:nvSpPr>
          <p:cNvPr id="16" name="TextBox 15">
            <a:extLst>
              <a:ext uri="{FF2B5EF4-FFF2-40B4-BE49-F238E27FC236}">
                <a16:creationId xmlns:a16="http://schemas.microsoft.com/office/drawing/2014/main" id="{0E217F9C-D3FD-4E18-8284-8BBAC2819492}"/>
              </a:ext>
            </a:extLst>
          </p:cNvPr>
          <p:cNvSpPr txBox="1"/>
          <p:nvPr/>
        </p:nvSpPr>
        <p:spPr>
          <a:xfrm>
            <a:off x="4421157" y="4526628"/>
            <a:ext cx="301686" cy="369332"/>
          </a:xfrm>
          <a:prstGeom prst="rect">
            <a:avLst/>
          </a:prstGeom>
          <a:noFill/>
        </p:spPr>
        <p:txBody>
          <a:bodyPr wrap="none" rtlCol="0">
            <a:spAutoFit/>
          </a:bodyPr>
          <a:lstStyle/>
          <a:p>
            <a:r>
              <a:rPr lang="en-GB" dirty="0"/>
              <a:t>6</a:t>
            </a:r>
          </a:p>
        </p:txBody>
      </p:sp>
      <p:pic>
        <p:nvPicPr>
          <p:cNvPr id="1034" name="Picture 10" descr="Free Coffee Beans photo and picture">
            <a:extLst>
              <a:ext uri="{FF2B5EF4-FFF2-40B4-BE49-F238E27FC236}">
                <a16:creationId xmlns:a16="http://schemas.microsoft.com/office/drawing/2014/main" id="{0EDA7EC2-C26C-482F-AB15-ACA1EC29830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01532" y="4435246"/>
            <a:ext cx="3280751" cy="2186598"/>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
          <p:cNvPicPr>
            <a:picLocks noChangeAspect="1" noChangeArrowheads="1"/>
          </p:cNvPicPr>
          <p:nvPr/>
        </p:nvPicPr>
        <p:blipFill>
          <a:blip r:embed="rId2"/>
          <a:srcRect/>
          <a:stretch>
            <a:fillRect/>
          </a:stretch>
        </p:blipFill>
        <p:spPr bwMode="auto">
          <a:xfrm>
            <a:off x="-500098" y="-2714668"/>
            <a:ext cx="10210800" cy="12192000"/>
          </a:xfrm>
          <a:prstGeom prst="rect">
            <a:avLst/>
          </a:prstGeom>
          <a:noFill/>
          <a:ln w="9525">
            <a:noFill/>
            <a:miter lim="800000"/>
            <a:headEnd/>
            <a:tailEnd/>
          </a:ln>
          <a:effec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latin typeface="Century Gothic" pitchFamily="34" charset="0"/>
              </a:rPr>
              <a:t>Food</a:t>
            </a:r>
          </a:p>
        </p:txBody>
      </p:sp>
      <p:sp>
        <p:nvSpPr>
          <p:cNvPr id="3" name="Content Placeholder 2"/>
          <p:cNvSpPr>
            <a:spLocks noGrp="1"/>
          </p:cNvSpPr>
          <p:nvPr>
            <p:ph idx="1"/>
          </p:nvPr>
        </p:nvSpPr>
        <p:spPr/>
        <p:txBody>
          <a:bodyPr>
            <a:noAutofit/>
          </a:bodyPr>
          <a:lstStyle/>
          <a:p>
            <a:pPr marL="0" indent="0">
              <a:lnSpc>
                <a:spcPct val="150000"/>
              </a:lnSpc>
              <a:buNone/>
            </a:pPr>
            <a:r>
              <a:rPr lang="en-GB" dirty="0">
                <a:latin typeface="Century Gothic" panose="020B0502020202020204" pitchFamily="34" charset="0"/>
              </a:rPr>
              <a:t>In the UK people eat food from many countries. People like food from Italy, India and China. People eat meat and vegetables. People like fish and chips. Many people drink tea and coffee. Some people drink beer and whisky.</a:t>
            </a:r>
          </a:p>
          <a:p>
            <a:pPr algn="just">
              <a:lnSpc>
                <a:spcPct val="160000"/>
              </a:lnSpc>
            </a:pPr>
            <a:endParaRPr lang="en-GB" sz="2400" dirty="0">
              <a:latin typeface="Century Gothic"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latin typeface="Century Gothic" pitchFamily="34" charset="0"/>
              </a:rPr>
              <a:t>Food</a:t>
            </a:r>
          </a:p>
        </p:txBody>
      </p:sp>
      <p:sp>
        <p:nvSpPr>
          <p:cNvPr id="3" name="Content Placeholder 2"/>
          <p:cNvSpPr>
            <a:spLocks noGrp="1"/>
          </p:cNvSpPr>
          <p:nvPr>
            <p:ph idx="1"/>
          </p:nvPr>
        </p:nvSpPr>
        <p:spPr/>
        <p:txBody>
          <a:bodyPr>
            <a:noAutofit/>
          </a:bodyPr>
          <a:lstStyle/>
          <a:p>
            <a:pPr marL="0" indent="0">
              <a:lnSpc>
                <a:spcPct val="150000"/>
              </a:lnSpc>
              <a:buNone/>
            </a:pPr>
            <a:r>
              <a:rPr lang="en-GB" dirty="0">
                <a:latin typeface="Century Gothic" panose="020B0502020202020204" pitchFamily="34" charset="0"/>
              </a:rPr>
              <a:t>In the UK people eat food from many countries. People like food from Italy, India and China. People eat meat and vegetables. People like fish and chips. Many people drink tea and coffee. Some people drink beer and whisky.</a:t>
            </a:r>
          </a:p>
          <a:p>
            <a:pPr algn="just">
              <a:lnSpc>
                <a:spcPct val="160000"/>
              </a:lnSpc>
            </a:pPr>
            <a:endParaRPr lang="en-GB" sz="2400" dirty="0">
              <a:latin typeface="Century Gothic" pitchFamily="34" charset="0"/>
            </a:endParaRPr>
          </a:p>
        </p:txBody>
      </p:sp>
      <p:sp>
        <p:nvSpPr>
          <p:cNvPr id="4" name="TextBox 3">
            <a:extLst>
              <a:ext uri="{FF2B5EF4-FFF2-40B4-BE49-F238E27FC236}">
                <a16:creationId xmlns:a16="http://schemas.microsoft.com/office/drawing/2014/main" id="{667CC53A-0BF8-4DAA-822D-C42CBDDC5D64}"/>
              </a:ext>
            </a:extLst>
          </p:cNvPr>
          <p:cNvSpPr txBox="1"/>
          <p:nvPr/>
        </p:nvSpPr>
        <p:spPr>
          <a:xfrm>
            <a:off x="4660032" y="4310485"/>
            <a:ext cx="360040" cy="518790"/>
          </a:xfrm>
          <a:prstGeom prst="rect">
            <a:avLst/>
          </a:prstGeom>
          <a:noFill/>
        </p:spPr>
        <p:txBody>
          <a:bodyPr wrap="square" rtlCol="0">
            <a:spAutoFit/>
          </a:bodyPr>
          <a:lstStyle/>
          <a:p>
            <a:r>
              <a:rPr lang="en-GB" sz="2800" dirty="0"/>
              <a:t>9</a:t>
            </a:r>
          </a:p>
        </p:txBody>
      </p:sp>
      <p:sp>
        <p:nvSpPr>
          <p:cNvPr id="5" name="TextBox 4">
            <a:extLst>
              <a:ext uri="{FF2B5EF4-FFF2-40B4-BE49-F238E27FC236}">
                <a16:creationId xmlns:a16="http://schemas.microsoft.com/office/drawing/2014/main" id="{E5B79E6A-E0DA-4D70-B267-6D9600DCCAC1}"/>
              </a:ext>
            </a:extLst>
          </p:cNvPr>
          <p:cNvSpPr txBox="1"/>
          <p:nvPr/>
        </p:nvSpPr>
        <p:spPr>
          <a:xfrm>
            <a:off x="5380112" y="3603786"/>
            <a:ext cx="360040" cy="518790"/>
          </a:xfrm>
          <a:prstGeom prst="rect">
            <a:avLst/>
          </a:prstGeom>
          <a:noFill/>
        </p:spPr>
        <p:txBody>
          <a:bodyPr wrap="square" rtlCol="0">
            <a:spAutoFit/>
          </a:bodyPr>
          <a:lstStyle/>
          <a:p>
            <a:r>
              <a:rPr lang="en-GB" sz="2800" dirty="0"/>
              <a:t>6</a:t>
            </a:r>
          </a:p>
        </p:txBody>
      </p:sp>
      <p:sp>
        <p:nvSpPr>
          <p:cNvPr id="6" name="TextBox 5">
            <a:extLst>
              <a:ext uri="{FF2B5EF4-FFF2-40B4-BE49-F238E27FC236}">
                <a16:creationId xmlns:a16="http://schemas.microsoft.com/office/drawing/2014/main" id="{FC756790-EA21-4C64-A796-CE046C32C4C7}"/>
              </a:ext>
            </a:extLst>
          </p:cNvPr>
          <p:cNvSpPr txBox="1"/>
          <p:nvPr/>
        </p:nvSpPr>
        <p:spPr>
          <a:xfrm>
            <a:off x="6812816" y="2910210"/>
            <a:ext cx="360040" cy="518790"/>
          </a:xfrm>
          <a:prstGeom prst="rect">
            <a:avLst/>
          </a:prstGeom>
          <a:noFill/>
        </p:spPr>
        <p:txBody>
          <a:bodyPr wrap="square" rtlCol="0">
            <a:spAutoFit/>
          </a:bodyPr>
          <a:lstStyle/>
          <a:p>
            <a:r>
              <a:rPr lang="en-GB" sz="2800" dirty="0"/>
              <a:t>5</a:t>
            </a:r>
          </a:p>
        </p:txBody>
      </p:sp>
      <p:sp>
        <p:nvSpPr>
          <p:cNvPr id="7" name="TextBox 6">
            <a:extLst>
              <a:ext uri="{FF2B5EF4-FFF2-40B4-BE49-F238E27FC236}">
                <a16:creationId xmlns:a16="http://schemas.microsoft.com/office/drawing/2014/main" id="{EC28E90A-A6DE-4E36-9B78-ECEF495CFCDC}"/>
              </a:ext>
            </a:extLst>
          </p:cNvPr>
          <p:cNvSpPr txBox="1"/>
          <p:nvPr/>
        </p:nvSpPr>
        <p:spPr>
          <a:xfrm>
            <a:off x="3635896" y="4372075"/>
            <a:ext cx="360040" cy="518790"/>
          </a:xfrm>
          <a:prstGeom prst="rect">
            <a:avLst/>
          </a:prstGeom>
          <a:noFill/>
        </p:spPr>
        <p:txBody>
          <a:bodyPr wrap="square" rtlCol="0">
            <a:spAutoFit/>
          </a:bodyPr>
          <a:lstStyle/>
          <a:p>
            <a:r>
              <a:rPr lang="en-GB" sz="2800" dirty="0"/>
              <a:t>8</a:t>
            </a:r>
          </a:p>
        </p:txBody>
      </p:sp>
      <p:sp>
        <p:nvSpPr>
          <p:cNvPr id="8" name="TextBox 7">
            <a:extLst>
              <a:ext uri="{FF2B5EF4-FFF2-40B4-BE49-F238E27FC236}">
                <a16:creationId xmlns:a16="http://schemas.microsoft.com/office/drawing/2014/main" id="{C3B3DA04-ADC3-4D1E-A72A-8E6E2A9E1E89}"/>
              </a:ext>
            </a:extLst>
          </p:cNvPr>
          <p:cNvSpPr txBox="1"/>
          <p:nvPr/>
        </p:nvSpPr>
        <p:spPr>
          <a:xfrm>
            <a:off x="7331368" y="3553304"/>
            <a:ext cx="360040" cy="518790"/>
          </a:xfrm>
          <a:prstGeom prst="rect">
            <a:avLst/>
          </a:prstGeom>
          <a:noFill/>
        </p:spPr>
        <p:txBody>
          <a:bodyPr wrap="square" rtlCol="0">
            <a:spAutoFit/>
          </a:bodyPr>
          <a:lstStyle/>
          <a:p>
            <a:r>
              <a:rPr lang="en-GB" sz="2800" dirty="0"/>
              <a:t>7</a:t>
            </a:r>
          </a:p>
        </p:txBody>
      </p:sp>
      <p:sp>
        <p:nvSpPr>
          <p:cNvPr id="9" name="TextBox 8">
            <a:extLst>
              <a:ext uri="{FF2B5EF4-FFF2-40B4-BE49-F238E27FC236}">
                <a16:creationId xmlns:a16="http://schemas.microsoft.com/office/drawing/2014/main" id="{D7E360C5-45CF-43D4-BB86-8A5895386532}"/>
              </a:ext>
            </a:extLst>
          </p:cNvPr>
          <p:cNvSpPr txBox="1"/>
          <p:nvPr/>
        </p:nvSpPr>
        <p:spPr>
          <a:xfrm>
            <a:off x="2981608" y="1554480"/>
            <a:ext cx="360040" cy="518790"/>
          </a:xfrm>
          <a:prstGeom prst="rect">
            <a:avLst/>
          </a:prstGeom>
          <a:noFill/>
        </p:spPr>
        <p:txBody>
          <a:bodyPr wrap="square" rtlCol="0">
            <a:spAutoFit/>
          </a:bodyPr>
          <a:lstStyle/>
          <a:p>
            <a:r>
              <a:rPr lang="en-GB" sz="2800" dirty="0"/>
              <a:t>1</a:t>
            </a:r>
          </a:p>
        </p:txBody>
      </p:sp>
      <p:sp>
        <p:nvSpPr>
          <p:cNvPr id="10" name="TextBox 9">
            <a:extLst>
              <a:ext uri="{FF2B5EF4-FFF2-40B4-BE49-F238E27FC236}">
                <a16:creationId xmlns:a16="http://schemas.microsoft.com/office/drawing/2014/main" id="{4462AB3B-F85B-4D06-B62D-B209BC929775}"/>
              </a:ext>
            </a:extLst>
          </p:cNvPr>
          <p:cNvSpPr txBox="1"/>
          <p:nvPr/>
        </p:nvSpPr>
        <p:spPr>
          <a:xfrm>
            <a:off x="7172856" y="1409817"/>
            <a:ext cx="360040" cy="518790"/>
          </a:xfrm>
          <a:prstGeom prst="rect">
            <a:avLst/>
          </a:prstGeom>
          <a:noFill/>
        </p:spPr>
        <p:txBody>
          <a:bodyPr wrap="square" rtlCol="0">
            <a:spAutoFit/>
          </a:bodyPr>
          <a:lstStyle/>
          <a:p>
            <a:r>
              <a:rPr lang="en-GB" sz="2800" dirty="0"/>
              <a:t>4</a:t>
            </a:r>
          </a:p>
        </p:txBody>
      </p:sp>
      <p:sp>
        <p:nvSpPr>
          <p:cNvPr id="11" name="TextBox 10">
            <a:extLst>
              <a:ext uri="{FF2B5EF4-FFF2-40B4-BE49-F238E27FC236}">
                <a16:creationId xmlns:a16="http://schemas.microsoft.com/office/drawing/2014/main" id="{3B9FBB61-C9DE-417B-8BF7-AC53D89DBD27}"/>
              </a:ext>
            </a:extLst>
          </p:cNvPr>
          <p:cNvSpPr txBox="1"/>
          <p:nvPr/>
        </p:nvSpPr>
        <p:spPr>
          <a:xfrm>
            <a:off x="899592" y="5216845"/>
            <a:ext cx="720080" cy="523220"/>
          </a:xfrm>
          <a:prstGeom prst="rect">
            <a:avLst/>
          </a:prstGeom>
          <a:noFill/>
        </p:spPr>
        <p:txBody>
          <a:bodyPr wrap="square" rtlCol="0">
            <a:spAutoFit/>
          </a:bodyPr>
          <a:lstStyle/>
          <a:p>
            <a:r>
              <a:rPr lang="en-GB" sz="2800" dirty="0"/>
              <a:t>11</a:t>
            </a:r>
          </a:p>
        </p:txBody>
      </p:sp>
      <p:sp>
        <p:nvSpPr>
          <p:cNvPr id="12" name="TextBox 11">
            <a:extLst>
              <a:ext uri="{FF2B5EF4-FFF2-40B4-BE49-F238E27FC236}">
                <a16:creationId xmlns:a16="http://schemas.microsoft.com/office/drawing/2014/main" id="{A6D03D52-10F5-4808-AA3D-81C28711C8E2}"/>
              </a:ext>
            </a:extLst>
          </p:cNvPr>
          <p:cNvSpPr txBox="1"/>
          <p:nvPr/>
        </p:nvSpPr>
        <p:spPr>
          <a:xfrm>
            <a:off x="5020072" y="1509936"/>
            <a:ext cx="360040" cy="518790"/>
          </a:xfrm>
          <a:prstGeom prst="rect">
            <a:avLst/>
          </a:prstGeom>
          <a:noFill/>
        </p:spPr>
        <p:txBody>
          <a:bodyPr wrap="square" rtlCol="0">
            <a:spAutoFit/>
          </a:bodyPr>
          <a:lstStyle/>
          <a:p>
            <a:r>
              <a:rPr lang="en-GB" sz="2800" dirty="0"/>
              <a:t>3</a:t>
            </a:r>
          </a:p>
        </p:txBody>
      </p:sp>
      <p:sp>
        <p:nvSpPr>
          <p:cNvPr id="13" name="TextBox 12">
            <a:extLst>
              <a:ext uri="{FF2B5EF4-FFF2-40B4-BE49-F238E27FC236}">
                <a16:creationId xmlns:a16="http://schemas.microsoft.com/office/drawing/2014/main" id="{6675A5FD-FE9A-496A-B9D7-CA15867584B6}"/>
              </a:ext>
            </a:extLst>
          </p:cNvPr>
          <p:cNvSpPr txBox="1"/>
          <p:nvPr/>
        </p:nvSpPr>
        <p:spPr>
          <a:xfrm>
            <a:off x="4067944" y="1554480"/>
            <a:ext cx="360040" cy="518790"/>
          </a:xfrm>
          <a:prstGeom prst="rect">
            <a:avLst/>
          </a:prstGeom>
          <a:noFill/>
        </p:spPr>
        <p:txBody>
          <a:bodyPr wrap="square" rtlCol="0">
            <a:spAutoFit/>
          </a:bodyPr>
          <a:lstStyle/>
          <a:p>
            <a:r>
              <a:rPr lang="en-GB" sz="2800" dirty="0"/>
              <a:t>2</a:t>
            </a:r>
          </a:p>
        </p:txBody>
      </p:sp>
      <p:sp>
        <p:nvSpPr>
          <p:cNvPr id="14" name="TextBox 13">
            <a:extLst>
              <a:ext uri="{FF2B5EF4-FFF2-40B4-BE49-F238E27FC236}">
                <a16:creationId xmlns:a16="http://schemas.microsoft.com/office/drawing/2014/main" id="{6061E827-1965-4754-BB40-4EBC702E4715}"/>
              </a:ext>
            </a:extLst>
          </p:cNvPr>
          <p:cNvSpPr txBox="1"/>
          <p:nvPr/>
        </p:nvSpPr>
        <p:spPr>
          <a:xfrm>
            <a:off x="6493396" y="4410603"/>
            <a:ext cx="598884" cy="523220"/>
          </a:xfrm>
          <a:prstGeom prst="rect">
            <a:avLst/>
          </a:prstGeom>
          <a:noFill/>
        </p:spPr>
        <p:txBody>
          <a:bodyPr wrap="square" rtlCol="0">
            <a:spAutoFit/>
          </a:bodyPr>
          <a:lstStyle/>
          <a:p>
            <a:r>
              <a:rPr lang="en-GB" sz="2800" dirty="0"/>
              <a:t>10</a:t>
            </a:r>
          </a:p>
        </p:txBody>
      </p:sp>
    </p:spTree>
    <p:extLst>
      <p:ext uri="{BB962C8B-B14F-4D97-AF65-F5344CB8AC3E}">
        <p14:creationId xmlns:p14="http://schemas.microsoft.com/office/powerpoint/2010/main" val="39001694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a:extLst>
              <a:ext uri="{FF2B5EF4-FFF2-40B4-BE49-F238E27FC236}">
                <a16:creationId xmlns:a16="http://schemas.microsoft.com/office/drawing/2014/main" id="{A13ABEB4-B99E-43A8-B516-B4F3025B3008}"/>
              </a:ext>
            </a:extLst>
          </p:cNvPr>
          <p:cNvSpPr txBox="1"/>
          <p:nvPr/>
        </p:nvSpPr>
        <p:spPr>
          <a:xfrm>
            <a:off x="611560" y="476672"/>
            <a:ext cx="7704856" cy="5907964"/>
          </a:xfrm>
          <a:prstGeom prst="rect">
            <a:avLst/>
          </a:prstGeom>
          <a:noFill/>
        </p:spPr>
        <p:txBody>
          <a:bodyPr wrap="square" rtlCol="0">
            <a:spAutoFit/>
          </a:bodyPr>
          <a:lstStyle/>
          <a:p>
            <a:pPr marL="514350" lvl="0" indent="-514350">
              <a:lnSpc>
                <a:spcPct val="150000"/>
              </a:lnSpc>
              <a:buFont typeface="+mj-lt"/>
              <a:buAutoNum type="arabicPeriod"/>
            </a:pPr>
            <a:r>
              <a:rPr lang="en-GB" sz="3200" dirty="0">
                <a:latin typeface="Century Gothic" panose="020B0502020202020204" pitchFamily="34" charset="0"/>
              </a:rPr>
              <a:t>In ____________ people eat food from many countries.</a:t>
            </a:r>
          </a:p>
          <a:p>
            <a:pPr marL="514350" lvl="0" indent="-514350">
              <a:lnSpc>
                <a:spcPct val="150000"/>
              </a:lnSpc>
              <a:buFont typeface="+mj-lt"/>
              <a:buAutoNum type="arabicPeriod"/>
            </a:pPr>
            <a:r>
              <a:rPr lang="en-GB" sz="3200" dirty="0">
                <a:latin typeface="Century Gothic" panose="020B0502020202020204" pitchFamily="34" charset="0"/>
              </a:rPr>
              <a:t>People like ________ from Italy, India and China.</a:t>
            </a:r>
          </a:p>
          <a:p>
            <a:pPr marL="514350" lvl="0" indent="-514350">
              <a:lnSpc>
                <a:spcPct val="150000"/>
              </a:lnSpc>
              <a:buFont typeface="+mj-lt"/>
              <a:buAutoNum type="arabicPeriod"/>
            </a:pPr>
            <a:r>
              <a:rPr lang="en-GB" sz="3200" dirty="0">
                <a:latin typeface="Century Gothic" panose="020B0502020202020204" pitchFamily="34" charset="0"/>
              </a:rPr>
              <a:t>People eat ________ and vegetables.</a:t>
            </a:r>
          </a:p>
          <a:p>
            <a:pPr marL="514350" lvl="0" indent="-514350">
              <a:lnSpc>
                <a:spcPct val="150000"/>
              </a:lnSpc>
              <a:buFont typeface="+mj-lt"/>
              <a:buAutoNum type="arabicPeriod"/>
            </a:pPr>
            <a:r>
              <a:rPr lang="en-GB" sz="3200" dirty="0">
                <a:latin typeface="Century Gothic" panose="020B0502020202020204" pitchFamily="34" charset="0"/>
              </a:rPr>
              <a:t>Many people drink ______ and coffee.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1" dirty="0">
                <a:latin typeface="Century Gothic" pitchFamily="34" charset="0"/>
              </a:rPr>
              <a:t>Food</a:t>
            </a:r>
          </a:p>
        </p:txBody>
      </p:sp>
      <p:sp>
        <p:nvSpPr>
          <p:cNvPr id="5" name="Content Placeholder 4">
            <a:extLst>
              <a:ext uri="{FF2B5EF4-FFF2-40B4-BE49-F238E27FC236}">
                <a16:creationId xmlns:a16="http://schemas.microsoft.com/office/drawing/2014/main" id="{F45917A7-42A3-4A88-9CDD-35B1A070173D}"/>
              </a:ext>
            </a:extLst>
          </p:cNvPr>
          <p:cNvSpPr>
            <a:spLocks noGrp="1"/>
          </p:cNvSpPr>
          <p:nvPr>
            <p:ph idx="1"/>
          </p:nvPr>
        </p:nvSpPr>
        <p:spPr/>
        <p:txBody>
          <a:bodyPr>
            <a:normAutofit fontScale="92500" lnSpcReduction="10000"/>
          </a:bodyPr>
          <a:lstStyle/>
          <a:p>
            <a:pPr marL="0" indent="0">
              <a:lnSpc>
                <a:spcPct val="150000"/>
              </a:lnSpc>
              <a:buNone/>
            </a:pPr>
            <a:r>
              <a:rPr lang="en-GB" b="1" dirty="0">
                <a:latin typeface="Century Gothic" panose="020B0502020202020204" pitchFamily="34" charset="0"/>
              </a:rPr>
              <a:t>Yes or no?</a:t>
            </a:r>
            <a:endParaRPr lang="en-GB" dirty="0">
              <a:latin typeface="Century Gothic" panose="020B0502020202020204" pitchFamily="34" charset="0"/>
            </a:endParaRPr>
          </a:p>
          <a:p>
            <a:pPr marL="514350" lvl="0" indent="-514350">
              <a:lnSpc>
                <a:spcPct val="150000"/>
              </a:lnSpc>
              <a:buFont typeface="+mj-lt"/>
              <a:buAutoNum type="arabicPeriod"/>
            </a:pPr>
            <a:r>
              <a:rPr lang="en-GB" dirty="0">
                <a:latin typeface="Century Gothic" panose="020B0502020202020204" pitchFamily="34" charset="0"/>
              </a:rPr>
              <a:t>People in Scotland like food from China.</a:t>
            </a:r>
          </a:p>
          <a:p>
            <a:pPr marL="514350" lvl="0" indent="-514350">
              <a:lnSpc>
                <a:spcPct val="150000"/>
              </a:lnSpc>
              <a:buFont typeface="+mj-lt"/>
              <a:buAutoNum type="arabicPeriod"/>
            </a:pPr>
            <a:r>
              <a:rPr lang="en-GB" dirty="0">
                <a:latin typeface="Century Gothic" panose="020B0502020202020204" pitchFamily="34" charset="0"/>
              </a:rPr>
              <a:t>People don’t eat meat.</a:t>
            </a:r>
          </a:p>
          <a:p>
            <a:pPr marL="514350" lvl="0" indent="-514350">
              <a:lnSpc>
                <a:spcPct val="150000"/>
              </a:lnSpc>
              <a:buFont typeface="+mj-lt"/>
              <a:buAutoNum type="arabicPeriod"/>
            </a:pPr>
            <a:r>
              <a:rPr lang="en-GB" dirty="0">
                <a:latin typeface="Century Gothic" panose="020B0502020202020204" pitchFamily="34" charset="0"/>
              </a:rPr>
              <a:t>People eat fish and chips.</a:t>
            </a:r>
          </a:p>
          <a:p>
            <a:pPr marL="514350" lvl="0" indent="-514350">
              <a:lnSpc>
                <a:spcPct val="150000"/>
              </a:lnSpc>
              <a:buFont typeface="+mj-lt"/>
              <a:buAutoNum type="arabicPeriod"/>
            </a:pPr>
            <a:r>
              <a:rPr lang="en-GB" dirty="0">
                <a:latin typeface="Century Gothic" panose="020B0502020202020204" pitchFamily="34" charset="0"/>
              </a:rPr>
              <a:t>Whisky is food.</a:t>
            </a:r>
          </a:p>
          <a:p>
            <a:pPr marL="514350" lvl="0" indent="-514350">
              <a:lnSpc>
                <a:spcPct val="150000"/>
              </a:lnSpc>
              <a:buFont typeface="+mj-lt"/>
              <a:buAutoNum type="arabicPeriod"/>
            </a:pPr>
            <a:r>
              <a:rPr lang="en-GB" dirty="0">
                <a:latin typeface="Century Gothic" panose="020B0502020202020204" pitchFamily="34" charset="0"/>
              </a:rPr>
              <a:t>Everyone drinks beer. </a:t>
            </a:r>
          </a:p>
          <a:p>
            <a:pPr>
              <a:lnSpc>
                <a:spcPct val="150000"/>
              </a:lnSpc>
            </a:pPr>
            <a:endParaRPr lang="en-GB" dirty="0">
              <a:latin typeface="Century Gothic" panose="020B0502020202020204"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4A62A9A-7231-4977-BD7B-D099360DC3CC}"/>
              </a:ext>
            </a:extLst>
          </p:cNvPr>
          <p:cNvSpPr txBox="1"/>
          <p:nvPr/>
        </p:nvSpPr>
        <p:spPr>
          <a:xfrm>
            <a:off x="251520" y="692696"/>
            <a:ext cx="8640960" cy="5827364"/>
          </a:xfrm>
          <a:prstGeom prst="rect">
            <a:avLst/>
          </a:prstGeom>
          <a:noFill/>
        </p:spPr>
        <p:txBody>
          <a:bodyPr wrap="square" rtlCol="0">
            <a:spAutoFit/>
          </a:bodyPr>
          <a:lstStyle/>
          <a:p>
            <a:pPr algn="ctr">
              <a:lnSpc>
                <a:spcPct val="150000"/>
              </a:lnSpc>
            </a:pPr>
            <a:r>
              <a:rPr lang="en-GB" sz="2800" b="1" dirty="0">
                <a:latin typeface="Century Gothic" panose="020B0502020202020204" pitchFamily="34" charset="0"/>
              </a:rPr>
              <a:t>Food</a:t>
            </a:r>
          </a:p>
          <a:p>
            <a:pPr algn="ctr">
              <a:lnSpc>
                <a:spcPct val="150000"/>
              </a:lnSpc>
            </a:pPr>
            <a:r>
              <a:rPr lang="en-GB" sz="2800" dirty="0">
                <a:latin typeface="Century Gothic" panose="020B0502020202020204" pitchFamily="34" charset="0"/>
              </a:rPr>
              <a:t>like     eat     drink     Some     and      UK     from</a:t>
            </a:r>
          </a:p>
          <a:p>
            <a:pPr>
              <a:lnSpc>
                <a:spcPct val="150000"/>
              </a:lnSpc>
            </a:pPr>
            <a:r>
              <a:rPr lang="en-GB" sz="2800" dirty="0">
                <a:latin typeface="Century Gothic" panose="020B0502020202020204" pitchFamily="34" charset="0"/>
              </a:rPr>
              <a:t> </a:t>
            </a:r>
          </a:p>
          <a:p>
            <a:pPr>
              <a:lnSpc>
                <a:spcPct val="150000"/>
              </a:lnSpc>
            </a:pPr>
            <a:r>
              <a:rPr lang="en-GB" sz="2800" dirty="0">
                <a:latin typeface="Century Gothic" panose="020B0502020202020204" pitchFamily="34" charset="0"/>
              </a:rPr>
              <a:t>In the ____ people eat food ________ many countries. People ________ food from Italy, India and China. People ______ meat and vegetables. People like fish ______ chips. Many people __________ tea and coffee. ________ people drink beer and whisky.</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FE07A08-E0F1-46E2-9FE4-E55D3B2E4831}"/>
              </a:ext>
            </a:extLst>
          </p:cNvPr>
          <p:cNvPicPr>
            <a:picLocks noChangeAspect="1"/>
          </p:cNvPicPr>
          <p:nvPr/>
        </p:nvPicPr>
        <p:blipFill>
          <a:blip r:embed="rId2"/>
          <a:stretch>
            <a:fillRect/>
          </a:stretch>
        </p:blipFill>
        <p:spPr>
          <a:xfrm>
            <a:off x="0" y="1923112"/>
            <a:ext cx="9144000" cy="3011776"/>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09D813C4-F54C-43B1-BC11-43E853665948}"/>
              </a:ext>
            </a:extLst>
          </p:cNvPr>
          <p:cNvPicPr>
            <a:picLocks noChangeAspect="1"/>
          </p:cNvPicPr>
          <p:nvPr/>
        </p:nvPicPr>
        <p:blipFill>
          <a:blip r:embed="rId2"/>
          <a:stretch>
            <a:fillRect/>
          </a:stretch>
        </p:blipFill>
        <p:spPr>
          <a:xfrm>
            <a:off x="0" y="1971101"/>
            <a:ext cx="9144000" cy="2915798"/>
          </a:xfrm>
          <a:prstGeom prst="rect">
            <a:avLst/>
          </a:prstGeom>
        </p:spPr>
      </p:pic>
    </p:spTree>
    <p:extLst>
      <p:ext uri="{BB962C8B-B14F-4D97-AF65-F5344CB8AC3E}">
        <p14:creationId xmlns:p14="http://schemas.microsoft.com/office/powerpoint/2010/main" val="37107268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3E5C713C-5867-4AF1-B82F-3BBE686D7B0E}"/>
              </a:ext>
            </a:extLst>
          </p:cNvPr>
          <p:cNvPicPr>
            <a:picLocks noChangeAspect="1"/>
          </p:cNvPicPr>
          <p:nvPr/>
        </p:nvPicPr>
        <p:blipFill>
          <a:blip r:embed="rId2"/>
          <a:stretch>
            <a:fillRect/>
          </a:stretch>
        </p:blipFill>
        <p:spPr>
          <a:xfrm>
            <a:off x="0" y="1711382"/>
            <a:ext cx="9144000" cy="3435236"/>
          </a:xfrm>
          <a:prstGeom prst="rect">
            <a:avLst/>
          </a:prstGeom>
        </p:spPr>
      </p:pic>
    </p:spTree>
    <p:extLst>
      <p:ext uri="{BB962C8B-B14F-4D97-AF65-F5344CB8AC3E}">
        <p14:creationId xmlns:p14="http://schemas.microsoft.com/office/powerpoint/2010/main" val="347110680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_activity xmlns="1d7f4318-fbaa-42fb-befc-90ab84d26bd1"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066F2086224944CB3DE65EADA679B41" ma:contentTypeVersion="16" ma:contentTypeDescription="Create a new document." ma:contentTypeScope="" ma:versionID="a25bf984aff9d05d4a5bea516e829d88">
  <xsd:schema xmlns:xsd="http://www.w3.org/2001/XMLSchema" xmlns:xs="http://www.w3.org/2001/XMLSchema" xmlns:p="http://schemas.microsoft.com/office/2006/metadata/properties" xmlns:ns3="1d7f4318-fbaa-42fb-befc-90ab84d26bd1" xmlns:ns4="7789c14a-a99d-49e3-b17f-cc0aeb526209" targetNamespace="http://schemas.microsoft.com/office/2006/metadata/properties" ma:root="true" ma:fieldsID="5d065faca45311f1c5bed9d9ee63751c" ns3:_="" ns4:_="">
    <xsd:import namespace="1d7f4318-fbaa-42fb-befc-90ab84d26bd1"/>
    <xsd:import namespace="7789c14a-a99d-49e3-b17f-cc0aeb526209"/>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DateTaken"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element ref="ns4:SharedWithUsers" minOccurs="0"/>
                <xsd:element ref="ns4:SharedWithDetails" minOccurs="0"/>
                <xsd:element ref="ns4:SharingHintHash" minOccurs="0"/>
                <xsd:element ref="ns3:MediaLengthInSeconds" minOccurs="0"/>
                <xsd:element ref="ns3:_activity"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d7f4318-fbaa-42fb-befc-90ab84d26bd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DateTaken" ma:index="11" nillable="true" ma:displayName="MediaServiceDateTaken" ma:hidden="true" ma:internalName="MediaServiceDateTake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Location" ma:index="13" nillable="true" ma:displayName="Location" ma:internalName="MediaServiceLocation"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21" nillable="true" ma:displayName="Length (seconds)" ma:internalName="MediaLengthInSeconds" ma:readOnly="true">
      <xsd:simpleType>
        <xsd:restriction base="dms:Unknown"/>
      </xsd:simpleType>
    </xsd:element>
    <xsd:element name="_activity" ma:index="22" nillable="true" ma:displayName="_activity" ma:hidden="true" ma:internalName="_activity">
      <xsd:simpleType>
        <xsd:restriction base="dms:Note"/>
      </xsd:simpleType>
    </xsd:element>
    <xsd:element name="MediaServiceObjectDetectorVersions" ma:index="23" nillable="true" ma:displayName="MediaServiceObjectDetectorVersions" ma:description=""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789c14a-a99d-49e3-b17f-cc0aeb526209"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element name="SharingHintHash" ma:index="20"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74289B-66C5-48F5-80AB-8F88CD90B983}">
  <ds:schemaRefs>
    <ds:schemaRef ds:uri="http://schemas.microsoft.com/sharepoint/v3/contenttype/forms"/>
  </ds:schemaRefs>
</ds:datastoreItem>
</file>

<file path=customXml/itemProps2.xml><?xml version="1.0" encoding="utf-8"?>
<ds:datastoreItem xmlns:ds="http://schemas.openxmlformats.org/officeDocument/2006/customXml" ds:itemID="{2440984B-24BA-4BBA-A4E5-6BFCF9BCEA33}">
  <ds:schemaRefs>
    <ds:schemaRef ds:uri="http://purl.org/dc/terms/"/>
    <ds:schemaRef ds:uri="http://schemas.openxmlformats.org/package/2006/metadata/core-properties"/>
    <ds:schemaRef ds:uri="7789c14a-a99d-49e3-b17f-cc0aeb526209"/>
    <ds:schemaRef ds:uri="http://schemas.microsoft.com/office/infopath/2007/PartnerControls"/>
    <ds:schemaRef ds:uri="http://schemas.microsoft.com/office/2006/metadata/properties"/>
    <ds:schemaRef ds:uri="http://purl.org/dc/dcmitype/"/>
    <ds:schemaRef ds:uri="http://schemas.microsoft.com/office/2006/documentManagement/types"/>
    <ds:schemaRef ds:uri="1d7f4318-fbaa-42fb-befc-90ab84d26bd1"/>
    <ds:schemaRef ds:uri="http://www.w3.org/XML/1998/namespace"/>
    <ds:schemaRef ds:uri="http://purl.org/dc/elements/1.1/"/>
  </ds:schemaRefs>
</ds:datastoreItem>
</file>

<file path=customXml/itemProps3.xml><?xml version="1.0" encoding="utf-8"?>
<ds:datastoreItem xmlns:ds="http://schemas.openxmlformats.org/officeDocument/2006/customXml" ds:itemID="{CCCF437C-B2E0-4BCD-B87D-BCA8508D2B5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d7f4318-fbaa-42fb-befc-90ab84d26bd1"/>
    <ds:schemaRef ds:uri="7789c14a-a99d-49e3-b17f-cc0aeb5262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3552</TotalTime>
  <Words>230</Words>
  <Application>Microsoft Office PowerPoint</Application>
  <PresentationFormat>On-screen Show (4:3)</PresentationFormat>
  <Paragraphs>36</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Century Gothic</vt:lpstr>
      <vt:lpstr>Office Theme</vt:lpstr>
      <vt:lpstr>PowerPoint Presentation</vt:lpstr>
      <vt:lpstr>Food</vt:lpstr>
      <vt:lpstr>Food</vt:lpstr>
      <vt:lpstr>PowerPoint Presentation</vt:lpstr>
      <vt:lpstr>Food</vt:lpstr>
      <vt:lpstr>PowerPoint Presentation</vt:lpstr>
      <vt:lpstr>PowerPoint Presentation</vt:lpstr>
      <vt:lpstr>PowerPoint Presentation</vt:lpstr>
      <vt:lpstr>PowerPoint Presentation</vt:lpstr>
      <vt:lpstr>PowerPoint Presentation</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User</dc:creator>
  <cp:lastModifiedBy>David Butler</cp:lastModifiedBy>
  <cp:revision>9</cp:revision>
  <dcterms:created xsi:type="dcterms:W3CDTF">2023-07-12T07:05:28Z</dcterms:created>
  <dcterms:modified xsi:type="dcterms:W3CDTF">2023-12-22T20:46:45Z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0x010100E066F2086224944CB3DE65EADA679B41</vt:lpwstr>
  </property>
</Properties>
</file>