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0" r:id="rId6"/>
    <p:sldId id="261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DE7DD84-67DE-4DF5-9C7E-C217AE12CB96}" v="23" dt="2024-09-20T08:23:50.68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964" y="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FDE7DD84-67DE-4DF5-9C7E-C217AE12CB96}"/>
    <pc:docChg chg="undo custSel addSld delSld modSld">
      <pc:chgData name="David Butler" userId="1d4169bac4fa5473" providerId="LiveId" clId="{FDE7DD84-67DE-4DF5-9C7E-C217AE12CB96}" dt="2024-09-20T08:27:36.077" v="457" actId="1076"/>
      <pc:docMkLst>
        <pc:docMk/>
      </pc:docMkLst>
      <pc:sldChg chg="addSp delSp modSp new mod">
        <pc:chgData name="David Butler" userId="1d4169bac4fa5473" providerId="LiveId" clId="{FDE7DD84-67DE-4DF5-9C7E-C217AE12CB96}" dt="2024-09-20T08:26:55.887" v="423"/>
        <pc:sldMkLst>
          <pc:docMk/>
          <pc:sldMk cId="1177007646" sldId="261"/>
        </pc:sldMkLst>
        <pc:spChg chg="add mod">
          <ac:chgData name="David Butler" userId="1d4169bac4fa5473" providerId="LiveId" clId="{FDE7DD84-67DE-4DF5-9C7E-C217AE12CB96}" dt="2024-09-20T08:26:51.764" v="421" actId="20577"/>
          <ac:spMkLst>
            <pc:docMk/>
            <pc:sldMk cId="1177007646" sldId="261"/>
            <ac:spMk id="2" creationId="{BF58FA05-FFA5-3248-8965-F6E26580B3AB}"/>
          </ac:spMkLst>
        </pc:spChg>
        <pc:spChg chg="add del mod">
          <ac:chgData name="David Butler" userId="1d4169bac4fa5473" providerId="LiveId" clId="{FDE7DD84-67DE-4DF5-9C7E-C217AE12CB96}" dt="2024-09-20T08:18:55.622" v="224"/>
          <ac:spMkLst>
            <pc:docMk/>
            <pc:sldMk cId="1177007646" sldId="261"/>
            <ac:spMk id="3" creationId="{088D8CD6-188E-2647-29A9-6591FDBDEA63}"/>
          </ac:spMkLst>
        </pc:spChg>
        <pc:spChg chg="add del mod">
          <ac:chgData name="David Butler" userId="1d4169bac4fa5473" providerId="LiveId" clId="{FDE7DD84-67DE-4DF5-9C7E-C217AE12CB96}" dt="2024-09-20T08:18:55.623" v="226"/>
          <ac:spMkLst>
            <pc:docMk/>
            <pc:sldMk cId="1177007646" sldId="261"/>
            <ac:spMk id="4" creationId="{52AF6C6E-90DD-D0A8-6F8E-8AA229A4BCEB}"/>
          </ac:spMkLst>
        </pc:spChg>
        <pc:spChg chg="add del mod">
          <ac:chgData name="David Butler" userId="1d4169bac4fa5473" providerId="LiveId" clId="{FDE7DD84-67DE-4DF5-9C7E-C217AE12CB96}" dt="2024-09-20T08:18:55.623" v="228"/>
          <ac:spMkLst>
            <pc:docMk/>
            <pc:sldMk cId="1177007646" sldId="261"/>
            <ac:spMk id="5" creationId="{B10A5ABE-699A-569C-B17E-3E69A40DF4CF}"/>
          </ac:spMkLst>
        </pc:spChg>
        <pc:spChg chg="add mod">
          <ac:chgData name="David Butler" userId="1d4169bac4fa5473" providerId="LiveId" clId="{FDE7DD84-67DE-4DF5-9C7E-C217AE12CB96}" dt="2024-09-20T08:20:57.385" v="292" actId="20577"/>
          <ac:spMkLst>
            <pc:docMk/>
            <pc:sldMk cId="1177007646" sldId="261"/>
            <ac:spMk id="6" creationId="{3A60806C-C1C3-6C2E-EA83-4CFCFE5AF201}"/>
          </ac:spMkLst>
        </pc:spChg>
        <pc:spChg chg="add mod">
          <ac:chgData name="David Butler" userId="1d4169bac4fa5473" providerId="LiveId" clId="{FDE7DD84-67DE-4DF5-9C7E-C217AE12CB96}" dt="2024-09-20T08:19:01.284" v="231" actId="20577"/>
          <ac:spMkLst>
            <pc:docMk/>
            <pc:sldMk cId="1177007646" sldId="261"/>
            <ac:spMk id="7" creationId="{24B90CBD-0249-A101-6334-84909BD34AB3}"/>
          </ac:spMkLst>
        </pc:spChg>
        <pc:spChg chg="add del mod">
          <ac:chgData name="David Butler" userId="1d4169bac4fa5473" providerId="LiveId" clId="{FDE7DD84-67DE-4DF5-9C7E-C217AE12CB96}" dt="2024-09-20T08:19:20.932" v="241" actId="20577"/>
          <ac:spMkLst>
            <pc:docMk/>
            <pc:sldMk cId="1177007646" sldId="261"/>
            <ac:spMk id="8" creationId="{A90D652C-E87F-C995-1EDF-909ED619FE05}"/>
          </ac:spMkLst>
        </pc:spChg>
        <pc:spChg chg="add mod">
          <ac:chgData name="David Butler" userId="1d4169bac4fa5473" providerId="LiveId" clId="{FDE7DD84-67DE-4DF5-9C7E-C217AE12CB96}" dt="2024-09-20T08:19:23.887" v="242"/>
          <ac:spMkLst>
            <pc:docMk/>
            <pc:sldMk cId="1177007646" sldId="261"/>
            <ac:spMk id="9" creationId="{984B8641-5DBB-8B4C-63E3-9363957312F1}"/>
          </ac:spMkLst>
        </pc:spChg>
        <pc:spChg chg="add mod">
          <ac:chgData name="David Butler" userId="1d4169bac4fa5473" providerId="LiveId" clId="{FDE7DD84-67DE-4DF5-9C7E-C217AE12CB96}" dt="2024-09-20T08:20:53.641" v="290" actId="20577"/>
          <ac:spMkLst>
            <pc:docMk/>
            <pc:sldMk cId="1177007646" sldId="261"/>
            <ac:spMk id="10" creationId="{5707D1E7-1349-1382-3675-2165F9AFB60F}"/>
          </ac:spMkLst>
        </pc:spChg>
        <pc:spChg chg="add mod">
          <ac:chgData name="David Butler" userId="1d4169bac4fa5473" providerId="LiveId" clId="{FDE7DD84-67DE-4DF5-9C7E-C217AE12CB96}" dt="2024-09-20T08:20:49.043" v="288" actId="14100"/>
          <ac:spMkLst>
            <pc:docMk/>
            <pc:sldMk cId="1177007646" sldId="261"/>
            <ac:spMk id="11" creationId="{98241B77-BA37-40D6-E813-B57383139E0C}"/>
          </ac:spMkLst>
        </pc:spChg>
        <pc:spChg chg="add mod">
          <ac:chgData name="David Butler" userId="1d4169bac4fa5473" providerId="LiveId" clId="{FDE7DD84-67DE-4DF5-9C7E-C217AE12CB96}" dt="2024-09-20T08:20:44.557" v="286" actId="20577"/>
          <ac:spMkLst>
            <pc:docMk/>
            <pc:sldMk cId="1177007646" sldId="261"/>
            <ac:spMk id="12" creationId="{AEFBFBD2-1518-CDD7-C15A-C131DECD5AA3}"/>
          </ac:spMkLst>
        </pc:spChg>
        <pc:spChg chg="add mod">
          <ac:chgData name="David Butler" userId="1d4169bac4fa5473" providerId="LiveId" clId="{FDE7DD84-67DE-4DF5-9C7E-C217AE12CB96}" dt="2024-09-20T08:20:41.982" v="284" actId="20577"/>
          <ac:spMkLst>
            <pc:docMk/>
            <pc:sldMk cId="1177007646" sldId="261"/>
            <ac:spMk id="13" creationId="{61E221B2-49CA-3709-2788-0988D6604C11}"/>
          </ac:spMkLst>
        </pc:spChg>
        <pc:spChg chg="add mod">
          <ac:chgData name="David Butler" userId="1d4169bac4fa5473" providerId="LiveId" clId="{FDE7DD84-67DE-4DF5-9C7E-C217AE12CB96}" dt="2024-09-20T08:20:39.194" v="282" actId="20577"/>
          <ac:spMkLst>
            <pc:docMk/>
            <pc:sldMk cId="1177007646" sldId="261"/>
            <ac:spMk id="14" creationId="{26AC74E5-4B28-00E9-C363-35EBBE851D9A}"/>
          </ac:spMkLst>
        </pc:spChg>
        <pc:spChg chg="add del mod">
          <ac:chgData name="David Butler" userId="1d4169bac4fa5473" providerId="LiveId" clId="{FDE7DD84-67DE-4DF5-9C7E-C217AE12CB96}" dt="2024-09-20T08:20:36.885" v="280" actId="20577"/>
          <ac:spMkLst>
            <pc:docMk/>
            <pc:sldMk cId="1177007646" sldId="261"/>
            <ac:spMk id="15" creationId="{C231CD27-2EE6-30D8-9448-5582017F9933}"/>
          </ac:spMkLst>
        </pc:spChg>
        <pc:spChg chg="add mod">
          <ac:chgData name="David Butler" userId="1d4169bac4fa5473" providerId="LiveId" clId="{FDE7DD84-67DE-4DF5-9C7E-C217AE12CB96}" dt="2024-09-20T08:20:20.432" v="274" actId="20577"/>
          <ac:spMkLst>
            <pc:docMk/>
            <pc:sldMk cId="1177007646" sldId="261"/>
            <ac:spMk id="16" creationId="{47FE705B-C32B-7E8C-39C9-7A3A02ADEAEE}"/>
          </ac:spMkLst>
        </pc:spChg>
        <pc:spChg chg="add mod">
          <ac:chgData name="David Butler" userId="1d4169bac4fa5473" providerId="LiveId" clId="{FDE7DD84-67DE-4DF5-9C7E-C217AE12CB96}" dt="2024-09-20T08:20:15.786" v="272" actId="20577"/>
          <ac:spMkLst>
            <pc:docMk/>
            <pc:sldMk cId="1177007646" sldId="261"/>
            <ac:spMk id="17" creationId="{F0384E1C-24E0-2C06-FEC9-E78F960F4BD2}"/>
          </ac:spMkLst>
        </pc:spChg>
        <pc:spChg chg="add del mod">
          <ac:chgData name="David Butler" userId="1d4169bac4fa5473" providerId="LiveId" clId="{FDE7DD84-67DE-4DF5-9C7E-C217AE12CB96}" dt="2024-09-20T08:21:48.987" v="305" actId="478"/>
          <ac:spMkLst>
            <pc:docMk/>
            <pc:sldMk cId="1177007646" sldId="261"/>
            <ac:spMk id="18" creationId="{C9670744-1C18-D20B-D771-10AFA2A4C000}"/>
          </ac:spMkLst>
        </pc:spChg>
        <pc:spChg chg="add del mod">
          <ac:chgData name="David Butler" userId="1d4169bac4fa5473" providerId="LiveId" clId="{FDE7DD84-67DE-4DF5-9C7E-C217AE12CB96}" dt="2024-09-20T08:26:55.887" v="423"/>
          <ac:spMkLst>
            <pc:docMk/>
            <pc:sldMk cId="1177007646" sldId="261"/>
            <ac:spMk id="19" creationId="{14669C63-E759-153F-2DE6-1E474095677D}"/>
          </ac:spMkLst>
        </pc:spChg>
        <pc:spChg chg="add mod">
          <ac:chgData name="David Butler" userId="1d4169bac4fa5473" providerId="LiveId" clId="{FDE7DD84-67DE-4DF5-9C7E-C217AE12CB96}" dt="2024-09-20T08:21:14.201" v="300" actId="20577"/>
          <ac:spMkLst>
            <pc:docMk/>
            <pc:sldMk cId="1177007646" sldId="261"/>
            <ac:spMk id="20" creationId="{26DAB2EB-3E00-7070-5906-C2FBFF6DF414}"/>
          </ac:spMkLst>
        </pc:spChg>
        <pc:spChg chg="add mod">
          <ac:chgData name="David Butler" userId="1d4169bac4fa5473" providerId="LiveId" clId="{FDE7DD84-67DE-4DF5-9C7E-C217AE12CB96}" dt="2024-09-20T08:21:10.767" v="298" actId="20577"/>
          <ac:spMkLst>
            <pc:docMk/>
            <pc:sldMk cId="1177007646" sldId="261"/>
            <ac:spMk id="21" creationId="{5B84B715-2955-0BC5-B491-296C5F9FB24A}"/>
          </ac:spMkLst>
        </pc:spChg>
        <pc:spChg chg="add mod">
          <ac:chgData name="David Butler" userId="1d4169bac4fa5473" providerId="LiveId" clId="{FDE7DD84-67DE-4DF5-9C7E-C217AE12CB96}" dt="2024-09-20T08:21:06.180" v="296" actId="20577"/>
          <ac:spMkLst>
            <pc:docMk/>
            <pc:sldMk cId="1177007646" sldId="261"/>
            <ac:spMk id="22" creationId="{3C6BAC5F-2205-0084-6275-ED09235904EB}"/>
          </ac:spMkLst>
        </pc:spChg>
        <pc:spChg chg="add mod">
          <ac:chgData name="David Butler" userId="1d4169bac4fa5473" providerId="LiveId" clId="{FDE7DD84-67DE-4DF5-9C7E-C217AE12CB96}" dt="2024-09-20T08:21:00.449" v="294" actId="20577"/>
          <ac:spMkLst>
            <pc:docMk/>
            <pc:sldMk cId="1177007646" sldId="261"/>
            <ac:spMk id="23" creationId="{A43CB61E-3F66-ECFF-215B-4D50CE406245}"/>
          </ac:spMkLst>
        </pc:spChg>
      </pc:sldChg>
      <pc:sldChg chg="add del">
        <pc:chgData name="David Butler" userId="1d4169bac4fa5473" providerId="LiveId" clId="{FDE7DD84-67DE-4DF5-9C7E-C217AE12CB96}" dt="2024-09-20T08:25:56.943" v="383" actId="47"/>
        <pc:sldMkLst>
          <pc:docMk/>
          <pc:sldMk cId="1752593776" sldId="262"/>
        </pc:sldMkLst>
      </pc:sldChg>
      <pc:sldChg chg="addSp modSp new mod">
        <pc:chgData name="David Butler" userId="1d4169bac4fa5473" providerId="LiveId" clId="{FDE7DD84-67DE-4DF5-9C7E-C217AE12CB96}" dt="2024-09-20T08:24:06.410" v="336" actId="2711"/>
        <pc:sldMkLst>
          <pc:docMk/>
          <pc:sldMk cId="2216364632" sldId="263"/>
        </pc:sldMkLst>
        <pc:spChg chg="add mod">
          <ac:chgData name="David Butler" userId="1d4169bac4fa5473" providerId="LiveId" clId="{FDE7DD84-67DE-4DF5-9C7E-C217AE12CB96}" dt="2024-09-20T08:24:06.410" v="336" actId="2711"/>
          <ac:spMkLst>
            <pc:docMk/>
            <pc:sldMk cId="2216364632" sldId="263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5:19.705" v="362" actId="1076"/>
        <pc:sldMkLst>
          <pc:docMk/>
          <pc:sldMk cId="2499289153" sldId="264"/>
        </pc:sldMkLst>
        <pc:spChg chg="mod">
          <ac:chgData name="David Butler" userId="1d4169bac4fa5473" providerId="LiveId" clId="{FDE7DD84-67DE-4DF5-9C7E-C217AE12CB96}" dt="2024-09-20T08:25:19.705" v="362" actId="1076"/>
          <ac:spMkLst>
            <pc:docMk/>
            <pc:sldMk cId="2499289153" sldId="264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5:32.152" v="367" actId="20577"/>
        <pc:sldMkLst>
          <pc:docMk/>
          <pc:sldMk cId="2393968559" sldId="265"/>
        </pc:sldMkLst>
        <pc:spChg chg="mod">
          <ac:chgData name="David Butler" userId="1d4169bac4fa5473" providerId="LiveId" clId="{FDE7DD84-67DE-4DF5-9C7E-C217AE12CB96}" dt="2024-09-20T08:25:32.152" v="367" actId="20577"/>
          <ac:spMkLst>
            <pc:docMk/>
            <pc:sldMk cId="2393968559" sldId="265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5:38.156" v="372" actId="1076"/>
        <pc:sldMkLst>
          <pc:docMk/>
          <pc:sldMk cId="3822995338" sldId="266"/>
        </pc:sldMkLst>
        <pc:spChg chg="mod">
          <ac:chgData name="David Butler" userId="1d4169bac4fa5473" providerId="LiveId" clId="{FDE7DD84-67DE-4DF5-9C7E-C217AE12CB96}" dt="2024-09-20T08:25:38.156" v="372" actId="1076"/>
          <ac:spMkLst>
            <pc:docMk/>
            <pc:sldMk cId="3822995338" sldId="266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5:41.945" v="375" actId="20577"/>
        <pc:sldMkLst>
          <pc:docMk/>
          <pc:sldMk cId="1389186759" sldId="267"/>
        </pc:sldMkLst>
        <pc:spChg chg="mod">
          <ac:chgData name="David Butler" userId="1d4169bac4fa5473" providerId="LiveId" clId="{FDE7DD84-67DE-4DF5-9C7E-C217AE12CB96}" dt="2024-09-20T08:25:41.945" v="375" actId="20577"/>
          <ac:spMkLst>
            <pc:docMk/>
            <pc:sldMk cId="1389186759" sldId="267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5:49.997" v="382" actId="1076"/>
        <pc:sldMkLst>
          <pc:docMk/>
          <pc:sldMk cId="1603461125" sldId="268"/>
        </pc:sldMkLst>
        <pc:spChg chg="mod">
          <ac:chgData name="David Butler" userId="1d4169bac4fa5473" providerId="LiveId" clId="{FDE7DD84-67DE-4DF5-9C7E-C217AE12CB96}" dt="2024-09-20T08:25:49.997" v="382" actId="1076"/>
          <ac:spMkLst>
            <pc:docMk/>
            <pc:sldMk cId="1603461125" sldId="268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6:08.323" v="396" actId="1076"/>
        <pc:sldMkLst>
          <pc:docMk/>
          <pc:sldMk cId="3255330350" sldId="269"/>
        </pc:sldMkLst>
        <pc:spChg chg="mod">
          <ac:chgData name="David Butler" userId="1d4169bac4fa5473" providerId="LiveId" clId="{FDE7DD84-67DE-4DF5-9C7E-C217AE12CB96}" dt="2024-09-20T08:26:08.323" v="396" actId="1076"/>
          <ac:spMkLst>
            <pc:docMk/>
            <pc:sldMk cId="3255330350" sldId="269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6:19.580" v="406" actId="1076"/>
        <pc:sldMkLst>
          <pc:docMk/>
          <pc:sldMk cId="2631772637" sldId="270"/>
        </pc:sldMkLst>
        <pc:spChg chg="mod">
          <ac:chgData name="David Butler" userId="1d4169bac4fa5473" providerId="LiveId" clId="{FDE7DD84-67DE-4DF5-9C7E-C217AE12CB96}" dt="2024-09-20T08:26:19.580" v="406" actId="1076"/>
          <ac:spMkLst>
            <pc:docMk/>
            <pc:sldMk cId="2631772637" sldId="270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6:24.593" v="409" actId="20577"/>
        <pc:sldMkLst>
          <pc:docMk/>
          <pc:sldMk cId="4247450746" sldId="271"/>
        </pc:sldMkLst>
        <pc:spChg chg="mod">
          <ac:chgData name="David Butler" userId="1d4169bac4fa5473" providerId="LiveId" clId="{FDE7DD84-67DE-4DF5-9C7E-C217AE12CB96}" dt="2024-09-20T08:26:24.593" v="409" actId="20577"/>
          <ac:spMkLst>
            <pc:docMk/>
            <pc:sldMk cId="4247450746" sldId="271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7:18.548" v="439" actId="1076"/>
        <pc:sldMkLst>
          <pc:docMk/>
          <pc:sldMk cId="264805108" sldId="272"/>
        </pc:sldMkLst>
        <pc:spChg chg="mod">
          <ac:chgData name="David Butler" userId="1d4169bac4fa5473" providerId="LiveId" clId="{FDE7DD84-67DE-4DF5-9C7E-C217AE12CB96}" dt="2024-09-20T08:27:18.548" v="439" actId="1076"/>
          <ac:spMkLst>
            <pc:docMk/>
            <pc:sldMk cId="264805108" sldId="272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7:24.792" v="445" actId="1076"/>
        <pc:sldMkLst>
          <pc:docMk/>
          <pc:sldMk cId="294563139" sldId="273"/>
        </pc:sldMkLst>
        <pc:spChg chg="mod">
          <ac:chgData name="David Butler" userId="1d4169bac4fa5473" providerId="LiveId" clId="{FDE7DD84-67DE-4DF5-9C7E-C217AE12CB96}" dt="2024-09-20T08:27:24.792" v="445" actId="1076"/>
          <ac:spMkLst>
            <pc:docMk/>
            <pc:sldMk cId="294563139" sldId="273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7:30.766" v="452" actId="1076"/>
        <pc:sldMkLst>
          <pc:docMk/>
          <pc:sldMk cId="2167643788" sldId="274"/>
        </pc:sldMkLst>
        <pc:spChg chg="mod">
          <ac:chgData name="David Butler" userId="1d4169bac4fa5473" providerId="LiveId" clId="{FDE7DD84-67DE-4DF5-9C7E-C217AE12CB96}" dt="2024-09-20T08:27:30.766" v="452" actId="1076"/>
          <ac:spMkLst>
            <pc:docMk/>
            <pc:sldMk cId="2167643788" sldId="274"/>
            <ac:spMk id="2" creationId="{91B4C9E5-AF34-A112-8D3A-137660168171}"/>
          </ac:spMkLst>
        </pc:spChg>
      </pc:sldChg>
      <pc:sldChg chg="modSp add mod">
        <pc:chgData name="David Butler" userId="1d4169bac4fa5473" providerId="LiveId" clId="{FDE7DD84-67DE-4DF5-9C7E-C217AE12CB96}" dt="2024-09-20T08:27:36.077" v="457" actId="1076"/>
        <pc:sldMkLst>
          <pc:docMk/>
          <pc:sldMk cId="2066234641" sldId="275"/>
        </pc:sldMkLst>
        <pc:spChg chg="mod">
          <ac:chgData name="David Butler" userId="1d4169bac4fa5473" providerId="LiveId" clId="{FDE7DD84-67DE-4DF5-9C7E-C217AE12CB96}" dt="2024-09-20T08:27:36.077" v="457" actId="1076"/>
          <ac:spMkLst>
            <pc:docMk/>
            <pc:sldMk cId="2066234641" sldId="275"/>
            <ac:spMk id="2" creationId="{91B4C9E5-AF34-A112-8D3A-137660168171}"/>
          </ac:spMkLst>
        </pc:spChg>
      </pc:sldChg>
    </pc:docChg>
  </pc:docChgLst>
  <pc:docChgLst>
    <pc:chgData name="David Butler" userId="1d4169bac4fa5473" providerId="LiveId" clId="{472DD0F5-A044-44E1-A3BA-F8C08E6FFC05}"/>
    <pc:docChg chg="delSld">
      <pc:chgData name="David Butler" userId="1d4169bac4fa5473" providerId="LiveId" clId="{472DD0F5-A044-44E1-A3BA-F8C08E6FFC05}" dt="2023-12-22T20:47:45.490" v="0" actId="47"/>
      <pc:docMkLst>
        <pc:docMk/>
      </pc:docMkLst>
      <pc:sldChg chg="del">
        <pc:chgData name="David Butler" userId="1d4169bac4fa5473" providerId="LiveId" clId="{472DD0F5-A044-44E1-A3BA-F8C08E6FFC05}" dt="2023-12-22T20:47:45.490" v="0" actId="47"/>
        <pc:sldMkLst>
          <pc:docMk/>
          <pc:sldMk cId="1442893318" sldId="259"/>
        </pc:sldMkLst>
      </pc:sldChg>
    </pc:docChg>
  </pc:docChgLst>
  <pc:docChgLst>
    <pc:chgData name="David Butler" userId="5e725e48-0273-4087-b2eb-09e2acbbccf3" providerId="ADAL" clId="{0B3C0846-B3C9-4208-8B4D-9A2BD4838F1B}"/>
    <pc:docChg chg="undo custSel delSld modSld">
      <pc:chgData name="David Butler" userId="5e725e48-0273-4087-b2eb-09e2acbbccf3" providerId="ADAL" clId="{0B3C0846-B3C9-4208-8B4D-9A2BD4838F1B}" dt="2023-08-23T15:29:06.279" v="93" actId="2696"/>
      <pc:docMkLst>
        <pc:docMk/>
      </pc:docMkLst>
      <pc:sldChg chg="addSp delSp modSp">
        <pc:chgData name="David Butler" userId="5e725e48-0273-4087-b2eb-09e2acbbccf3" providerId="ADAL" clId="{0B3C0846-B3C9-4208-8B4D-9A2BD4838F1B}" dt="2023-08-23T15:28:22.307" v="85" actId="14100"/>
        <pc:sldMkLst>
          <pc:docMk/>
          <pc:sldMk cId="3755815584" sldId="257"/>
        </pc:sldMkLst>
        <pc:spChg chg="mod">
          <ac:chgData name="David Butler" userId="5e725e48-0273-4087-b2eb-09e2acbbccf3" providerId="ADAL" clId="{0B3C0846-B3C9-4208-8B4D-9A2BD4838F1B}" dt="2023-08-23T15:25:40.789" v="38" actId="1076"/>
          <ac:spMkLst>
            <pc:docMk/>
            <pc:sldMk cId="3755815584" sldId="257"/>
            <ac:spMk id="23" creationId="{24D18DED-EFCC-0347-952C-17D679E43DE6}"/>
          </ac:spMkLst>
        </pc:spChg>
        <pc:spChg chg="mod">
          <ac:chgData name="David Butler" userId="5e725e48-0273-4087-b2eb-09e2acbbccf3" providerId="ADAL" clId="{0B3C0846-B3C9-4208-8B4D-9A2BD4838F1B}" dt="2023-08-23T15:25:54.624" v="46" actId="1076"/>
          <ac:spMkLst>
            <pc:docMk/>
            <pc:sldMk cId="3755815584" sldId="257"/>
            <ac:spMk id="24" creationId="{1F8A2E48-DB25-EE58-D0D0-FAC42CA1FD30}"/>
          </ac:spMkLst>
        </pc:spChg>
        <pc:spChg chg="mod">
          <ac:chgData name="David Butler" userId="5e725e48-0273-4087-b2eb-09e2acbbccf3" providerId="ADAL" clId="{0B3C0846-B3C9-4208-8B4D-9A2BD4838F1B}" dt="2023-08-23T15:28:16.763" v="80" actId="1076"/>
          <ac:spMkLst>
            <pc:docMk/>
            <pc:sldMk cId="3755815584" sldId="257"/>
            <ac:spMk id="26" creationId="{08F24E84-225D-407E-48AD-1D706EDFD9ED}"/>
          </ac:spMkLst>
        </pc:spChg>
        <pc:spChg chg="del">
          <ac:chgData name="David Butler" userId="5e725e48-0273-4087-b2eb-09e2acbbccf3" providerId="ADAL" clId="{0B3C0846-B3C9-4208-8B4D-9A2BD4838F1B}" dt="2023-08-23T15:28:11.047" v="76" actId="478"/>
          <ac:spMkLst>
            <pc:docMk/>
            <pc:sldMk cId="3755815584" sldId="257"/>
            <ac:spMk id="27" creationId="{D66CB6A2-0237-8C09-C813-D1C158E40B9F}"/>
          </ac:spMkLst>
        </pc:spChg>
        <pc:picChg chg="del">
          <ac:chgData name="David Butler" userId="5e725e48-0273-4087-b2eb-09e2acbbccf3" providerId="ADAL" clId="{0B3C0846-B3C9-4208-8B4D-9A2BD4838F1B}" dt="2023-08-23T15:19:56.927" v="0" actId="478"/>
          <ac:picMkLst>
            <pc:docMk/>
            <pc:sldMk cId="3755815584" sldId="257"/>
            <ac:picMk id="37" creationId="{9A12CFCC-6057-4D04-92A8-D61CD72BC15B}"/>
          </ac:picMkLst>
        </pc:picChg>
        <pc:picChg chg="del">
          <ac:chgData name="David Butler" userId="5e725e48-0273-4087-b2eb-09e2acbbccf3" providerId="ADAL" clId="{0B3C0846-B3C9-4208-8B4D-9A2BD4838F1B}" dt="2023-08-23T15:19:59.783" v="1" actId="478"/>
          <ac:picMkLst>
            <pc:docMk/>
            <pc:sldMk cId="3755815584" sldId="257"/>
            <ac:picMk id="38" creationId="{F858EA87-A270-483D-A7F2-34EB396FEC1E}"/>
          </ac:picMkLst>
        </pc:picChg>
        <pc:picChg chg="del">
          <ac:chgData name="David Butler" userId="5e725e48-0273-4087-b2eb-09e2acbbccf3" providerId="ADAL" clId="{0B3C0846-B3C9-4208-8B4D-9A2BD4838F1B}" dt="2023-08-23T15:20:02.264" v="2" actId="478"/>
          <ac:picMkLst>
            <pc:docMk/>
            <pc:sldMk cId="3755815584" sldId="257"/>
            <ac:picMk id="39" creationId="{D822605A-C17D-463F-B53C-8C49937CC844}"/>
          </ac:picMkLst>
        </pc:picChg>
        <pc:picChg chg="del">
          <ac:chgData name="David Butler" userId="5e725e48-0273-4087-b2eb-09e2acbbccf3" providerId="ADAL" clId="{0B3C0846-B3C9-4208-8B4D-9A2BD4838F1B}" dt="2023-08-23T15:20:13.457" v="8" actId="478"/>
          <ac:picMkLst>
            <pc:docMk/>
            <pc:sldMk cId="3755815584" sldId="257"/>
            <ac:picMk id="40" creationId="{C64658D2-F522-4783-A387-0FEB22316B47}"/>
          </ac:picMkLst>
        </pc:picChg>
        <pc:picChg chg="del">
          <ac:chgData name="David Butler" userId="5e725e48-0273-4087-b2eb-09e2acbbccf3" providerId="ADAL" clId="{0B3C0846-B3C9-4208-8B4D-9A2BD4838F1B}" dt="2023-08-23T15:20:09.015" v="5" actId="478"/>
          <ac:picMkLst>
            <pc:docMk/>
            <pc:sldMk cId="3755815584" sldId="257"/>
            <ac:picMk id="41" creationId="{0DFBC822-2590-4BCA-B87F-986819C296F7}"/>
          </ac:picMkLst>
        </pc:picChg>
        <pc:picChg chg="del">
          <ac:chgData name="David Butler" userId="5e725e48-0273-4087-b2eb-09e2acbbccf3" providerId="ADAL" clId="{0B3C0846-B3C9-4208-8B4D-9A2BD4838F1B}" dt="2023-08-23T15:20:04.543" v="3" actId="478"/>
          <ac:picMkLst>
            <pc:docMk/>
            <pc:sldMk cId="3755815584" sldId="257"/>
            <ac:picMk id="42" creationId="{7D97CD4E-7AD6-4BCD-AE4F-760809A25A39}"/>
          </ac:picMkLst>
        </pc:picChg>
        <pc:picChg chg="del">
          <ac:chgData name="David Butler" userId="5e725e48-0273-4087-b2eb-09e2acbbccf3" providerId="ADAL" clId="{0B3C0846-B3C9-4208-8B4D-9A2BD4838F1B}" dt="2023-08-23T15:20:16" v="9" actId="478"/>
          <ac:picMkLst>
            <pc:docMk/>
            <pc:sldMk cId="3755815584" sldId="257"/>
            <ac:picMk id="43" creationId="{94DCACB6-4ED5-4630-9E93-9730D44FA97C}"/>
          </ac:picMkLst>
        </pc:picChg>
        <pc:picChg chg="del mod">
          <ac:chgData name="David Butler" userId="5e725e48-0273-4087-b2eb-09e2acbbccf3" providerId="ADAL" clId="{0B3C0846-B3C9-4208-8B4D-9A2BD4838F1B}" dt="2023-08-23T15:20:11.199" v="7" actId="478"/>
          <ac:picMkLst>
            <pc:docMk/>
            <pc:sldMk cId="3755815584" sldId="257"/>
            <ac:picMk id="44" creationId="{43754B50-9E77-4C9B-9DB5-468DF4C1FFC8}"/>
          </ac:picMkLst>
        </pc:picChg>
        <pc:picChg chg="del">
          <ac:chgData name="David Butler" userId="5e725e48-0273-4087-b2eb-09e2acbbccf3" providerId="ADAL" clId="{0B3C0846-B3C9-4208-8B4D-9A2BD4838F1B}" dt="2023-08-23T15:20:06.767" v="4" actId="478"/>
          <ac:picMkLst>
            <pc:docMk/>
            <pc:sldMk cId="3755815584" sldId="257"/>
            <ac:picMk id="45" creationId="{0D378599-0772-4124-8767-50454353A703}"/>
          </ac:picMkLst>
        </pc:picChg>
        <pc:picChg chg="add mod">
          <ac:chgData name="David Butler" userId="5e725e48-0273-4087-b2eb-09e2acbbccf3" providerId="ADAL" clId="{0B3C0846-B3C9-4208-8B4D-9A2BD4838F1B}" dt="2023-08-23T15:25:29.125" v="30" actId="14100"/>
          <ac:picMkLst>
            <pc:docMk/>
            <pc:sldMk cId="3755815584" sldId="257"/>
            <ac:picMk id="1026" creationId="{04607196-228F-48E5-A2D6-3C3B63AFC684}"/>
          </ac:picMkLst>
        </pc:picChg>
        <pc:picChg chg="add mod">
          <ac:chgData name="David Butler" userId="5e725e48-0273-4087-b2eb-09e2acbbccf3" providerId="ADAL" clId="{0B3C0846-B3C9-4208-8B4D-9A2BD4838F1B}" dt="2023-08-23T15:25:36.159" v="35" actId="14100"/>
          <ac:picMkLst>
            <pc:docMk/>
            <pc:sldMk cId="3755815584" sldId="257"/>
            <ac:picMk id="1028" creationId="{B31CC271-21CE-477A-8AF9-3EF1E42C3E58}"/>
          </ac:picMkLst>
        </pc:picChg>
        <pc:picChg chg="add mod">
          <ac:chgData name="David Butler" userId="5e725e48-0273-4087-b2eb-09e2acbbccf3" providerId="ADAL" clId="{0B3C0846-B3C9-4208-8B4D-9A2BD4838F1B}" dt="2023-08-23T15:25:56.783" v="47" actId="1076"/>
          <ac:picMkLst>
            <pc:docMk/>
            <pc:sldMk cId="3755815584" sldId="257"/>
            <ac:picMk id="1030" creationId="{57CBE55B-18A6-4D6B-A4AA-926C319C192C}"/>
          </ac:picMkLst>
        </pc:picChg>
        <pc:picChg chg="add mod">
          <ac:chgData name="David Butler" userId="5e725e48-0273-4087-b2eb-09e2acbbccf3" providerId="ADAL" clId="{0B3C0846-B3C9-4208-8B4D-9A2BD4838F1B}" dt="2023-08-23T15:28:22.307" v="85" actId="14100"/>
          <ac:picMkLst>
            <pc:docMk/>
            <pc:sldMk cId="3755815584" sldId="257"/>
            <ac:picMk id="1032" creationId="{1D72D3FE-B7F4-4CB4-A1A8-3A6E712E1A8C}"/>
          </ac:picMkLst>
        </pc:picChg>
        <pc:picChg chg="add mod">
          <ac:chgData name="David Butler" userId="5e725e48-0273-4087-b2eb-09e2acbbccf3" providerId="ADAL" clId="{0B3C0846-B3C9-4208-8B4D-9A2BD4838F1B}" dt="2023-08-23T15:25:52.449" v="45" actId="14100"/>
          <ac:picMkLst>
            <pc:docMk/>
            <pc:sldMk cId="3755815584" sldId="257"/>
            <ac:picMk id="1034" creationId="{94EDE3E1-EDCC-4133-8639-2333264FA2E3}"/>
          </ac:picMkLst>
        </pc:picChg>
        <pc:picChg chg="add mod">
          <ac:chgData name="David Butler" userId="5e725e48-0273-4087-b2eb-09e2acbbccf3" providerId="ADAL" clId="{0B3C0846-B3C9-4208-8B4D-9A2BD4838F1B}" dt="2023-08-23T15:26:30.329" v="50" actId="1076"/>
          <ac:picMkLst>
            <pc:docMk/>
            <pc:sldMk cId="3755815584" sldId="257"/>
            <ac:picMk id="1036" creationId="{880855C7-2612-4E65-BDCD-94AB50485697}"/>
          </ac:picMkLst>
        </pc:picChg>
        <pc:picChg chg="add del mod">
          <ac:chgData name="David Butler" userId="5e725e48-0273-4087-b2eb-09e2acbbccf3" providerId="ADAL" clId="{0B3C0846-B3C9-4208-8B4D-9A2BD4838F1B}" dt="2023-08-23T15:27:14.689" v="56" actId="478"/>
          <ac:picMkLst>
            <pc:docMk/>
            <pc:sldMk cId="3755815584" sldId="257"/>
            <ac:picMk id="1038" creationId="{7F22649E-4E54-469B-8CB6-4E5F4F1CB141}"/>
          </ac:picMkLst>
        </pc:picChg>
        <pc:picChg chg="add mod">
          <ac:chgData name="David Butler" userId="5e725e48-0273-4087-b2eb-09e2acbbccf3" providerId="ADAL" clId="{0B3C0846-B3C9-4208-8B4D-9A2BD4838F1B}" dt="2023-08-23T15:28:19.227" v="83" actId="1076"/>
          <ac:picMkLst>
            <pc:docMk/>
            <pc:sldMk cId="3755815584" sldId="257"/>
            <ac:picMk id="1040" creationId="{5D430B81-3AD6-4CED-A852-1C58B4F73D5F}"/>
          </ac:picMkLst>
        </pc:picChg>
        <pc:picChg chg="add mod">
          <ac:chgData name="David Butler" userId="5e725e48-0273-4087-b2eb-09e2acbbccf3" providerId="ADAL" clId="{0B3C0846-B3C9-4208-8B4D-9A2BD4838F1B}" dt="2023-08-23T15:28:14.860" v="79" actId="1076"/>
          <ac:picMkLst>
            <pc:docMk/>
            <pc:sldMk cId="3755815584" sldId="257"/>
            <ac:picMk id="1042" creationId="{1ABFCAC8-A7EE-4DD7-9083-3D11BFC894B5}"/>
          </ac:picMkLst>
        </pc:picChg>
      </pc:sldChg>
      <pc:sldChg chg="del">
        <pc:chgData name="David Butler" userId="5e725e48-0273-4087-b2eb-09e2acbbccf3" providerId="ADAL" clId="{0B3C0846-B3C9-4208-8B4D-9A2BD4838F1B}" dt="2023-08-23T15:29:03.281" v="90" actId="2696"/>
        <pc:sldMkLst>
          <pc:docMk/>
          <pc:sldMk cId="4059780499" sldId="258"/>
        </pc:sldMkLst>
      </pc:sldChg>
      <pc:sldChg chg="delSp">
        <pc:chgData name="David Butler" userId="5e725e48-0273-4087-b2eb-09e2acbbccf3" providerId="ADAL" clId="{0B3C0846-B3C9-4208-8B4D-9A2BD4838F1B}" dt="2023-08-23T15:29:02.009" v="89" actId="478"/>
        <pc:sldMkLst>
          <pc:docMk/>
          <pc:sldMk cId="1442893318" sldId="259"/>
        </pc:sldMkLst>
        <pc:picChg chg="del">
          <ac:chgData name="David Butler" userId="5e725e48-0273-4087-b2eb-09e2acbbccf3" providerId="ADAL" clId="{0B3C0846-B3C9-4208-8B4D-9A2BD4838F1B}" dt="2023-08-23T15:29:02.009" v="89" actId="478"/>
          <ac:picMkLst>
            <pc:docMk/>
            <pc:sldMk cId="1442893318" sldId="259"/>
            <ac:picMk id="2" creationId="{DE71C184-07F3-4136-B3A5-1886A7C0EB5C}"/>
          </ac:picMkLst>
        </pc:picChg>
      </pc:sldChg>
      <pc:sldChg chg="addSp delSp modSp">
        <pc:chgData name="David Butler" userId="5e725e48-0273-4087-b2eb-09e2acbbccf3" providerId="ADAL" clId="{0B3C0846-B3C9-4208-8B4D-9A2BD4838F1B}" dt="2023-08-23T15:28:58.341" v="88" actId="1076"/>
        <pc:sldMkLst>
          <pc:docMk/>
          <pc:sldMk cId="1644128562" sldId="260"/>
        </pc:sldMkLst>
        <pc:picChg chg="del">
          <ac:chgData name="David Butler" userId="5e725e48-0273-4087-b2eb-09e2acbbccf3" providerId="ADAL" clId="{0B3C0846-B3C9-4208-8B4D-9A2BD4838F1B}" dt="2023-08-23T15:28:55.993" v="86" actId="478"/>
          <ac:picMkLst>
            <pc:docMk/>
            <pc:sldMk cId="1644128562" sldId="260"/>
            <ac:picMk id="2" creationId="{0E0B2FF3-DB8F-4CA2-81E9-2C52BD17D805}"/>
          </ac:picMkLst>
        </pc:picChg>
        <pc:picChg chg="add mod">
          <ac:chgData name="David Butler" userId="5e725e48-0273-4087-b2eb-09e2acbbccf3" providerId="ADAL" clId="{0B3C0846-B3C9-4208-8B4D-9A2BD4838F1B}" dt="2023-08-23T15:28:58.341" v="88" actId="1076"/>
          <ac:picMkLst>
            <pc:docMk/>
            <pc:sldMk cId="1644128562" sldId="260"/>
            <ac:picMk id="3" creationId="{2D3D8273-FFBB-41CB-9CF3-61AE80E84CC5}"/>
          </ac:picMkLst>
        </pc:picChg>
      </pc:sldChg>
      <pc:sldChg chg="del">
        <pc:chgData name="David Butler" userId="5e725e48-0273-4087-b2eb-09e2acbbccf3" providerId="ADAL" clId="{0B3C0846-B3C9-4208-8B4D-9A2BD4838F1B}" dt="2023-08-23T15:29:05.073" v="91" actId="2696"/>
        <pc:sldMkLst>
          <pc:docMk/>
          <pc:sldMk cId="2458381448" sldId="261"/>
        </pc:sldMkLst>
      </pc:sldChg>
      <pc:sldChg chg="del">
        <pc:chgData name="David Butler" userId="5e725e48-0273-4087-b2eb-09e2acbbccf3" providerId="ADAL" clId="{0B3C0846-B3C9-4208-8B4D-9A2BD4838F1B}" dt="2023-08-23T15:29:05.776" v="92" actId="2696"/>
        <pc:sldMkLst>
          <pc:docMk/>
          <pc:sldMk cId="1712529232" sldId="262"/>
        </pc:sldMkLst>
      </pc:sldChg>
      <pc:sldChg chg="del">
        <pc:chgData name="David Butler" userId="5e725e48-0273-4087-b2eb-09e2acbbccf3" providerId="ADAL" clId="{0B3C0846-B3C9-4208-8B4D-9A2BD4838F1B}" dt="2023-08-23T15:29:06.279" v="93" actId="2696"/>
        <pc:sldMkLst>
          <pc:docMk/>
          <pc:sldMk cId="1073237619" sldId="263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20/09/2024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126101" y="159765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183457" y="242010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3806808" y="242010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7778978" y="215849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126101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5128551" y="4567551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pic>
        <p:nvPicPr>
          <p:cNvPr id="1026" name="Picture 2" descr="brown potato lot">
            <a:extLst>
              <a:ext uri="{FF2B5EF4-FFF2-40B4-BE49-F238E27FC236}">
                <a16:creationId xmlns:a16="http://schemas.microsoft.com/office/drawing/2014/main" id="{04607196-228F-48E5-A2D6-3C3B63AFC6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9422" y="197473"/>
            <a:ext cx="2615947" cy="1744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reen and red apples on white plastic container">
            <a:extLst>
              <a:ext uri="{FF2B5EF4-FFF2-40B4-BE49-F238E27FC236}">
                <a16:creationId xmlns:a16="http://schemas.microsoft.com/office/drawing/2014/main" id="{B31CC271-21CE-477A-8AF9-3EF1E42C3E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245" y="197471"/>
            <a:ext cx="2364247" cy="17731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aw chicken meat on brown wooden chopping board">
            <a:extLst>
              <a:ext uri="{FF2B5EF4-FFF2-40B4-BE49-F238E27FC236}">
                <a16:creationId xmlns:a16="http://schemas.microsoft.com/office/drawing/2014/main" id="{57CBE55B-18A6-4D6B-A4AA-926C319C19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11922" y="159765"/>
            <a:ext cx="2615948" cy="17448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sliced ham on brown wooden chopping board">
            <a:extLst>
              <a:ext uri="{FF2B5EF4-FFF2-40B4-BE49-F238E27FC236}">
                <a16:creationId xmlns:a16="http://schemas.microsoft.com/office/drawing/2014/main" id="{1D72D3FE-B7F4-4CB4-A1A8-3A6E712E1A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579" y="2341070"/>
            <a:ext cx="3105272" cy="205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yellow banana fruit on gray table">
            <a:extLst>
              <a:ext uri="{FF2B5EF4-FFF2-40B4-BE49-F238E27FC236}">
                <a16:creationId xmlns:a16="http://schemas.microsoft.com/office/drawing/2014/main" id="{94EDE3E1-EDCC-4133-8639-2333264FA2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6968" y="2341071"/>
            <a:ext cx="2650524" cy="1987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sliced yellow fruit on pink surface">
            <a:extLst>
              <a:ext uri="{FF2B5EF4-FFF2-40B4-BE49-F238E27FC236}">
                <a16:creationId xmlns:a16="http://schemas.microsoft.com/office/drawing/2014/main" id="{880855C7-2612-4E65-BDCD-94AB504856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2150" y="2277202"/>
            <a:ext cx="3232588" cy="2156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a bowl filled with green peas on top of a wooden table">
            <a:extLst>
              <a:ext uri="{FF2B5EF4-FFF2-40B4-BE49-F238E27FC236}">
                <a16:creationId xmlns:a16="http://schemas.microsoft.com/office/drawing/2014/main" id="{5D430B81-3AD6-4CED-A852-1C58B4F73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986" y="4567551"/>
            <a:ext cx="3233822" cy="2156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person slicing juicy medium rare meat on top of brown wooden cutting board">
            <a:extLst>
              <a:ext uri="{FF2B5EF4-FFF2-40B4-BE49-F238E27FC236}">
                <a16:creationId xmlns:a16="http://schemas.microsoft.com/office/drawing/2014/main" id="{1ABFCAC8-A7EE-4DD7-9083-3D11BFC894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0237" y="4586317"/>
            <a:ext cx="3405823" cy="2271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283029" y="696686"/>
            <a:ext cx="12276118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apples</a:t>
            </a:r>
          </a:p>
        </p:txBody>
      </p:sp>
    </p:spTree>
    <p:extLst>
      <p:ext uri="{BB962C8B-B14F-4D97-AF65-F5344CB8AC3E}">
        <p14:creationId xmlns:p14="http://schemas.microsoft.com/office/powerpoint/2010/main" val="32553303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1371600" y="1643743"/>
            <a:ext cx="10051149" cy="315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9900" dirty="0">
                <a:latin typeface="Century Gothic" panose="020B0502020202020204" pitchFamily="34" charset="0"/>
              </a:rPr>
              <a:t>chicken</a:t>
            </a:r>
            <a:endParaRPr lang="en-GB" sz="287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726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2710543" y="1077686"/>
            <a:ext cx="8395247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ham</a:t>
            </a:r>
          </a:p>
        </p:txBody>
      </p:sp>
    </p:spTree>
    <p:extLst>
      <p:ext uri="{BB962C8B-B14F-4D97-AF65-F5344CB8AC3E}">
        <p14:creationId xmlns:p14="http://schemas.microsoft.com/office/powerpoint/2010/main" val="42474507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405693" y="1230883"/>
            <a:ext cx="11089895" cy="37702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3900" dirty="0">
                <a:latin typeface="Century Gothic" panose="020B0502020202020204" pitchFamily="34" charset="0"/>
              </a:rPr>
              <a:t>mango</a:t>
            </a:r>
          </a:p>
        </p:txBody>
      </p:sp>
    </p:spTree>
    <p:extLst>
      <p:ext uri="{BB962C8B-B14F-4D97-AF65-F5344CB8AC3E}">
        <p14:creationId xmlns:p14="http://schemas.microsoft.com/office/powerpoint/2010/main" val="2648051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1756510" y="1001486"/>
            <a:ext cx="8678979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juice</a:t>
            </a:r>
          </a:p>
        </p:txBody>
      </p:sp>
    </p:spTree>
    <p:extLst>
      <p:ext uri="{BB962C8B-B14F-4D97-AF65-F5344CB8AC3E}">
        <p14:creationId xmlns:p14="http://schemas.microsoft.com/office/powerpoint/2010/main" val="2945631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122670" y="816429"/>
            <a:ext cx="12069330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coffee</a:t>
            </a:r>
          </a:p>
        </p:txBody>
      </p:sp>
    </p:spTree>
    <p:extLst>
      <p:ext uri="{BB962C8B-B14F-4D97-AF65-F5344CB8AC3E}">
        <p14:creationId xmlns:p14="http://schemas.microsoft.com/office/powerpoint/2010/main" val="216764378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1581783" y="1174536"/>
            <a:ext cx="9028434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peas</a:t>
            </a:r>
          </a:p>
        </p:txBody>
      </p:sp>
    </p:spTree>
    <p:extLst>
      <p:ext uri="{BB962C8B-B14F-4D97-AF65-F5344CB8AC3E}">
        <p14:creationId xmlns:p14="http://schemas.microsoft.com/office/powerpoint/2010/main" val="20662346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D3D8273-FFBB-41CB-9CF3-61AE80E84C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9764" y="47625"/>
            <a:ext cx="8210550" cy="676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1285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BF58FA05-FFA5-3248-8965-F6E26580B3AB}"/>
              </a:ext>
            </a:extLst>
          </p:cNvPr>
          <p:cNvSpPr txBox="1"/>
          <p:nvPr/>
        </p:nvSpPr>
        <p:spPr>
          <a:xfrm>
            <a:off x="827314" y="696685"/>
            <a:ext cx="10613572" cy="549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4800" dirty="0">
                <a:latin typeface="Century Gothic" panose="020B0502020202020204" pitchFamily="34" charset="0"/>
              </a:rPr>
              <a:t>fruit     vegetables      meat       drink       ham      bananas      potatoes     apples      juice      tea      mango     beef       chicken      peas      coffee    carrots            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A60806C-C1C3-6C2E-EA83-4CFCFE5AF201}"/>
              </a:ext>
            </a:extLst>
          </p:cNvPr>
          <p:cNvSpPr txBox="1"/>
          <p:nvPr/>
        </p:nvSpPr>
        <p:spPr>
          <a:xfrm>
            <a:off x="4517569" y="3911905"/>
            <a:ext cx="772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12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B90CBD-0249-A101-6334-84909BD34AB3}"/>
              </a:ext>
            </a:extLst>
          </p:cNvPr>
          <p:cNvSpPr txBox="1"/>
          <p:nvPr/>
        </p:nvSpPr>
        <p:spPr>
          <a:xfrm>
            <a:off x="4169228" y="377102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2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90D652C-E87F-C995-1EDF-909ED619FE05}"/>
              </a:ext>
            </a:extLst>
          </p:cNvPr>
          <p:cNvSpPr txBox="1"/>
          <p:nvPr/>
        </p:nvSpPr>
        <p:spPr>
          <a:xfrm>
            <a:off x="7805057" y="518618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3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4B8641-5DBB-8B4C-63E3-9363957312F1}"/>
              </a:ext>
            </a:extLst>
          </p:cNvPr>
          <p:cNvSpPr txBox="1"/>
          <p:nvPr/>
        </p:nvSpPr>
        <p:spPr>
          <a:xfrm>
            <a:off x="1480457" y="529503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707D1E7-1349-1382-3675-2165F9AFB60F}"/>
              </a:ext>
            </a:extLst>
          </p:cNvPr>
          <p:cNvSpPr txBox="1"/>
          <p:nvPr/>
        </p:nvSpPr>
        <p:spPr>
          <a:xfrm>
            <a:off x="1621971" y="3911905"/>
            <a:ext cx="7728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11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8241B77-BA37-40D6-E813-B57383139E0C}"/>
              </a:ext>
            </a:extLst>
          </p:cNvPr>
          <p:cNvSpPr txBox="1"/>
          <p:nvPr/>
        </p:nvSpPr>
        <p:spPr>
          <a:xfrm>
            <a:off x="10134596" y="2723737"/>
            <a:ext cx="8599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FBFBD2-1518-CDD7-C15A-C131DECD5AA3}"/>
              </a:ext>
            </a:extLst>
          </p:cNvPr>
          <p:cNvSpPr txBox="1"/>
          <p:nvPr/>
        </p:nvSpPr>
        <p:spPr>
          <a:xfrm>
            <a:off x="8098972" y="2708544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1E221B2-49CA-3709-2788-0988D6604C11}"/>
              </a:ext>
            </a:extLst>
          </p:cNvPr>
          <p:cNvSpPr txBox="1"/>
          <p:nvPr/>
        </p:nvSpPr>
        <p:spPr>
          <a:xfrm>
            <a:off x="5050971" y="2708544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8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AC74E5-4B28-00E9-C363-35EBBE851D9A}"/>
              </a:ext>
            </a:extLst>
          </p:cNvPr>
          <p:cNvSpPr txBox="1"/>
          <p:nvPr/>
        </p:nvSpPr>
        <p:spPr>
          <a:xfrm>
            <a:off x="2057403" y="2698031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7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231CD27-2EE6-30D8-9448-5582017F9933}"/>
              </a:ext>
            </a:extLst>
          </p:cNvPr>
          <p:cNvSpPr txBox="1"/>
          <p:nvPr/>
        </p:nvSpPr>
        <p:spPr>
          <a:xfrm>
            <a:off x="6172201" y="1736290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7FE705B-C32B-7E8C-39C9-7A3A02ADEAEE}"/>
              </a:ext>
            </a:extLst>
          </p:cNvPr>
          <p:cNvSpPr txBox="1"/>
          <p:nvPr/>
        </p:nvSpPr>
        <p:spPr>
          <a:xfrm>
            <a:off x="3581398" y="1583890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384E1C-24E0-2C06-FEC9-E78F960F4BD2}"/>
              </a:ext>
            </a:extLst>
          </p:cNvPr>
          <p:cNvSpPr txBox="1"/>
          <p:nvPr/>
        </p:nvSpPr>
        <p:spPr>
          <a:xfrm>
            <a:off x="1480457" y="1736290"/>
            <a:ext cx="5878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4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6DAB2EB-3E00-7070-5906-C2FBFF6DF414}"/>
              </a:ext>
            </a:extLst>
          </p:cNvPr>
          <p:cNvSpPr txBox="1"/>
          <p:nvPr/>
        </p:nvSpPr>
        <p:spPr>
          <a:xfrm>
            <a:off x="4245427" y="4991763"/>
            <a:ext cx="9144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16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B84B715-2955-0BC5-B491-296C5F9FB24A}"/>
              </a:ext>
            </a:extLst>
          </p:cNvPr>
          <p:cNvSpPr txBox="1"/>
          <p:nvPr/>
        </p:nvSpPr>
        <p:spPr>
          <a:xfrm>
            <a:off x="1534888" y="4991764"/>
            <a:ext cx="772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C6BAC5F-2205-0084-6275-ED09235904EB}"/>
              </a:ext>
            </a:extLst>
          </p:cNvPr>
          <p:cNvSpPr txBox="1"/>
          <p:nvPr/>
        </p:nvSpPr>
        <p:spPr>
          <a:xfrm>
            <a:off x="10406740" y="3871348"/>
            <a:ext cx="95794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14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43CB61E-3F66-ECFF-215B-4D50CE406245}"/>
              </a:ext>
            </a:extLst>
          </p:cNvPr>
          <p:cNvSpPr txBox="1"/>
          <p:nvPr/>
        </p:nvSpPr>
        <p:spPr>
          <a:xfrm>
            <a:off x="7511142" y="3841607"/>
            <a:ext cx="7728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11770076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2710543" y="1077686"/>
            <a:ext cx="6670416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fruit</a:t>
            </a:r>
          </a:p>
        </p:txBody>
      </p:sp>
    </p:spTree>
    <p:extLst>
      <p:ext uri="{BB962C8B-B14F-4D97-AF65-F5344CB8AC3E}">
        <p14:creationId xmlns:p14="http://schemas.microsoft.com/office/powerpoint/2010/main" val="22163646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1165002" y="1883229"/>
            <a:ext cx="9861995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3800" dirty="0">
                <a:latin typeface="Century Gothic" panose="020B0502020202020204" pitchFamily="34" charset="0"/>
              </a:rPr>
              <a:t>vegetables</a:t>
            </a:r>
          </a:p>
        </p:txBody>
      </p:sp>
    </p:spTree>
    <p:extLst>
      <p:ext uri="{BB962C8B-B14F-4D97-AF65-F5344CB8AC3E}">
        <p14:creationId xmlns:p14="http://schemas.microsoft.com/office/powerpoint/2010/main" val="2499289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2710543" y="1077686"/>
            <a:ext cx="8642109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drink</a:t>
            </a:r>
          </a:p>
        </p:txBody>
      </p:sp>
    </p:spTree>
    <p:extLst>
      <p:ext uri="{BB962C8B-B14F-4D97-AF65-F5344CB8AC3E}">
        <p14:creationId xmlns:p14="http://schemas.microsoft.com/office/powerpoint/2010/main" val="23939685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1774371" y="1404257"/>
            <a:ext cx="9789859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meat</a:t>
            </a:r>
          </a:p>
        </p:txBody>
      </p:sp>
    </p:spTree>
    <p:extLst>
      <p:ext uri="{BB962C8B-B14F-4D97-AF65-F5344CB8AC3E}">
        <p14:creationId xmlns:p14="http://schemas.microsoft.com/office/powerpoint/2010/main" val="38229953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2710543" y="1077686"/>
            <a:ext cx="633699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tea</a:t>
            </a:r>
          </a:p>
        </p:txBody>
      </p:sp>
    </p:spTree>
    <p:extLst>
      <p:ext uri="{BB962C8B-B14F-4D97-AF65-F5344CB8AC3E}">
        <p14:creationId xmlns:p14="http://schemas.microsoft.com/office/powerpoint/2010/main" val="1389186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1B4C9E5-AF34-A112-8D3A-137660168171}"/>
              </a:ext>
            </a:extLst>
          </p:cNvPr>
          <p:cNvSpPr txBox="1"/>
          <p:nvPr/>
        </p:nvSpPr>
        <p:spPr>
          <a:xfrm>
            <a:off x="359228" y="1174536"/>
            <a:ext cx="12069330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700" dirty="0">
                <a:latin typeface="Century Gothic" panose="020B0502020202020204" pitchFamily="34" charset="0"/>
              </a:rPr>
              <a:t>coffee</a:t>
            </a:r>
          </a:p>
        </p:txBody>
      </p:sp>
    </p:spTree>
    <p:extLst>
      <p:ext uri="{BB962C8B-B14F-4D97-AF65-F5344CB8AC3E}">
        <p14:creationId xmlns:p14="http://schemas.microsoft.com/office/powerpoint/2010/main" val="16034611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http://www.w3.org/XML/1998/namespace"/>
    <ds:schemaRef ds:uri="http://purl.org/dc/terms/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1d7f4318-fbaa-42fb-befc-90ab84d26bd1"/>
    <ds:schemaRef ds:uri="http://schemas.microsoft.com/office/2006/documentManagement/types"/>
    <ds:schemaRef ds:uri="http://purl.org/dc/dcmitype/"/>
    <ds:schemaRef ds:uri="http://schemas.microsoft.com/office/infopath/2007/PartnerControls"/>
    <ds:schemaRef ds:uri="7789c14a-a99d-49e3-b17f-cc0aeb526209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1455</TotalTime>
  <Words>53</Words>
  <Application>Microsoft Office PowerPoint</Application>
  <PresentationFormat>Widescreen</PresentationFormat>
  <Paragraphs>38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7</cp:revision>
  <dcterms:created xsi:type="dcterms:W3CDTF">2023-07-22T06:29:47Z</dcterms:created>
  <dcterms:modified xsi:type="dcterms:W3CDTF">2024-09-20T08:27:38Z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