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61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24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8FEFEB92-59DE-427E-BB26-2C2844D6092C}"/>
    <pc:docChg chg="custSel modSld">
      <pc:chgData name="David Butler" userId="1d4169bac4fa5473" providerId="LiveId" clId="{8FEFEB92-59DE-427E-BB26-2C2844D6092C}" dt="2024-09-20T08:55:43.665" v="9" actId="732"/>
      <pc:docMkLst>
        <pc:docMk/>
      </pc:docMkLst>
      <pc:sldChg chg="addSp delSp modSp mod">
        <pc:chgData name="David Butler" userId="1d4169bac4fa5473" providerId="LiveId" clId="{8FEFEB92-59DE-427E-BB26-2C2844D6092C}" dt="2024-09-20T08:54:28.635" v="3" actId="14100"/>
        <pc:sldMkLst>
          <pc:docMk/>
          <pc:sldMk cId="2032555508" sldId="262"/>
        </pc:sldMkLst>
        <pc:picChg chg="add mod">
          <ac:chgData name="David Butler" userId="1d4169bac4fa5473" providerId="LiveId" clId="{8FEFEB92-59DE-427E-BB26-2C2844D6092C}" dt="2024-09-20T08:54:28.635" v="3" actId="14100"/>
          <ac:picMkLst>
            <pc:docMk/>
            <pc:sldMk cId="2032555508" sldId="262"/>
            <ac:picMk id="3" creationId="{2E733D29-9343-A504-0438-BEB8D34A0A8D}"/>
          </ac:picMkLst>
        </pc:picChg>
        <pc:picChg chg="del">
          <ac:chgData name="David Butler" userId="1d4169bac4fa5473" providerId="LiveId" clId="{8FEFEB92-59DE-427E-BB26-2C2844D6092C}" dt="2024-09-20T08:47:06.979" v="0" actId="478"/>
          <ac:picMkLst>
            <pc:docMk/>
            <pc:sldMk cId="2032555508" sldId="262"/>
            <ac:picMk id="5" creationId="{E4AA6054-384E-3D96-9D5A-9C886E1CE0AF}"/>
          </ac:picMkLst>
        </pc:picChg>
      </pc:sldChg>
      <pc:sldChg chg="addSp delSp modSp mod">
        <pc:chgData name="David Butler" userId="1d4169bac4fa5473" providerId="LiveId" clId="{8FEFEB92-59DE-427E-BB26-2C2844D6092C}" dt="2024-09-20T08:55:24.369" v="8" actId="14100"/>
        <pc:sldMkLst>
          <pc:docMk/>
          <pc:sldMk cId="2344030192" sldId="264"/>
        </pc:sldMkLst>
        <pc:picChg chg="del">
          <ac:chgData name="David Butler" userId="1d4169bac4fa5473" providerId="LiveId" clId="{8FEFEB92-59DE-427E-BB26-2C2844D6092C}" dt="2024-09-20T08:55:18.411" v="4" actId="478"/>
          <ac:picMkLst>
            <pc:docMk/>
            <pc:sldMk cId="2344030192" sldId="264"/>
            <ac:picMk id="3" creationId="{CE8AF59B-BC65-CBC6-ABD6-EA051676D643}"/>
          </ac:picMkLst>
        </pc:picChg>
        <pc:picChg chg="add mod">
          <ac:chgData name="David Butler" userId="1d4169bac4fa5473" providerId="LiveId" clId="{8FEFEB92-59DE-427E-BB26-2C2844D6092C}" dt="2024-09-20T08:55:24.369" v="8" actId="14100"/>
          <ac:picMkLst>
            <pc:docMk/>
            <pc:sldMk cId="2344030192" sldId="264"/>
            <ac:picMk id="4" creationId="{4E14AB68-6DA2-9FFA-46FB-812F3ECC9523}"/>
          </ac:picMkLst>
        </pc:picChg>
      </pc:sldChg>
      <pc:sldChg chg="modSp mod">
        <pc:chgData name="David Butler" userId="1d4169bac4fa5473" providerId="LiveId" clId="{8FEFEB92-59DE-427E-BB26-2C2844D6092C}" dt="2024-09-20T08:55:43.665" v="9" actId="732"/>
        <pc:sldMkLst>
          <pc:docMk/>
          <pc:sldMk cId="832729900" sldId="266"/>
        </pc:sldMkLst>
        <pc:picChg chg="mod modCrop">
          <ac:chgData name="David Butler" userId="1d4169bac4fa5473" providerId="LiveId" clId="{8FEFEB92-59DE-427E-BB26-2C2844D6092C}" dt="2024-09-20T08:55:43.665" v="9" actId="732"/>
          <ac:picMkLst>
            <pc:docMk/>
            <pc:sldMk cId="832729900" sldId="266"/>
            <ac:picMk id="3" creationId="{934060BC-2273-5496-9F12-B18745C8642D}"/>
          </ac:picMkLst>
        </pc:picChg>
      </pc:sldChg>
    </pc:docChg>
  </pc:docChgLst>
  <pc:docChgLst>
    <pc:chgData name="David Butler" userId="1d4169bac4fa5473" providerId="LiveId" clId="{14C6DADC-8996-4F1D-A6F3-7EC6FB30CDE3}"/>
    <pc:docChg chg="undo custSel addSld delSld modSld sldOrd">
      <pc:chgData name="David Butler" userId="1d4169bac4fa5473" providerId="LiveId" clId="{14C6DADC-8996-4F1D-A6F3-7EC6FB30CDE3}" dt="2023-12-22T21:05:49.988" v="40" actId="26606"/>
      <pc:docMkLst>
        <pc:docMk/>
      </pc:docMkLst>
      <pc:sldChg chg="del">
        <pc:chgData name="David Butler" userId="1d4169bac4fa5473" providerId="LiveId" clId="{14C6DADC-8996-4F1D-A6F3-7EC6FB30CDE3}" dt="2023-12-22T20:56:52.637" v="0" actId="47"/>
        <pc:sldMkLst>
          <pc:docMk/>
          <pc:sldMk cId="2330400910" sldId="257"/>
        </pc:sldMkLst>
      </pc:sldChg>
      <pc:sldChg chg="del">
        <pc:chgData name="David Butler" userId="1d4169bac4fa5473" providerId="LiveId" clId="{14C6DADC-8996-4F1D-A6F3-7EC6FB30CDE3}" dt="2023-12-22T20:56:52.799" v="1" actId="47"/>
        <pc:sldMkLst>
          <pc:docMk/>
          <pc:sldMk cId="552630489" sldId="258"/>
        </pc:sldMkLst>
      </pc:sldChg>
      <pc:sldChg chg="del">
        <pc:chgData name="David Butler" userId="1d4169bac4fa5473" providerId="LiveId" clId="{14C6DADC-8996-4F1D-A6F3-7EC6FB30CDE3}" dt="2023-12-22T20:56:52.975" v="2" actId="47"/>
        <pc:sldMkLst>
          <pc:docMk/>
          <pc:sldMk cId="3998773134" sldId="259"/>
        </pc:sldMkLst>
      </pc:sldChg>
      <pc:sldChg chg="del">
        <pc:chgData name="David Butler" userId="1d4169bac4fa5473" providerId="LiveId" clId="{14C6DADC-8996-4F1D-A6F3-7EC6FB30CDE3}" dt="2023-12-22T20:56:53.128" v="3" actId="47"/>
        <pc:sldMkLst>
          <pc:docMk/>
          <pc:sldMk cId="1601116335" sldId="260"/>
        </pc:sldMkLst>
      </pc:sldChg>
      <pc:sldChg chg="add del">
        <pc:chgData name="David Butler" userId="1d4169bac4fa5473" providerId="LiveId" clId="{14C6DADC-8996-4F1D-A6F3-7EC6FB30CDE3}" dt="2023-12-22T20:56:54.475" v="5" actId="47"/>
        <pc:sldMkLst>
          <pc:docMk/>
          <pc:sldMk cId="3612926226" sldId="261"/>
        </pc:sldMkLst>
      </pc:sldChg>
      <pc:sldChg chg="addSp delSp modSp new mod ord setBg">
        <pc:chgData name="David Butler" userId="1d4169bac4fa5473" providerId="LiveId" clId="{14C6DADC-8996-4F1D-A6F3-7EC6FB30CDE3}" dt="2023-12-22T20:59:01.892" v="20" actId="26606"/>
        <pc:sldMkLst>
          <pc:docMk/>
          <pc:sldMk cId="2032555508" sldId="262"/>
        </pc:sldMkLst>
        <pc:picChg chg="add del">
          <ac:chgData name="David Butler" userId="1d4169bac4fa5473" providerId="LiveId" clId="{14C6DADC-8996-4F1D-A6F3-7EC6FB30CDE3}" dt="2023-12-22T20:57:08.554" v="18" actId="22"/>
          <ac:picMkLst>
            <pc:docMk/>
            <pc:sldMk cId="2032555508" sldId="262"/>
            <ac:picMk id="3" creationId="{47DDA2C7-8939-E129-83B5-6230463E4038}"/>
          </ac:picMkLst>
        </pc:picChg>
        <pc:picChg chg="add mod">
          <ac:chgData name="David Butler" userId="1d4169bac4fa5473" providerId="LiveId" clId="{14C6DADC-8996-4F1D-A6F3-7EC6FB30CDE3}" dt="2023-12-22T20:59:01.892" v="20" actId="26606"/>
          <ac:picMkLst>
            <pc:docMk/>
            <pc:sldMk cId="2032555508" sldId="262"/>
            <ac:picMk id="5" creationId="{E4AA6054-384E-3D96-9D5A-9C886E1CE0AF}"/>
          </ac:picMkLst>
        </pc:picChg>
      </pc:sldChg>
      <pc:sldChg chg="addSp modSp add mod setBg">
        <pc:chgData name="David Butler" userId="1d4169bac4fa5473" providerId="LiveId" clId="{14C6DADC-8996-4F1D-A6F3-7EC6FB30CDE3}" dt="2023-12-22T20:59:18.855" v="22" actId="26606"/>
        <pc:sldMkLst>
          <pc:docMk/>
          <pc:sldMk cId="3765242978" sldId="263"/>
        </pc:sldMkLst>
        <pc:picChg chg="add mod">
          <ac:chgData name="David Butler" userId="1d4169bac4fa5473" providerId="LiveId" clId="{14C6DADC-8996-4F1D-A6F3-7EC6FB30CDE3}" dt="2023-12-22T20:59:18.855" v="22" actId="26606"/>
          <ac:picMkLst>
            <pc:docMk/>
            <pc:sldMk cId="3765242978" sldId="263"/>
            <ac:picMk id="3" creationId="{398A9E17-B089-173A-A278-8D69A4FE54A2}"/>
          </ac:picMkLst>
        </pc:picChg>
      </pc:sldChg>
      <pc:sldChg chg="addSp modSp add mod setBg">
        <pc:chgData name="David Butler" userId="1d4169bac4fa5473" providerId="LiveId" clId="{14C6DADC-8996-4F1D-A6F3-7EC6FB30CDE3}" dt="2023-12-22T20:59:43.849" v="24" actId="26606"/>
        <pc:sldMkLst>
          <pc:docMk/>
          <pc:sldMk cId="2344030192" sldId="264"/>
        </pc:sldMkLst>
        <pc:picChg chg="add mod">
          <ac:chgData name="David Butler" userId="1d4169bac4fa5473" providerId="LiveId" clId="{14C6DADC-8996-4F1D-A6F3-7EC6FB30CDE3}" dt="2023-12-22T20:59:43.849" v="24" actId="26606"/>
          <ac:picMkLst>
            <pc:docMk/>
            <pc:sldMk cId="2344030192" sldId="264"/>
            <ac:picMk id="3" creationId="{CE8AF59B-BC65-CBC6-ABD6-EA051676D643}"/>
          </ac:picMkLst>
        </pc:picChg>
      </pc:sldChg>
      <pc:sldChg chg="addSp modSp add mod setBg">
        <pc:chgData name="David Butler" userId="1d4169bac4fa5473" providerId="LiveId" clId="{14C6DADC-8996-4F1D-A6F3-7EC6FB30CDE3}" dt="2023-12-22T21:00:11.824" v="28" actId="14100"/>
        <pc:sldMkLst>
          <pc:docMk/>
          <pc:sldMk cId="76411933" sldId="265"/>
        </pc:sldMkLst>
        <pc:picChg chg="add mod">
          <ac:chgData name="David Butler" userId="1d4169bac4fa5473" providerId="LiveId" clId="{14C6DADC-8996-4F1D-A6F3-7EC6FB30CDE3}" dt="2023-12-22T21:00:11.824" v="28" actId="14100"/>
          <ac:picMkLst>
            <pc:docMk/>
            <pc:sldMk cId="76411933" sldId="265"/>
            <ac:picMk id="3" creationId="{C75A319D-5F7F-21D8-28AA-454ED61E1E74}"/>
          </ac:picMkLst>
        </pc:picChg>
      </pc:sldChg>
      <pc:sldChg chg="addSp modSp add mod setBg">
        <pc:chgData name="David Butler" userId="1d4169bac4fa5473" providerId="LiveId" clId="{14C6DADC-8996-4F1D-A6F3-7EC6FB30CDE3}" dt="2023-12-22T21:00:31.928" v="30" actId="26606"/>
        <pc:sldMkLst>
          <pc:docMk/>
          <pc:sldMk cId="832729900" sldId="266"/>
        </pc:sldMkLst>
        <pc:picChg chg="add mod">
          <ac:chgData name="David Butler" userId="1d4169bac4fa5473" providerId="LiveId" clId="{14C6DADC-8996-4F1D-A6F3-7EC6FB30CDE3}" dt="2023-12-22T21:00:31.928" v="30" actId="26606"/>
          <ac:picMkLst>
            <pc:docMk/>
            <pc:sldMk cId="832729900" sldId="266"/>
            <ac:picMk id="3" creationId="{934060BC-2273-5496-9F12-B18745C8642D}"/>
          </ac:picMkLst>
        </pc:picChg>
      </pc:sldChg>
      <pc:sldChg chg="addSp modSp add mod setBg">
        <pc:chgData name="David Butler" userId="1d4169bac4fa5473" providerId="LiveId" clId="{14C6DADC-8996-4F1D-A6F3-7EC6FB30CDE3}" dt="2023-12-22T21:00:51.211" v="32" actId="26606"/>
        <pc:sldMkLst>
          <pc:docMk/>
          <pc:sldMk cId="2998578914" sldId="267"/>
        </pc:sldMkLst>
        <pc:picChg chg="add mod">
          <ac:chgData name="David Butler" userId="1d4169bac4fa5473" providerId="LiveId" clId="{14C6DADC-8996-4F1D-A6F3-7EC6FB30CDE3}" dt="2023-12-22T21:00:51.211" v="32" actId="26606"/>
          <ac:picMkLst>
            <pc:docMk/>
            <pc:sldMk cId="2998578914" sldId="267"/>
            <ac:picMk id="3" creationId="{243133F0-81A2-0AA8-865D-1680F700E924}"/>
          </ac:picMkLst>
        </pc:picChg>
      </pc:sldChg>
      <pc:sldChg chg="addSp modSp add mod setBg">
        <pc:chgData name="David Butler" userId="1d4169bac4fa5473" providerId="LiveId" clId="{14C6DADC-8996-4F1D-A6F3-7EC6FB30CDE3}" dt="2023-12-22T21:04:52.555" v="34" actId="26606"/>
        <pc:sldMkLst>
          <pc:docMk/>
          <pc:sldMk cId="1573629028" sldId="268"/>
        </pc:sldMkLst>
        <pc:picChg chg="add mod">
          <ac:chgData name="David Butler" userId="1d4169bac4fa5473" providerId="LiveId" clId="{14C6DADC-8996-4F1D-A6F3-7EC6FB30CDE3}" dt="2023-12-22T21:04:52.555" v="34" actId="26606"/>
          <ac:picMkLst>
            <pc:docMk/>
            <pc:sldMk cId="1573629028" sldId="268"/>
            <ac:picMk id="3" creationId="{C4649DD4-3177-F56B-7AC2-3588DA71E9EF}"/>
          </ac:picMkLst>
        </pc:picChg>
      </pc:sldChg>
      <pc:sldChg chg="addSp modSp new mod setBg">
        <pc:chgData name="David Butler" userId="1d4169bac4fa5473" providerId="LiveId" clId="{14C6DADC-8996-4F1D-A6F3-7EC6FB30CDE3}" dt="2023-12-22T21:05:29.583" v="38" actId="26606"/>
        <pc:sldMkLst>
          <pc:docMk/>
          <pc:sldMk cId="1306540953" sldId="269"/>
        </pc:sldMkLst>
        <pc:picChg chg="add mod">
          <ac:chgData name="David Butler" userId="1d4169bac4fa5473" providerId="LiveId" clId="{14C6DADC-8996-4F1D-A6F3-7EC6FB30CDE3}" dt="2023-12-22T21:05:29.583" v="38" actId="26606"/>
          <ac:picMkLst>
            <pc:docMk/>
            <pc:sldMk cId="1306540953" sldId="269"/>
            <ac:picMk id="3" creationId="{AA0AAAC9-21E6-0E6C-4F54-CA99E4066625}"/>
          </ac:picMkLst>
        </pc:picChg>
      </pc:sldChg>
      <pc:sldChg chg="addSp modSp add mod setBg">
        <pc:chgData name="David Butler" userId="1d4169bac4fa5473" providerId="LiveId" clId="{14C6DADC-8996-4F1D-A6F3-7EC6FB30CDE3}" dt="2023-12-22T21:05:49.988" v="40" actId="26606"/>
        <pc:sldMkLst>
          <pc:docMk/>
          <pc:sldMk cId="3780411082" sldId="270"/>
        </pc:sldMkLst>
        <pc:picChg chg="add mod">
          <ac:chgData name="David Butler" userId="1d4169bac4fa5473" providerId="LiveId" clId="{14C6DADC-8996-4F1D-A6F3-7EC6FB30CDE3}" dt="2023-12-22T21:05:49.988" v="40" actId="26606"/>
          <ac:picMkLst>
            <pc:docMk/>
            <pc:sldMk cId="3780411082" sldId="270"/>
            <ac:picMk id="3" creationId="{2F3BB947-B5F4-4E4F-5D07-71C145A989E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F4D23-14D7-42D2-AC8F-0B5B44B7665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C70D9DA-B998-4A47-8208-E2FCC38C7E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52F268-69F9-4021-AFC8-C83E549415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36413-84BA-46C5-8F0C-FC8F91D54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256C04-1DFB-4AF5-9785-1AA5413A83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114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58FD0-1DCF-45E8-8B5C-8DB21B4B1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F6524F-FC72-45AD-90C0-2C6E0ADD8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D47E13-3F01-447E-92C9-341A3B436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8E612F-6849-4831-A124-76C15CFE5E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1F2416-3B8C-4148-AAC0-7DA8CB803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2610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AEC1DE0-2D1B-4865-ADA3-189CD4C894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E80FEC-3B13-4DA0-BFD3-A15BFBD040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D7BF81-7F98-4737-B911-B41B059355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D18CA8-082E-4E2F-8FA4-ED93F710E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AB6ED0-14DA-4D6C-B821-E75A8E45AA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35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6205F-23D5-48CA-B36A-EEB1137D12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46DBD2-1959-4265-A272-32B3D6C30D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F46A9F-C1EA-4D03-9FA3-50845B1610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86056B-99EA-4FFE-8E97-52F31BF56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FCB604-B796-443D-951F-90B2C7CB42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5573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F8F76-3A9F-4083-B908-E0EE1CFB22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729BAC-B9E2-4AD8-8AA7-E2AE54D766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EE96-1EE8-4232-BA22-3D0547E79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F4ABBC-794B-4B05-B806-C98036C7F0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03D181-C3A8-4276-8E78-8BC8D9C705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48998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A1F1B9-ADF4-46A7-B804-E80BB71EF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8B9DD1-0EBC-442F-B1E4-50DDF4F7AEE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E181F2-BECC-45BE-A298-4B1ABBAD70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DB7522-AFF4-49FA-A412-8A79C805B2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9A048-F60F-4683-AAFB-D76223705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8AC251-F6F3-492D-9A5D-54D19278E8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9884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2407BB-56F1-4814-A4EC-DD85F89738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03AFE8C-124F-493F-AB05-43B2DB1BD9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78377B8-2227-447A-9AE2-E8CB2C1AF4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AC0EB9-4690-4685-8B7B-C7D100F9FBB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22906B7-9625-4080-A3EC-CE0554B1DAF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D88A02D-4729-4989-A147-0208E3766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29939E-79C3-4A6C-8A5C-428075F600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11272B7-7ADD-46CD-B4D0-43189E1B54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9427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464AA2-F1CC-4971-B470-01AEE4AE81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57A52A4-9D2C-4C18-95DA-58525F419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5EE129-4F59-4EDA-8717-A4972834B1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21771A-5D8C-46B8-B122-ABA94926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7745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2593035-4392-4F66-98DC-C5FD583C3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AE4A6E1-B6BB-4735-BCA4-2A4FE03FA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DEA77A-12C2-4003-8354-9FE12B241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16796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75E6F5-CAF2-4548-9070-00395D0FE4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9761A2-0509-4917-8F99-4D144E67BC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E803ED-714D-4760-9705-CF66C27DE0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92FE9BF-8570-42EE-801C-2410236DF6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82628-6ADC-4690-B9AD-ED8861128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AD43E9-5334-4825-A1EC-B70272DD21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05538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5ACDF5-B60F-4791-BE2F-ACB8E4C9A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CB794E3-74D5-4C84-BB68-527E480642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4B567E-9F83-4087-AE2A-AD50B13C78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DC57FD-FBB9-42B7-8690-3A090ABAD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30E38DB-8F53-4B70-ACF0-F2EC799104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2AEF67E-3E86-44E6-BE2F-C993FFC8F9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325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46AD002-1E0F-4474-9668-3C131E90A5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61F43-101D-4412-98A8-289FAE6F72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ECEA37-66EE-4445-AAA0-ECE5EE7F379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11EB6-381E-4799-A478-FE5C2F88CBFD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799D4F-A309-455F-A182-098A7FBC83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617D2E-96B4-49FC-B05C-2522E4041C7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A438B3-662C-47B0-8D76-2A1F37CF04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95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E733D29-9343-A504-0438-BEB8D34A0A8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2591" y="376817"/>
            <a:ext cx="10613751" cy="59125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25555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9FF0F844-2985-477F-A67E-63039053174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/>
          <a:srcRect t="1005" b="50633"/>
          <a:stretch/>
        </p:blipFill>
        <p:spPr bwMode="auto">
          <a:xfrm>
            <a:off x="61035" y="0"/>
            <a:ext cx="1206992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6129262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8A9E17-B089-173A-A278-8D69A4FE54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729995"/>
            <a:ext cx="10905066" cy="5398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2429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4E14AB68-6DA2-9FFA-46FB-812F3ECC9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5882" y="349552"/>
            <a:ext cx="8043032" cy="6434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4030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75A319D-5F7F-21D8-28AA-454ED61E1E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7604" y="-98214"/>
            <a:ext cx="5322316" cy="6823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11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34060BC-2273-5496-9F12-B18745C8642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0135"/>
          <a:stretch/>
        </p:blipFill>
        <p:spPr>
          <a:xfrm>
            <a:off x="643467" y="1098042"/>
            <a:ext cx="7618790" cy="4661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29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43133F0-81A2-0AA8-865D-1680F700E92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2708" y="643466"/>
            <a:ext cx="9246583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5789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649DD4-3177-F56B-7AC2-3588DA71E9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9007" y="643466"/>
            <a:ext cx="679398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362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A0AAAC9-21E6-0E6C-4F54-CA99E40666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7087" y="643466"/>
            <a:ext cx="7657825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5409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F3BB947-B5F4-4E4F-5D07-71C145A989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1002623"/>
            <a:ext cx="10905066" cy="4852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411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28AB54A3-DCAF-4839-9835-B3A84626A7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C9C9A5-F76A-4673-A29F-29CDF2EE07D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CD9F173-091C-4B92-B0DE-1A42679AAD4B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metadata/properties"/>
    <ds:schemaRef ds:uri="http://purl.org/dc/terms/"/>
    <ds:schemaRef ds:uri="http://purl.org/dc/dcmitype/"/>
    <ds:schemaRef ds:uri="http://purl.org/dc/elements/1.1/"/>
    <ds:schemaRef ds:uri="http://schemas.microsoft.com/office/2006/documentManagement/types"/>
    <ds:schemaRef ds:uri="7789c14a-a99d-49e3-b17f-cc0aeb526209"/>
    <ds:schemaRef ds:uri="1d7f4318-fbaa-42fb-befc-90ab84d26bd1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0</Words>
  <Application>Microsoft Office PowerPoint</Application>
  <PresentationFormat>Widescreen</PresentationFormat>
  <Paragraphs>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2</cp:revision>
  <dcterms:created xsi:type="dcterms:W3CDTF">2023-08-23T15:05:11Z</dcterms:created>
  <dcterms:modified xsi:type="dcterms:W3CDTF">2024-09-20T08:55:52Z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