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564" y="2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Butler" userId="1d4169bac4fa5473" providerId="LiveId" clId="{2A20C038-C0B5-4A4D-B885-87A588D7AB81}"/>
    <pc:docChg chg="undo custSel modSld">
      <pc:chgData name="David Butler" userId="1d4169bac4fa5473" providerId="LiveId" clId="{2A20C038-C0B5-4A4D-B885-87A588D7AB81}" dt="2025-02-17T13:10:33.813" v="24" actId="1076"/>
      <pc:docMkLst>
        <pc:docMk/>
      </pc:docMkLst>
      <pc:sldChg chg="addSp delSp modSp mod">
        <pc:chgData name="David Butler" userId="1d4169bac4fa5473" providerId="LiveId" clId="{2A20C038-C0B5-4A4D-B885-87A588D7AB81}" dt="2025-02-17T12:35:38.373" v="2" actId="26606"/>
        <pc:sldMkLst>
          <pc:docMk/>
          <pc:sldMk cId="3904885591" sldId="273"/>
        </pc:sldMkLst>
        <pc:picChg chg="del">
          <ac:chgData name="David Butler" userId="1d4169bac4fa5473" providerId="LiveId" clId="{2A20C038-C0B5-4A4D-B885-87A588D7AB81}" dt="2025-02-17T12:35:11.146" v="0" actId="478"/>
          <ac:picMkLst>
            <pc:docMk/>
            <pc:sldMk cId="3904885591" sldId="273"/>
            <ac:picMk id="3" creationId="{CD1DD057-F22A-4B4E-C04B-EFE2993D1E8A}"/>
          </ac:picMkLst>
        </pc:picChg>
        <pc:picChg chg="add mod">
          <ac:chgData name="David Butler" userId="1d4169bac4fa5473" providerId="LiveId" clId="{2A20C038-C0B5-4A4D-B885-87A588D7AB81}" dt="2025-02-17T12:35:38.373" v="2" actId="26606"/>
          <ac:picMkLst>
            <pc:docMk/>
            <pc:sldMk cId="3904885591" sldId="273"/>
            <ac:picMk id="4" creationId="{C3F6F3CF-8498-11BC-28B0-F0F3DEB018A4}"/>
          </ac:picMkLst>
        </pc:picChg>
      </pc:sldChg>
      <pc:sldChg chg="addSp delSp modSp mod">
        <pc:chgData name="David Butler" userId="1d4169bac4fa5473" providerId="LiveId" clId="{2A20C038-C0B5-4A4D-B885-87A588D7AB81}" dt="2025-02-17T13:09:07.779" v="13" actId="26606"/>
        <pc:sldMkLst>
          <pc:docMk/>
          <pc:sldMk cId="370446292" sldId="274"/>
        </pc:sldMkLst>
        <pc:spChg chg="add del">
          <ac:chgData name="David Butler" userId="1d4169bac4fa5473" providerId="LiveId" clId="{2A20C038-C0B5-4A4D-B885-87A588D7AB81}" dt="2025-02-17T13:09:07.777" v="12" actId="26606"/>
          <ac:spMkLst>
            <pc:docMk/>
            <pc:sldMk cId="370446292" sldId="274"/>
            <ac:spMk id="9" creationId="{42A4FC2C-047E-45A5-965D-8E1E3BF09BC6}"/>
          </ac:spMkLst>
        </pc:spChg>
        <pc:picChg chg="del">
          <ac:chgData name="David Butler" userId="1d4169bac4fa5473" providerId="LiveId" clId="{2A20C038-C0B5-4A4D-B885-87A588D7AB81}" dt="2025-02-17T12:35:42.369" v="3" actId="478"/>
          <ac:picMkLst>
            <pc:docMk/>
            <pc:sldMk cId="370446292" sldId="274"/>
            <ac:picMk id="3" creationId="{4D6F912C-0A13-B335-6C36-8DEC49BD7C21}"/>
          </ac:picMkLst>
        </pc:picChg>
        <pc:picChg chg="add mod">
          <ac:chgData name="David Butler" userId="1d4169bac4fa5473" providerId="LiveId" clId="{2A20C038-C0B5-4A4D-B885-87A588D7AB81}" dt="2025-02-17T13:09:07.779" v="13" actId="26606"/>
          <ac:picMkLst>
            <pc:docMk/>
            <pc:sldMk cId="370446292" sldId="274"/>
            <ac:picMk id="4" creationId="{DA2F729A-584C-0ACB-28E5-B8BB0B1B6B0A}"/>
          </ac:picMkLst>
        </pc:picChg>
      </pc:sldChg>
      <pc:sldChg chg="addSp delSp modSp mod">
        <pc:chgData name="David Butler" userId="1d4169bac4fa5473" providerId="LiveId" clId="{2A20C038-C0B5-4A4D-B885-87A588D7AB81}" dt="2025-02-17T12:36:46.734" v="6" actId="26606"/>
        <pc:sldMkLst>
          <pc:docMk/>
          <pc:sldMk cId="666343180" sldId="275"/>
        </pc:sldMkLst>
        <pc:picChg chg="del">
          <ac:chgData name="David Butler" userId="1d4169bac4fa5473" providerId="LiveId" clId="{2A20C038-C0B5-4A4D-B885-87A588D7AB81}" dt="2025-02-17T12:36:44.296" v="4" actId="478"/>
          <ac:picMkLst>
            <pc:docMk/>
            <pc:sldMk cId="666343180" sldId="275"/>
            <ac:picMk id="3" creationId="{3B70A301-2028-DC7A-B0EC-5D7E9CA1674D}"/>
          </ac:picMkLst>
        </pc:picChg>
        <pc:picChg chg="add mod">
          <ac:chgData name="David Butler" userId="1d4169bac4fa5473" providerId="LiveId" clId="{2A20C038-C0B5-4A4D-B885-87A588D7AB81}" dt="2025-02-17T12:36:46.734" v="6" actId="26606"/>
          <ac:picMkLst>
            <pc:docMk/>
            <pc:sldMk cId="666343180" sldId="275"/>
            <ac:picMk id="4" creationId="{C95ECC17-B7A7-2498-3646-7E51C8B364EB}"/>
          </ac:picMkLst>
        </pc:picChg>
      </pc:sldChg>
      <pc:sldChg chg="addSp delSp modSp mod">
        <pc:chgData name="David Butler" userId="1d4169bac4fa5473" providerId="LiveId" clId="{2A20C038-C0B5-4A4D-B885-87A588D7AB81}" dt="2025-02-17T12:37:08.587" v="9" actId="26606"/>
        <pc:sldMkLst>
          <pc:docMk/>
          <pc:sldMk cId="1088508457" sldId="276"/>
        </pc:sldMkLst>
        <pc:picChg chg="del">
          <ac:chgData name="David Butler" userId="1d4169bac4fa5473" providerId="LiveId" clId="{2A20C038-C0B5-4A4D-B885-87A588D7AB81}" dt="2025-02-17T12:37:06.400" v="7" actId="478"/>
          <ac:picMkLst>
            <pc:docMk/>
            <pc:sldMk cId="1088508457" sldId="276"/>
            <ac:picMk id="3" creationId="{4EED4340-7904-AE52-469E-B657165B83D6}"/>
          </ac:picMkLst>
        </pc:picChg>
        <pc:picChg chg="add mod">
          <ac:chgData name="David Butler" userId="1d4169bac4fa5473" providerId="LiveId" clId="{2A20C038-C0B5-4A4D-B885-87A588D7AB81}" dt="2025-02-17T12:37:08.587" v="9" actId="26606"/>
          <ac:picMkLst>
            <pc:docMk/>
            <pc:sldMk cId="1088508457" sldId="276"/>
            <ac:picMk id="4" creationId="{E5541875-3EC7-F14A-6B88-C8346DC9A823}"/>
          </ac:picMkLst>
        </pc:picChg>
      </pc:sldChg>
      <pc:sldChg chg="addSp delSp modSp mod setBg">
        <pc:chgData name="David Butler" userId="1d4169bac4fa5473" providerId="LiveId" clId="{2A20C038-C0B5-4A4D-B885-87A588D7AB81}" dt="2025-02-17T13:09:52.240" v="18" actId="26606"/>
        <pc:sldMkLst>
          <pc:docMk/>
          <pc:sldMk cId="1333481900" sldId="279"/>
        </pc:sldMkLst>
        <pc:spChg chg="add">
          <ac:chgData name="David Butler" userId="1d4169bac4fa5473" providerId="LiveId" clId="{2A20C038-C0B5-4A4D-B885-87A588D7AB81}" dt="2025-02-17T13:09:52.240" v="18" actId="26606"/>
          <ac:spMkLst>
            <pc:docMk/>
            <pc:sldMk cId="1333481900" sldId="279"/>
            <ac:spMk id="9" creationId="{42A4FC2C-047E-45A5-965D-8E1E3BF09BC6}"/>
          </ac:spMkLst>
        </pc:spChg>
        <pc:picChg chg="del">
          <ac:chgData name="David Butler" userId="1d4169bac4fa5473" providerId="LiveId" clId="{2A20C038-C0B5-4A4D-B885-87A588D7AB81}" dt="2025-02-17T13:09:12.777" v="14" actId="478"/>
          <ac:picMkLst>
            <pc:docMk/>
            <pc:sldMk cId="1333481900" sldId="279"/>
            <ac:picMk id="3" creationId="{F802E280-5173-929F-803C-E0860045F98D}"/>
          </ac:picMkLst>
        </pc:picChg>
        <pc:picChg chg="add mod">
          <ac:chgData name="David Butler" userId="1d4169bac4fa5473" providerId="LiveId" clId="{2A20C038-C0B5-4A4D-B885-87A588D7AB81}" dt="2025-02-17T13:09:52.240" v="18" actId="26606"/>
          <ac:picMkLst>
            <pc:docMk/>
            <pc:sldMk cId="1333481900" sldId="279"/>
            <ac:picMk id="4" creationId="{11525FAD-9B5D-B767-6843-EE340FDD3487}"/>
          </ac:picMkLst>
        </pc:picChg>
      </pc:sldChg>
      <pc:sldChg chg="addSp delSp modSp mod">
        <pc:chgData name="David Butler" userId="1d4169bac4fa5473" providerId="LiveId" clId="{2A20C038-C0B5-4A4D-B885-87A588D7AB81}" dt="2025-02-17T13:10:33.813" v="24" actId="1076"/>
        <pc:sldMkLst>
          <pc:docMk/>
          <pc:sldMk cId="1519624740" sldId="280"/>
        </pc:sldMkLst>
        <pc:picChg chg="del">
          <ac:chgData name="David Butler" userId="1d4169bac4fa5473" providerId="LiveId" clId="{2A20C038-C0B5-4A4D-B885-87A588D7AB81}" dt="2025-02-17T13:10:17.912" v="19" actId="478"/>
          <ac:picMkLst>
            <pc:docMk/>
            <pc:sldMk cId="1519624740" sldId="280"/>
            <ac:picMk id="3" creationId="{9610B658-29F9-E2FA-B5EE-86B536696BC5}"/>
          </ac:picMkLst>
        </pc:picChg>
        <pc:picChg chg="add mod modCrop">
          <ac:chgData name="David Butler" userId="1d4169bac4fa5473" providerId="LiveId" clId="{2A20C038-C0B5-4A4D-B885-87A588D7AB81}" dt="2025-02-17T13:10:33.813" v="24" actId="1076"/>
          <ac:picMkLst>
            <pc:docMk/>
            <pc:sldMk cId="1519624740" sldId="280"/>
            <ac:picMk id="4" creationId="{C655F570-448C-6914-0994-FC2DC25F3548}"/>
          </ac:picMkLst>
        </pc:picChg>
      </pc:sldChg>
    </pc:docChg>
  </pc:docChgLst>
  <pc:docChgLst>
    <pc:chgData name="David Butler" userId="1d4169bac4fa5473" providerId="LiveId" clId="{F41D2509-5B76-46F9-B8BC-CD89635D0063}"/>
    <pc:docChg chg="undo custSel addSld delSld modSld">
      <pc:chgData name="David Butler" userId="1d4169bac4fa5473" providerId="LiveId" clId="{F41D2509-5B76-46F9-B8BC-CD89635D0063}" dt="2024-11-30T15:10:19.013" v="182" actId="14100"/>
      <pc:docMkLst>
        <pc:docMk/>
      </pc:docMkLst>
      <pc:sldChg chg="addSp delSp modSp mod">
        <pc:chgData name="David Butler" userId="1d4169bac4fa5473" providerId="LiveId" clId="{F41D2509-5B76-46F9-B8BC-CD89635D0063}" dt="2024-11-30T15:02:03.447" v="77" actId="14100"/>
        <pc:sldMkLst>
          <pc:docMk/>
          <pc:sldMk cId="0" sldId="256"/>
        </pc:sldMkLst>
        <pc:spChg chg="mod">
          <ac:chgData name="David Butler" userId="1d4169bac4fa5473" providerId="LiveId" clId="{F41D2509-5B76-46F9-B8BC-CD89635D0063}" dt="2024-11-30T15:01:02.713" v="51" actId="1076"/>
          <ac:spMkLst>
            <pc:docMk/>
            <pc:sldMk cId="0" sldId="256"/>
            <ac:spMk id="8" creationId="{00000000-0000-0000-0000-000000000000}"/>
          </ac:spMkLst>
        </pc:spChg>
        <pc:spChg chg="mod">
          <ac:chgData name="David Butler" userId="1d4169bac4fa5473" providerId="LiveId" clId="{F41D2509-5B76-46F9-B8BC-CD89635D0063}" dt="2024-11-30T15:01:15.628" v="57" actId="1076"/>
          <ac:spMkLst>
            <pc:docMk/>
            <pc:sldMk cId="0" sldId="256"/>
            <ac:spMk id="9" creationId="{00000000-0000-0000-0000-000000000000}"/>
          </ac:spMkLst>
        </pc:spChg>
        <pc:spChg chg="mod">
          <ac:chgData name="David Butler" userId="1d4169bac4fa5473" providerId="LiveId" clId="{F41D2509-5B76-46F9-B8BC-CD89635D0063}" dt="2024-11-30T15:01:23.049" v="59" actId="1076"/>
          <ac:spMkLst>
            <pc:docMk/>
            <pc:sldMk cId="0" sldId="256"/>
            <ac:spMk id="10" creationId="{00000000-0000-0000-0000-000000000000}"/>
          </ac:spMkLst>
        </pc:spChg>
        <pc:spChg chg="mod">
          <ac:chgData name="David Butler" userId="1d4169bac4fa5473" providerId="LiveId" clId="{F41D2509-5B76-46F9-B8BC-CD89635D0063}" dt="2024-11-30T15:01:56.974" v="74" actId="1076"/>
          <ac:spMkLst>
            <pc:docMk/>
            <pc:sldMk cId="0" sldId="256"/>
            <ac:spMk id="11" creationId="{00000000-0000-0000-0000-000000000000}"/>
          </ac:spMkLst>
        </pc:spChg>
        <pc:spChg chg="mod">
          <ac:chgData name="David Butler" userId="1d4169bac4fa5473" providerId="LiveId" clId="{F41D2509-5B76-46F9-B8BC-CD89635D0063}" dt="2024-11-30T15:01:52.304" v="72" actId="1076"/>
          <ac:spMkLst>
            <pc:docMk/>
            <pc:sldMk cId="0" sldId="256"/>
            <ac:spMk id="15" creationId="{41C56D11-F9AD-48EF-A00F-36B88B4D3943}"/>
          </ac:spMkLst>
        </pc:spChg>
        <pc:picChg chg="add mod">
          <ac:chgData name="David Butler" userId="1d4169bac4fa5473" providerId="LiveId" clId="{F41D2509-5B76-46F9-B8BC-CD89635D0063}" dt="2024-11-30T15:01:04.807" v="52" actId="1076"/>
          <ac:picMkLst>
            <pc:docMk/>
            <pc:sldMk cId="0" sldId="256"/>
            <ac:picMk id="2" creationId="{C0FA9F12-2D84-04E2-3269-F34786CBCE91}"/>
          </ac:picMkLst>
        </pc:picChg>
        <pc:picChg chg="add mod">
          <ac:chgData name="David Butler" userId="1d4169bac4fa5473" providerId="LiveId" clId="{F41D2509-5B76-46F9-B8BC-CD89635D0063}" dt="2024-11-30T15:02:00.529" v="75" actId="14100"/>
          <ac:picMkLst>
            <pc:docMk/>
            <pc:sldMk cId="0" sldId="256"/>
            <ac:picMk id="3" creationId="{78C189D6-F247-7EC3-65DB-07D55BAA4474}"/>
          </ac:picMkLst>
        </pc:picChg>
        <pc:picChg chg="add mod">
          <ac:chgData name="David Butler" userId="1d4169bac4fa5473" providerId="LiveId" clId="{F41D2509-5B76-46F9-B8BC-CD89635D0063}" dt="2024-11-30T15:02:03.447" v="77" actId="14100"/>
          <ac:picMkLst>
            <pc:docMk/>
            <pc:sldMk cId="0" sldId="256"/>
            <ac:picMk id="4" creationId="{1DB22FD4-0633-4D69-68D7-18A9B406EB2C}"/>
          </ac:picMkLst>
        </pc:picChg>
        <pc:picChg chg="add mod">
          <ac:chgData name="David Butler" userId="1d4169bac4fa5473" providerId="LiveId" clId="{F41D2509-5B76-46F9-B8BC-CD89635D0063}" dt="2024-11-30T15:01:34.543" v="67" actId="14100"/>
          <ac:picMkLst>
            <pc:docMk/>
            <pc:sldMk cId="0" sldId="256"/>
            <ac:picMk id="5" creationId="{C714E7ED-38AB-C812-AE97-230D958C6936}"/>
          </ac:picMkLst>
        </pc:picChg>
        <pc:picChg chg="add mod">
          <ac:chgData name="David Butler" userId="1d4169bac4fa5473" providerId="LiveId" clId="{F41D2509-5B76-46F9-B8BC-CD89635D0063}" dt="2024-11-30T15:01:17.062" v="58" actId="1076"/>
          <ac:picMkLst>
            <pc:docMk/>
            <pc:sldMk cId="0" sldId="256"/>
            <ac:picMk id="6" creationId="{6F716E1D-8E50-9529-4523-E6E241107150}"/>
          </ac:picMkLst>
        </pc:picChg>
      </pc:sldChg>
      <pc:sldChg chg="addSp delSp modSp del mod">
        <pc:chgData name="David Butler" userId="1d4169bac4fa5473" providerId="LiveId" clId="{F41D2509-5B76-46F9-B8BC-CD89635D0063}" dt="2024-11-30T15:07:20.319" v="138" actId="47"/>
        <pc:sldMkLst>
          <pc:docMk/>
          <pc:sldMk cId="0" sldId="257"/>
        </pc:sldMkLst>
      </pc:sldChg>
      <pc:sldChg chg="del">
        <pc:chgData name="David Butler" userId="1d4169bac4fa5473" providerId="LiveId" clId="{F41D2509-5B76-46F9-B8BC-CD89635D0063}" dt="2024-11-30T15:07:18.482" v="130" actId="47"/>
        <pc:sldMkLst>
          <pc:docMk/>
          <pc:sldMk cId="0" sldId="260"/>
        </pc:sldMkLst>
      </pc:sldChg>
      <pc:sldChg chg="del">
        <pc:chgData name="David Butler" userId="1d4169bac4fa5473" providerId="LiveId" clId="{F41D2509-5B76-46F9-B8BC-CD89635D0063}" dt="2024-11-30T15:07:18.746" v="131" actId="47"/>
        <pc:sldMkLst>
          <pc:docMk/>
          <pc:sldMk cId="0" sldId="263"/>
        </pc:sldMkLst>
      </pc:sldChg>
      <pc:sldChg chg="del">
        <pc:chgData name="David Butler" userId="1d4169bac4fa5473" providerId="LiveId" clId="{F41D2509-5B76-46F9-B8BC-CD89635D0063}" dt="2024-11-30T15:07:18.904" v="132" actId="47"/>
        <pc:sldMkLst>
          <pc:docMk/>
          <pc:sldMk cId="0" sldId="264"/>
        </pc:sldMkLst>
      </pc:sldChg>
      <pc:sldChg chg="del">
        <pc:chgData name="David Butler" userId="1d4169bac4fa5473" providerId="LiveId" clId="{F41D2509-5B76-46F9-B8BC-CD89635D0063}" dt="2024-11-30T15:07:19.982" v="136" actId="47"/>
        <pc:sldMkLst>
          <pc:docMk/>
          <pc:sldMk cId="0" sldId="265"/>
        </pc:sldMkLst>
      </pc:sldChg>
      <pc:sldChg chg="del">
        <pc:chgData name="David Butler" userId="1d4169bac4fa5473" providerId="LiveId" clId="{F41D2509-5B76-46F9-B8BC-CD89635D0063}" dt="2024-11-30T15:07:19.511" v="133" actId="47"/>
        <pc:sldMkLst>
          <pc:docMk/>
          <pc:sldMk cId="0" sldId="266"/>
        </pc:sldMkLst>
      </pc:sldChg>
      <pc:sldChg chg="del">
        <pc:chgData name="David Butler" userId="1d4169bac4fa5473" providerId="LiveId" clId="{F41D2509-5B76-46F9-B8BC-CD89635D0063}" dt="2024-11-30T15:07:19.687" v="134" actId="47"/>
        <pc:sldMkLst>
          <pc:docMk/>
          <pc:sldMk cId="3710726885" sldId="267"/>
        </pc:sldMkLst>
      </pc:sldChg>
      <pc:sldChg chg="del">
        <pc:chgData name="David Butler" userId="1d4169bac4fa5473" providerId="LiveId" clId="{F41D2509-5B76-46F9-B8BC-CD89635D0063}" dt="2024-11-30T15:07:19.837" v="135" actId="47"/>
        <pc:sldMkLst>
          <pc:docMk/>
          <pc:sldMk cId="3471106804" sldId="268"/>
        </pc:sldMkLst>
      </pc:sldChg>
      <pc:sldChg chg="del">
        <pc:chgData name="David Butler" userId="1d4169bac4fa5473" providerId="LiveId" clId="{F41D2509-5B76-46F9-B8BC-CD89635D0063}" dt="2024-11-30T15:07:18.336" v="129" actId="47"/>
        <pc:sldMkLst>
          <pc:docMk/>
          <pc:sldMk cId="3900169486" sldId="269"/>
        </pc:sldMkLst>
      </pc:sldChg>
      <pc:sldChg chg="addSp delSp modSp add mod">
        <pc:chgData name="David Butler" userId="1d4169bac4fa5473" providerId="LiveId" clId="{F41D2509-5B76-46F9-B8BC-CD89635D0063}" dt="2024-11-30T15:05:45.679" v="108" actId="20577"/>
        <pc:sldMkLst>
          <pc:docMk/>
          <pc:sldMk cId="157383965" sldId="270"/>
        </pc:sldMkLst>
        <pc:spChg chg="add del mod">
          <ac:chgData name="David Butler" userId="1d4169bac4fa5473" providerId="LiveId" clId="{F41D2509-5B76-46F9-B8BC-CD89635D0063}" dt="2024-11-30T15:03:02.702" v="94" actId="1076"/>
          <ac:spMkLst>
            <pc:docMk/>
            <pc:sldMk cId="157383965" sldId="270"/>
            <ac:spMk id="9" creationId="{9AD826FA-F250-CB40-E591-4BFF5FC922B8}"/>
          </ac:spMkLst>
        </pc:spChg>
        <pc:spChg chg="add mod">
          <ac:chgData name="David Butler" userId="1d4169bac4fa5473" providerId="LiveId" clId="{F41D2509-5B76-46F9-B8BC-CD89635D0063}" dt="2024-11-30T15:05:45.679" v="108" actId="20577"/>
          <ac:spMkLst>
            <pc:docMk/>
            <pc:sldMk cId="157383965" sldId="270"/>
            <ac:spMk id="13" creationId="{B32E6F7F-4EFD-F637-87F5-5F2799BA5922}"/>
          </ac:spMkLst>
        </pc:spChg>
        <pc:picChg chg="add mod">
          <ac:chgData name="David Butler" userId="1d4169bac4fa5473" providerId="LiveId" clId="{F41D2509-5B76-46F9-B8BC-CD89635D0063}" dt="2024-11-30T15:03:05.631" v="96" actId="14100"/>
          <ac:picMkLst>
            <pc:docMk/>
            <pc:sldMk cId="157383965" sldId="270"/>
            <ac:picMk id="7" creationId="{D87119B3-2DA3-7B01-658E-90CB9F724ADA}"/>
          </ac:picMkLst>
        </pc:picChg>
        <pc:picChg chg="add mod">
          <ac:chgData name="David Butler" userId="1d4169bac4fa5473" providerId="LiveId" clId="{F41D2509-5B76-46F9-B8BC-CD89635D0063}" dt="2024-11-30T15:03:00.529" v="93" actId="1076"/>
          <ac:picMkLst>
            <pc:docMk/>
            <pc:sldMk cId="157383965" sldId="270"/>
            <ac:picMk id="12" creationId="{5148B78E-E9F9-06DC-0A89-06467DD480FB}"/>
          </ac:picMkLst>
        </pc:picChg>
        <pc:picChg chg="add mod">
          <ac:chgData name="David Butler" userId="1d4169bac4fa5473" providerId="LiveId" clId="{F41D2509-5B76-46F9-B8BC-CD89635D0063}" dt="2024-11-30T15:05:37.505" v="105" actId="1076"/>
          <ac:picMkLst>
            <pc:docMk/>
            <pc:sldMk cId="157383965" sldId="270"/>
            <ac:picMk id="2050" creationId="{7414E831-1B6C-D417-0142-A03E820EDA73}"/>
          </ac:picMkLst>
        </pc:picChg>
      </pc:sldChg>
      <pc:sldChg chg="addSp modSp new mod setBg">
        <pc:chgData name="David Butler" userId="1d4169bac4fa5473" providerId="LiveId" clId="{F41D2509-5B76-46F9-B8BC-CD89635D0063}" dt="2024-11-30T15:07:25.881" v="141" actId="26606"/>
        <pc:sldMkLst>
          <pc:docMk/>
          <pc:sldMk cId="287642114" sldId="271"/>
        </pc:sldMkLst>
        <pc:picChg chg="add mod">
          <ac:chgData name="David Butler" userId="1d4169bac4fa5473" providerId="LiveId" clId="{F41D2509-5B76-46F9-B8BC-CD89635D0063}" dt="2024-11-30T15:07:25.881" v="141" actId="26606"/>
          <ac:picMkLst>
            <pc:docMk/>
            <pc:sldMk cId="287642114" sldId="271"/>
            <ac:picMk id="3" creationId="{28EBE85F-2072-1388-211F-C39022F04B3B}"/>
          </ac:picMkLst>
        </pc:picChg>
      </pc:sldChg>
      <pc:sldChg chg="new del">
        <pc:chgData name="David Butler" userId="1d4169bac4fa5473" providerId="LiveId" clId="{F41D2509-5B76-46F9-B8BC-CD89635D0063}" dt="2024-11-30T15:07:01.924" v="112" actId="47"/>
        <pc:sldMkLst>
          <pc:docMk/>
          <pc:sldMk cId="473265260" sldId="271"/>
        </pc:sldMkLst>
      </pc:sldChg>
      <pc:sldChg chg="add del">
        <pc:chgData name="David Butler" userId="1d4169bac4fa5473" providerId="LiveId" clId="{F41D2509-5B76-46F9-B8BC-CD89635D0063}" dt="2024-11-30T15:07:16.865" v="122" actId="47"/>
        <pc:sldMkLst>
          <pc:docMk/>
          <pc:sldMk cId="3654848619" sldId="271"/>
        </pc:sldMkLst>
      </pc:sldChg>
      <pc:sldChg chg="addSp modSp new mod setBg">
        <pc:chgData name="David Butler" userId="1d4169bac4fa5473" providerId="LiveId" clId="{F41D2509-5B76-46F9-B8BC-CD89635D0063}" dt="2024-11-30T15:07:49.047" v="152" actId="26606"/>
        <pc:sldMkLst>
          <pc:docMk/>
          <pc:sldMk cId="2598250258" sldId="272"/>
        </pc:sldMkLst>
        <pc:picChg chg="add mod">
          <ac:chgData name="David Butler" userId="1d4169bac4fa5473" providerId="LiveId" clId="{F41D2509-5B76-46F9-B8BC-CD89635D0063}" dt="2024-11-30T15:07:49.047" v="152" actId="26606"/>
          <ac:picMkLst>
            <pc:docMk/>
            <pc:sldMk cId="2598250258" sldId="272"/>
            <ac:picMk id="3" creationId="{B250DE8C-377D-36AA-C6D1-21E6BB094586}"/>
          </ac:picMkLst>
        </pc:picChg>
      </pc:sldChg>
      <pc:sldChg chg="add del">
        <pc:chgData name="David Butler" userId="1d4169bac4fa5473" providerId="LiveId" clId="{F41D2509-5B76-46F9-B8BC-CD89635D0063}" dt="2024-11-30T15:07:17.279" v="123" actId="47"/>
        <pc:sldMkLst>
          <pc:docMk/>
          <pc:sldMk cId="3384817040" sldId="272"/>
        </pc:sldMkLst>
      </pc:sldChg>
      <pc:sldChg chg="add del">
        <pc:chgData name="David Butler" userId="1d4169bac4fa5473" providerId="LiveId" clId="{F41D2509-5B76-46F9-B8BC-CD89635D0063}" dt="2024-11-30T15:07:17.556" v="124" actId="47"/>
        <pc:sldMkLst>
          <pc:docMk/>
          <pc:sldMk cId="986327446" sldId="273"/>
        </pc:sldMkLst>
      </pc:sldChg>
      <pc:sldChg chg="addSp modSp add mod setBg">
        <pc:chgData name="David Butler" userId="1d4169bac4fa5473" providerId="LiveId" clId="{F41D2509-5B76-46F9-B8BC-CD89635D0063}" dt="2024-11-30T15:08:04.224" v="154" actId="26606"/>
        <pc:sldMkLst>
          <pc:docMk/>
          <pc:sldMk cId="3904885591" sldId="273"/>
        </pc:sldMkLst>
      </pc:sldChg>
      <pc:sldChg chg="addSp modSp add mod setBg">
        <pc:chgData name="David Butler" userId="1d4169bac4fa5473" providerId="LiveId" clId="{F41D2509-5B76-46F9-B8BC-CD89635D0063}" dt="2024-11-30T15:08:16.098" v="156" actId="26606"/>
        <pc:sldMkLst>
          <pc:docMk/>
          <pc:sldMk cId="370446292" sldId="274"/>
        </pc:sldMkLst>
      </pc:sldChg>
      <pc:sldChg chg="add del">
        <pc:chgData name="David Butler" userId="1d4169bac4fa5473" providerId="LiveId" clId="{F41D2509-5B76-46F9-B8BC-CD89635D0063}" dt="2024-11-30T15:07:17.697" v="125" actId="47"/>
        <pc:sldMkLst>
          <pc:docMk/>
          <pc:sldMk cId="3297391012" sldId="274"/>
        </pc:sldMkLst>
      </pc:sldChg>
      <pc:sldChg chg="add del">
        <pc:chgData name="David Butler" userId="1d4169bac4fa5473" providerId="LiveId" clId="{F41D2509-5B76-46F9-B8BC-CD89635D0063}" dt="2024-11-30T15:07:17.848" v="126" actId="47"/>
        <pc:sldMkLst>
          <pc:docMk/>
          <pc:sldMk cId="60997206" sldId="275"/>
        </pc:sldMkLst>
      </pc:sldChg>
      <pc:sldChg chg="addSp modSp add mod setBg">
        <pc:chgData name="David Butler" userId="1d4169bac4fa5473" providerId="LiveId" clId="{F41D2509-5B76-46F9-B8BC-CD89635D0063}" dt="2024-11-30T15:08:28.102" v="158" actId="26606"/>
        <pc:sldMkLst>
          <pc:docMk/>
          <pc:sldMk cId="666343180" sldId="275"/>
        </pc:sldMkLst>
      </pc:sldChg>
      <pc:sldChg chg="add del">
        <pc:chgData name="David Butler" userId="1d4169bac4fa5473" providerId="LiveId" clId="{F41D2509-5B76-46F9-B8BC-CD89635D0063}" dt="2024-11-30T15:07:18.002" v="127" actId="47"/>
        <pc:sldMkLst>
          <pc:docMk/>
          <pc:sldMk cId="978718222" sldId="276"/>
        </pc:sldMkLst>
      </pc:sldChg>
      <pc:sldChg chg="addSp modSp add mod setBg">
        <pc:chgData name="David Butler" userId="1d4169bac4fa5473" providerId="LiveId" clId="{F41D2509-5B76-46F9-B8BC-CD89635D0063}" dt="2024-11-30T15:08:40.363" v="160" actId="26606"/>
        <pc:sldMkLst>
          <pc:docMk/>
          <pc:sldMk cId="1088508457" sldId="276"/>
        </pc:sldMkLst>
      </pc:sldChg>
      <pc:sldChg chg="addSp modSp add mod setBg">
        <pc:chgData name="David Butler" userId="1d4169bac4fa5473" providerId="LiveId" clId="{F41D2509-5B76-46F9-B8BC-CD89635D0063}" dt="2024-11-30T15:09:17.845" v="167" actId="14100"/>
        <pc:sldMkLst>
          <pc:docMk/>
          <pc:sldMk cId="3035184699" sldId="277"/>
        </pc:sldMkLst>
        <pc:picChg chg="add mod modCrop">
          <ac:chgData name="David Butler" userId="1d4169bac4fa5473" providerId="LiveId" clId="{F41D2509-5B76-46F9-B8BC-CD89635D0063}" dt="2024-11-30T15:09:17.845" v="167" actId="14100"/>
          <ac:picMkLst>
            <pc:docMk/>
            <pc:sldMk cId="3035184699" sldId="277"/>
            <ac:picMk id="3" creationId="{67F26148-4F03-983B-8C64-494D60E6DDB7}"/>
          </ac:picMkLst>
        </pc:picChg>
      </pc:sldChg>
      <pc:sldChg chg="add del">
        <pc:chgData name="David Butler" userId="1d4169bac4fa5473" providerId="LiveId" clId="{F41D2509-5B76-46F9-B8BC-CD89635D0063}" dt="2024-11-30T15:07:18.156" v="128" actId="47"/>
        <pc:sldMkLst>
          <pc:docMk/>
          <pc:sldMk cId="3148293870" sldId="277"/>
        </pc:sldMkLst>
      </pc:sldChg>
      <pc:sldChg chg="addSp modSp add mod setBg">
        <pc:chgData name="David Butler" userId="1d4169bac4fa5473" providerId="LiveId" clId="{F41D2509-5B76-46F9-B8BC-CD89635D0063}" dt="2024-11-30T15:09:22.281" v="169" actId="14100"/>
        <pc:sldMkLst>
          <pc:docMk/>
          <pc:sldMk cId="1718671102" sldId="278"/>
        </pc:sldMkLst>
        <pc:picChg chg="add mod">
          <ac:chgData name="David Butler" userId="1d4169bac4fa5473" providerId="LiveId" clId="{F41D2509-5B76-46F9-B8BC-CD89635D0063}" dt="2024-11-30T15:09:22.281" v="169" actId="14100"/>
          <ac:picMkLst>
            <pc:docMk/>
            <pc:sldMk cId="1718671102" sldId="278"/>
            <ac:picMk id="3" creationId="{4CC8AAC7-5B61-3A3A-FEE2-7C6CC64F8988}"/>
          </ac:picMkLst>
        </pc:picChg>
      </pc:sldChg>
      <pc:sldChg chg="new del">
        <pc:chgData name="David Butler" userId="1d4169bac4fa5473" providerId="LiveId" clId="{F41D2509-5B76-46F9-B8BC-CD89635D0063}" dt="2024-11-30T15:07:20.145" v="137" actId="47"/>
        <pc:sldMkLst>
          <pc:docMk/>
          <pc:sldMk cId="3831637760" sldId="278"/>
        </pc:sldMkLst>
      </pc:sldChg>
      <pc:sldChg chg="addSp modSp add mod">
        <pc:chgData name="David Butler" userId="1d4169bac4fa5473" providerId="LiveId" clId="{F41D2509-5B76-46F9-B8BC-CD89635D0063}" dt="2024-11-30T15:09:38.694" v="172" actId="14100"/>
        <pc:sldMkLst>
          <pc:docMk/>
          <pc:sldMk cId="1333481900" sldId="279"/>
        </pc:sldMkLst>
      </pc:sldChg>
      <pc:sldChg chg="addSp modSp add mod">
        <pc:chgData name="David Butler" userId="1d4169bac4fa5473" providerId="LiveId" clId="{F41D2509-5B76-46F9-B8BC-CD89635D0063}" dt="2024-11-30T15:09:57.691" v="175" actId="14100"/>
        <pc:sldMkLst>
          <pc:docMk/>
          <pc:sldMk cId="1519624740" sldId="280"/>
        </pc:sldMkLst>
        <pc:picChg chg="add mod">
          <ac:chgData name="David Butler" userId="1d4169bac4fa5473" providerId="LiveId" clId="{F41D2509-5B76-46F9-B8BC-CD89635D0063}" dt="2024-11-30T15:09:57.691" v="175" actId="14100"/>
          <ac:picMkLst>
            <pc:docMk/>
            <pc:sldMk cId="1519624740" sldId="280"/>
            <ac:picMk id="3" creationId="{9610B658-29F9-E2FA-B5EE-86B536696BC5}"/>
          </ac:picMkLst>
        </pc:picChg>
      </pc:sldChg>
      <pc:sldChg chg="addSp modSp new mod">
        <pc:chgData name="David Butler" userId="1d4169bac4fa5473" providerId="LiveId" clId="{F41D2509-5B76-46F9-B8BC-CD89635D0063}" dt="2024-11-30T15:10:19.013" v="182" actId="14100"/>
        <pc:sldMkLst>
          <pc:docMk/>
          <pc:sldMk cId="2409280800" sldId="281"/>
        </pc:sldMkLst>
        <pc:picChg chg="add mod">
          <ac:chgData name="David Butler" userId="1d4169bac4fa5473" providerId="LiveId" clId="{F41D2509-5B76-46F9-B8BC-CD89635D0063}" dt="2024-11-30T15:10:19.013" v="182" actId="14100"/>
          <ac:picMkLst>
            <pc:docMk/>
            <pc:sldMk cId="2409280800" sldId="281"/>
            <ac:picMk id="3" creationId="{B4EED970-37A0-7A3D-DFFA-D19E3665B261}"/>
          </ac:picMkLst>
        </pc:picChg>
      </pc:sldChg>
      <pc:sldChg chg="add">
        <pc:chgData name="David Butler" userId="1d4169bac4fa5473" providerId="LiveId" clId="{F41D2509-5B76-46F9-B8BC-CD89635D0063}" dt="2024-11-30T15:10:03.488" v="177" actId="2890"/>
        <pc:sldMkLst>
          <pc:docMk/>
          <pc:sldMk cId="3458055557" sldId="282"/>
        </pc:sldMkLst>
      </pc:sldChg>
      <pc:sldChg chg="add">
        <pc:chgData name="David Butler" userId="1d4169bac4fa5473" providerId="LiveId" clId="{F41D2509-5B76-46F9-B8BC-CD89635D0063}" dt="2024-11-30T15:10:03.800" v="178" actId="2890"/>
        <pc:sldMkLst>
          <pc:docMk/>
          <pc:sldMk cId="1989972537" sldId="283"/>
        </pc:sldMkLst>
      </pc:sldChg>
      <pc:sldChg chg="add">
        <pc:chgData name="David Butler" userId="1d4169bac4fa5473" providerId="LiveId" clId="{F41D2509-5B76-46F9-B8BC-CD89635D0063}" dt="2024-11-30T15:10:03.976" v="179" actId="2890"/>
        <pc:sldMkLst>
          <pc:docMk/>
          <pc:sldMk cId="4005383075" sldId="284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2/17/2025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2/17/2025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2/17/2025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2/17/2025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2/17/2025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2/17/2025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2/17/2025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2/17/2025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2/17/2025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2/17/2025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55A7E-15D8-4D80-8F8C-57DBF984A407}" type="datetimeFigureOut">
              <a:rPr lang="en-US" smtClean="0"/>
              <a:pPr/>
              <a:t>2/17/2025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95AB56-C52A-46A3-85FE-FE927308F54D}" type="slidenum">
              <a:rPr lang="en-GB" smtClean="0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55A7E-15D8-4D80-8F8C-57DBF984A407}" type="datetimeFigureOut">
              <a:rPr lang="en-US" smtClean="0"/>
              <a:pPr/>
              <a:t>2/17/2025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95AB56-C52A-46A3-85FE-FE927308F54D}" type="slidenum">
              <a:rPr lang="en-GB" smtClean="0"/>
              <a:pPr/>
              <a:t>‹Nº›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32599" y="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081087" y="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-5370" y="190028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113409" y="2598981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1C56D11-F9AD-48EF-A00F-36B88B4D3943}"/>
              </a:ext>
            </a:extLst>
          </p:cNvPr>
          <p:cNvSpPr txBox="1"/>
          <p:nvPr/>
        </p:nvSpPr>
        <p:spPr>
          <a:xfrm>
            <a:off x="-51851" y="431469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5</a:t>
            </a:r>
          </a:p>
        </p:txBody>
      </p:sp>
      <p:pic>
        <p:nvPicPr>
          <p:cNvPr id="2" name="Picture 2" descr="person slicing green vegetable on chopping board">
            <a:extLst>
              <a:ext uri="{FF2B5EF4-FFF2-40B4-BE49-F238E27FC236}">
                <a16:creationId xmlns:a16="http://schemas.microsoft.com/office/drawing/2014/main" id="{C0FA9F12-2D84-04E2-3269-F34786CBCE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31821" r="38188" b="23394"/>
          <a:stretch/>
        </p:blipFill>
        <p:spPr bwMode="auto">
          <a:xfrm>
            <a:off x="199284" y="45907"/>
            <a:ext cx="3816424" cy="1696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Free Kitchen Onion photo and picture">
            <a:extLst>
              <a:ext uri="{FF2B5EF4-FFF2-40B4-BE49-F238E27FC236}">
                <a16:creationId xmlns:a16="http://schemas.microsoft.com/office/drawing/2014/main" id="{78C189D6-F247-7EC3-65DB-07D55BAA44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00" y="1925692"/>
            <a:ext cx="3531512" cy="2353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Free Garlic Ingredient photo and picture">
            <a:extLst>
              <a:ext uri="{FF2B5EF4-FFF2-40B4-BE49-F238E27FC236}">
                <a16:creationId xmlns:a16="http://schemas.microsoft.com/office/drawing/2014/main" id="{1DB22FD4-0633-4D69-68D7-18A9B406EB2C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978" y="4304824"/>
            <a:ext cx="3608941" cy="24050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five gray spoons filled with assorted-color powders near chilli">
            <a:extLst>
              <a:ext uri="{FF2B5EF4-FFF2-40B4-BE49-F238E27FC236}">
                <a16:creationId xmlns:a16="http://schemas.microsoft.com/office/drawing/2014/main" id="{C714E7ED-38AB-C812-AE97-230D958C693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187" b="14671"/>
          <a:stretch/>
        </p:blipFill>
        <p:spPr bwMode="auto">
          <a:xfrm rot="16200000">
            <a:off x="4611564" y="2517903"/>
            <a:ext cx="3670729" cy="402700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Picture 6" descr="person holding clear glass bowl with brown liquid">
            <a:extLst>
              <a:ext uri="{FF2B5EF4-FFF2-40B4-BE49-F238E27FC236}">
                <a16:creationId xmlns:a16="http://schemas.microsoft.com/office/drawing/2014/main" id="{6F716E1D-8E50-9529-4523-E6E24110715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1" t="19288" r="18500" b="19287"/>
          <a:stretch/>
        </p:blipFill>
        <p:spPr bwMode="auto">
          <a:xfrm>
            <a:off x="4450334" y="0"/>
            <a:ext cx="3564395" cy="24387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7953D83-2E57-F9F0-9055-19DE49AF75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CC8AAC7-5B61-3A3A-FEE2-7C6CC64F89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96" y="476672"/>
            <a:ext cx="9048129" cy="4320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86711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FEB807-7391-6AC2-5D24-000A7EFB74D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143" y="0"/>
            <a:ext cx="9141714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11525FAD-9B5D-B767-6843-EE340FDD348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648"/>
          <a:stretch/>
        </p:blipFill>
        <p:spPr>
          <a:xfrm>
            <a:off x="20" y="1282"/>
            <a:ext cx="9143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48190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C7CC2D3-0991-D87A-8E8B-23AADD93CA6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655F570-448C-6914-0994-FC2DC25F354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35300"/>
          <a:stretch/>
        </p:blipFill>
        <p:spPr>
          <a:xfrm>
            <a:off x="419747" y="620688"/>
            <a:ext cx="8304505" cy="53285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624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EED970-37A0-7A3D-DFFA-D19E3665B2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5" y="620688"/>
            <a:ext cx="8410753" cy="1872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9280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186B0E-398A-ECFE-FF50-A94F8ECC41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80555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64EE69-B185-7E7F-B35E-129623300D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99725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B9253CC-2D40-260A-2313-70E65B44801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05383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43937F-704C-F118-71F2-BDB56EC6D3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52C9D1B2-481B-D9A8-9FE5-CCA8EE641140}"/>
              </a:ext>
            </a:extLst>
          </p:cNvPr>
          <p:cNvSpPr txBox="1"/>
          <p:nvPr/>
        </p:nvSpPr>
        <p:spPr>
          <a:xfrm>
            <a:off x="-32599" y="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1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AD826FA-F250-CB40-E591-4BFF5FC922B8}"/>
              </a:ext>
            </a:extLst>
          </p:cNvPr>
          <p:cNvSpPr txBox="1"/>
          <p:nvPr/>
        </p:nvSpPr>
        <p:spPr>
          <a:xfrm>
            <a:off x="165858" y="3059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2</a:t>
            </a:r>
          </a:p>
        </p:txBody>
      </p:sp>
      <p:pic>
        <p:nvPicPr>
          <p:cNvPr id="7" name="Picture 6" descr="Free Falafel Sandwich Sandwich photo and picture">
            <a:extLst>
              <a:ext uri="{FF2B5EF4-FFF2-40B4-BE49-F238E27FC236}">
                <a16:creationId xmlns:a16="http://schemas.microsoft.com/office/drawing/2014/main" id="{D87119B3-2DA3-7B01-658E-90CB9F724AD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59" y="3140968"/>
            <a:ext cx="2783747" cy="19442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 descr="cooked food with sliced tomatoes">
            <a:extLst>
              <a:ext uri="{FF2B5EF4-FFF2-40B4-BE49-F238E27FC236}">
                <a16:creationId xmlns:a16="http://schemas.microsoft.com/office/drawing/2014/main" id="{5148B78E-E9F9-06DC-0A89-06467DD480F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269"/>
          <a:stretch/>
        </p:blipFill>
        <p:spPr bwMode="auto">
          <a:xfrm>
            <a:off x="467544" y="44624"/>
            <a:ext cx="5731510" cy="270192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 descr="Free Hummus Falafel photo and picture">
            <a:extLst>
              <a:ext uri="{FF2B5EF4-FFF2-40B4-BE49-F238E27FC236}">
                <a16:creationId xmlns:a16="http://schemas.microsoft.com/office/drawing/2014/main" id="{7414E831-1B6C-D417-0142-A03E820EDA7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26" t="27188" r="21650" b="13924"/>
          <a:stretch/>
        </p:blipFill>
        <p:spPr bwMode="auto">
          <a:xfrm>
            <a:off x="4283968" y="3717032"/>
            <a:ext cx="4464496" cy="2587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32E6F7F-4EFD-F637-87F5-5F2799BA5922}"/>
              </a:ext>
            </a:extLst>
          </p:cNvPr>
          <p:cNvSpPr txBox="1"/>
          <p:nvPr/>
        </p:nvSpPr>
        <p:spPr>
          <a:xfrm>
            <a:off x="3779912" y="353236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573839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8EBE85F-2072-1388-211F-C39022F04B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709549"/>
            <a:ext cx="8178799" cy="5438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64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250DE8C-377D-36AA-C6D1-21E6BB09458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826" y="643466"/>
            <a:ext cx="7930346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8250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4DD9F74-FD3E-5361-DE7F-0BABAAFA3C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3F6F3CF-8498-11BC-28B0-F0F3DEB018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985583"/>
            <a:ext cx="8178799" cy="488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48855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0B3E028-20BF-3E43-BFC7-C615041C07B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DA2F729A-584C-0ACB-28E5-B8BB0B1B6B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1016254"/>
            <a:ext cx="8178799" cy="4825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462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5A2AD4-F4E1-53C5-FE4B-E462B4185F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C95ECC17-B7A7-2498-3646-7E51C8B364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2639" y="643466"/>
            <a:ext cx="7258720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63431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A2A6F80-EF39-D202-39F3-98AA7B1DFD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>
            <a:extLst>
              <a:ext uri="{FF2B5EF4-FFF2-40B4-BE49-F238E27FC236}">
                <a16:creationId xmlns:a16="http://schemas.microsoft.com/office/drawing/2014/main" id="{E5541875-3EC7-F14A-6B88-C8346DC9A8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1709" y="643466"/>
            <a:ext cx="6920581" cy="557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5084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3ED92BC-1A05-6650-80C3-A691821CD2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7F26148-4F03-983B-8C64-494D60E6DDB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4149"/>
          <a:stretch/>
        </p:blipFill>
        <p:spPr>
          <a:xfrm>
            <a:off x="251520" y="260648"/>
            <a:ext cx="8810852" cy="51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184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1d7f4318-fbaa-42fb-befc-90ab84d26bd1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066F2086224944CB3DE65EADA679B41" ma:contentTypeVersion="16" ma:contentTypeDescription="Create a new document." ma:contentTypeScope="" ma:versionID="a25bf984aff9d05d4a5bea516e829d88">
  <xsd:schema xmlns:xsd="http://www.w3.org/2001/XMLSchema" xmlns:xs="http://www.w3.org/2001/XMLSchema" xmlns:p="http://schemas.microsoft.com/office/2006/metadata/properties" xmlns:ns3="1d7f4318-fbaa-42fb-befc-90ab84d26bd1" xmlns:ns4="7789c14a-a99d-49e3-b17f-cc0aeb526209" targetNamespace="http://schemas.microsoft.com/office/2006/metadata/properties" ma:root="true" ma:fieldsID="5d065faca45311f1c5bed9d9ee63751c" ns3:_="" ns4:_="">
    <xsd:import namespace="1d7f4318-fbaa-42fb-befc-90ab84d26bd1"/>
    <xsd:import namespace="7789c14a-a99d-49e3-b17f-cc0aeb526209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  <xsd:element ref="ns3:MediaLengthInSeconds" minOccurs="0"/>
                <xsd:element ref="ns3:_activity" minOccurs="0"/>
                <xsd:element ref="ns3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d7f4318-fbaa-42fb-befc-90ab84d26bd1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789c14a-a99d-49e3-b17f-cc0aeb526209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20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E474289B-66C5-48F5-80AB-8F88CD90B98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440984B-24BA-4BBA-A4E5-6BFCF9BCEA33}">
  <ds:schemaRefs>
    <ds:schemaRef ds:uri="http://purl.org/dc/terms/"/>
    <ds:schemaRef ds:uri="http://schemas.openxmlformats.org/package/2006/metadata/core-properties"/>
    <ds:schemaRef ds:uri="7789c14a-a99d-49e3-b17f-cc0aeb526209"/>
    <ds:schemaRef ds:uri="http://schemas.microsoft.com/office/infopath/2007/PartnerControls"/>
    <ds:schemaRef ds:uri="http://schemas.microsoft.com/office/2006/metadata/properties"/>
    <ds:schemaRef ds:uri="http://purl.org/dc/dcmitype/"/>
    <ds:schemaRef ds:uri="http://schemas.microsoft.com/office/2006/documentManagement/types"/>
    <ds:schemaRef ds:uri="1d7f4318-fbaa-42fb-befc-90ab84d26bd1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CCCF437C-B2E0-4BCD-B87D-BCA8508D2B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d7f4318-fbaa-42fb-befc-90ab84d26bd1"/>
    <ds:schemaRef ds:uri="7789c14a-a99d-49e3-b17f-cc0aeb5262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3607</TotalTime>
  <Words>8</Words>
  <Application>Microsoft Office PowerPoint</Application>
  <PresentationFormat>Presentación en pantalla (4:3)</PresentationFormat>
  <Paragraphs>8</Paragraphs>
  <Slides>16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16</vt:i4>
      </vt:variant>
    </vt:vector>
  </HeadingPairs>
  <TitlesOfParts>
    <vt:vector size="19" baseType="lpstr">
      <vt:lpstr>Arial</vt:lpstr>
      <vt:lpstr>Calibri</vt:lpstr>
      <vt:lpstr>Office Theme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>Grizli777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David Butler</cp:lastModifiedBy>
  <cp:revision>10</cp:revision>
  <dcterms:created xsi:type="dcterms:W3CDTF">2023-07-12T07:05:28Z</dcterms:created>
  <dcterms:modified xsi:type="dcterms:W3CDTF">2025-02-17T13:10:35Z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0x010100E066F2086224944CB3DE65EADA679B41</vt:lpwstr>
  </property>
</Properties>
</file>