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59" r:id="rId7"/>
    <p:sldId id="261" r:id="rId8"/>
    <p:sldId id="262" r:id="rId9"/>
    <p:sldId id="273" r:id="rId10"/>
    <p:sldId id="276" r:id="rId11"/>
    <p:sldId id="275" r:id="rId12"/>
    <p:sldId id="274" r:id="rId13"/>
    <p:sldId id="272" r:id="rId14"/>
    <p:sldId id="271" r:id="rId15"/>
    <p:sldId id="270" r:id="rId16"/>
    <p:sldId id="27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9B7BC06-633B-4C8E-86FB-C9D8966B0088}" v="1" dt="2023-12-22T20:36:06.26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9B7BC06-633B-4C8E-86FB-C9D8966B0088}"/>
    <pc:docChg chg="custSel addSld delSld modSld">
      <pc:chgData name="David Butler" userId="1d4169bac4fa5473" providerId="LiveId" clId="{F9B7BC06-633B-4C8E-86FB-C9D8966B0088}" dt="2023-12-22T20:38:41.895" v="113" actId="20577"/>
      <pc:docMkLst>
        <pc:docMk/>
      </pc:docMkLst>
      <pc:sldChg chg="addSp modSp new mod">
        <pc:chgData name="David Butler" userId="1d4169bac4fa5473" providerId="LiveId" clId="{F9B7BC06-633B-4C8E-86FB-C9D8966B0088}" dt="2023-12-22T20:36:25.743" v="33" actId="122"/>
        <pc:sldMkLst>
          <pc:docMk/>
          <pc:sldMk cId="729536478" sldId="262"/>
        </pc:sldMkLst>
        <pc:spChg chg="add mod">
          <ac:chgData name="David Butler" userId="1d4169bac4fa5473" providerId="LiveId" clId="{F9B7BC06-633B-4C8E-86FB-C9D8966B0088}" dt="2023-12-22T20:36:25.743" v="33" actId="122"/>
          <ac:spMkLst>
            <pc:docMk/>
            <pc:sldMk cId="729536478" sldId="262"/>
            <ac:spMk id="2" creationId="{56E5D091-DE4A-06BD-D288-83D45CA5BED6}"/>
          </ac:spMkLst>
        </pc:spChg>
      </pc:sldChg>
      <pc:sldChg chg="new del">
        <pc:chgData name="David Butler" userId="1d4169bac4fa5473" providerId="LiveId" clId="{F9B7BC06-633B-4C8E-86FB-C9D8966B0088}" dt="2023-12-22T20:38:13.935" v="99" actId="47"/>
        <pc:sldMkLst>
          <pc:docMk/>
          <pc:sldMk cId="2201288972" sldId="263"/>
        </pc:sldMkLst>
      </pc:sldChg>
      <pc:sldChg chg="new del">
        <pc:chgData name="David Butler" userId="1d4169bac4fa5473" providerId="LiveId" clId="{F9B7BC06-633B-4C8E-86FB-C9D8966B0088}" dt="2023-12-22T20:38:14.518" v="100" actId="47"/>
        <pc:sldMkLst>
          <pc:docMk/>
          <pc:sldMk cId="2439067102" sldId="264"/>
        </pc:sldMkLst>
      </pc:sldChg>
      <pc:sldChg chg="new del">
        <pc:chgData name="David Butler" userId="1d4169bac4fa5473" providerId="LiveId" clId="{F9B7BC06-633B-4C8E-86FB-C9D8966B0088}" dt="2023-12-22T20:38:15.110" v="101" actId="47"/>
        <pc:sldMkLst>
          <pc:docMk/>
          <pc:sldMk cId="2628352234" sldId="265"/>
        </pc:sldMkLst>
      </pc:sldChg>
      <pc:sldChg chg="new del">
        <pc:chgData name="David Butler" userId="1d4169bac4fa5473" providerId="LiveId" clId="{F9B7BC06-633B-4C8E-86FB-C9D8966B0088}" dt="2023-12-22T20:38:15.803" v="102" actId="47"/>
        <pc:sldMkLst>
          <pc:docMk/>
          <pc:sldMk cId="1125530193" sldId="266"/>
        </pc:sldMkLst>
      </pc:sldChg>
      <pc:sldChg chg="new del">
        <pc:chgData name="David Butler" userId="1d4169bac4fa5473" providerId="LiveId" clId="{F9B7BC06-633B-4C8E-86FB-C9D8966B0088}" dt="2023-12-22T20:38:16.461" v="103" actId="47"/>
        <pc:sldMkLst>
          <pc:docMk/>
          <pc:sldMk cId="154069091" sldId="267"/>
        </pc:sldMkLst>
      </pc:sldChg>
      <pc:sldChg chg="new del">
        <pc:chgData name="David Butler" userId="1d4169bac4fa5473" providerId="LiveId" clId="{F9B7BC06-633B-4C8E-86FB-C9D8966B0088}" dt="2023-12-22T20:38:17.180" v="104" actId="47"/>
        <pc:sldMkLst>
          <pc:docMk/>
          <pc:sldMk cId="91504072" sldId="268"/>
        </pc:sldMkLst>
      </pc:sldChg>
      <pc:sldChg chg="add del">
        <pc:chgData name="David Butler" userId="1d4169bac4fa5473" providerId="LiveId" clId="{F9B7BC06-633B-4C8E-86FB-C9D8966B0088}" dt="2023-12-22T20:38:13.237" v="98" actId="47"/>
        <pc:sldMkLst>
          <pc:docMk/>
          <pc:sldMk cId="1057286632" sldId="269"/>
        </pc:sldMkLst>
      </pc:sldChg>
      <pc:sldChg chg="modSp add mod">
        <pc:chgData name="David Butler" userId="1d4169bac4fa5473" providerId="LiveId" clId="{F9B7BC06-633B-4C8E-86FB-C9D8966B0088}" dt="2023-12-22T20:38:10.255" v="97" actId="404"/>
        <pc:sldMkLst>
          <pc:docMk/>
          <pc:sldMk cId="4254331759" sldId="270"/>
        </pc:sldMkLst>
        <pc:spChg chg="mod">
          <ac:chgData name="David Butler" userId="1d4169bac4fa5473" providerId="LiveId" clId="{F9B7BC06-633B-4C8E-86FB-C9D8966B0088}" dt="2023-12-22T20:38:10.255" v="97" actId="404"/>
          <ac:spMkLst>
            <pc:docMk/>
            <pc:sldMk cId="4254331759" sldId="270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59.671" v="86" actId="20577"/>
        <pc:sldMkLst>
          <pc:docMk/>
          <pc:sldMk cId="1977958919" sldId="271"/>
        </pc:sldMkLst>
        <pc:spChg chg="mod">
          <ac:chgData name="David Butler" userId="1d4169bac4fa5473" providerId="LiveId" clId="{F9B7BC06-633B-4C8E-86FB-C9D8966B0088}" dt="2023-12-22T20:37:59.671" v="86" actId="20577"/>
          <ac:spMkLst>
            <pc:docMk/>
            <pc:sldMk cId="1977958919" sldId="271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7.441" v="79" actId="20577"/>
        <pc:sldMkLst>
          <pc:docMk/>
          <pc:sldMk cId="2458023413" sldId="272"/>
        </pc:sldMkLst>
        <pc:spChg chg="mod">
          <ac:chgData name="David Butler" userId="1d4169bac4fa5473" providerId="LiveId" clId="{F9B7BC06-633B-4C8E-86FB-C9D8966B0088}" dt="2023-12-22T20:37:47.441" v="79" actId="20577"/>
          <ac:spMkLst>
            <pc:docMk/>
            <pc:sldMk cId="2458023413" sldId="272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6:54.263" v="45" actId="20577"/>
        <pc:sldMkLst>
          <pc:docMk/>
          <pc:sldMk cId="2613116240" sldId="273"/>
        </pc:sldMkLst>
        <pc:spChg chg="mod">
          <ac:chgData name="David Butler" userId="1d4169bac4fa5473" providerId="LiveId" clId="{F9B7BC06-633B-4C8E-86FB-C9D8966B0088}" dt="2023-12-22T20:36:54.263" v="45" actId="20577"/>
          <ac:spMkLst>
            <pc:docMk/>
            <pc:sldMk cId="2613116240" sldId="273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41.575" v="72" actId="20577"/>
        <pc:sldMkLst>
          <pc:docMk/>
          <pc:sldMk cId="1216276904" sldId="274"/>
        </pc:sldMkLst>
        <pc:spChg chg="mod">
          <ac:chgData name="David Butler" userId="1d4169bac4fa5473" providerId="LiveId" clId="{F9B7BC06-633B-4C8E-86FB-C9D8966B0088}" dt="2023-12-22T20:37:41.575" v="72" actId="20577"/>
          <ac:spMkLst>
            <pc:docMk/>
            <pc:sldMk cId="1216276904" sldId="274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37.299" v="67" actId="20577"/>
        <pc:sldMkLst>
          <pc:docMk/>
          <pc:sldMk cId="613509115" sldId="275"/>
        </pc:sldMkLst>
        <pc:spChg chg="mod">
          <ac:chgData name="David Butler" userId="1d4169bac4fa5473" providerId="LiveId" clId="{F9B7BC06-633B-4C8E-86FB-C9D8966B0088}" dt="2023-12-22T20:37:37.299" v="67" actId="20577"/>
          <ac:spMkLst>
            <pc:docMk/>
            <pc:sldMk cId="613509115" sldId="275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7:02.936" v="49" actId="20577"/>
        <pc:sldMkLst>
          <pc:docMk/>
          <pc:sldMk cId="1314969046" sldId="276"/>
        </pc:sldMkLst>
        <pc:spChg chg="mod">
          <ac:chgData name="David Butler" userId="1d4169bac4fa5473" providerId="LiveId" clId="{F9B7BC06-633B-4C8E-86FB-C9D8966B0088}" dt="2023-12-22T20:37:02.936" v="49" actId="20577"/>
          <ac:spMkLst>
            <pc:docMk/>
            <pc:sldMk cId="1314969046" sldId="276"/>
            <ac:spMk id="2" creationId="{56E5D091-DE4A-06BD-D288-83D45CA5BED6}"/>
          </ac:spMkLst>
        </pc:spChg>
      </pc:sldChg>
      <pc:sldChg chg="modSp add mod">
        <pc:chgData name="David Butler" userId="1d4169bac4fa5473" providerId="LiveId" clId="{F9B7BC06-633B-4C8E-86FB-C9D8966B0088}" dt="2023-12-22T20:38:41.895" v="113" actId="20577"/>
        <pc:sldMkLst>
          <pc:docMk/>
          <pc:sldMk cId="790312517" sldId="277"/>
        </pc:sldMkLst>
        <pc:spChg chg="mod">
          <ac:chgData name="David Butler" userId="1d4169bac4fa5473" providerId="LiveId" clId="{F9B7BC06-633B-4C8E-86FB-C9D8966B0088}" dt="2023-12-22T20:38:41.895" v="113" actId="20577"/>
          <ac:spMkLst>
            <pc:docMk/>
            <pc:sldMk cId="790312517" sldId="277"/>
            <ac:spMk id="2" creationId="{56E5D091-DE4A-06BD-D288-83D45CA5BED6}"/>
          </ac:spMkLst>
        </pc:spChg>
      </pc:sldChg>
    </pc:docChg>
  </pc:docChgLst>
  <pc:docChgLst>
    <pc:chgData name="David Butler" userId="5e725e48-0273-4087-b2eb-09e2acbbccf3" providerId="ADAL" clId="{69858BCD-3FAA-4F7D-A506-99D7FBE3B014}"/>
    <pc:docChg chg="custSel addSld delSld modSld">
      <pc:chgData name="David Butler" userId="5e725e48-0273-4087-b2eb-09e2acbbccf3" providerId="ADAL" clId="{69858BCD-3FAA-4F7D-A506-99D7FBE3B014}" dt="2023-08-23T14:44:53.919" v="40"/>
      <pc:docMkLst>
        <pc:docMk/>
      </pc:docMkLst>
      <pc:sldChg chg="addSp delSp modSp">
        <pc:chgData name="David Butler" userId="5e725e48-0273-4087-b2eb-09e2acbbccf3" providerId="ADAL" clId="{69858BCD-3FAA-4F7D-A506-99D7FBE3B014}" dt="2023-08-23T14:43:26.042" v="33" actId="14100"/>
        <pc:sldMkLst>
          <pc:docMk/>
          <pc:sldMk cId="3755815584" sldId="257"/>
        </pc:sldMkLst>
        <pc:graphicFrameChg chg="add del mod">
          <ac:chgData name="David Butler" userId="5e725e48-0273-4087-b2eb-09e2acbbccf3" providerId="ADAL" clId="{69858BCD-3FAA-4F7D-A506-99D7FBE3B014}" dt="2023-08-23T14:42:17.753" v="10"/>
          <ac:graphicFrameMkLst>
            <pc:docMk/>
            <pc:sldMk cId="3755815584" sldId="257"/>
            <ac:graphicFrameMk id="2" creationId="{B4836E53-43B5-48C0-9AAD-57E51ED88B6D}"/>
          </ac:graphicFrameMkLst>
        </pc:graphicFrameChg>
        <pc:graphicFrameChg chg="add del mod">
          <ac:chgData name="David Butler" userId="5e725e48-0273-4087-b2eb-09e2acbbccf3" providerId="ADAL" clId="{69858BCD-3FAA-4F7D-A506-99D7FBE3B014}" dt="2023-08-23T14:42:43.792" v="14" actId="478"/>
          <ac:graphicFrameMkLst>
            <pc:docMk/>
            <pc:sldMk cId="3755815584" sldId="257"/>
            <ac:graphicFrameMk id="3" creationId="{89F93CCA-EC2C-49F5-8367-60C0E9725989}"/>
          </ac:graphicFrameMkLst>
        </pc:graphicFrameChg>
        <pc:picChg chg="del">
          <ac:chgData name="David Butler" userId="5e725e48-0273-4087-b2eb-09e2acbbccf3" providerId="ADAL" clId="{69858BCD-3FAA-4F7D-A506-99D7FBE3B014}" dt="2023-08-23T14:41:57.370" v="0" actId="478"/>
          <ac:picMkLst>
            <pc:docMk/>
            <pc:sldMk cId="3755815584" sldId="257"/>
            <ac:picMk id="28" creationId="{663889EB-59CF-4B80-8A37-09624E32A0A0}"/>
          </ac:picMkLst>
        </pc:picChg>
        <pc:picChg chg="del">
          <ac:chgData name="David Butler" userId="5e725e48-0273-4087-b2eb-09e2acbbccf3" providerId="ADAL" clId="{69858BCD-3FAA-4F7D-A506-99D7FBE3B014}" dt="2023-08-23T14:41:58.180" v="1" actId="478"/>
          <ac:picMkLst>
            <pc:docMk/>
            <pc:sldMk cId="3755815584" sldId="257"/>
            <ac:picMk id="29" creationId="{4F4CAC49-E7A6-4A5C-A5A3-21AA5F3096A6}"/>
          </ac:picMkLst>
        </pc:picChg>
        <pc:picChg chg="del">
          <ac:chgData name="David Butler" userId="5e725e48-0273-4087-b2eb-09e2acbbccf3" providerId="ADAL" clId="{69858BCD-3FAA-4F7D-A506-99D7FBE3B014}" dt="2023-08-23T14:41:58.691" v="2" actId="478"/>
          <ac:picMkLst>
            <pc:docMk/>
            <pc:sldMk cId="3755815584" sldId="257"/>
            <ac:picMk id="30" creationId="{4DCBE9A7-E0CA-40D7-AF76-A67DEAB35FD5}"/>
          </ac:picMkLst>
        </pc:picChg>
        <pc:picChg chg="del">
          <ac:chgData name="David Butler" userId="5e725e48-0273-4087-b2eb-09e2acbbccf3" providerId="ADAL" clId="{69858BCD-3FAA-4F7D-A506-99D7FBE3B014}" dt="2023-08-23T14:42:00.240" v="5" actId="478"/>
          <ac:picMkLst>
            <pc:docMk/>
            <pc:sldMk cId="3755815584" sldId="257"/>
            <ac:picMk id="31" creationId="{30728355-4BE4-4559-AF71-DE1A09C83878}"/>
          </ac:picMkLst>
        </pc:picChg>
        <pc:picChg chg="del">
          <ac:chgData name="David Butler" userId="5e725e48-0273-4087-b2eb-09e2acbbccf3" providerId="ADAL" clId="{69858BCD-3FAA-4F7D-A506-99D7FBE3B014}" dt="2023-08-23T14:41:59.671" v="4" actId="478"/>
          <ac:picMkLst>
            <pc:docMk/>
            <pc:sldMk cId="3755815584" sldId="257"/>
            <ac:picMk id="32" creationId="{A669C6E7-9708-43EF-A4DA-F90029CA127B}"/>
          </ac:picMkLst>
        </pc:picChg>
        <pc:picChg chg="del">
          <ac:chgData name="David Butler" userId="5e725e48-0273-4087-b2eb-09e2acbbccf3" providerId="ADAL" clId="{69858BCD-3FAA-4F7D-A506-99D7FBE3B014}" dt="2023-08-23T14:41:59.256" v="3" actId="478"/>
          <ac:picMkLst>
            <pc:docMk/>
            <pc:sldMk cId="3755815584" sldId="257"/>
            <ac:picMk id="33" creationId="{432F282E-399C-4A66-A158-1F941872CE14}"/>
          </ac:picMkLst>
        </pc:picChg>
        <pc:picChg chg="del">
          <ac:chgData name="David Butler" userId="5e725e48-0273-4087-b2eb-09e2acbbccf3" providerId="ADAL" clId="{69858BCD-3FAA-4F7D-A506-99D7FBE3B014}" dt="2023-08-23T14:42:00.752" v="6" actId="478"/>
          <ac:picMkLst>
            <pc:docMk/>
            <pc:sldMk cId="3755815584" sldId="257"/>
            <ac:picMk id="34" creationId="{E5083F7F-7F13-4668-89FE-E236D2F781A5}"/>
          </ac:picMkLst>
        </pc:picChg>
        <pc:picChg chg="del">
          <ac:chgData name="David Butler" userId="5e725e48-0273-4087-b2eb-09e2acbbccf3" providerId="ADAL" clId="{69858BCD-3FAA-4F7D-A506-99D7FBE3B014}" dt="2023-08-23T14:42:01.255" v="7" actId="478"/>
          <ac:picMkLst>
            <pc:docMk/>
            <pc:sldMk cId="3755815584" sldId="257"/>
            <ac:picMk id="35" creationId="{6626DD4A-8072-4B1A-93F6-EAF7492C3BF4}"/>
          </ac:picMkLst>
        </pc:picChg>
        <pc:picChg chg="del">
          <ac:chgData name="David Butler" userId="5e725e48-0273-4087-b2eb-09e2acbbccf3" providerId="ADAL" clId="{69858BCD-3FAA-4F7D-A506-99D7FBE3B014}" dt="2023-08-23T14:42:01.928" v="8" actId="478"/>
          <ac:picMkLst>
            <pc:docMk/>
            <pc:sldMk cId="3755815584" sldId="257"/>
            <ac:picMk id="36" creationId="{30D4106F-9C38-42DA-8AD6-922BCD8D5CAA}"/>
          </ac:picMkLst>
        </pc:picChg>
        <pc:picChg chg="add mod">
          <ac:chgData name="David Butler" userId="5e725e48-0273-4087-b2eb-09e2acbbccf3" providerId="ADAL" clId="{69858BCD-3FAA-4F7D-A506-99D7FBE3B014}" dt="2023-08-23T14:43:26.042" v="33" actId="14100"/>
          <ac:picMkLst>
            <pc:docMk/>
            <pc:sldMk cId="3755815584" sldId="257"/>
            <ac:picMk id="37" creationId="{1782CEB9-8294-4976-814A-78546F945AC5}"/>
          </ac:picMkLst>
        </pc:picChg>
        <pc:picChg chg="add mod">
          <ac:chgData name="David Butler" userId="5e725e48-0273-4087-b2eb-09e2acbbccf3" providerId="ADAL" clId="{69858BCD-3FAA-4F7D-A506-99D7FBE3B014}" dt="2023-08-23T14:43:17.201" v="29" actId="14100"/>
          <ac:picMkLst>
            <pc:docMk/>
            <pc:sldMk cId="3755815584" sldId="257"/>
            <ac:picMk id="38" creationId="{FFD21BA5-932A-4043-89E6-F4B6450F7750}"/>
          </ac:picMkLst>
        </pc:picChg>
        <pc:picChg chg="add mod">
          <ac:chgData name="David Butler" userId="5e725e48-0273-4087-b2eb-09e2acbbccf3" providerId="ADAL" clId="{69858BCD-3FAA-4F7D-A506-99D7FBE3B014}" dt="2023-08-23T14:43:20.146" v="31" actId="14100"/>
          <ac:picMkLst>
            <pc:docMk/>
            <pc:sldMk cId="3755815584" sldId="257"/>
            <ac:picMk id="39" creationId="{D04D1BAF-AF70-4EA1-86C9-CD8EA0C0CCB6}"/>
          </ac:picMkLst>
        </pc:picChg>
        <pc:picChg chg="add mod">
          <ac:chgData name="David Butler" userId="5e725e48-0273-4087-b2eb-09e2acbbccf3" providerId="ADAL" clId="{69858BCD-3FAA-4F7D-A506-99D7FBE3B014}" dt="2023-08-23T14:43:14.898" v="28" actId="14100"/>
          <ac:picMkLst>
            <pc:docMk/>
            <pc:sldMk cId="3755815584" sldId="257"/>
            <ac:picMk id="40" creationId="{9CE2C1B0-DEA1-439C-9DBB-6BBE7A2BA711}"/>
          </ac:picMkLst>
        </pc:picChg>
        <pc:picChg chg="add mod">
          <ac:chgData name="David Butler" userId="5e725e48-0273-4087-b2eb-09e2acbbccf3" providerId="ADAL" clId="{69858BCD-3FAA-4F7D-A506-99D7FBE3B014}" dt="2023-08-23T14:43:13.225" v="27" actId="14100"/>
          <ac:picMkLst>
            <pc:docMk/>
            <pc:sldMk cId="3755815584" sldId="257"/>
            <ac:picMk id="41" creationId="{68A5010B-3EED-44D5-AD8D-649EC7F54B70}"/>
          </ac:picMkLst>
        </pc:picChg>
        <pc:picChg chg="add mod">
          <ac:chgData name="David Butler" userId="5e725e48-0273-4087-b2eb-09e2acbbccf3" providerId="ADAL" clId="{69858BCD-3FAA-4F7D-A506-99D7FBE3B014}" dt="2023-08-23T14:43:08.386" v="25" actId="14100"/>
          <ac:picMkLst>
            <pc:docMk/>
            <pc:sldMk cId="3755815584" sldId="257"/>
            <ac:picMk id="42" creationId="{0F592DC8-9157-475F-B38F-3E5FF9564C66}"/>
          </ac:picMkLst>
        </pc:picChg>
        <pc:picChg chg="add mod">
          <ac:chgData name="David Butler" userId="5e725e48-0273-4087-b2eb-09e2acbbccf3" providerId="ADAL" clId="{69858BCD-3FAA-4F7D-A506-99D7FBE3B014}" dt="2023-08-23T14:43:06.234" v="24" actId="14100"/>
          <ac:picMkLst>
            <pc:docMk/>
            <pc:sldMk cId="3755815584" sldId="257"/>
            <ac:picMk id="43" creationId="{0AECFF52-FF8F-4C94-8626-12967D162FCC}"/>
          </ac:picMkLst>
        </pc:picChg>
        <pc:picChg chg="add mod">
          <ac:chgData name="David Butler" userId="5e725e48-0273-4087-b2eb-09e2acbbccf3" providerId="ADAL" clId="{69858BCD-3FAA-4F7D-A506-99D7FBE3B014}" dt="2023-08-23T14:43:11.464" v="26" actId="14100"/>
          <ac:picMkLst>
            <pc:docMk/>
            <pc:sldMk cId="3755815584" sldId="257"/>
            <ac:picMk id="44" creationId="{A1D3DAF5-635E-4961-8BB4-6D9BC89FECB9}"/>
          </ac:picMkLst>
        </pc:picChg>
        <pc:picChg chg="add mod">
          <ac:chgData name="David Butler" userId="5e725e48-0273-4087-b2eb-09e2acbbccf3" providerId="ADAL" clId="{69858BCD-3FAA-4F7D-A506-99D7FBE3B014}" dt="2023-08-23T14:43:22.107" v="32" actId="14100"/>
          <ac:picMkLst>
            <pc:docMk/>
            <pc:sldMk cId="3755815584" sldId="257"/>
            <ac:picMk id="45" creationId="{58083AC9-EBF2-4FD6-8343-3D771C97C7F8}"/>
          </ac:picMkLst>
        </pc:picChg>
      </pc:sldChg>
      <pc:sldChg chg="del">
        <pc:chgData name="David Butler" userId="5e725e48-0273-4087-b2eb-09e2acbbccf3" providerId="ADAL" clId="{69858BCD-3FAA-4F7D-A506-99D7FBE3B014}" dt="2023-08-23T14:44:11.765" v="37" actId="2696"/>
        <pc:sldMkLst>
          <pc:docMk/>
          <pc:sldMk cId="4059780499" sldId="258"/>
        </pc:sldMkLst>
      </pc:sldChg>
      <pc:sldChg chg="addSp delSp">
        <pc:chgData name="David Butler" userId="5e725e48-0273-4087-b2eb-09e2acbbccf3" providerId="ADAL" clId="{69858BCD-3FAA-4F7D-A506-99D7FBE3B014}" dt="2023-08-23T14:44:29.465" v="39"/>
        <pc:sldMkLst>
          <pc:docMk/>
          <pc:sldMk cId="1442893318" sldId="259"/>
        </pc:sldMkLst>
        <pc:picChg chg="add">
          <ac:chgData name="David Butler" userId="5e725e48-0273-4087-b2eb-09e2acbbccf3" providerId="ADAL" clId="{69858BCD-3FAA-4F7D-A506-99D7FBE3B014}" dt="2023-08-23T14:44:29.465" v="39"/>
          <ac:picMkLst>
            <pc:docMk/>
            <pc:sldMk cId="1442893318" sldId="259"/>
            <ac:picMk id="2" creationId="{EA76E973-097A-4E60-A1CB-AB8811F9B5C0}"/>
          </ac:picMkLst>
        </pc:picChg>
        <pc:picChg chg="del">
          <ac:chgData name="David Butler" userId="5e725e48-0273-4087-b2eb-09e2acbbccf3" providerId="ADAL" clId="{69858BCD-3FAA-4F7D-A506-99D7FBE3B014}" dt="2023-08-23T14:44:10.821" v="36" actId="478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">
        <pc:chgData name="David Butler" userId="5e725e48-0273-4087-b2eb-09e2acbbccf3" providerId="ADAL" clId="{69858BCD-3FAA-4F7D-A506-99D7FBE3B014}" dt="2023-08-23T14:44:08.184" v="35"/>
        <pc:sldMkLst>
          <pc:docMk/>
          <pc:sldMk cId="1644128562" sldId="260"/>
        </pc:sldMkLst>
        <pc:picChg chg="add">
          <ac:chgData name="David Butler" userId="5e725e48-0273-4087-b2eb-09e2acbbccf3" providerId="ADAL" clId="{69858BCD-3FAA-4F7D-A506-99D7FBE3B014}" dt="2023-08-23T14:44:08.184" v="35"/>
          <ac:picMkLst>
            <pc:docMk/>
            <pc:sldMk cId="1644128562" sldId="260"/>
            <ac:picMk id="2" creationId="{1FA5B08B-BDE0-488C-8991-54B0BE8DC495}"/>
          </ac:picMkLst>
        </pc:picChg>
        <pc:picChg chg="del">
          <ac:chgData name="David Butler" userId="5e725e48-0273-4087-b2eb-09e2acbbccf3" providerId="ADAL" clId="{69858BCD-3FAA-4F7D-A506-99D7FBE3B014}" dt="2023-08-23T14:43:28.189" v="34" actId="478"/>
          <ac:picMkLst>
            <pc:docMk/>
            <pc:sldMk cId="1644128562" sldId="260"/>
            <ac:picMk id="5" creationId="{9A644A44-B9CB-4D86-A717-438D6BD31686}"/>
          </ac:picMkLst>
        </pc:picChg>
      </pc:sldChg>
      <pc:sldChg chg="addSp add">
        <pc:chgData name="David Butler" userId="5e725e48-0273-4087-b2eb-09e2acbbccf3" providerId="ADAL" clId="{69858BCD-3FAA-4F7D-A506-99D7FBE3B014}" dt="2023-08-23T14:44:53.919" v="40"/>
        <pc:sldMkLst>
          <pc:docMk/>
          <pc:sldMk cId="3571416492" sldId="261"/>
        </pc:sldMkLst>
        <pc:picChg chg="add">
          <ac:chgData name="David Butler" userId="5e725e48-0273-4087-b2eb-09e2acbbccf3" providerId="ADAL" clId="{69858BCD-3FAA-4F7D-A506-99D7FBE3B014}" dt="2023-08-23T14:44:53.919" v="40"/>
          <ac:picMkLst>
            <pc:docMk/>
            <pc:sldMk cId="3571416492" sldId="261"/>
            <ac:picMk id="2" creationId="{2007CBB4-2C2C-4AFB-90FD-599336F35F2A}"/>
          </ac:picMkLst>
        </pc:picChg>
      </pc:sldChg>
    </pc:docChg>
  </pc:docChgLst>
  <pc:docChgLst>
    <pc:chgData name="David Butler" userId="5e725e48-0273-4087-b2eb-09e2acbbccf3" providerId="ADAL" clId="{17E7233C-3C0E-41A3-A9F1-FB6C4F8A49AD}"/>
    <pc:docChg chg="undo custSel addSld delSld modSld sldOrd">
      <pc:chgData name="David Butler" userId="5e725e48-0273-4087-b2eb-09e2acbbccf3" providerId="ADAL" clId="{17E7233C-3C0E-41A3-A9F1-FB6C4F8A49AD}" dt="2023-08-17T14:10:36.287" v="92" actId="1076"/>
      <pc:docMkLst>
        <pc:docMk/>
      </pc:docMkLst>
      <pc:sldChg chg="addSp delSp modSp">
        <pc:chgData name="David Butler" userId="5e725e48-0273-4087-b2eb-09e2acbbccf3" providerId="ADAL" clId="{17E7233C-3C0E-41A3-A9F1-FB6C4F8A49AD}" dt="2023-08-17T14:09:34.830" v="79" actId="688"/>
        <pc:sldMkLst>
          <pc:docMk/>
          <pc:sldMk cId="3755815584" sldId="257"/>
        </pc:sldMkLst>
        <pc:spChg chg="mod">
          <ac:chgData name="David Butler" userId="5e725e48-0273-4087-b2eb-09e2acbbccf3" providerId="ADAL" clId="{17E7233C-3C0E-41A3-A9F1-FB6C4F8A49AD}" dt="2023-08-17T14:08:32.148" v="41" actId="1076"/>
          <ac:spMkLst>
            <pc:docMk/>
            <pc:sldMk cId="3755815584" sldId="257"/>
            <ac:spMk id="20" creationId="{EC9C4F04-A1CB-E626-899F-FDA9B599CBEB}"/>
          </ac:spMkLst>
        </pc:spChg>
        <pc:spChg chg="mod">
          <ac:chgData name="David Butler" userId="5e725e48-0273-4087-b2eb-09e2acbbccf3" providerId="ADAL" clId="{17E7233C-3C0E-41A3-A9F1-FB6C4F8A49AD}" dt="2023-08-17T14:08:59.604" v="55" actId="1076"/>
          <ac:spMkLst>
            <pc:docMk/>
            <pc:sldMk cId="3755815584" sldId="257"/>
            <ac:spMk id="22" creationId="{94BF686C-2875-E6A5-AFBE-432DC3CA2ECF}"/>
          </ac:spMkLst>
        </pc:spChg>
        <pc:spChg chg="mod">
          <ac:chgData name="David Butler" userId="5e725e48-0273-4087-b2eb-09e2acbbccf3" providerId="ADAL" clId="{17E7233C-3C0E-41A3-A9F1-FB6C4F8A49AD}" dt="2023-08-17T14:08:56.765" v="54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5e725e48-0273-4087-b2eb-09e2acbbccf3" providerId="ADAL" clId="{17E7233C-3C0E-41A3-A9F1-FB6C4F8A49AD}" dt="2023-08-17T14:09:28.232" v="75" actId="1076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17E7233C-3C0E-41A3-A9F1-FB6C4F8A49AD}" dt="2023-08-17T14:06:53.017" v="7" actId="478"/>
          <ac:picMkLst>
            <pc:docMk/>
            <pc:sldMk cId="3755815584" sldId="257"/>
            <ac:picMk id="2" creationId="{10823477-D159-80FC-54B1-37D108C9A7DF}"/>
          </ac:picMkLst>
        </pc:picChg>
        <pc:picChg chg="del mod">
          <ac:chgData name="David Butler" userId="5e725e48-0273-4087-b2eb-09e2acbbccf3" providerId="ADAL" clId="{17E7233C-3C0E-41A3-A9F1-FB6C4F8A49AD}" dt="2023-08-17T14:06:52.416" v="6" actId="478"/>
          <ac:picMkLst>
            <pc:docMk/>
            <pc:sldMk cId="3755815584" sldId="257"/>
            <ac:picMk id="3" creationId="{A482CB30-C2BF-CBC2-76FE-EA2A915B4E48}"/>
          </ac:picMkLst>
        </pc:picChg>
        <pc:picChg chg="del">
          <ac:chgData name="David Butler" userId="5e725e48-0273-4087-b2eb-09e2acbbccf3" providerId="ADAL" clId="{17E7233C-3C0E-41A3-A9F1-FB6C4F8A49AD}" dt="2023-08-17T14:06:49.312" v="0" actId="478"/>
          <ac:picMkLst>
            <pc:docMk/>
            <pc:sldMk cId="3755815584" sldId="257"/>
            <ac:picMk id="4" creationId="{7DDA3EA3-21A3-19A7-233A-46F408854E4D}"/>
          </ac:picMkLst>
        </pc:picChg>
        <pc:picChg chg="del">
          <ac:chgData name="David Butler" userId="5e725e48-0273-4087-b2eb-09e2acbbccf3" providerId="ADAL" clId="{17E7233C-3C0E-41A3-A9F1-FB6C4F8A49AD}" dt="2023-08-17T14:06:51.792" v="4" actId="478"/>
          <ac:picMkLst>
            <pc:docMk/>
            <pc:sldMk cId="3755815584" sldId="257"/>
            <ac:picMk id="5" creationId="{62221786-AA03-C001-EA59-FC20FC4235D6}"/>
          </ac:picMkLst>
        </pc:picChg>
        <pc:picChg chg="del">
          <ac:chgData name="David Butler" userId="5e725e48-0273-4087-b2eb-09e2acbbccf3" providerId="ADAL" clId="{17E7233C-3C0E-41A3-A9F1-FB6C4F8A49AD}" dt="2023-08-17T14:06:53.696" v="8" actId="478"/>
          <ac:picMkLst>
            <pc:docMk/>
            <pc:sldMk cId="3755815584" sldId="257"/>
            <ac:picMk id="6" creationId="{502300D8-2AB5-BFAF-773C-B498D8D8F758}"/>
          </ac:picMkLst>
        </pc:picChg>
        <pc:picChg chg="del">
          <ac:chgData name="David Butler" userId="5e725e48-0273-4087-b2eb-09e2acbbccf3" providerId="ADAL" clId="{17E7233C-3C0E-41A3-A9F1-FB6C4F8A49AD}" dt="2023-08-17T14:06:50.033" v="1" actId="478"/>
          <ac:picMkLst>
            <pc:docMk/>
            <pc:sldMk cId="3755815584" sldId="257"/>
            <ac:picMk id="7" creationId="{D4EC2D93-2B4A-321B-BF69-5919B82CFD54}"/>
          </ac:picMkLst>
        </pc:picChg>
        <pc:picChg chg="del">
          <ac:chgData name="David Butler" userId="5e725e48-0273-4087-b2eb-09e2acbbccf3" providerId="ADAL" clId="{17E7233C-3C0E-41A3-A9F1-FB6C4F8A49AD}" dt="2023-08-17T14:06:51.241" v="3" actId="478"/>
          <ac:picMkLst>
            <pc:docMk/>
            <pc:sldMk cId="3755815584" sldId="257"/>
            <ac:picMk id="8" creationId="{0CA56B66-D48D-D904-D555-4DE2F0DA4C97}"/>
          </ac:picMkLst>
        </pc:picChg>
        <pc:picChg chg="del">
          <ac:chgData name="David Butler" userId="5e725e48-0273-4087-b2eb-09e2acbbccf3" providerId="ADAL" clId="{17E7233C-3C0E-41A3-A9F1-FB6C4F8A49AD}" dt="2023-08-17T14:06:54.241" v="9" actId="478"/>
          <ac:picMkLst>
            <pc:docMk/>
            <pc:sldMk cId="3755815584" sldId="257"/>
            <ac:picMk id="9" creationId="{1AF7E37F-D39F-1FC6-F72F-CEB1DFA3D146}"/>
          </ac:picMkLst>
        </pc:picChg>
        <pc:picChg chg="del">
          <ac:chgData name="David Butler" userId="5e725e48-0273-4087-b2eb-09e2acbbccf3" providerId="ADAL" clId="{17E7233C-3C0E-41A3-A9F1-FB6C4F8A49AD}" dt="2023-08-17T14:06:50.642" v="2" actId="478"/>
          <ac:picMkLst>
            <pc:docMk/>
            <pc:sldMk cId="3755815584" sldId="257"/>
            <ac:picMk id="10" creationId="{F13475C1-AEB2-75DF-F95A-7984362BAECC}"/>
          </ac:picMkLst>
        </pc:picChg>
        <pc:picChg chg="add mod">
          <ac:chgData name="David Butler" userId="5e725e48-0273-4087-b2eb-09e2acbbccf3" providerId="ADAL" clId="{17E7233C-3C0E-41A3-A9F1-FB6C4F8A49AD}" dt="2023-08-17T14:09:07.205" v="60" actId="14100"/>
          <ac:picMkLst>
            <pc:docMk/>
            <pc:sldMk cId="3755815584" sldId="257"/>
            <ac:picMk id="28" creationId="{663889EB-59CF-4B80-8A37-09624E32A0A0}"/>
          </ac:picMkLst>
        </pc:picChg>
        <pc:picChg chg="add mod">
          <ac:chgData name="David Butler" userId="5e725e48-0273-4087-b2eb-09e2acbbccf3" providerId="ADAL" clId="{17E7233C-3C0E-41A3-A9F1-FB6C4F8A49AD}" dt="2023-08-17T14:09:05.077" v="59" actId="14100"/>
          <ac:picMkLst>
            <pc:docMk/>
            <pc:sldMk cId="3755815584" sldId="257"/>
            <ac:picMk id="29" creationId="{4F4CAC49-E7A6-4A5C-A5A3-21AA5F3096A6}"/>
          </ac:picMkLst>
        </pc:picChg>
        <pc:picChg chg="add mod">
          <ac:chgData name="David Butler" userId="5e725e48-0273-4087-b2eb-09e2acbbccf3" providerId="ADAL" clId="{17E7233C-3C0E-41A3-A9F1-FB6C4F8A49AD}" dt="2023-08-17T14:09:21.494" v="71" actId="14100"/>
          <ac:picMkLst>
            <pc:docMk/>
            <pc:sldMk cId="3755815584" sldId="257"/>
            <ac:picMk id="30" creationId="{4DCBE9A7-E0CA-40D7-AF76-A67DEAB35FD5}"/>
          </ac:picMkLst>
        </pc:picChg>
        <pc:picChg chg="add mod">
          <ac:chgData name="David Butler" userId="5e725e48-0273-4087-b2eb-09e2acbbccf3" providerId="ADAL" clId="{17E7233C-3C0E-41A3-A9F1-FB6C4F8A49AD}" dt="2023-08-17T14:09:09.100" v="62" actId="14100"/>
          <ac:picMkLst>
            <pc:docMk/>
            <pc:sldMk cId="3755815584" sldId="257"/>
            <ac:picMk id="31" creationId="{30728355-4BE4-4559-AF71-DE1A09C83878}"/>
          </ac:picMkLst>
        </pc:picChg>
        <pc:picChg chg="add mod">
          <ac:chgData name="David Butler" userId="5e725e48-0273-4087-b2eb-09e2acbbccf3" providerId="ADAL" clId="{17E7233C-3C0E-41A3-A9F1-FB6C4F8A49AD}" dt="2023-08-17T14:08:47.051" v="49" actId="14100"/>
          <ac:picMkLst>
            <pc:docMk/>
            <pc:sldMk cId="3755815584" sldId="257"/>
            <ac:picMk id="32" creationId="{A669C6E7-9708-43EF-A4DA-F90029CA127B}"/>
          </ac:picMkLst>
        </pc:picChg>
        <pc:picChg chg="add mod">
          <ac:chgData name="David Butler" userId="5e725e48-0273-4087-b2eb-09e2acbbccf3" providerId="ADAL" clId="{17E7233C-3C0E-41A3-A9F1-FB6C4F8A49AD}" dt="2023-08-17T14:09:24.679" v="73" actId="14100"/>
          <ac:picMkLst>
            <pc:docMk/>
            <pc:sldMk cId="3755815584" sldId="257"/>
            <ac:picMk id="33" creationId="{432F282E-399C-4A66-A158-1F941872CE14}"/>
          </ac:picMkLst>
        </pc:picChg>
        <pc:picChg chg="add mod">
          <ac:chgData name="David Butler" userId="5e725e48-0273-4087-b2eb-09e2acbbccf3" providerId="ADAL" clId="{17E7233C-3C0E-41A3-A9F1-FB6C4F8A49AD}" dt="2023-08-17T14:09:14.332" v="66" actId="14100"/>
          <ac:picMkLst>
            <pc:docMk/>
            <pc:sldMk cId="3755815584" sldId="257"/>
            <ac:picMk id="34" creationId="{E5083F7F-7F13-4668-89FE-E236D2F781A5}"/>
          </ac:picMkLst>
        </pc:picChg>
        <pc:picChg chg="add mod">
          <ac:chgData name="David Butler" userId="5e725e48-0273-4087-b2eb-09e2acbbccf3" providerId="ADAL" clId="{17E7233C-3C0E-41A3-A9F1-FB6C4F8A49AD}" dt="2023-08-17T14:09:16.788" v="67" actId="14100"/>
          <ac:picMkLst>
            <pc:docMk/>
            <pc:sldMk cId="3755815584" sldId="257"/>
            <ac:picMk id="35" creationId="{6626DD4A-8072-4B1A-93F6-EAF7492C3BF4}"/>
          </ac:picMkLst>
        </pc:picChg>
        <pc:picChg chg="add mod">
          <ac:chgData name="David Butler" userId="5e725e48-0273-4087-b2eb-09e2acbbccf3" providerId="ADAL" clId="{17E7233C-3C0E-41A3-A9F1-FB6C4F8A49AD}" dt="2023-08-17T14:09:34.830" v="79" actId="688"/>
          <ac:picMkLst>
            <pc:docMk/>
            <pc:sldMk cId="3755815584" sldId="257"/>
            <ac:picMk id="36" creationId="{30D4106F-9C38-42DA-8AD6-922BCD8D5CAA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10:20.073" v="88"/>
        <pc:sldMkLst>
          <pc:docMk/>
          <pc:sldMk cId="1442893318" sldId="259"/>
        </pc:sldMkLst>
        <pc:picChg chg="del">
          <ac:chgData name="David Butler" userId="5e725e48-0273-4087-b2eb-09e2acbbccf3" providerId="ADAL" clId="{17E7233C-3C0E-41A3-A9F1-FB6C4F8A49AD}" dt="2023-08-17T14:08:15.789" v="35" actId="478"/>
          <ac:picMkLst>
            <pc:docMk/>
            <pc:sldMk cId="1442893318" sldId="259"/>
            <ac:picMk id="4" creationId="{EDD2EBC9-3F07-4C93-A580-63353E60E30D}"/>
          </ac:picMkLst>
        </pc:picChg>
        <pc:picChg chg="add mod">
          <ac:chgData name="David Butler" userId="5e725e48-0273-4087-b2eb-09e2acbbccf3" providerId="ADAL" clId="{17E7233C-3C0E-41A3-A9F1-FB6C4F8A49AD}" dt="2023-08-17T14:10:17.801" v="87" actId="14100"/>
          <ac:picMkLst>
            <pc:docMk/>
            <pc:sldMk cId="1442893318" sldId="259"/>
            <ac:picMk id="5" creationId="{03892601-0AA1-4735-8C3F-9C3D2AE9DE5C}"/>
          </ac:picMkLst>
        </pc:picChg>
      </pc:sldChg>
      <pc:sldChg chg="addSp delSp modSp add del ord">
        <pc:chgData name="David Butler" userId="5e725e48-0273-4087-b2eb-09e2acbbccf3" providerId="ADAL" clId="{17E7233C-3C0E-41A3-A9F1-FB6C4F8A49AD}" dt="2023-08-17T14:09:59.287" v="83"/>
        <pc:sldMkLst>
          <pc:docMk/>
          <pc:sldMk cId="1644128562" sldId="260"/>
        </pc:sldMkLst>
        <pc:picChg chg="del">
          <ac:chgData name="David Butler" userId="5e725e48-0273-4087-b2eb-09e2acbbccf3" providerId="ADAL" clId="{17E7233C-3C0E-41A3-A9F1-FB6C4F8A49AD}" dt="2023-08-17T14:08:17.187" v="36" actId="478"/>
          <ac:picMkLst>
            <pc:docMk/>
            <pc:sldMk cId="1644128562" sldId="260"/>
            <ac:picMk id="4" creationId="{A84AC852-560C-42F5-804D-F15E4FD12E82}"/>
          </ac:picMkLst>
        </pc:picChg>
        <pc:picChg chg="add mod">
          <ac:chgData name="David Butler" userId="5e725e48-0273-4087-b2eb-09e2acbbccf3" providerId="ADAL" clId="{17E7233C-3C0E-41A3-A9F1-FB6C4F8A49AD}" dt="2023-08-17T14:09:54.734" v="82" actId="14100"/>
          <ac:picMkLst>
            <pc:docMk/>
            <pc:sldMk cId="1644128562" sldId="260"/>
            <ac:picMk id="5" creationId="{9A644A44-B9CB-4D86-A717-438D6BD31686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65913" y="13378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522708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78630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2866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406490" y="25164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8083507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427787" y="46427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782CEB9-8294-4976-814A-78546F945A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479" y="4670146"/>
            <a:ext cx="2761608" cy="1845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FD21BA5-932A-4043-89E6-F4B6450F775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118" y="2557287"/>
            <a:ext cx="2350621" cy="1583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04D1BAF-AF70-4EA1-86C9-CD8EA0C0CCB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599" y="4629072"/>
            <a:ext cx="1341267" cy="1922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CE2C1B0-DEA1-439C-9DBB-6BBE7A2BA71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75" y="2722687"/>
            <a:ext cx="2350621" cy="1481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8A5010B-3EED-44D5-AD8D-649EC7F54B7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019" y="2516443"/>
            <a:ext cx="2355699" cy="1574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F592DC8-9157-475F-B38F-3E5FF9564C6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902" y="344488"/>
            <a:ext cx="2459610" cy="162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AECFF52-FF8F-4C94-8626-12967D162FC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442" y="197472"/>
            <a:ext cx="2363988" cy="1772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 descr="Free Rice Rice Bowl photo and picture">
            <a:extLst>
              <a:ext uri="{FF2B5EF4-FFF2-40B4-BE49-F238E27FC236}">
                <a16:creationId xmlns:a16="http://schemas.microsoft.com/office/drawing/2014/main" id="{A1D3DAF5-635E-4961-8BB4-6D9BC89FECB9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661" y="357701"/>
            <a:ext cx="2545426" cy="1696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Free Seafood Fish photo and picture">
            <a:extLst>
              <a:ext uri="{FF2B5EF4-FFF2-40B4-BE49-F238E27FC236}">
                <a16:creationId xmlns:a16="http://schemas.microsoft.com/office/drawing/2014/main" id="{58083AC9-EBF2-4FD6-8343-3D771C97C7F8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185" y="4734966"/>
            <a:ext cx="2726065" cy="181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chicken</a:t>
            </a:r>
          </a:p>
        </p:txBody>
      </p:sp>
    </p:spTree>
    <p:extLst>
      <p:ext uri="{BB962C8B-B14F-4D97-AF65-F5344CB8AC3E}">
        <p14:creationId xmlns:p14="http://schemas.microsoft.com/office/powerpoint/2010/main" val="24580234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carrots</a:t>
            </a:r>
          </a:p>
        </p:txBody>
      </p:sp>
    </p:spTree>
    <p:extLst>
      <p:ext uri="{BB962C8B-B14F-4D97-AF65-F5344CB8AC3E}">
        <p14:creationId xmlns:p14="http://schemas.microsoft.com/office/powerpoint/2010/main" val="197795891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 dirty="0">
                <a:latin typeface="Century Gothic" panose="020B0502020202020204" pitchFamily="34" charset="0"/>
              </a:rPr>
              <a:t>chocolate</a:t>
            </a:r>
          </a:p>
        </p:txBody>
      </p:sp>
    </p:spTree>
    <p:extLst>
      <p:ext uri="{BB962C8B-B14F-4D97-AF65-F5344CB8AC3E}">
        <p14:creationId xmlns:p14="http://schemas.microsoft.com/office/powerpoint/2010/main" val="42543317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3800">
                <a:latin typeface="Century Gothic" panose="020B0502020202020204" pitchFamily="34" charset="0"/>
              </a:rPr>
              <a:t>tomatoes</a:t>
            </a:r>
            <a:endParaRPr lang="en-GB" sz="138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312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1FA5B08B-BDE0-488C-8991-54B0BE8DC4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39707"/>
            <a:ext cx="12192000" cy="4178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A76E973-097A-4E60-A1CB-AB8811F9B5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57866"/>
            <a:ext cx="12192000" cy="454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28933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007CBB4-2C2C-4AFB-90FD-599336F35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4026"/>
            <a:ext cx="12192000" cy="434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1416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tea</a:t>
            </a:r>
          </a:p>
        </p:txBody>
      </p:sp>
    </p:spTree>
    <p:extLst>
      <p:ext uri="{BB962C8B-B14F-4D97-AF65-F5344CB8AC3E}">
        <p14:creationId xmlns:p14="http://schemas.microsoft.com/office/powerpoint/2010/main" val="729536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fish</a:t>
            </a:r>
          </a:p>
        </p:txBody>
      </p:sp>
    </p:spTree>
    <p:extLst>
      <p:ext uri="{BB962C8B-B14F-4D97-AF65-F5344CB8AC3E}">
        <p14:creationId xmlns:p14="http://schemas.microsoft.com/office/powerpoint/2010/main" val="26131162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rice</a:t>
            </a:r>
          </a:p>
        </p:txBody>
      </p:sp>
    </p:spTree>
    <p:extLst>
      <p:ext uri="{BB962C8B-B14F-4D97-AF65-F5344CB8AC3E}">
        <p14:creationId xmlns:p14="http://schemas.microsoft.com/office/powerpoint/2010/main" val="1314969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1862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500" dirty="0">
                <a:latin typeface="Century Gothic" panose="020B0502020202020204" pitchFamily="34" charset="0"/>
              </a:rPr>
              <a:t>orange juice</a:t>
            </a:r>
          </a:p>
        </p:txBody>
      </p:sp>
    </p:spTree>
    <p:extLst>
      <p:ext uri="{BB962C8B-B14F-4D97-AF65-F5344CB8AC3E}">
        <p14:creationId xmlns:p14="http://schemas.microsoft.com/office/powerpoint/2010/main" val="613509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6E5D091-DE4A-06BD-D288-83D45CA5BED6}"/>
              </a:ext>
            </a:extLst>
          </p:cNvPr>
          <p:cNvSpPr txBox="1"/>
          <p:nvPr/>
        </p:nvSpPr>
        <p:spPr>
          <a:xfrm>
            <a:off x="579120" y="548640"/>
            <a:ext cx="10566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9900" dirty="0">
                <a:latin typeface="Century Gothic" panose="020B0502020202020204" pitchFamily="34" charset="0"/>
              </a:rPr>
              <a:t>bread</a:t>
            </a:r>
          </a:p>
        </p:txBody>
      </p:sp>
    </p:spTree>
    <p:extLst>
      <p:ext uri="{BB962C8B-B14F-4D97-AF65-F5344CB8AC3E}">
        <p14:creationId xmlns:p14="http://schemas.microsoft.com/office/powerpoint/2010/main" val="12162769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284C985-CBFA-4F56-A3E8-340954921C5A}">
  <ds:schemaRefs>
    <ds:schemaRef ds:uri="1d7f4318-fbaa-42fb-befc-90ab84d26bd1"/>
    <ds:schemaRef ds:uri="http://purl.org/dc/terms/"/>
    <ds:schemaRef ds:uri="http://schemas.microsoft.com/office/2006/metadata/properties"/>
    <ds:schemaRef ds:uri="7789c14a-a99d-49e3-b17f-cc0aeb526209"/>
    <ds:schemaRef ds:uri="http://www.w3.org/XML/1998/namespace"/>
    <ds:schemaRef ds:uri="http://schemas.openxmlformats.org/package/2006/metadata/core-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19</Words>
  <Application>Microsoft Office PowerPoint</Application>
  <PresentationFormat>Widescreen</PresentationFormat>
  <Paragraphs>18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2023-12-22T20:38:46Z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