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8" d="100"/>
          <a:sy n="68" d="100"/>
        </p:scale>
        <p:origin x="61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82E9BE-2F3B-48B9-B216-719F0D79B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114F357-9135-4EA2-B991-37B4160B9C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325B08-6A1F-455E-A9AA-AAE726921C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2F4707E-01ED-4646-947B-F2F7AE29AC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6A59EB-F2A5-489A-8D95-7D7AF6E07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363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0DBC9F-0ECF-4F12-9749-38ABAB2212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86EE8D-6061-44DA-A074-D11C361C6A5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692D14-03F3-4AB8-A8D6-C5309FEF37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F0CECB-1195-4C0F-94D7-CC37141EBF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7DE1A3-04B2-489D-BF57-0DB95622F4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1974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E7B0A15-ED2B-4D1D-9351-E3A3C2DE07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231D927-C304-4C7D-94EF-57D7F95E27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530228-E7EA-47D9-8E12-9583E0CF7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4C1E9-DF86-46F5-AC4E-E81CD7EE1B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A7CD1B-7F01-4B1F-A5ED-2D6252A809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517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23D99-51E1-4A5C-B229-4BE14352C5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B002C5-C7D0-49D3-985D-3F093CC554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87771EB-23B9-49CD-8120-12D334B56F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6F474A-92FE-4F49-972F-9269C865E8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2A07E-2B5E-434B-94AE-08B30B54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09902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96F952-7E50-4042-8BB3-161F16584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8CD460-622A-4421-B06C-E85449DF7E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3628E-920D-40EA-90F9-7FD74E0EAE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9E022F-E0F4-44A2-AFD3-0553EC24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2B2BD-9C1C-4F65-B397-D5A8825D21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604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92F346-412F-4A03-9A7B-EE4014022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ACD35-0B3D-42C7-AFA2-C2506CC0949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B91EB8-B361-47C4-880D-34ADF5DFFE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BC0AF6-6957-4C26-8086-0AD915FAB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17567C2-C48D-4F07-921E-24415889EB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6A64DE-DD63-4B99-981A-3B9D3FE143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04053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A2B385-1C57-45EC-B801-416D462922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A463B-B5D1-4CF5-98EC-C2EE833DDB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99494F-82E9-4600-AB78-99A5975E57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FB562AE-8A3A-461B-983C-2F6AFB4164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C851D02-9C20-46C5-8B3E-BB7A0FF2C2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6FDD02-9F36-4A78-B8FB-34BF17C9BD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A45E6CE-99D3-4444-A3DE-3C40733579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E42566-C4A4-47A3-8638-AC7EF572A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51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D1E726-13B0-4165-B36F-6B4A0BB167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F6B3BFB-5411-4A77-8859-984C4C3228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7C40381-3AF8-454E-A431-907BC95F6B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6ED8A7-8779-4AF6-BED6-11F5765A9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763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B75036-CB7E-46FB-AD16-500FC5589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214016-69A2-4CAE-B546-902A3C84BF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4D3D05-D4F8-4E5A-B689-048F46F1BE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8838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A6F558-AD29-4D9D-A60F-E6C1E8BF6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0E3F95-AD56-4495-95BF-A27CE2FB9EC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A4C5D96-09DC-49E9-80D2-4A01BC48A5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8F5003-1094-4586-80A3-015A7D40EE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8909A5-877F-41EE-A8A9-E219EFAA0A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E8B536-C568-4CB3-8353-12C82F1B59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6270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D9EC5D-6DC6-47AF-9E7C-1A91F206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F8B789-E7DB-4606-B8DC-165892EBB21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5B22C-445B-4426-B88E-684EB565E2E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89E96C-22F8-4C02-97C1-0DBF55BEB3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3EE626-8110-4FAB-8DF9-CC22A355AE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4A382C-0EB0-4BE6-8859-F419AD37B3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962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C6BC638-2170-4A4B-8BAF-BF70888C60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FF912E-586D-449A-89E5-1DB30812CC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D0216-568D-4638-9335-2E999FA40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321FF-ED4E-44D4-9506-AC9F27DDF13A}" type="datetimeFigureOut">
              <a:rPr lang="en-GB" smtClean="0"/>
              <a:t>23/08/2023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9A1E0-9CA5-4611-A536-774597741C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52E93C-2292-4195-9750-2C780282FCA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BC953-634D-4BC0-9195-DA63EC7AC82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4766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8A4E6DC-805E-447F-811D-78C451DE9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2975" y="0"/>
            <a:ext cx="1010605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701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AE1F8B9-B1DE-4C6A-B0C3-2BC1F96FCC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1575" y="814387"/>
            <a:ext cx="9848850" cy="52292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62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B6F0D4DD-E42A-44DA-A252-04FA198BC7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6019B87-8EC3-4344-99EA-293FB36D5C7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7B9862-A898-40BE-AF06-83905B968247}">
  <ds:schemaRefs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  <ds:schemaRef ds:uri="http://schemas.microsoft.com/office/2006/documentManagement/types"/>
    <ds:schemaRef ds:uri="7789c14a-a99d-49e3-b17f-cc0aeb526209"/>
    <ds:schemaRef ds:uri="http://schemas.microsoft.com/office/2006/metadata/properties"/>
    <ds:schemaRef ds:uri="http://schemas.microsoft.com/office/infopath/2007/PartnerControls"/>
    <ds:schemaRef ds:uri="1d7f4318-fbaa-42fb-befc-90ab84d26bd1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1</cp:revision>
  <dcterms:created xsi:type="dcterms:W3CDTF">2023-08-23T15:40:17Z</dcterms:created>
  <dcterms:modified xsi:type="dcterms:W3CDTF">2023-08-23T15:40:58Z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