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8" r:id="rId5"/>
    <p:sldId id="281" r:id="rId6"/>
    <p:sldId id="292" r:id="rId7"/>
    <p:sldId id="293" r:id="rId8"/>
    <p:sldId id="279" r:id="rId9"/>
    <p:sldId id="305" r:id="rId10"/>
    <p:sldId id="294" r:id="rId11"/>
    <p:sldId id="295" r:id="rId12"/>
    <p:sldId id="296" r:id="rId13"/>
    <p:sldId id="297" r:id="rId14"/>
    <p:sldId id="298" r:id="rId15"/>
    <p:sldId id="299" r:id="rId16"/>
    <p:sldId id="30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32" autoAdjust="0"/>
  </p:normalViewPr>
  <p:slideViewPr>
    <p:cSldViewPr>
      <p:cViewPr varScale="1">
        <p:scale>
          <a:sx n="57" d="100"/>
          <a:sy n="57" d="100"/>
        </p:scale>
        <p:origin x="824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E711F94-2354-47C1-BE72-9C9BEBA424B4}"/>
    <pc:docChg chg="custSel addSld delSld modSld">
      <pc:chgData name="David Butler" userId="1d4169bac4fa5473" providerId="LiveId" clId="{1E711F94-2354-47C1-BE72-9C9BEBA424B4}" dt="2023-12-25T10:02:50.178" v="158" actId="47"/>
      <pc:docMkLst>
        <pc:docMk/>
      </pc:docMkLst>
      <pc:sldChg chg="addSp delSp modSp mod">
        <pc:chgData name="David Butler" userId="1d4169bac4fa5473" providerId="LiveId" clId="{1E711F94-2354-47C1-BE72-9C9BEBA424B4}" dt="2023-12-25T09:59:13.514" v="52" actId="1076"/>
        <pc:sldMkLst>
          <pc:docMk/>
          <pc:sldMk cId="318777212" sldId="278"/>
        </pc:sldMkLst>
        <pc:spChg chg="mod">
          <ac:chgData name="David Butler" userId="1d4169bac4fa5473" providerId="LiveId" clId="{1E711F94-2354-47C1-BE72-9C9BEBA424B4}" dt="2023-12-25T09:57:22.161" v="13" actId="1076"/>
          <ac:spMkLst>
            <pc:docMk/>
            <pc:sldMk cId="318777212" sldId="278"/>
            <ac:spMk id="14" creationId="{BC0902E1-B59F-4BCE-91DF-AF34514BDBC7}"/>
          </ac:spMkLst>
        </pc:spChg>
        <pc:spChg chg="mod">
          <ac:chgData name="David Butler" userId="1d4169bac4fa5473" providerId="LiveId" clId="{1E711F94-2354-47C1-BE72-9C9BEBA424B4}" dt="2023-12-25T09:57:32.242" v="17" actId="1076"/>
          <ac:spMkLst>
            <pc:docMk/>
            <pc:sldMk cId="318777212" sldId="278"/>
            <ac:spMk id="16" creationId="{1F2CA470-DBBA-43B1-BB4D-075F997D2A57}"/>
          </ac:spMkLst>
        </pc:spChg>
        <pc:spChg chg="mod">
          <ac:chgData name="David Butler" userId="1d4169bac4fa5473" providerId="LiveId" clId="{1E711F94-2354-47C1-BE72-9C9BEBA424B4}" dt="2023-12-25T09:59:13.514" v="52" actId="1076"/>
          <ac:spMkLst>
            <pc:docMk/>
            <pc:sldMk cId="318777212" sldId="278"/>
            <ac:spMk id="17" creationId="{E8EEAAE8-458B-4E61-905B-A0838592205C}"/>
          </ac:spMkLst>
        </pc:spChg>
        <pc:spChg chg="mod">
          <ac:chgData name="David Butler" userId="1d4169bac4fa5473" providerId="LiveId" clId="{1E711F94-2354-47C1-BE72-9C9BEBA424B4}" dt="2023-12-25T09:58:07.587" v="30" actId="1076"/>
          <ac:spMkLst>
            <pc:docMk/>
            <pc:sldMk cId="318777212" sldId="278"/>
            <ac:spMk id="18" creationId="{11090016-6C87-410C-A31B-3115317B90C7}"/>
          </ac:spMkLst>
        </pc:spChg>
        <pc:spChg chg="mod">
          <ac:chgData name="David Butler" userId="1d4169bac4fa5473" providerId="LiveId" clId="{1E711F94-2354-47C1-BE72-9C9BEBA424B4}" dt="2023-12-25T09:58:31.417" v="36" actId="1076"/>
          <ac:spMkLst>
            <pc:docMk/>
            <pc:sldMk cId="318777212" sldId="278"/>
            <ac:spMk id="19" creationId="{F6809A7D-1F89-4DEC-AA93-996BC55EA060}"/>
          </ac:spMkLst>
        </pc:spChg>
        <pc:spChg chg="mod">
          <ac:chgData name="David Butler" userId="1d4169bac4fa5473" providerId="LiveId" clId="{1E711F94-2354-47C1-BE72-9C9BEBA424B4}" dt="2023-12-25T09:58:43.794" v="39" actId="1076"/>
          <ac:spMkLst>
            <pc:docMk/>
            <pc:sldMk cId="318777212" sldId="278"/>
            <ac:spMk id="20" creationId="{3F180B9F-CF40-4C86-8E3F-96C5BF36702B}"/>
          </ac:spMkLst>
        </pc:spChg>
        <pc:spChg chg="mod">
          <ac:chgData name="David Butler" userId="1d4169bac4fa5473" providerId="LiveId" clId="{1E711F94-2354-47C1-BE72-9C9BEBA424B4}" dt="2023-12-25T09:58:50.453" v="42" actId="1076"/>
          <ac:spMkLst>
            <pc:docMk/>
            <pc:sldMk cId="318777212" sldId="278"/>
            <ac:spMk id="21" creationId="{B9908730-4414-4393-B18C-4BAE5F39BAF0}"/>
          </ac:spMkLst>
        </pc:spChg>
        <pc:picChg chg="add mod">
          <ac:chgData name="David Butler" userId="1d4169bac4fa5473" providerId="LiveId" clId="{1E711F94-2354-47C1-BE72-9C9BEBA424B4}" dt="2023-12-25T09:57:15.172" v="10" actId="14100"/>
          <ac:picMkLst>
            <pc:docMk/>
            <pc:sldMk cId="318777212" sldId="278"/>
            <ac:picMk id="2" creationId="{A1D41D80-6994-524B-D989-55928384DA0E}"/>
          </ac:picMkLst>
        </pc:picChg>
        <pc:picChg chg="add mod">
          <ac:chgData name="David Butler" userId="1d4169bac4fa5473" providerId="LiveId" clId="{1E711F94-2354-47C1-BE72-9C9BEBA424B4}" dt="2023-12-25T09:57:23.729" v="14" actId="1076"/>
          <ac:picMkLst>
            <pc:docMk/>
            <pc:sldMk cId="318777212" sldId="278"/>
            <ac:picMk id="3" creationId="{9F9B3024-B810-EA3B-485E-CC92D306A7C3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4" creationId="{E5E48AF5-B0A4-477B-A9AB-6C29ABC37C39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5" creationId="{20CAF9F4-FC71-455D-898E-749C646B2B64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6" creationId="{E6FB4D8D-C05E-4E40-AC7F-7C900522334E}"/>
          </ac:picMkLst>
        </pc:picChg>
        <pc:picChg chg="del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7" creationId="{51557124-A757-4739-9CCF-1F86575BD661}"/>
          </ac:picMkLst>
        </pc:picChg>
        <pc:picChg chg="add mod">
          <ac:chgData name="David Butler" userId="1d4169bac4fa5473" providerId="LiveId" clId="{1E711F94-2354-47C1-BE72-9C9BEBA424B4}" dt="2023-12-25T09:59:08.306" v="50" actId="14100"/>
          <ac:picMkLst>
            <pc:docMk/>
            <pc:sldMk cId="318777212" sldId="278"/>
            <ac:picMk id="8" creationId="{992A23E5-8671-89D4-2B73-33F765941330}"/>
          </ac:picMkLst>
        </pc:picChg>
        <pc:picChg chg="add mod">
          <ac:chgData name="David Butler" userId="1d4169bac4fa5473" providerId="LiveId" clId="{1E711F94-2354-47C1-BE72-9C9BEBA424B4}" dt="2023-12-25T09:59:11.339" v="51" actId="1076"/>
          <ac:picMkLst>
            <pc:docMk/>
            <pc:sldMk cId="318777212" sldId="278"/>
            <ac:picMk id="9" creationId="{AA36B830-7A6A-DAA7-65A6-ACCE3323E445}"/>
          </ac:picMkLst>
        </pc:picChg>
        <pc:picChg chg="add mod">
          <ac:chgData name="David Butler" userId="1d4169bac4fa5473" providerId="LiveId" clId="{1E711F94-2354-47C1-BE72-9C9BEBA424B4}" dt="2023-12-25T09:58:39.315" v="38" actId="14100"/>
          <ac:picMkLst>
            <pc:docMk/>
            <pc:sldMk cId="318777212" sldId="278"/>
            <ac:picMk id="10" creationId="{9357DCA2-9BB4-020E-329B-D672375B4F4A}"/>
          </ac:picMkLst>
        </pc:picChg>
        <pc:picChg chg="add mod">
          <ac:chgData name="David Butler" userId="1d4169bac4fa5473" providerId="LiveId" clId="{1E711F94-2354-47C1-BE72-9C9BEBA424B4}" dt="2023-12-25T09:58:47.761" v="41" actId="14100"/>
          <ac:picMkLst>
            <pc:docMk/>
            <pc:sldMk cId="318777212" sldId="278"/>
            <ac:picMk id="11" creationId="{31545690-D15D-C091-3D59-609C85977C48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12" creationId="{FD7E930A-DF57-4574-A7DF-C549238DF785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2" creationId="{A696BCCF-5A6A-472D-B3AE-E4ADF85B2829}"/>
          </ac:picMkLst>
        </pc:picChg>
        <pc:picChg chg="del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3" creationId="{E6F4CA02-8404-4E09-9CDC-77ACC6F8C1EE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4" creationId="{7BC8F115-29E7-47D5-AD66-367A28122882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5" creationId="{25C865B6-EB94-4835-B9AF-4D084C4F0738}"/>
          </ac:picMkLst>
        </pc:picChg>
        <pc:picChg chg="add mod">
          <ac:chgData name="David Butler" userId="1d4169bac4fa5473" providerId="LiveId" clId="{1E711F94-2354-47C1-BE72-9C9BEBA424B4}" dt="2023-12-25T09:58:55.115" v="44" actId="14100"/>
          <ac:picMkLst>
            <pc:docMk/>
            <pc:sldMk cId="318777212" sldId="278"/>
            <ac:picMk id="26" creationId="{EA3EEC20-9E0E-6E6D-DD7E-EC5E37FD0115}"/>
          </ac:picMkLst>
        </pc:picChg>
        <pc:picChg chg="add mod">
          <ac:chgData name="David Butler" userId="1d4169bac4fa5473" providerId="LiveId" clId="{1E711F94-2354-47C1-BE72-9C9BEBA424B4}" dt="2023-12-25T09:57:28.836" v="16" actId="14100"/>
          <ac:picMkLst>
            <pc:docMk/>
            <pc:sldMk cId="318777212" sldId="278"/>
            <ac:picMk id="27" creationId="{BB954D59-71D4-98FF-D9D6-5169ABA81BBA}"/>
          </ac:picMkLst>
        </pc:picChg>
        <pc:picChg chg="add mod">
          <ac:chgData name="David Butler" userId="1d4169bac4fa5473" providerId="LiveId" clId="{1E711F94-2354-47C1-BE72-9C9BEBA424B4}" dt="2023-12-25T09:59:02.618" v="48" actId="14100"/>
          <ac:picMkLst>
            <pc:docMk/>
            <pc:sldMk cId="318777212" sldId="278"/>
            <ac:picMk id="28" creationId="{A2B3C6AC-5D3F-535D-5962-45E23E31F8F9}"/>
          </ac:picMkLst>
        </pc:picChg>
      </pc:sldChg>
      <pc:sldChg chg="modSp mod">
        <pc:chgData name="David Butler" userId="1d4169bac4fa5473" providerId="LiveId" clId="{1E711F94-2354-47C1-BE72-9C9BEBA424B4}" dt="2023-12-25T10:01:02.455" v="77" actId="122"/>
        <pc:sldMkLst>
          <pc:docMk/>
          <pc:sldMk cId="757092206" sldId="279"/>
        </pc:sldMkLst>
        <pc:spChg chg="mod">
          <ac:chgData name="David Butler" userId="1d4169bac4fa5473" providerId="LiveId" clId="{1E711F94-2354-47C1-BE72-9C9BEBA424B4}" dt="2023-12-25T10:01:02.455" v="77" actId="122"/>
          <ac:spMkLst>
            <pc:docMk/>
            <pc:sldMk cId="757092206" sldId="279"/>
            <ac:spMk id="2" creationId="{B9BEEEA6-EA9A-49FD-835D-B122F90D7D5B}"/>
          </ac:spMkLst>
        </pc:spChg>
      </pc:sldChg>
      <pc:sldChg chg="addSp delSp modSp mod setBg">
        <pc:chgData name="David Butler" userId="1d4169bac4fa5473" providerId="LiveId" clId="{1E711F94-2354-47C1-BE72-9C9BEBA424B4}" dt="2023-12-25T09:59:48.872" v="56" actId="26606"/>
        <pc:sldMkLst>
          <pc:docMk/>
          <pc:sldMk cId="1689662125" sldId="281"/>
        </pc:sldMkLst>
        <pc:picChg chg="del">
          <ac:chgData name="David Butler" userId="1d4169bac4fa5473" providerId="LiveId" clId="{1E711F94-2354-47C1-BE72-9C9BEBA424B4}" dt="2023-12-25T09:59:21.651" v="53" actId="478"/>
          <ac:picMkLst>
            <pc:docMk/>
            <pc:sldMk cId="1689662125" sldId="281"/>
            <ac:picMk id="3" creationId="{1F7E8562-A827-4785-AA0B-9C27FA0DFCD6}"/>
          </ac:picMkLst>
        </pc:picChg>
        <pc:picChg chg="add mod modCrop">
          <ac:chgData name="David Butler" userId="1d4169bac4fa5473" providerId="LiveId" clId="{1E711F94-2354-47C1-BE72-9C9BEBA424B4}" dt="2023-12-25T09:59:48.872" v="56" actId="26606"/>
          <ac:picMkLst>
            <pc:docMk/>
            <pc:sldMk cId="1689662125" sldId="281"/>
            <ac:picMk id="4" creationId="{77784171-941E-8B61-5F6F-B4D9062E0B7D}"/>
          </ac:picMkLst>
        </pc:picChg>
      </pc:sldChg>
      <pc:sldChg chg="del">
        <pc:chgData name="David Butler" userId="1d4169bac4fa5473" providerId="LiveId" clId="{1E711F94-2354-47C1-BE72-9C9BEBA424B4}" dt="2023-12-25T10:02:48.903" v="156" actId="47"/>
        <pc:sldMkLst>
          <pc:docMk/>
          <pc:sldMk cId="1480426143" sldId="284"/>
        </pc:sldMkLst>
      </pc:sldChg>
      <pc:sldChg chg="del">
        <pc:chgData name="David Butler" userId="1d4169bac4fa5473" providerId="LiveId" clId="{1E711F94-2354-47C1-BE72-9C9BEBA424B4}" dt="2023-12-25T10:02:46.967" v="153" actId="47"/>
        <pc:sldMkLst>
          <pc:docMk/>
          <pc:sldMk cId="550610746" sldId="285"/>
        </pc:sldMkLst>
      </pc:sldChg>
      <pc:sldChg chg="del">
        <pc:chgData name="David Butler" userId="1d4169bac4fa5473" providerId="LiveId" clId="{1E711F94-2354-47C1-BE72-9C9BEBA424B4}" dt="2023-12-25T10:02:48.234" v="155" actId="47"/>
        <pc:sldMkLst>
          <pc:docMk/>
          <pc:sldMk cId="1004402086" sldId="286"/>
        </pc:sldMkLst>
      </pc:sldChg>
      <pc:sldChg chg="del">
        <pc:chgData name="David Butler" userId="1d4169bac4fa5473" providerId="LiveId" clId="{1E711F94-2354-47C1-BE72-9C9BEBA424B4}" dt="2023-12-25T10:02:47.401" v="154" actId="47"/>
        <pc:sldMkLst>
          <pc:docMk/>
          <pc:sldMk cId="155251194" sldId="287"/>
        </pc:sldMkLst>
      </pc:sldChg>
      <pc:sldChg chg="del">
        <pc:chgData name="David Butler" userId="1d4169bac4fa5473" providerId="LiveId" clId="{1E711F94-2354-47C1-BE72-9C9BEBA424B4}" dt="2023-12-25T10:02:46.367" v="152" actId="47"/>
        <pc:sldMkLst>
          <pc:docMk/>
          <pc:sldMk cId="1656543909" sldId="288"/>
        </pc:sldMkLst>
      </pc:sldChg>
      <pc:sldChg chg="del">
        <pc:chgData name="David Butler" userId="1d4169bac4fa5473" providerId="LiveId" clId="{1E711F94-2354-47C1-BE72-9C9BEBA424B4}" dt="2023-12-25T10:02:49.527" v="157" actId="47"/>
        <pc:sldMkLst>
          <pc:docMk/>
          <pc:sldMk cId="2183667744" sldId="289"/>
        </pc:sldMkLst>
      </pc:sldChg>
      <pc:sldChg chg="del">
        <pc:chgData name="David Butler" userId="1d4169bac4fa5473" providerId="LiveId" clId="{1E711F94-2354-47C1-BE72-9C9BEBA424B4}" dt="2023-12-25T10:02:50.178" v="158" actId="47"/>
        <pc:sldMkLst>
          <pc:docMk/>
          <pc:sldMk cId="3035730949" sldId="290"/>
        </pc:sldMkLst>
      </pc:sldChg>
      <pc:sldChg chg="addSp delSp mod">
        <pc:chgData name="David Butler" userId="1d4169bac4fa5473" providerId="LiveId" clId="{1E711F94-2354-47C1-BE72-9C9BEBA424B4}" dt="2023-12-25T10:00:16.055" v="58" actId="22"/>
        <pc:sldMkLst>
          <pc:docMk/>
          <pc:sldMk cId="4231226703" sldId="292"/>
        </pc:sldMkLst>
        <pc:picChg chg="del">
          <ac:chgData name="David Butler" userId="1d4169bac4fa5473" providerId="LiveId" clId="{1E711F94-2354-47C1-BE72-9C9BEBA424B4}" dt="2023-12-25T09:59:52.985" v="57" actId="478"/>
          <ac:picMkLst>
            <pc:docMk/>
            <pc:sldMk cId="4231226703" sldId="292"/>
            <ac:picMk id="3" creationId="{29340017-CE57-4794-9F11-A8BE941C5425}"/>
          </ac:picMkLst>
        </pc:picChg>
        <pc:picChg chg="add">
          <ac:chgData name="David Butler" userId="1d4169bac4fa5473" providerId="LiveId" clId="{1E711F94-2354-47C1-BE72-9C9BEBA424B4}" dt="2023-12-25T10:00:16.055" v="58" actId="22"/>
          <ac:picMkLst>
            <pc:docMk/>
            <pc:sldMk cId="4231226703" sldId="292"/>
            <ac:picMk id="4" creationId="{90CA6C57-EF62-4C50-C132-6499C9947923}"/>
          </ac:picMkLst>
        </pc:picChg>
      </pc:sldChg>
      <pc:sldChg chg="addSp delSp modSp mod setBg">
        <pc:chgData name="David Butler" userId="1d4169bac4fa5473" providerId="LiveId" clId="{1E711F94-2354-47C1-BE72-9C9BEBA424B4}" dt="2023-12-25T10:00:36.203" v="61" actId="26606"/>
        <pc:sldMkLst>
          <pc:docMk/>
          <pc:sldMk cId="2947604803" sldId="293"/>
        </pc:sldMkLst>
        <pc:picChg chg="del">
          <ac:chgData name="David Butler" userId="1d4169bac4fa5473" providerId="LiveId" clId="{1E711F94-2354-47C1-BE72-9C9BEBA424B4}" dt="2023-12-25T10:00:20.899" v="59" actId="478"/>
          <ac:picMkLst>
            <pc:docMk/>
            <pc:sldMk cId="2947604803" sldId="293"/>
            <ac:picMk id="3" creationId="{2C08F1B4-49D5-4991-B1B2-B7B4B7067605}"/>
          </ac:picMkLst>
        </pc:picChg>
        <pc:picChg chg="add mod">
          <ac:chgData name="David Butler" userId="1d4169bac4fa5473" providerId="LiveId" clId="{1E711F94-2354-47C1-BE72-9C9BEBA424B4}" dt="2023-12-25T10:00:36.203" v="61" actId="26606"/>
          <ac:picMkLst>
            <pc:docMk/>
            <pc:sldMk cId="2947604803" sldId="293"/>
            <ac:picMk id="4" creationId="{102EECEC-81F1-0515-B160-DAFFBB3ED593}"/>
          </ac:picMkLst>
        </pc:picChg>
      </pc:sldChg>
      <pc:sldChg chg="del">
        <pc:chgData name="David Butler" userId="1d4169bac4fa5473" providerId="LiveId" clId="{1E711F94-2354-47C1-BE72-9C9BEBA424B4}" dt="2023-12-25T10:00:44.401" v="62" actId="47"/>
        <pc:sldMkLst>
          <pc:docMk/>
          <pc:sldMk cId="1784630773" sldId="294"/>
        </pc:sldMkLst>
      </pc:sldChg>
      <pc:sldChg chg="modSp add mod">
        <pc:chgData name="David Butler" userId="1d4169bac4fa5473" providerId="LiveId" clId="{1E711F94-2354-47C1-BE72-9C9BEBA424B4}" dt="2023-12-25T10:01:16.981" v="97" actId="20577"/>
        <pc:sldMkLst>
          <pc:docMk/>
          <pc:sldMk cId="3385619140" sldId="294"/>
        </pc:sldMkLst>
        <pc:spChg chg="mod">
          <ac:chgData name="David Butler" userId="1d4169bac4fa5473" providerId="LiveId" clId="{1E711F94-2354-47C1-BE72-9C9BEBA424B4}" dt="2023-12-25T10:01:16.981" v="97" actId="20577"/>
          <ac:spMkLst>
            <pc:docMk/>
            <pc:sldMk cId="3385619140" sldId="294"/>
            <ac:spMk id="2" creationId="{B9BEEEA6-EA9A-49FD-835D-B122F90D7D5B}"/>
          </ac:spMkLst>
        </pc:spChg>
      </pc:sldChg>
      <pc:sldChg chg="del">
        <pc:chgData name="David Butler" userId="1d4169bac4fa5473" providerId="LiveId" clId="{1E711F94-2354-47C1-BE72-9C9BEBA424B4}" dt="2023-12-25T10:00:45.369" v="63" actId="47"/>
        <pc:sldMkLst>
          <pc:docMk/>
          <pc:sldMk cId="665460227" sldId="295"/>
        </pc:sldMkLst>
      </pc:sldChg>
      <pc:sldChg chg="modSp add mod">
        <pc:chgData name="David Butler" userId="1d4169bac4fa5473" providerId="LiveId" clId="{1E711F94-2354-47C1-BE72-9C9BEBA424B4}" dt="2023-12-25T10:01:29.172" v="104" actId="20577"/>
        <pc:sldMkLst>
          <pc:docMk/>
          <pc:sldMk cId="4090524574" sldId="295"/>
        </pc:sldMkLst>
        <pc:spChg chg="mod">
          <ac:chgData name="David Butler" userId="1d4169bac4fa5473" providerId="LiveId" clId="{1E711F94-2354-47C1-BE72-9C9BEBA424B4}" dt="2023-12-25T10:01:29.172" v="104" actId="20577"/>
          <ac:spMkLst>
            <pc:docMk/>
            <pc:sldMk cId="4090524574" sldId="295"/>
            <ac:spMk id="2" creationId="{B9BEEEA6-EA9A-49FD-835D-B122F90D7D5B}"/>
          </ac:spMkLst>
        </pc:spChg>
      </pc:sldChg>
      <pc:sldChg chg="modSp add mod">
        <pc:chgData name="David Butler" userId="1d4169bac4fa5473" providerId="LiveId" clId="{1E711F94-2354-47C1-BE72-9C9BEBA424B4}" dt="2023-12-25T10:01:35.138" v="108" actId="20577"/>
        <pc:sldMkLst>
          <pc:docMk/>
          <pc:sldMk cId="2933447237" sldId="296"/>
        </pc:sldMkLst>
        <pc:spChg chg="mod">
          <ac:chgData name="David Butler" userId="1d4169bac4fa5473" providerId="LiveId" clId="{1E711F94-2354-47C1-BE72-9C9BEBA424B4}" dt="2023-12-25T10:01:35.138" v="108" actId="20577"/>
          <ac:spMkLst>
            <pc:docMk/>
            <pc:sldMk cId="2933447237" sldId="296"/>
            <ac:spMk id="2" creationId="{B9BEEEA6-EA9A-49FD-835D-B122F90D7D5B}"/>
          </ac:spMkLst>
        </pc:spChg>
      </pc:sldChg>
      <pc:sldChg chg="del">
        <pc:chgData name="David Butler" userId="1d4169bac4fa5473" providerId="LiveId" clId="{1E711F94-2354-47C1-BE72-9C9BEBA424B4}" dt="2023-12-25T10:00:46.333" v="64" actId="47"/>
        <pc:sldMkLst>
          <pc:docMk/>
          <pc:sldMk cId="4159682683" sldId="296"/>
        </pc:sldMkLst>
      </pc:sldChg>
      <pc:sldChg chg="modSp add mod">
        <pc:chgData name="David Butler" userId="1d4169bac4fa5473" providerId="LiveId" clId="{1E711F94-2354-47C1-BE72-9C9BEBA424B4}" dt="2023-12-25T10:01:48.882" v="121" actId="20577"/>
        <pc:sldMkLst>
          <pc:docMk/>
          <pc:sldMk cId="27876366" sldId="297"/>
        </pc:sldMkLst>
        <pc:spChg chg="mod">
          <ac:chgData name="David Butler" userId="1d4169bac4fa5473" providerId="LiveId" clId="{1E711F94-2354-47C1-BE72-9C9BEBA424B4}" dt="2023-12-25T10:01:48.882" v="121" actId="20577"/>
          <ac:spMkLst>
            <pc:docMk/>
            <pc:sldMk cId="27876366" sldId="297"/>
            <ac:spMk id="2" creationId="{B9BEEEA6-EA9A-49FD-835D-B122F90D7D5B}"/>
          </ac:spMkLst>
        </pc:spChg>
      </pc:sldChg>
      <pc:sldChg chg="del">
        <pc:chgData name="David Butler" userId="1d4169bac4fa5473" providerId="LiveId" clId="{1E711F94-2354-47C1-BE72-9C9BEBA424B4}" dt="2023-12-25T10:00:47.211" v="65" actId="47"/>
        <pc:sldMkLst>
          <pc:docMk/>
          <pc:sldMk cId="3438403826" sldId="297"/>
        </pc:sldMkLst>
      </pc:sldChg>
      <pc:sldChg chg="modSp add mod">
        <pc:chgData name="David Butler" userId="1d4169bac4fa5473" providerId="LiveId" clId="{1E711F94-2354-47C1-BE72-9C9BEBA424B4}" dt="2023-12-25T10:01:57.235" v="126" actId="20577"/>
        <pc:sldMkLst>
          <pc:docMk/>
          <pc:sldMk cId="1151568583" sldId="298"/>
        </pc:sldMkLst>
        <pc:spChg chg="mod">
          <ac:chgData name="David Butler" userId="1d4169bac4fa5473" providerId="LiveId" clId="{1E711F94-2354-47C1-BE72-9C9BEBA424B4}" dt="2023-12-25T10:01:57.235" v="126" actId="20577"/>
          <ac:spMkLst>
            <pc:docMk/>
            <pc:sldMk cId="1151568583" sldId="298"/>
            <ac:spMk id="2" creationId="{B9BEEEA6-EA9A-49FD-835D-B122F90D7D5B}"/>
          </ac:spMkLst>
        </pc:spChg>
      </pc:sldChg>
      <pc:sldChg chg="modSp add mod">
        <pc:chgData name="David Butler" userId="1d4169bac4fa5473" providerId="LiveId" clId="{1E711F94-2354-47C1-BE72-9C9BEBA424B4}" dt="2023-12-25T10:02:05.444" v="131" actId="20577"/>
        <pc:sldMkLst>
          <pc:docMk/>
          <pc:sldMk cId="2847312793" sldId="299"/>
        </pc:sldMkLst>
        <pc:spChg chg="mod">
          <ac:chgData name="David Butler" userId="1d4169bac4fa5473" providerId="LiveId" clId="{1E711F94-2354-47C1-BE72-9C9BEBA424B4}" dt="2023-12-25T10:02:05.444" v="131" actId="20577"/>
          <ac:spMkLst>
            <pc:docMk/>
            <pc:sldMk cId="2847312793" sldId="299"/>
            <ac:spMk id="2" creationId="{B9BEEEA6-EA9A-49FD-835D-B122F90D7D5B}"/>
          </ac:spMkLst>
        </pc:spChg>
      </pc:sldChg>
      <pc:sldChg chg="modSp add mod">
        <pc:chgData name="David Butler" userId="1d4169bac4fa5473" providerId="LiveId" clId="{1E711F94-2354-47C1-BE72-9C9BEBA424B4}" dt="2023-12-25T10:02:15.426" v="139" actId="20577"/>
        <pc:sldMkLst>
          <pc:docMk/>
          <pc:sldMk cId="1217664868" sldId="300"/>
        </pc:sldMkLst>
        <pc:spChg chg="mod">
          <ac:chgData name="David Butler" userId="1d4169bac4fa5473" providerId="LiveId" clId="{1E711F94-2354-47C1-BE72-9C9BEBA424B4}" dt="2023-12-25T10:02:15.426" v="139" actId="20577"/>
          <ac:spMkLst>
            <pc:docMk/>
            <pc:sldMk cId="1217664868" sldId="300"/>
            <ac:spMk id="2" creationId="{B9BEEEA6-EA9A-49FD-835D-B122F90D7D5B}"/>
          </ac:spMkLst>
        </pc:spChg>
      </pc:sldChg>
      <pc:sldChg chg="add del">
        <pc:chgData name="David Butler" userId="1d4169bac4fa5473" providerId="LiveId" clId="{1E711F94-2354-47C1-BE72-9C9BEBA424B4}" dt="2023-12-25T10:02:43.619" v="148" actId="47"/>
        <pc:sldMkLst>
          <pc:docMk/>
          <pc:sldMk cId="78951466" sldId="301"/>
        </pc:sldMkLst>
      </pc:sldChg>
      <pc:sldChg chg="add del">
        <pc:chgData name="David Butler" userId="1d4169bac4fa5473" providerId="LiveId" clId="{1E711F94-2354-47C1-BE72-9C9BEBA424B4}" dt="2023-12-25T10:02:44.001" v="149" actId="47"/>
        <pc:sldMkLst>
          <pc:docMk/>
          <pc:sldMk cId="480440271" sldId="302"/>
        </pc:sldMkLst>
      </pc:sldChg>
      <pc:sldChg chg="add del">
        <pc:chgData name="David Butler" userId="1d4169bac4fa5473" providerId="LiveId" clId="{1E711F94-2354-47C1-BE72-9C9BEBA424B4}" dt="2023-12-25T10:02:44.761" v="150" actId="47"/>
        <pc:sldMkLst>
          <pc:docMk/>
          <pc:sldMk cId="522606034" sldId="303"/>
        </pc:sldMkLst>
      </pc:sldChg>
      <pc:sldChg chg="add del">
        <pc:chgData name="David Butler" userId="1d4169bac4fa5473" providerId="LiveId" clId="{1E711F94-2354-47C1-BE72-9C9BEBA424B4}" dt="2023-12-25T10:02:45.579" v="151" actId="47"/>
        <pc:sldMkLst>
          <pc:docMk/>
          <pc:sldMk cId="1103217907" sldId="304"/>
        </pc:sldMkLst>
      </pc:sldChg>
      <pc:sldChg chg="modSp add mod">
        <pc:chgData name="David Butler" userId="1d4169bac4fa5473" providerId="LiveId" clId="{1E711F94-2354-47C1-BE72-9C9BEBA424B4}" dt="2023-12-25T10:02:36.322" v="147" actId="20577"/>
        <pc:sldMkLst>
          <pc:docMk/>
          <pc:sldMk cId="3299185715" sldId="305"/>
        </pc:sldMkLst>
        <pc:spChg chg="mod">
          <ac:chgData name="David Butler" userId="1d4169bac4fa5473" providerId="LiveId" clId="{1E711F94-2354-47C1-BE72-9C9BEBA424B4}" dt="2023-12-25T10:02:36.322" v="147" actId="20577"/>
          <ac:spMkLst>
            <pc:docMk/>
            <pc:sldMk cId="3299185715" sldId="305"/>
            <ac:spMk id="2" creationId="{B9BEEEA6-EA9A-49FD-835D-B122F90D7D5B}"/>
          </ac:spMkLst>
        </pc:spChg>
      </pc:sldChg>
    </pc:docChg>
  </pc:docChgLst>
  <pc:docChgLst>
    <pc:chgData name="David Butler" userId="1d4169bac4fa5473" providerId="LiveId" clId="{D916493F-048C-489A-93AC-51966B47436F}"/>
    <pc:docChg chg="custSel modSld">
      <pc:chgData name="David Butler" userId="1d4169bac4fa5473" providerId="LiveId" clId="{D916493F-048C-489A-93AC-51966B47436F}" dt="2024-09-28T08:23:59.924" v="8" actId="26606"/>
      <pc:docMkLst>
        <pc:docMk/>
      </pc:docMkLst>
      <pc:sldChg chg="addSp delSp modSp mod">
        <pc:chgData name="David Butler" userId="1d4169bac4fa5473" providerId="LiveId" clId="{D916493F-048C-489A-93AC-51966B47436F}" dt="2024-09-28T08:23:19.030" v="2" actId="26606"/>
        <pc:sldMkLst>
          <pc:docMk/>
          <pc:sldMk cId="1689662125" sldId="281"/>
        </pc:sldMkLst>
        <pc:picChg chg="add mod">
          <ac:chgData name="David Butler" userId="1d4169bac4fa5473" providerId="LiveId" clId="{D916493F-048C-489A-93AC-51966B47436F}" dt="2024-09-28T08:23:19.030" v="2" actId="26606"/>
          <ac:picMkLst>
            <pc:docMk/>
            <pc:sldMk cId="1689662125" sldId="281"/>
            <ac:picMk id="3" creationId="{C085D7AF-887E-009F-E340-2AB2D26D0CE6}"/>
          </ac:picMkLst>
        </pc:picChg>
        <pc:picChg chg="del">
          <ac:chgData name="David Butler" userId="1d4169bac4fa5473" providerId="LiveId" clId="{D916493F-048C-489A-93AC-51966B47436F}" dt="2024-09-28T08:23:04.574" v="0" actId="478"/>
          <ac:picMkLst>
            <pc:docMk/>
            <pc:sldMk cId="1689662125" sldId="281"/>
            <ac:picMk id="4" creationId="{77784171-941E-8B61-5F6F-B4D9062E0B7D}"/>
          </ac:picMkLst>
        </pc:picChg>
      </pc:sldChg>
      <pc:sldChg chg="addSp delSp modSp mod setBg">
        <pc:chgData name="David Butler" userId="1d4169bac4fa5473" providerId="LiveId" clId="{D916493F-048C-489A-93AC-51966B47436F}" dt="2024-09-28T08:23:39.051" v="5" actId="26606"/>
        <pc:sldMkLst>
          <pc:docMk/>
          <pc:sldMk cId="4231226703" sldId="292"/>
        </pc:sldMkLst>
        <pc:picChg chg="add mod">
          <ac:chgData name="David Butler" userId="1d4169bac4fa5473" providerId="LiveId" clId="{D916493F-048C-489A-93AC-51966B47436F}" dt="2024-09-28T08:23:39.051" v="5" actId="26606"/>
          <ac:picMkLst>
            <pc:docMk/>
            <pc:sldMk cId="4231226703" sldId="292"/>
            <ac:picMk id="3" creationId="{882C3DDE-6A0D-5799-F61E-A8463CA1A9A7}"/>
          </ac:picMkLst>
        </pc:picChg>
        <pc:picChg chg="del">
          <ac:chgData name="David Butler" userId="1d4169bac4fa5473" providerId="LiveId" clId="{D916493F-048C-489A-93AC-51966B47436F}" dt="2024-09-28T08:23:36.677" v="3" actId="478"/>
          <ac:picMkLst>
            <pc:docMk/>
            <pc:sldMk cId="4231226703" sldId="292"/>
            <ac:picMk id="4" creationId="{90CA6C57-EF62-4C50-C132-6499C9947923}"/>
          </ac:picMkLst>
        </pc:picChg>
      </pc:sldChg>
      <pc:sldChg chg="addSp delSp modSp mod">
        <pc:chgData name="David Butler" userId="1d4169bac4fa5473" providerId="LiveId" clId="{D916493F-048C-489A-93AC-51966B47436F}" dt="2024-09-28T08:23:59.924" v="8" actId="26606"/>
        <pc:sldMkLst>
          <pc:docMk/>
          <pc:sldMk cId="2947604803" sldId="293"/>
        </pc:sldMkLst>
        <pc:picChg chg="add mod">
          <ac:chgData name="David Butler" userId="1d4169bac4fa5473" providerId="LiveId" clId="{D916493F-048C-489A-93AC-51966B47436F}" dt="2024-09-28T08:23:59.924" v="8" actId="26606"/>
          <ac:picMkLst>
            <pc:docMk/>
            <pc:sldMk cId="2947604803" sldId="293"/>
            <ac:picMk id="3" creationId="{023EDC06-6598-2D1B-816F-57A71C1320E6}"/>
          </ac:picMkLst>
        </pc:picChg>
        <pc:picChg chg="del">
          <ac:chgData name="David Butler" userId="1d4169bac4fa5473" providerId="LiveId" clId="{D916493F-048C-489A-93AC-51966B47436F}" dt="2024-09-28T08:23:57.360" v="6" actId="478"/>
          <ac:picMkLst>
            <pc:docMk/>
            <pc:sldMk cId="2947604803" sldId="293"/>
            <ac:picMk id="4" creationId="{102EECEC-81F1-0515-B160-DAFFBB3ED593}"/>
          </ac:picMkLst>
        </pc:picChg>
      </pc:sldChg>
    </pc:docChg>
  </pc:docChgLst>
  <pc:docChgLst>
    <pc:chgData name="David Butler" userId="5e725e48-0273-4087-b2eb-09e2acbbccf3" providerId="ADAL" clId="{888B530D-EB5A-4469-9233-5E91CC3A6B0A}"/>
    <pc:docChg chg="undo custSel addSld delSld modSld sldOrd">
      <pc:chgData name="David Butler" userId="5e725e48-0273-4087-b2eb-09e2acbbccf3" providerId="ADAL" clId="{888B530D-EB5A-4469-9233-5E91CC3A6B0A}" dt="2023-08-22T17:30:19.493" v="102" actId="2696"/>
      <pc:docMkLst>
        <pc:docMk/>
      </pc:docMkLst>
      <pc:sldChg chg="delSp del">
        <pc:chgData name="David Butler" userId="5e725e48-0273-4087-b2eb-09e2acbbccf3" providerId="ADAL" clId="{888B530D-EB5A-4469-9233-5E91CC3A6B0A}" dt="2023-08-22T17:20:32.477" v="1" actId="2696"/>
        <pc:sldMkLst>
          <pc:docMk/>
          <pc:sldMk cId="0" sldId="256"/>
        </pc:sldMkLst>
        <pc:picChg chg="del">
          <ac:chgData name="David Butler" userId="5e725e48-0273-4087-b2eb-09e2acbbccf3" providerId="ADAL" clId="{888B530D-EB5A-4469-9233-5E91CC3A6B0A}" dt="2023-08-22T17:20:29.540" v="0" actId="478"/>
          <ac:picMkLst>
            <pc:docMk/>
            <pc:sldMk cId="0" sldId="256"/>
            <ac:picMk id="15" creationId="{34EDF0F9-1DA2-499B-870C-3E5BE2EADDE0}"/>
          </ac:picMkLst>
        </pc:picChg>
      </pc:sldChg>
      <pc:sldChg chg="addSp delSp modSp">
        <pc:chgData name="David Butler" userId="5e725e48-0273-4087-b2eb-09e2acbbccf3" providerId="ADAL" clId="{888B530D-EB5A-4469-9233-5E91CC3A6B0A}" dt="2023-08-22T17:23:40.728" v="39" actId="14100"/>
        <pc:sldMkLst>
          <pc:docMk/>
          <pc:sldMk cId="318777212" sldId="278"/>
        </pc:sldMkLst>
        <pc:spChg chg="mod">
          <ac:chgData name="David Butler" userId="5e725e48-0273-4087-b2eb-09e2acbbccf3" providerId="ADAL" clId="{888B530D-EB5A-4469-9233-5E91CC3A6B0A}" dt="2023-08-22T17:23:28.213" v="34" actId="1076"/>
          <ac:spMkLst>
            <pc:docMk/>
            <pc:sldMk cId="318777212" sldId="278"/>
            <ac:spMk id="13" creationId="{BB552E85-C7CD-44EB-9CA9-6B1B4BB07F8D}"/>
          </ac:spMkLst>
        </pc:spChg>
        <pc:spChg chg="mod">
          <ac:chgData name="David Butler" userId="5e725e48-0273-4087-b2eb-09e2acbbccf3" providerId="ADAL" clId="{888B530D-EB5A-4469-9233-5E91CC3A6B0A}" dt="2023-08-22T17:23:34.547" v="36" actId="1076"/>
          <ac:spMkLst>
            <pc:docMk/>
            <pc:sldMk cId="318777212" sldId="278"/>
            <ac:spMk id="14" creationId="{BC0902E1-B59F-4BCE-91DF-AF34514BDBC7}"/>
          </ac:spMkLst>
        </pc:spChg>
        <pc:spChg chg="mod">
          <ac:chgData name="David Butler" userId="5e725e48-0273-4087-b2eb-09e2acbbccf3" providerId="ADAL" clId="{888B530D-EB5A-4469-9233-5E91CC3A6B0A}" dt="2023-08-22T17:23:09.171" v="26" actId="1076"/>
          <ac:spMkLst>
            <pc:docMk/>
            <pc:sldMk cId="318777212" sldId="278"/>
            <ac:spMk id="18" creationId="{11090016-6C87-410C-A31B-3115317B90C7}"/>
          </ac:spMkLst>
        </pc:spChg>
        <pc:picChg chg="mod">
          <ac:chgData name="David Butler" userId="5e725e48-0273-4087-b2eb-09e2acbbccf3" providerId="ADAL" clId="{888B530D-EB5A-4469-9233-5E91CC3A6B0A}" dt="2023-08-22T17:23:40.728" v="39" actId="14100"/>
          <ac:picMkLst>
            <pc:docMk/>
            <pc:sldMk cId="318777212" sldId="278"/>
            <ac:picMk id="4" creationId="{E5E48AF5-B0A4-477B-A9AB-6C29ABC37C39}"/>
          </ac:picMkLst>
        </pc:picChg>
        <pc:picChg chg="add del mod">
          <ac:chgData name="David Butler" userId="5e725e48-0273-4087-b2eb-09e2acbbccf3" providerId="ADAL" clId="{888B530D-EB5A-4469-9233-5E91CC3A6B0A}" dt="2023-08-22T17:23:29.874" v="35" actId="1076"/>
          <ac:picMkLst>
            <pc:docMk/>
            <pc:sldMk cId="318777212" sldId="278"/>
            <ac:picMk id="5" creationId="{20CAF9F4-FC71-455D-898E-749C646B2B64}"/>
          </ac:picMkLst>
        </pc:picChg>
        <pc:picChg chg="mod">
          <ac:chgData name="David Butler" userId="5e725e48-0273-4087-b2eb-09e2acbbccf3" providerId="ADAL" clId="{888B530D-EB5A-4469-9233-5E91CC3A6B0A}" dt="2023-08-22T17:23:15.755" v="29" actId="1076"/>
          <ac:picMkLst>
            <pc:docMk/>
            <pc:sldMk cId="318777212" sldId="278"/>
            <ac:picMk id="6" creationId="{E6FB4D8D-C05E-4E40-AC7F-7C900522334E}"/>
          </ac:picMkLst>
        </pc:picChg>
        <pc:picChg chg="mod">
          <ac:chgData name="David Butler" userId="5e725e48-0273-4087-b2eb-09e2acbbccf3" providerId="ADAL" clId="{888B530D-EB5A-4469-9233-5E91CC3A6B0A}" dt="2023-08-22T17:23:00.726" v="23" actId="1076"/>
          <ac:picMkLst>
            <pc:docMk/>
            <pc:sldMk cId="318777212" sldId="278"/>
            <ac:picMk id="7" creationId="{51557124-A757-4739-9CCF-1F86575BD661}"/>
          </ac:picMkLst>
        </pc:picChg>
        <pc:picChg chg="del">
          <ac:chgData name="David Butler" userId="5e725e48-0273-4087-b2eb-09e2acbbccf3" providerId="ADAL" clId="{888B530D-EB5A-4469-9233-5E91CC3A6B0A}" dt="2023-08-22T17:20:50.281" v="14" actId="478"/>
          <ac:picMkLst>
            <pc:docMk/>
            <pc:sldMk cId="318777212" sldId="278"/>
            <ac:picMk id="8" creationId="{4B1DFF4B-5727-48FD-A098-BBBA379FDAB2}"/>
          </ac:picMkLst>
        </pc:picChg>
        <pc:picChg chg="del">
          <ac:chgData name="David Butler" userId="5e725e48-0273-4087-b2eb-09e2acbbccf3" providerId="ADAL" clId="{888B530D-EB5A-4469-9233-5E91CC3A6B0A}" dt="2023-08-22T17:20:47.443" v="12" actId="478"/>
          <ac:picMkLst>
            <pc:docMk/>
            <pc:sldMk cId="318777212" sldId="278"/>
            <ac:picMk id="9" creationId="{1A2A193B-B2D2-4E59-9869-74B5C7701DD0}"/>
          </ac:picMkLst>
        </pc:picChg>
        <pc:picChg chg="del">
          <ac:chgData name="David Butler" userId="5e725e48-0273-4087-b2eb-09e2acbbccf3" providerId="ADAL" clId="{888B530D-EB5A-4469-9233-5E91CC3A6B0A}" dt="2023-08-22T17:20:48.753" v="13" actId="478"/>
          <ac:picMkLst>
            <pc:docMk/>
            <pc:sldMk cId="318777212" sldId="278"/>
            <ac:picMk id="10" creationId="{3FA6FE27-23B0-4A7E-AB08-932D64BAABB4}"/>
          </ac:picMkLst>
        </pc:picChg>
        <pc:picChg chg="del mod">
          <ac:chgData name="David Butler" userId="5e725e48-0273-4087-b2eb-09e2acbbccf3" providerId="ADAL" clId="{888B530D-EB5A-4469-9233-5E91CC3A6B0A}" dt="2023-08-22T17:20:45.725" v="11" actId="478"/>
          <ac:picMkLst>
            <pc:docMk/>
            <pc:sldMk cId="318777212" sldId="278"/>
            <ac:picMk id="11" creationId="{AB4887C3-8A53-4C08-8B48-199C4602D388}"/>
          </ac:picMkLst>
        </pc:picChg>
        <pc:picChg chg="add del mod">
          <ac:chgData name="David Butler" userId="5e725e48-0273-4087-b2eb-09e2acbbccf3" providerId="ADAL" clId="{888B530D-EB5A-4469-9233-5E91CC3A6B0A}" dt="2023-08-22T17:23:37.517" v="38" actId="14100"/>
          <ac:picMkLst>
            <pc:docMk/>
            <pc:sldMk cId="318777212" sldId="278"/>
            <ac:picMk id="12" creationId="{FD7E930A-DF57-4574-A7DF-C549238DF785}"/>
          </ac:picMkLst>
        </pc:picChg>
        <pc:picChg chg="add mod">
          <ac:chgData name="David Butler" userId="5e725e48-0273-4087-b2eb-09e2acbbccf3" providerId="ADAL" clId="{888B530D-EB5A-4469-9233-5E91CC3A6B0A}" dt="2023-08-22T17:23:22.653" v="32" actId="1076"/>
          <ac:picMkLst>
            <pc:docMk/>
            <pc:sldMk cId="318777212" sldId="278"/>
            <ac:picMk id="22" creationId="{A696BCCF-5A6A-472D-B3AE-E4ADF85B2829}"/>
          </ac:picMkLst>
        </pc:picChg>
        <pc:picChg chg="add mod">
          <ac:chgData name="David Butler" userId="5e725e48-0273-4087-b2eb-09e2acbbccf3" providerId="ADAL" clId="{888B530D-EB5A-4469-9233-5E91CC3A6B0A}" dt="2023-08-22T17:23:05.060" v="25" actId="14100"/>
          <ac:picMkLst>
            <pc:docMk/>
            <pc:sldMk cId="318777212" sldId="278"/>
            <ac:picMk id="23" creationId="{E6F4CA02-8404-4E09-9CDC-77ACC6F8C1EE}"/>
          </ac:picMkLst>
        </pc:picChg>
        <pc:picChg chg="add mod">
          <ac:chgData name="David Butler" userId="5e725e48-0273-4087-b2eb-09e2acbbccf3" providerId="ADAL" clId="{888B530D-EB5A-4469-9233-5E91CC3A6B0A}" dt="2023-08-22T17:22:56.010" v="21" actId="14100"/>
          <ac:picMkLst>
            <pc:docMk/>
            <pc:sldMk cId="318777212" sldId="278"/>
            <ac:picMk id="24" creationId="{7BC8F115-29E7-47D5-AD66-367A28122882}"/>
          </ac:picMkLst>
        </pc:picChg>
        <pc:picChg chg="add mod">
          <ac:chgData name="David Butler" userId="5e725e48-0273-4087-b2eb-09e2acbbccf3" providerId="ADAL" clId="{888B530D-EB5A-4469-9233-5E91CC3A6B0A}" dt="2023-08-22T17:23:13.897" v="28" actId="14100"/>
          <ac:picMkLst>
            <pc:docMk/>
            <pc:sldMk cId="318777212" sldId="278"/>
            <ac:picMk id="25" creationId="{25C865B6-EB94-4835-B9AF-4D084C4F0738}"/>
          </ac:picMkLst>
        </pc:picChg>
      </pc:sldChg>
      <pc:sldChg chg="modSp">
        <pc:chgData name="David Butler" userId="5e725e48-0273-4087-b2eb-09e2acbbccf3" providerId="ADAL" clId="{888B530D-EB5A-4469-9233-5E91CC3A6B0A}" dt="2023-08-22T17:29:00.248" v="57" actId="20577"/>
        <pc:sldMkLst>
          <pc:docMk/>
          <pc:sldMk cId="757092206" sldId="279"/>
        </pc:sldMkLst>
        <pc:spChg chg="mod">
          <ac:chgData name="David Butler" userId="5e725e48-0273-4087-b2eb-09e2acbbccf3" providerId="ADAL" clId="{888B530D-EB5A-4469-9233-5E91CC3A6B0A}" dt="2023-08-22T17:29:00.248" v="57" actId="20577"/>
          <ac:spMkLst>
            <pc:docMk/>
            <pc:sldMk cId="757092206" sldId="279"/>
            <ac:spMk id="2" creationId="{B9BEEEA6-EA9A-49FD-835D-B122F90D7D5B}"/>
          </ac:spMkLst>
        </pc:spChg>
      </pc:sldChg>
      <pc:sldChg chg="del">
        <pc:chgData name="David Butler" userId="5e725e48-0273-4087-b2eb-09e2acbbccf3" providerId="ADAL" clId="{888B530D-EB5A-4469-9233-5E91CC3A6B0A}" dt="2023-08-22T17:20:34.075" v="2" actId="2696"/>
        <pc:sldMkLst>
          <pc:docMk/>
          <pc:sldMk cId="2235834159" sldId="280"/>
        </pc:sldMkLst>
      </pc:sldChg>
      <pc:sldChg chg="addSp delSp">
        <pc:chgData name="David Butler" userId="5e725e48-0273-4087-b2eb-09e2acbbccf3" providerId="ADAL" clId="{888B530D-EB5A-4469-9233-5E91CC3A6B0A}" dt="2023-08-22T17:24:15.430" v="41"/>
        <pc:sldMkLst>
          <pc:docMk/>
          <pc:sldMk cId="1689662125" sldId="281"/>
        </pc:sldMkLst>
        <pc:picChg chg="del">
          <ac:chgData name="David Butler" userId="5e725e48-0273-4087-b2eb-09e2acbbccf3" providerId="ADAL" clId="{888B530D-EB5A-4469-9233-5E91CC3A6B0A}" dt="2023-08-22T17:23:51.046" v="40" actId="478"/>
          <ac:picMkLst>
            <pc:docMk/>
            <pc:sldMk cId="1689662125" sldId="281"/>
            <ac:picMk id="2" creationId="{B326D50B-CF48-4A8D-87FF-2AEA87A9C579}"/>
          </ac:picMkLst>
        </pc:picChg>
        <pc:picChg chg="add">
          <ac:chgData name="David Butler" userId="5e725e48-0273-4087-b2eb-09e2acbbccf3" providerId="ADAL" clId="{888B530D-EB5A-4469-9233-5E91CC3A6B0A}" dt="2023-08-22T17:24:15.430" v="41"/>
          <ac:picMkLst>
            <pc:docMk/>
            <pc:sldMk cId="1689662125" sldId="281"/>
            <ac:picMk id="3" creationId="{1F7E8562-A827-4785-AA0B-9C27FA0DFCD6}"/>
          </ac:picMkLst>
        </pc:picChg>
      </pc:sldChg>
      <pc:sldChg chg="modSp">
        <pc:chgData name="David Butler" userId="5e725e48-0273-4087-b2eb-09e2acbbccf3" providerId="ADAL" clId="{888B530D-EB5A-4469-9233-5E91CC3A6B0A}" dt="2023-08-22T17:29:49.927" v="89" actId="20577"/>
        <pc:sldMkLst>
          <pc:docMk/>
          <pc:sldMk cId="1480426143" sldId="284"/>
        </pc:sldMkLst>
        <pc:spChg chg="mod">
          <ac:chgData name="David Butler" userId="5e725e48-0273-4087-b2eb-09e2acbbccf3" providerId="ADAL" clId="{888B530D-EB5A-4469-9233-5E91CC3A6B0A}" dt="2023-08-22T17:29:49.927" v="89" actId="20577"/>
          <ac:spMkLst>
            <pc:docMk/>
            <pc:sldMk cId="1480426143" sldId="284"/>
            <ac:spMk id="2" creationId="{B9BEEEA6-EA9A-49FD-835D-B122F90D7D5B}"/>
          </ac:spMkLst>
        </pc:spChg>
      </pc:sldChg>
      <pc:sldChg chg="modSp ord">
        <pc:chgData name="David Butler" userId="5e725e48-0273-4087-b2eb-09e2acbbccf3" providerId="ADAL" clId="{888B530D-EB5A-4469-9233-5E91CC3A6B0A}" dt="2023-08-22T17:29:55.172" v="90"/>
        <pc:sldMkLst>
          <pc:docMk/>
          <pc:sldMk cId="550610746" sldId="285"/>
        </pc:sldMkLst>
        <pc:spChg chg="mod">
          <ac:chgData name="David Butler" userId="5e725e48-0273-4087-b2eb-09e2acbbccf3" providerId="ADAL" clId="{888B530D-EB5A-4469-9233-5E91CC3A6B0A}" dt="2023-08-22T17:29:40.924" v="80" actId="20577"/>
          <ac:spMkLst>
            <pc:docMk/>
            <pc:sldMk cId="550610746" sldId="285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29:19.580" v="73" actId="14100"/>
        <pc:sldMkLst>
          <pc:docMk/>
          <pc:sldMk cId="1004402086" sldId="286"/>
        </pc:sldMkLst>
        <pc:spChg chg="mod">
          <ac:chgData name="David Butler" userId="5e725e48-0273-4087-b2eb-09e2acbbccf3" providerId="ADAL" clId="{888B530D-EB5A-4469-9233-5E91CC3A6B0A}" dt="2023-08-22T17:29:19.580" v="73" actId="14100"/>
          <ac:spMkLst>
            <pc:docMk/>
            <pc:sldMk cId="1004402086" sldId="286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29:05.611" v="64" actId="20577"/>
        <pc:sldMkLst>
          <pc:docMk/>
          <pc:sldMk cId="1656543909" sldId="288"/>
        </pc:sldMkLst>
        <pc:spChg chg="mod">
          <ac:chgData name="David Butler" userId="5e725e48-0273-4087-b2eb-09e2acbbccf3" providerId="ADAL" clId="{888B530D-EB5A-4469-9233-5E91CC3A6B0A}" dt="2023-08-22T17:29:05.611" v="64" actId="20577"/>
          <ac:spMkLst>
            <pc:docMk/>
            <pc:sldMk cId="1656543909" sldId="288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30:05.935" v="95" actId="20577"/>
        <pc:sldMkLst>
          <pc:docMk/>
          <pc:sldMk cId="2183667744" sldId="289"/>
        </pc:sldMkLst>
        <pc:spChg chg="mod">
          <ac:chgData name="David Butler" userId="5e725e48-0273-4087-b2eb-09e2acbbccf3" providerId="ADAL" clId="{888B530D-EB5A-4469-9233-5E91CC3A6B0A}" dt="2023-08-22T17:30:05.935" v="95" actId="20577"/>
          <ac:spMkLst>
            <pc:docMk/>
            <pc:sldMk cId="2183667744" sldId="289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30:15.101" v="101" actId="14100"/>
        <pc:sldMkLst>
          <pc:docMk/>
          <pc:sldMk cId="3035730949" sldId="290"/>
        </pc:sldMkLst>
        <pc:spChg chg="mod">
          <ac:chgData name="David Butler" userId="5e725e48-0273-4087-b2eb-09e2acbbccf3" providerId="ADAL" clId="{888B530D-EB5A-4469-9233-5E91CC3A6B0A}" dt="2023-08-22T17:30:15.101" v="101" actId="14100"/>
          <ac:spMkLst>
            <pc:docMk/>
            <pc:sldMk cId="3035730949" sldId="290"/>
            <ac:spMk id="2" creationId="{B9BEEEA6-EA9A-49FD-835D-B122F90D7D5B}"/>
          </ac:spMkLst>
        </pc:spChg>
      </pc:sldChg>
      <pc:sldChg chg="del">
        <pc:chgData name="David Butler" userId="5e725e48-0273-4087-b2eb-09e2acbbccf3" providerId="ADAL" clId="{888B530D-EB5A-4469-9233-5E91CC3A6B0A}" dt="2023-08-22T17:30:19.493" v="102" actId="2696"/>
        <pc:sldMkLst>
          <pc:docMk/>
          <pc:sldMk cId="2926168963" sldId="291"/>
        </pc:sldMkLst>
      </pc:sldChg>
      <pc:sldChg chg="addSp delSp">
        <pc:chgData name="David Butler" userId="5e725e48-0273-4087-b2eb-09e2acbbccf3" providerId="ADAL" clId="{888B530D-EB5A-4469-9233-5E91CC3A6B0A}" dt="2023-08-22T17:24:39.418" v="43"/>
        <pc:sldMkLst>
          <pc:docMk/>
          <pc:sldMk cId="4231226703" sldId="292"/>
        </pc:sldMkLst>
        <pc:picChg chg="del">
          <ac:chgData name="David Butler" userId="5e725e48-0273-4087-b2eb-09e2acbbccf3" providerId="ADAL" clId="{888B530D-EB5A-4469-9233-5E91CC3A6B0A}" dt="2023-08-22T17:24:19.832" v="42" actId="478"/>
          <ac:picMkLst>
            <pc:docMk/>
            <pc:sldMk cId="4231226703" sldId="292"/>
            <ac:picMk id="2" creationId="{1492F2C4-6CA2-4F20-925C-F89373F3579F}"/>
          </ac:picMkLst>
        </pc:picChg>
        <pc:picChg chg="add">
          <ac:chgData name="David Butler" userId="5e725e48-0273-4087-b2eb-09e2acbbccf3" providerId="ADAL" clId="{888B530D-EB5A-4469-9233-5E91CC3A6B0A}" dt="2023-08-22T17:24:39.418" v="43"/>
          <ac:picMkLst>
            <pc:docMk/>
            <pc:sldMk cId="4231226703" sldId="292"/>
            <ac:picMk id="3" creationId="{29340017-CE57-4794-9F11-A8BE941C5425}"/>
          </ac:picMkLst>
        </pc:picChg>
      </pc:sldChg>
      <pc:sldChg chg="addSp delSp">
        <pc:chgData name="David Butler" userId="5e725e48-0273-4087-b2eb-09e2acbbccf3" providerId="ADAL" clId="{888B530D-EB5A-4469-9233-5E91CC3A6B0A}" dt="2023-08-22T17:25:52.965" v="45"/>
        <pc:sldMkLst>
          <pc:docMk/>
          <pc:sldMk cId="2947604803" sldId="293"/>
        </pc:sldMkLst>
        <pc:picChg chg="del">
          <ac:chgData name="David Butler" userId="5e725e48-0273-4087-b2eb-09e2acbbccf3" providerId="ADAL" clId="{888B530D-EB5A-4469-9233-5E91CC3A6B0A}" dt="2023-08-22T17:24:43.156" v="44" actId="478"/>
          <ac:picMkLst>
            <pc:docMk/>
            <pc:sldMk cId="2947604803" sldId="293"/>
            <ac:picMk id="2" creationId="{A6D90399-8D8B-4F1A-AE91-2CD2D874312C}"/>
          </ac:picMkLst>
        </pc:picChg>
        <pc:picChg chg="add">
          <ac:chgData name="David Butler" userId="5e725e48-0273-4087-b2eb-09e2acbbccf3" providerId="ADAL" clId="{888B530D-EB5A-4469-9233-5E91CC3A6B0A}" dt="2023-08-22T17:25:52.965" v="45"/>
          <ac:picMkLst>
            <pc:docMk/>
            <pc:sldMk cId="2947604803" sldId="293"/>
            <ac:picMk id="3" creationId="{2C08F1B4-49D5-4991-B1B2-B7B4B7067605}"/>
          </ac:picMkLst>
        </pc:picChg>
      </pc:sldChg>
      <pc:sldChg chg="addSp">
        <pc:chgData name="David Butler" userId="5e725e48-0273-4087-b2eb-09e2acbbccf3" providerId="ADAL" clId="{888B530D-EB5A-4469-9233-5E91CC3A6B0A}" dt="2023-08-22T17:27:21.038" v="46"/>
        <pc:sldMkLst>
          <pc:docMk/>
          <pc:sldMk cId="1784630773" sldId="294"/>
        </pc:sldMkLst>
        <pc:picChg chg="add">
          <ac:chgData name="David Butler" userId="5e725e48-0273-4087-b2eb-09e2acbbccf3" providerId="ADAL" clId="{888B530D-EB5A-4469-9233-5E91CC3A6B0A}" dt="2023-08-22T17:27:21.038" v="46"/>
          <ac:picMkLst>
            <pc:docMk/>
            <pc:sldMk cId="1784630773" sldId="294"/>
            <ac:picMk id="2" creationId="{D6F808EB-564C-4295-80D1-76B3B8C329E4}"/>
          </ac:picMkLst>
        </pc:picChg>
      </pc:sldChg>
      <pc:sldChg chg="addSp add">
        <pc:chgData name="David Butler" userId="5e725e48-0273-4087-b2eb-09e2acbbccf3" providerId="ADAL" clId="{888B530D-EB5A-4469-9233-5E91CC3A6B0A}" dt="2023-08-22T17:27:54.710" v="48"/>
        <pc:sldMkLst>
          <pc:docMk/>
          <pc:sldMk cId="665460227" sldId="295"/>
        </pc:sldMkLst>
        <pc:picChg chg="add">
          <ac:chgData name="David Butler" userId="5e725e48-0273-4087-b2eb-09e2acbbccf3" providerId="ADAL" clId="{888B530D-EB5A-4469-9233-5E91CC3A6B0A}" dt="2023-08-22T17:27:54.710" v="48"/>
          <ac:picMkLst>
            <pc:docMk/>
            <pc:sldMk cId="665460227" sldId="295"/>
            <ac:picMk id="2" creationId="{F27DC0C3-FB68-414F-AC0A-0DD59440A12C}"/>
          </ac:picMkLst>
        </pc:picChg>
      </pc:sldChg>
      <pc:sldChg chg="addSp add">
        <pc:chgData name="David Butler" userId="5e725e48-0273-4087-b2eb-09e2acbbccf3" providerId="ADAL" clId="{888B530D-EB5A-4469-9233-5E91CC3A6B0A}" dt="2023-08-22T17:28:21.626" v="50"/>
        <pc:sldMkLst>
          <pc:docMk/>
          <pc:sldMk cId="4159682683" sldId="296"/>
        </pc:sldMkLst>
        <pc:picChg chg="add">
          <ac:chgData name="David Butler" userId="5e725e48-0273-4087-b2eb-09e2acbbccf3" providerId="ADAL" clId="{888B530D-EB5A-4469-9233-5E91CC3A6B0A}" dt="2023-08-22T17:28:21.626" v="50"/>
          <ac:picMkLst>
            <pc:docMk/>
            <pc:sldMk cId="4159682683" sldId="296"/>
            <ac:picMk id="2" creationId="{086596F8-7F00-4CCE-B007-975946E58E3F}"/>
          </ac:picMkLst>
        </pc:picChg>
      </pc:sldChg>
      <pc:sldChg chg="addSp add">
        <pc:chgData name="David Butler" userId="5e725e48-0273-4087-b2eb-09e2acbbccf3" providerId="ADAL" clId="{888B530D-EB5A-4469-9233-5E91CC3A6B0A}" dt="2023-08-22T17:28:50.931" v="52"/>
        <pc:sldMkLst>
          <pc:docMk/>
          <pc:sldMk cId="3438403826" sldId="297"/>
        </pc:sldMkLst>
        <pc:picChg chg="add">
          <ac:chgData name="David Butler" userId="5e725e48-0273-4087-b2eb-09e2acbbccf3" providerId="ADAL" clId="{888B530D-EB5A-4469-9233-5E91CC3A6B0A}" dt="2023-08-22T17:28:50.931" v="52"/>
          <ac:picMkLst>
            <pc:docMk/>
            <pc:sldMk cId="3438403826" sldId="297"/>
            <ac:picMk id="2" creationId="{F9254EE4-C11B-4617-8C86-7A6A123D78B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B552E85-C7CD-44EB-9CA9-6B1B4BB07F8D}"/>
              </a:ext>
            </a:extLst>
          </p:cNvPr>
          <p:cNvSpPr txBox="1"/>
          <p:nvPr/>
        </p:nvSpPr>
        <p:spPr>
          <a:xfrm>
            <a:off x="0" y="83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0902E1-B59F-4BCE-91DF-AF34514BDBC7}"/>
              </a:ext>
            </a:extLst>
          </p:cNvPr>
          <p:cNvSpPr txBox="1"/>
          <p:nvPr/>
        </p:nvSpPr>
        <p:spPr>
          <a:xfrm>
            <a:off x="2591571" y="1121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0CB5DA-98D2-40F7-819D-D1ACE375DC3C}"/>
              </a:ext>
            </a:extLst>
          </p:cNvPr>
          <p:cNvSpPr txBox="1"/>
          <p:nvPr/>
        </p:nvSpPr>
        <p:spPr>
          <a:xfrm>
            <a:off x="5484828" y="95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2CA470-DBBA-43B1-BB4D-075F997D2A57}"/>
              </a:ext>
            </a:extLst>
          </p:cNvPr>
          <p:cNvSpPr txBox="1"/>
          <p:nvPr/>
        </p:nvSpPr>
        <p:spPr>
          <a:xfrm>
            <a:off x="150843" y="21870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EEAAE8-458B-4E61-905B-A0838592205C}"/>
              </a:ext>
            </a:extLst>
          </p:cNvPr>
          <p:cNvSpPr txBox="1"/>
          <p:nvPr/>
        </p:nvSpPr>
        <p:spPr>
          <a:xfrm>
            <a:off x="2156816" y="20352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090016-6C87-410C-A31B-3115317B90C7}"/>
              </a:ext>
            </a:extLst>
          </p:cNvPr>
          <p:cNvSpPr txBox="1"/>
          <p:nvPr/>
        </p:nvSpPr>
        <p:spPr>
          <a:xfrm>
            <a:off x="4009512" y="2035252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809A7D-1F89-4DEC-AA93-996BC55EA060}"/>
              </a:ext>
            </a:extLst>
          </p:cNvPr>
          <p:cNvSpPr txBox="1"/>
          <p:nvPr/>
        </p:nvSpPr>
        <p:spPr>
          <a:xfrm>
            <a:off x="114648" y="44399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180B9F-CF40-4C86-8E3F-96C5BF36702B}"/>
              </a:ext>
            </a:extLst>
          </p:cNvPr>
          <p:cNvSpPr txBox="1"/>
          <p:nvPr/>
        </p:nvSpPr>
        <p:spPr>
          <a:xfrm>
            <a:off x="2156816" y="4336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908730-4414-4393-B18C-4BAE5F39BAF0}"/>
              </a:ext>
            </a:extLst>
          </p:cNvPr>
          <p:cNvSpPr txBox="1"/>
          <p:nvPr/>
        </p:nvSpPr>
        <p:spPr>
          <a:xfrm>
            <a:off x="5786514" y="44233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</a:p>
        </p:txBody>
      </p:sp>
      <p:pic>
        <p:nvPicPr>
          <p:cNvPr id="2" name="Picture 1" descr="man in red jacket and blue cap standing on ladder">
            <a:extLst>
              <a:ext uri="{FF2B5EF4-FFF2-40B4-BE49-F238E27FC236}">
                <a16:creationId xmlns:a16="http://schemas.microsoft.com/office/drawing/2014/main" id="{A1D41D80-6994-524B-D989-55928384DA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30284" r="20441" b="27013"/>
          <a:stretch/>
        </p:blipFill>
        <p:spPr bwMode="auto">
          <a:xfrm>
            <a:off x="428114" y="162940"/>
            <a:ext cx="1767621" cy="16900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man riding farm equipment during daytime">
            <a:extLst>
              <a:ext uri="{FF2B5EF4-FFF2-40B4-BE49-F238E27FC236}">
                <a16:creationId xmlns:a16="http://schemas.microsoft.com/office/drawing/2014/main" id="{9F9B3024-B810-EA3B-485E-CC92D306A7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20494"/>
          <a:stretch/>
        </p:blipFill>
        <p:spPr bwMode="auto">
          <a:xfrm>
            <a:off x="2944258" y="149232"/>
            <a:ext cx="2183883" cy="16900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Free Cleaner Broom photo and picture">
            <a:extLst>
              <a:ext uri="{FF2B5EF4-FFF2-40B4-BE49-F238E27FC236}">
                <a16:creationId xmlns:a16="http://schemas.microsoft.com/office/drawing/2014/main" id="{992A23E5-8671-89D4-2B73-33F7659413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9" t="31079" r="1037" b="6504"/>
          <a:stretch/>
        </p:blipFill>
        <p:spPr bwMode="auto">
          <a:xfrm>
            <a:off x="488974" y="2219918"/>
            <a:ext cx="1480619" cy="18910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Free Hair Stylist Business photo and picture">
            <a:extLst>
              <a:ext uri="{FF2B5EF4-FFF2-40B4-BE49-F238E27FC236}">
                <a16:creationId xmlns:a16="http://schemas.microsoft.com/office/drawing/2014/main" id="{AA36B830-7A6A-DAA7-65A6-ACCE3323E4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441" y="2184633"/>
            <a:ext cx="1308756" cy="1963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person holding bottle pouring water on drinking glass">
            <a:extLst>
              <a:ext uri="{FF2B5EF4-FFF2-40B4-BE49-F238E27FC236}">
                <a16:creationId xmlns:a16="http://schemas.microsoft.com/office/drawing/2014/main" id="{9357DCA2-9BB4-020E-329B-D672375B4F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68" y="4528205"/>
            <a:ext cx="1490523" cy="2087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white printer paper">
            <a:extLst>
              <a:ext uri="{FF2B5EF4-FFF2-40B4-BE49-F238E27FC236}">
                <a16:creationId xmlns:a16="http://schemas.microsoft.com/office/drawing/2014/main" id="{31545690-D15D-C091-3D59-609C85977C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63" y="4423337"/>
            <a:ext cx="3128377" cy="2087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 descr="black flat screen computer monitor">
            <a:extLst>
              <a:ext uri="{FF2B5EF4-FFF2-40B4-BE49-F238E27FC236}">
                <a16:creationId xmlns:a16="http://schemas.microsoft.com/office/drawing/2014/main" id="{EA3EEC20-9E0E-6E6D-DD7E-EC5E37FD011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3" r="4900" b="4118"/>
          <a:stretch/>
        </p:blipFill>
        <p:spPr bwMode="auto">
          <a:xfrm>
            <a:off x="6046470" y="4412600"/>
            <a:ext cx="2907376" cy="20872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 descr="Free Teacher Female photo and picture">
            <a:extLst>
              <a:ext uri="{FF2B5EF4-FFF2-40B4-BE49-F238E27FC236}">
                <a16:creationId xmlns:a16="http://schemas.microsoft.com/office/drawing/2014/main" id="{BB954D59-71D4-98FF-D9D6-5169ABA81BB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0476"/>
          <a:stretch/>
        </p:blipFill>
        <p:spPr bwMode="auto">
          <a:xfrm>
            <a:off x="5831296" y="134299"/>
            <a:ext cx="1888416" cy="18076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Picture 27" descr="red and white taxi sedan running on road near 7 Eleven store signage">
            <a:extLst>
              <a:ext uri="{FF2B5EF4-FFF2-40B4-BE49-F238E27FC236}">
                <a16:creationId xmlns:a16="http://schemas.microsoft.com/office/drawing/2014/main" id="{A2B3C6AC-5D3F-535D-5962-45E23E31F8F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39728" r="4676"/>
          <a:stretch/>
        </p:blipFill>
        <p:spPr bwMode="auto">
          <a:xfrm>
            <a:off x="4425490" y="2121724"/>
            <a:ext cx="3886542" cy="19553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777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07504" y="1844824"/>
            <a:ext cx="87129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taxi driver</a:t>
            </a:r>
          </a:p>
        </p:txBody>
      </p:sp>
    </p:spTree>
    <p:extLst>
      <p:ext uri="{BB962C8B-B14F-4D97-AF65-F5344CB8AC3E}">
        <p14:creationId xmlns:p14="http://schemas.microsoft.com/office/powerpoint/2010/main" val="27876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07504" y="1844824"/>
            <a:ext cx="87129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paper</a:t>
            </a:r>
          </a:p>
        </p:txBody>
      </p:sp>
    </p:spTree>
    <p:extLst>
      <p:ext uri="{BB962C8B-B14F-4D97-AF65-F5344CB8AC3E}">
        <p14:creationId xmlns:p14="http://schemas.microsoft.com/office/powerpoint/2010/main" val="1151568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07504" y="1844824"/>
            <a:ext cx="87129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water</a:t>
            </a:r>
          </a:p>
        </p:txBody>
      </p:sp>
    </p:spTree>
    <p:extLst>
      <p:ext uri="{BB962C8B-B14F-4D97-AF65-F5344CB8AC3E}">
        <p14:creationId xmlns:p14="http://schemas.microsoft.com/office/powerpoint/2010/main" val="2847312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07504" y="1844824"/>
            <a:ext cx="87129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computer</a:t>
            </a:r>
          </a:p>
        </p:txBody>
      </p:sp>
    </p:spTree>
    <p:extLst>
      <p:ext uri="{BB962C8B-B14F-4D97-AF65-F5344CB8AC3E}">
        <p14:creationId xmlns:p14="http://schemas.microsoft.com/office/powerpoint/2010/main" val="121766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85D7AF-887E-009F-E340-2AB2D26D0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18157"/>
            <a:ext cx="8178799" cy="282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62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2C3DDE-6A0D-5799-F61E-A8463CA1A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241171"/>
            <a:ext cx="8178799" cy="4375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26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3EDC06-6598-2D1B-816F-57A71C132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48828"/>
            <a:ext cx="8178799" cy="276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604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07504" y="1844824"/>
            <a:ext cx="87129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teacher</a:t>
            </a:r>
          </a:p>
        </p:txBody>
      </p:sp>
    </p:spTree>
    <p:extLst>
      <p:ext uri="{BB962C8B-B14F-4D97-AF65-F5344CB8AC3E}">
        <p14:creationId xmlns:p14="http://schemas.microsoft.com/office/powerpoint/2010/main" val="757092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07504" y="1844824"/>
            <a:ext cx="87129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builder</a:t>
            </a:r>
          </a:p>
        </p:txBody>
      </p:sp>
    </p:spTree>
    <p:extLst>
      <p:ext uri="{BB962C8B-B14F-4D97-AF65-F5344CB8AC3E}">
        <p14:creationId xmlns:p14="http://schemas.microsoft.com/office/powerpoint/2010/main" val="3299185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07504" y="1844824"/>
            <a:ext cx="87129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barber</a:t>
            </a:r>
          </a:p>
        </p:txBody>
      </p:sp>
    </p:spTree>
    <p:extLst>
      <p:ext uri="{BB962C8B-B14F-4D97-AF65-F5344CB8AC3E}">
        <p14:creationId xmlns:p14="http://schemas.microsoft.com/office/powerpoint/2010/main" val="3385619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07504" y="1844824"/>
            <a:ext cx="87129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cleaner</a:t>
            </a:r>
          </a:p>
        </p:txBody>
      </p:sp>
    </p:spTree>
    <p:extLst>
      <p:ext uri="{BB962C8B-B14F-4D97-AF65-F5344CB8AC3E}">
        <p14:creationId xmlns:p14="http://schemas.microsoft.com/office/powerpoint/2010/main" val="4090524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07504" y="1844824"/>
            <a:ext cx="87129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farmer</a:t>
            </a:r>
          </a:p>
        </p:txBody>
      </p:sp>
    </p:spTree>
    <p:extLst>
      <p:ext uri="{BB962C8B-B14F-4D97-AF65-F5344CB8AC3E}">
        <p14:creationId xmlns:p14="http://schemas.microsoft.com/office/powerpoint/2010/main" val="2933447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4C098A-9CF7-4106-9C97-4110ABA7D2C3}">
  <ds:schemaRefs>
    <ds:schemaRef ds:uri="http://purl.org/dc/dcmitype/"/>
    <ds:schemaRef ds:uri="7789c14a-a99d-49e3-b17f-cc0aeb526209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1d7f4318-fbaa-42fb-befc-90ab84d26bd1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2472</TotalTime>
  <Words>19</Words>
  <Application>Microsoft Office PowerPoint</Application>
  <PresentationFormat>On-screen Show (4:3)</PresentationFormat>
  <Paragraphs>18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2024-09-28T08:24:04Z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