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0A46A54-D283-4F16-A8B1-C5E45966C5EC}"/>
    <pc:docChg chg="custSel modSld">
      <pc:chgData name="David Butler" userId="5e725e48-0273-4087-b2eb-09e2acbbccf3" providerId="ADAL" clId="{F0A46A54-D283-4F16-A8B1-C5E45966C5EC}" dt="2023-08-22T17:32:11.661" v="3"/>
      <pc:docMkLst>
        <pc:docMk/>
      </pc:docMkLst>
      <pc:sldChg chg="addSp delSp">
        <pc:chgData name="David Butler" userId="5e725e48-0273-4087-b2eb-09e2acbbccf3" providerId="ADAL" clId="{F0A46A54-D283-4F16-A8B1-C5E45966C5EC}" dt="2023-08-22T17:31:45.296" v="2"/>
        <pc:sldMkLst>
          <pc:docMk/>
          <pc:sldMk cId="326735792" sldId="256"/>
        </pc:sldMkLst>
        <pc:picChg chg="add">
          <ac:chgData name="David Butler" userId="5e725e48-0273-4087-b2eb-09e2acbbccf3" providerId="ADAL" clId="{F0A46A54-D283-4F16-A8B1-C5E45966C5EC}" dt="2023-08-22T17:31:45.296" v="2"/>
          <ac:picMkLst>
            <pc:docMk/>
            <pc:sldMk cId="326735792" sldId="256"/>
            <ac:picMk id="2" creationId="{3B8108A1-73AE-4559-8CE9-CC298C69EACA}"/>
          </ac:picMkLst>
        </pc:picChg>
        <pc:picChg chg="del">
          <ac:chgData name="David Butler" userId="5e725e48-0273-4087-b2eb-09e2acbbccf3" providerId="ADAL" clId="{F0A46A54-D283-4F16-A8B1-C5E45966C5EC}" dt="2023-08-22T17:31:07.966" v="0" actId="478"/>
          <ac:picMkLst>
            <pc:docMk/>
            <pc:sldMk cId="326735792" sldId="256"/>
            <ac:picMk id="3" creationId="{F411F7F6-6DDE-43BD-B057-C6729569FAC7}"/>
          </ac:picMkLst>
        </pc:picChg>
      </pc:sldChg>
      <pc:sldChg chg="addSp delSp">
        <pc:chgData name="David Butler" userId="5e725e48-0273-4087-b2eb-09e2acbbccf3" providerId="ADAL" clId="{F0A46A54-D283-4F16-A8B1-C5E45966C5EC}" dt="2023-08-22T17:32:11.661" v="3"/>
        <pc:sldMkLst>
          <pc:docMk/>
          <pc:sldMk cId="1056086223" sldId="257"/>
        </pc:sldMkLst>
        <pc:picChg chg="add">
          <ac:chgData name="David Butler" userId="5e725e48-0273-4087-b2eb-09e2acbbccf3" providerId="ADAL" clId="{F0A46A54-D283-4F16-A8B1-C5E45966C5EC}" dt="2023-08-22T17:32:11.661" v="3"/>
          <ac:picMkLst>
            <pc:docMk/>
            <pc:sldMk cId="1056086223" sldId="257"/>
            <ac:picMk id="2" creationId="{3EEC6218-B57C-475C-803D-A6CEBF23F0C5}"/>
          </ac:picMkLst>
        </pc:picChg>
        <pc:picChg chg="del">
          <ac:chgData name="David Butler" userId="5e725e48-0273-4087-b2eb-09e2acbbccf3" providerId="ADAL" clId="{F0A46A54-D283-4F16-A8B1-C5E45966C5EC}" dt="2023-08-22T17:31:10.822" v="1" actId="478"/>
          <ac:picMkLst>
            <pc:docMk/>
            <pc:sldMk cId="1056086223" sldId="257"/>
            <ac:picMk id="3" creationId="{8BBF5FF9-BA74-44DC-8625-272E277BC1BA}"/>
          </ac:picMkLst>
        </pc:picChg>
      </pc:sldChg>
    </pc:docChg>
  </pc:docChgLst>
  <pc:docChgLst>
    <pc:chgData name="David Butler" userId="1d4169bac4fa5473" providerId="LiveId" clId="{69F12157-6E10-4897-8337-0371935B0041}"/>
    <pc:docChg chg="custSel modSld">
      <pc:chgData name="David Butler" userId="1d4169bac4fa5473" providerId="LiveId" clId="{69F12157-6E10-4897-8337-0371935B0041}" dt="2023-12-25T10:03:48.549" v="5" actId="26606"/>
      <pc:docMkLst>
        <pc:docMk/>
      </pc:docMkLst>
      <pc:sldChg chg="addSp delSp modSp mod setBg">
        <pc:chgData name="David Butler" userId="1d4169bac4fa5473" providerId="LiveId" clId="{69F12157-6E10-4897-8337-0371935B0041}" dt="2023-12-25T10:03:29.014" v="2" actId="26606"/>
        <pc:sldMkLst>
          <pc:docMk/>
          <pc:sldMk cId="326735792" sldId="256"/>
        </pc:sldMkLst>
        <pc:picChg chg="del">
          <ac:chgData name="David Butler" userId="1d4169bac4fa5473" providerId="LiveId" clId="{69F12157-6E10-4897-8337-0371935B0041}" dt="2023-12-25T10:03:25.748" v="0" actId="478"/>
          <ac:picMkLst>
            <pc:docMk/>
            <pc:sldMk cId="326735792" sldId="256"/>
            <ac:picMk id="2" creationId="{3B8108A1-73AE-4559-8CE9-CC298C69EACA}"/>
          </ac:picMkLst>
        </pc:picChg>
        <pc:picChg chg="add mod">
          <ac:chgData name="David Butler" userId="1d4169bac4fa5473" providerId="LiveId" clId="{69F12157-6E10-4897-8337-0371935B0041}" dt="2023-12-25T10:03:29.014" v="2" actId="26606"/>
          <ac:picMkLst>
            <pc:docMk/>
            <pc:sldMk cId="326735792" sldId="256"/>
            <ac:picMk id="4" creationId="{F355C558-2627-E56C-0C5C-EC7A2699D705}"/>
          </ac:picMkLst>
        </pc:picChg>
      </pc:sldChg>
      <pc:sldChg chg="addSp delSp modSp mod setBg">
        <pc:chgData name="David Butler" userId="1d4169bac4fa5473" providerId="LiveId" clId="{69F12157-6E10-4897-8337-0371935B0041}" dt="2023-12-25T10:03:48.549" v="5" actId="26606"/>
        <pc:sldMkLst>
          <pc:docMk/>
          <pc:sldMk cId="1056086223" sldId="257"/>
        </pc:sldMkLst>
        <pc:picChg chg="del">
          <ac:chgData name="David Butler" userId="1d4169bac4fa5473" providerId="LiveId" clId="{69F12157-6E10-4897-8337-0371935B0041}" dt="2023-12-25T10:03:31.746" v="3" actId="478"/>
          <ac:picMkLst>
            <pc:docMk/>
            <pc:sldMk cId="1056086223" sldId="257"/>
            <ac:picMk id="2" creationId="{3EEC6218-B57C-475C-803D-A6CEBF23F0C5}"/>
          </ac:picMkLst>
        </pc:picChg>
        <pc:picChg chg="add mod">
          <ac:chgData name="David Butler" userId="1d4169bac4fa5473" providerId="LiveId" clId="{69F12157-6E10-4897-8337-0371935B0041}" dt="2023-12-25T10:03:48.549" v="5" actId="26606"/>
          <ac:picMkLst>
            <pc:docMk/>
            <pc:sldMk cId="1056086223" sldId="257"/>
            <ac:picMk id="4" creationId="{A4F3A668-FA4D-D386-B03A-53029CB3089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55C558-2627-E56C-0C5C-EC7A2699D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52" y="643466"/>
            <a:ext cx="98602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F3A668-FA4D-D386-B03A-53029CB30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79941"/>
            <a:ext cx="10905066" cy="509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DF0E53-71F4-4C28-9847-6CFEEFCB9A9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2023-08-17T13:59:39Z</dcterms:created>
  <dcterms:modified xsi:type="dcterms:W3CDTF">2023-12-25T10:03:51Z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