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7" r:id="rId5"/>
    <p:sldId id="258" r:id="rId6"/>
    <p:sldId id="265" r:id="rId7"/>
    <p:sldId id="266" r:id="rId8"/>
    <p:sldId id="267" r:id="rId9"/>
    <p:sldId id="268" r:id="rId10"/>
    <p:sldId id="269" r:id="rId11"/>
    <p:sldId id="273" r:id="rId12"/>
    <p:sldId id="270" r:id="rId13"/>
    <p:sldId id="271" r:id="rId14"/>
    <p:sldId id="272" r:id="rId15"/>
    <p:sldId id="259" r:id="rId1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80" d="100"/>
          <a:sy n="80" d="100"/>
        </p:scale>
        <p:origin x="513" y="2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microsoft.com/office/2016/11/relationships/changesInfo" Target="changesInfos/changesInfo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avid Butler" userId="1d4169bac4fa5473" providerId="LiveId" clId="{A1E3965B-7749-4B8A-B3B2-4DE398345D50}"/>
    <pc:docChg chg="custSel addSld modSld">
      <pc:chgData name="David Butler" userId="1d4169bac4fa5473" providerId="LiveId" clId="{A1E3965B-7749-4B8A-B3B2-4DE398345D50}" dt="2024-09-28T08:22:08.989" v="39" actId="26606"/>
      <pc:docMkLst>
        <pc:docMk/>
      </pc:docMkLst>
      <pc:sldChg chg="addSp delSp modSp mod">
        <pc:chgData name="David Butler" userId="1d4169bac4fa5473" providerId="LiveId" clId="{A1E3965B-7749-4B8A-B3B2-4DE398345D50}" dt="2024-09-28T08:18:01.106" v="2" actId="26606"/>
        <pc:sldMkLst>
          <pc:docMk/>
          <pc:sldMk cId="3771061829" sldId="258"/>
        </pc:sldMkLst>
      </pc:sldChg>
      <pc:sldChg chg="addSp delSp modSp mod">
        <pc:chgData name="David Butler" userId="1d4169bac4fa5473" providerId="LiveId" clId="{A1E3965B-7749-4B8A-B3B2-4DE398345D50}" dt="2024-09-28T08:18:22.506" v="5" actId="26606"/>
        <pc:sldMkLst>
          <pc:docMk/>
          <pc:sldMk cId="2751796391" sldId="265"/>
        </pc:sldMkLst>
      </pc:sldChg>
      <pc:sldChg chg="addSp delSp modSp mod">
        <pc:chgData name="David Butler" userId="1d4169bac4fa5473" providerId="LiveId" clId="{A1E3965B-7749-4B8A-B3B2-4DE398345D50}" dt="2024-09-28T08:18:42.728" v="8" actId="26606"/>
        <pc:sldMkLst>
          <pc:docMk/>
          <pc:sldMk cId="2764197543" sldId="266"/>
        </pc:sldMkLst>
      </pc:sldChg>
      <pc:sldChg chg="addSp delSp modSp mod">
        <pc:chgData name="David Butler" userId="1d4169bac4fa5473" providerId="LiveId" clId="{A1E3965B-7749-4B8A-B3B2-4DE398345D50}" dt="2024-09-28T08:19:02.223" v="11" actId="26606"/>
        <pc:sldMkLst>
          <pc:docMk/>
          <pc:sldMk cId="3035413408" sldId="267"/>
        </pc:sldMkLst>
      </pc:sldChg>
      <pc:sldChg chg="addSp delSp modSp mod">
        <pc:chgData name="David Butler" userId="1d4169bac4fa5473" providerId="LiveId" clId="{A1E3965B-7749-4B8A-B3B2-4DE398345D50}" dt="2024-09-28T08:19:56.003" v="14" actId="26606"/>
        <pc:sldMkLst>
          <pc:docMk/>
          <pc:sldMk cId="1307493579" sldId="268"/>
        </pc:sldMkLst>
      </pc:sldChg>
      <pc:sldChg chg="addSp delSp modSp mod">
        <pc:chgData name="David Butler" userId="1d4169bac4fa5473" providerId="LiveId" clId="{A1E3965B-7749-4B8A-B3B2-4DE398345D50}" dt="2024-09-28T08:21:21.606" v="31" actId="1076"/>
        <pc:sldMkLst>
          <pc:docMk/>
          <pc:sldMk cId="1755163895" sldId="269"/>
        </pc:sldMkLst>
      </pc:sldChg>
      <pc:sldChg chg="addSp delSp modSp mod">
        <pc:chgData name="David Butler" userId="1d4169bac4fa5473" providerId="LiveId" clId="{A1E3965B-7749-4B8A-B3B2-4DE398345D50}" dt="2024-09-28T08:22:08.989" v="39" actId="26606"/>
        <pc:sldMkLst>
          <pc:docMk/>
          <pc:sldMk cId="1355335312" sldId="270"/>
        </pc:sldMkLst>
      </pc:sldChg>
      <pc:sldChg chg="addSp delSp modSp add mod">
        <pc:chgData name="David Butler" userId="1d4169bac4fa5473" providerId="LiveId" clId="{A1E3965B-7749-4B8A-B3B2-4DE398345D50}" dt="2024-09-28T08:21:48.056" v="36" actId="14100"/>
        <pc:sldMkLst>
          <pc:docMk/>
          <pc:sldMk cId="3744619921" sldId="273"/>
        </pc:sldMkLst>
      </pc:sldChg>
    </pc:docChg>
  </pc:docChgLst>
  <pc:docChgLst>
    <pc:chgData name="David Butler" userId="5e725e48-0273-4087-b2eb-09e2acbbccf3" providerId="ADAL" clId="{EE84E5C2-D71D-4506-B0D3-1AECFFFE935D}"/>
    <pc:docChg chg="addSld delSld modSld sldOrd">
      <pc:chgData name="David Butler" userId="5e725e48-0273-4087-b2eb-09e2acbbccf3" providerId="ADAL" clId="{EE84E5C2-D71D-4506-B0D3-1AECFFFE935D}" dt="2023-08-22T17:18:17.439" v="19" actId="14100"/>
      <pc:docMkLst>
        <pc:docMk/>
      </pc:docMkLst>
      <pc:sldChg chg="del">
        <pc:chgData name="David Butler" userId="5e725e48-0273-4087-b2eb-09e2acbbccf3" providerId="ADAL" clId="{EE84E5C2-D71D-4506-B0D3-1AECFFFE935D}" dt="2023-08-22T17:17:20.290" v="15" actId="2696"/>
        <pc:sldMkLst>
          <pc:docMk/>
          <pc:sldMk cId="1513175386" sldId="256"/>
        </pc:sldMkLst>
      </pc:sldChg>
      <pc:sldChg chg="addSp modSp ord">
        <pc:chgData name="David Butler" userId="5e725e48-0273-4087-b2eb-09e2acbbccf3" providerId="ADAL" clId="{EE84E5C2-D71D-4506-B0D3-1AECFFFE935D}" dt="2023-08-22T17:17:08.413" v="13"/>
        <pc:sldMkLst>
          <pc:docMk/>
          <pc:sldMk cId="3884127735" sldId="257"/>
        </pc:sldMkLst>
      </pc:sldChg>
      <pc:sldChg chg="addSp add">
        <pc:chgData name="David Butler" userId="5e725e48-0273-4087-b2eb-09e2acbbccf3" providerId="ADAL" clId="{EE84E5C2-D71D-4506-B0D3-1AECFFFE935D}" dt="2023-08-22T17:17:46.048" v="16"/>
        <pc:sldMkLst>
          <pc:docMk/>
          <pc:sldMk cId="3771061829" sldId="258"/>
        </pc:sldMkLst>
      </pc:sldChg>
      <pc:sldChg chg="addSp modSp add">
        <pc:chgData name="David Butler" userId="5e725e48-0273-4087-b2eb-09e2acbbccf3" providerId="ADAL" clId="{EE84E5C2-D71D-4506-B0D3-1AECFFFE935D}" dt="2023-08-22T17:18:17.439" v="19" actId="14100"/>
        <pc:sldMkLst>
          <pc:docMk/>
          <pc:sldMk cId="4118611160" sldId="259"/>
        </pc:sldMkLst>
      </pc:sldChg>
    </pc:docChg>
  </pc:docChgLst>
  <pc:docChgLst>
    <pc:chgData name="David Butler" userId="1d4169bac4fa5473" providerId="LiveId" clId="{9ED3ABF4-2E9B-46F1-9D07-6B611A99D149}"/>
    <pc:docChg chg="undo custSel addSld delSld modSld">
      <pc:chgData name="David Butler" userId="1d4169bac4fa5473" providerId="LiveId" clId="{9ED3ABF4-2E9B-46F1-9D07-6B611A99D149}" dt="2023-12-25T09:53:47.670" v="78" actId="47"/>
      <pc:docMkLst>
        <pc:docMk/>
      </pc:docMkLst>
      <pc:sldChg chg="addSp delSp modSp mod">
        <pc:chgData name="David Butler" userId="1d4169bac4fa5473" providerId="LiveId" clId="{9ED3ABF4-2E9B-46F1-9D07-6B611A99D149}" dt="2023-12-25T09:49:19.577" v="42" actId="1076"/>
        <pc:sldMkLst>
          <pc:docMk/>
          <pc:sldMk cId="3884127735" sldId="257"/>
        </pc:sldMkLst>
      </pc:sldChg>
      <pc:sldChg chg="addSp delSp modSp mod setBg">
        <pc:chgData name="David Butler" userId="1d4169bac4fa5473" providerId="LiveId" clId="{9ED3ABF4-2E9B-46F1-9D07-6B611A99D149}" dt="2023-12-25T09:50:31.479" v="45" actId="26606"/>
        <pc:sldMkLst>
          <pc:docMk/>
          <pc:sldMk cId="3771061829" sldId="258"/>
        </pc:sldMkLst>
      </pc:sldChg>
      <pc:sldChg chg="add del">
        <pc:chgData name="David Butler" userId="1d4169bac4fa5473" providerId="LiveId" clId="{9ED3ABF4-2E9B-46F1-9D07-6B611A99D149}" dt="2023-12-25T09:53:42.568" v="74" actId="47"/>
        <pc:sldMkLst>
          <pc:docMk/>
          <pc:sldMk cId="4118611160" sldId="259"/>
        </pc:sldMkLst>
      </pc:sldChg>
      <pc:sldChg chg="del">
        <pc:chgData name="David Butler" userId="1d4169bac4fa5473" providerId="LiveId" clId="{9ED3ABF4-2E9B-46F1-9D07-6B611A99D149}" dt="2023-12-25T09:53:44.915" v="75" actId="47"/>
        <pc:sldMkLst>
          <pc:docMk/>
          <pc:sldMk cId="1006456729" sldId="260"/>
        </pc:sldMkLst>
      </pc:sldChg>
      <pc:sldChg chg="del">
        <pc:chgData name="David Butler" userId="1d4169bac4fa5473" providerId="LiveId" clId="{9ED3ABF4-2E9B-46F1-9D07-6B611A99D149}" dt="2023-12-25T09:53:45.682" v="76" actId="47"/>
        <pc:sldMkLst>
          <pc:docMk/>
          <pc:sldMk cId="2129370563" sldId="261"/>
        </pc:sldMkLst>
      </pc:sldChg>
      <pc:sldChg chg="del">
        <pc:chgData name="David Butler" userId="1d4169bac4fa5473" providerId="LiveId" clId="{9ED3ABF4-2E9B-46F1-9D07-6B611A99D149}" dt="2023-12-25T09:53:46.709" v="77" actId="47"/>
        <pc:sldMkLst>
          <pc:docMk/>
          <pc:sldMk cId="2966106376" sldId="262"/>
        </pc:sldMkLst>
      </pc:sldChg>
      <pc:sldChg chg="del">
        <pc:chgData name="David Butler" userId="1d4169bac4fa5473" providerId="LiveId" clId="{9ED3ABF4-2E9B-46F1-9D07-6B611A99D149}" dt="2023-12-25T09:53:47.670" v="78" actId="47"/>
        <pc:sldMkLst>
          <pc:docMk/>
          <pc:sldMk cId="1226536858" sldId="263"/>
        </pc:sldMkLst>
      </pc:sldChg>
      <pc:sldChg chg="del">
        <pc:chgData name="David Butler" userId="1d4169bac4fa5473" providerId="LiveId" clId="{9ED3ABF4-2E9B-46F1-9D07-6B611A99D149}" dt="2023-12-25T09:53:40.485" v="72" actId="47"/>
        <pc:sldMkLst>
          <pc:docMk/>
          <pc:sldMk cId="2491507609" sldId="264"/>
        </pc:sldMkLst>
      </pc:sldChg>
      <pc:sldChg chg="addSp modSp new mod setBg">
        <pc:chgData name="David Butler" userId="1d4169bac4fa5473" providerId="LiveId" clId="{9ED3ABF4-2E9B-46F1-9D07-6B611A99D149}" dt="2023-12-25T09:50:58.831" v="52" actId="26606"/>
        <pc:sldMkLst>
          <pc:docMk/>
          <pc:sldMk cId="2751796391" sldId="265"/>
        </pc:sldMkLst>
      </pc:sldChg>
      <pc:sldChg chg="addSp modSp new mod setBg">
        <pc:chgData name="David Butler" userId="1d4169bac4fa5473" providerId="LiveId" clId="{9ED3ABF4-2E9B-46F1-9D07-6B611A99D149}" dt="2023-12-25T09:51:20.303" v="55" actId="27614"/>
        <pc:sldMkLst>
          <pc:docMk/>
          <pc:sldMk cId="2764197543" sldId="266"/>
        </pc:sldMkLst>
      </pc:sldChg>
      <pc:sldChg chg="addSp modSp new mod setBg">
        <pc:chgData name="David Butler" userId="1d4169bac4fa5473" providerId="LiveId" clId="{9ED3ABF4-2E9B-46F1-9D07-6B611A99D149}" dt="2023-12-25T09:51:33.566" v="57" actId="26606"/>
        <pc:sldMkLst>
          <pc:docMk/>
          <pc:sldMk cId="3035413408" sldId="267"/>
        </pc:sldMkLst>
      </pc:sldChg>
      <pc:sldChg chg="addSp modSp new mod setBg">
        <pc:chgData name="David Butler" userId="1d4169bac4fa5473" providerId="LiveId" clId="{9ED3ABF4-2E9B-46F1-9D07-6B611A99D149}" dt="2023-12-25T09:52:03.864" v="59" actId="26606"/>
        <pc:sldMkLst>
          <pc:docMk/>
          <pc:sldMk cId="1307493579" sldId="268"/>
        </pc:sldMkLst>
      </pc:sldChg>
      <pc:sldChg chg="addSp modSp new mod setBg">
        <pc:chgData name="David Butler" userId="1d4169bac4fa5473" providerId="LiveId" clId="{9ED3ABF4-2E9B-46F1-9D07-6B611A99D149}" dt="2023-12-25T09:52:24.447" v="61" actId="26606"/>
        <pc:sldMkLst>
          <pc:docMk/>
          <pc:sldMk cId="1755163895" sldId="269"/>
        </pc:sldMkLst>
      </pc:sldChg>
      <pc:sldChg chg="addSp modSp new mod setBg">
        <pc:chgData name="David Butler" userId="1d4169bac4fa5473" providerId="LiveId" clId="{9ED3ABF4-2E9B-46F1-9D07-6B611A99D149}" dt="2023-12-25T09:52:47.320" v="64" actId="26606"/>
        <pc:sldMkLst>
          <pc:docMk/>
          <pc:sldMk cId="1355335312" sldId="270"/>
        </pc:sldMkLst>
      </pc:sldChg>
      <pc:sldChg chg="addSp modSp new mod setBg">
        <pc:chgData name="David Butler" userId="1d4169bac4fa5473" providerId="LiveId" clId="{9ED3ABF4-2E9B-46F1-9D07-6B611A99D149}" dt="2023-12-25T09:53:14.919" v="67" actId="26606"/>
        <pc:sldMkLst>
          <pc:docMk/>
          <pc:sldMk cId="3185283936" sldId="271"/>
        </pc:sldMkLst>
      </pc:sldChg>
      <pc:sldChg chg="addSp modSp new mod setBg">
        <pc:chgData name="David Butler" userId="1d4169bac4fa5473" providerId="LiveId" clId="{9ED3ABF4-2E9B-46F1-9D07-6B611A99D149}" dt="2023-12-25T09:53:36.720" v="71" actId="27614"/>
        <pc:sldMkLst>
          <pc:docMk/>
          <pc:sldMk cId="3229940965" sldId="272"/>
        </pc:sldMkLst>
      </pc:sldChg>
    </pc:docChg>
  </pc:docChgLst>
  <pc:docChgLst>
    <pc:chgData name="David Butler" userId="1d4169bac4fa5473" providerId="LiveId" clId="{7098DC88-C53C-4F6A-9F82-F09E8F2F1217}"/>
    <pc:docChg chg="custSel modSld">
      <pc:chgData name="David Butler" userId="1d4169bac4fa5473" providerId="LiveId" clId="{7098DC88-C53C-4F6A-9F82-F09E8F2F1217}" dt="2025-03-30T09:09:16.073" v="16" actId="1076"/>
      <pc:docMkLst>
        <pc:docMk/>
      </pc:docMkLst>
      <pc:sldChg chg="addSp delSp modSp mod">
        <pc:chgData name="David Butler" userId="1d4169bac4fa5473" providerId="LiveId" clId="{7098DC88-C53C-4F6A-9F82-F09E8F2F1217}" dt="2025-03-30T09:09:16.073" v="16" actId="1076"/>
        <pc:sldMkLst>
          <pc:docMk/>
          <pc:sldMk cId="3884127735" sldId="257"/>
        </pc:sldMkLst>
        <pc:picChg chg="add mod">
          <ac:chgData name="David Butler" userId="1d4169bac4fa5473" providerId="LiveId" clId="{7098DC88-C53C-4F6A-9F82-F09E8F2F1217}" dt="2025-03-30T09:08:08.739" v="3" actId="14100"/>
          <ac:picMkLst>
            <pc:docMk/>
            <pc:sldMk cId="3884127735" sldId="257"/>
            <ac:picMk id="4" creationId="{17C186B8-8D71-7685-1CA1-4B8D4F95D29A}"/>
          </ac:picMkLst>
        </pc:picChg>
        <pc:picChg chg="add mod">
          <ac:chgData name="David Butler" userId="1d4169bac4fa5473" providerId="LiveId" clId="{7098DC88-C53C-4F6A-9F82-F09E8F2F1217}" dt="2025-03-30T09:08:31.230" v="7" actId="14100"/>
          <ac:picMkLst>
            <pc:docMk/>
            <pc:sldMk cId="3884127735" sldId="257"/>
            <ac:picMk id="6" creationId="{4C436867-0727-83E5-978F-CC0222C58C23}"/>
          </ac:picMkLst>
        </pc:picChg>
        <pc:picChg chg="add mod">
          <ac:chgData name="David Butler" userId="1d4169bac4fa5473" providerId="LiveId" clId="{7098DC88-C53C-4F6A-9F82-F09E8F2F1217}" dt="2025-03-30T09:08:53.929" v="11" actId="14100"/>
          <ac:picMkLst>
            <pc:docMk/>
            <pc:sldMk cId="3884127735" sldId="257"/>
            <ac:picMk id="9" creationId="{5B1E6DAD-90F3-B28F-5431-F4599192F7D4}"/>
          </ac:picMkLst>
        </pc:picChg>
        <pc:picChg chg="add mod">
          <ac:chgData name="David Butler" userId="1d4169bac4fa5473" providerId="LiveId" clId="{7098DC88-C53C-4F6A-9F82-F09E8F2F1217}" dt="2025-03-30T09:09:16.073" v="16" actId="1076"/>
          <ac:picMkLst>
            <pc:docMk/>
            <pc:sldMk cId="3884127735" sldId="257"/>
            <ac:picMk id="13" creationId="{C6BF8471-6380-4D1B-3921-2E1675F40918}"/>
          </ac:picMkLst>
        </pc:picChg>
        <pc:picChg chg="del">
          <ac:chgData name="David Butler" userId="1d4169bac4fa5473" providerId="LiveId" clId="{7098DC88-C53C-4F6A-9F82-F09E8F2F1217}" dt="2025-03-30T09:09:08.514" v="12" actId="478"/>
          <ac:picMkLst>
            <pc:docMk/>
            <pc:sldMk cId="3884127735" sldId="257"/>
            <ac:picMk id="18" creationId="{13A7CACA-F7A5-DE66-041B-10206000C273}"/>
          </ac:picMkLst>
        </pc:picChg>
        <pc:picChg chg="del">
          <ac:chgData name="David Butler" userId="1d4169bac4fa5473" providerId="LiveId" clId="{7098DC88-C53C-4F6A-9F82-F09E8F2F1217}" dt="2025-03-30T09:08:10.237" v="4" actId="478"/>
          <ac:picMkLst>
            <pc:docMk/>
            <pc:sldMk cId="3884127735" sldId="257"/>
            <ac:picMk id="21" creationId="{9B519B86-6CE2-DAF8-4201-8A3D292F5D51}"/>
          </ac:picMkLst>
        </pc:picChg>
        <pc:picChg chg="del">
          <ac:chgData name="David Butler" userId="1d4169bac4fa5473" providerId="LiveId" clId="{7098DC88-C53C-4F6A-9F82-F09E8F2F1217}" dt="2025-03-30T09:08:32.699" v="8" actId="478"/>
          <ac:picMkLst>
            <pc:docMk/>
            <pc:sldMk cId="3884127735" sldId="257"/>
            <ac:picMk id="24" creationId="{0FD5F65D-3003-0BD1-CF07-7E5DB63AAFF7}"/>
          </ac:picMkLst>
        </pc:picChg>
        <pc:picChg chg="del">
          <ac:chgData name="David Butler" userId="1d4169bac4fa5473" providerId="LiveId" clId="{7098DC88-C53C-4F6A-9F82-F09E8F2F1217}" dt="2025-03-30T09:07:59.810" v="0" actId="478"/>
          <ac:picMkLst>
            <pc:docMk/>
            <pc:sldMk cId="3884127735" sldId="257"/>
            <ac:picMk id="27" creationId="{BC397D99-19A6-F8CA-5DB4-BD5909C038A2}"/>
          </ac:picMkLst>
        </pc:picChg>
      </pc:sldChg>
    </pc:docChg>
  </pc:docChgLst>
  <pc:docChgLst>
    <pc:chgData name="David Butler" userId="1d4169bac4fa5473" providerId="LiveId" clId="{5E08D63B-C225-4DC0-83FB-F01B384C8CF8}"/>
    <pc:docChg chg="custSel addSld modSld">
      <pc:chgData name="David Butler" userId="1d4169bac4fa5473" providerId="LiveId" clId="{5E08D63B-C225-4DC0-83FB-F01B384C8CF8}" dt="2023-12-23T14:21:33.949" v="16" actId="26606"/>
      <pc:docMkLst>
        <pc:docMk/>
      </pc:docMkLst>
      <pc:sldChg chg="addSp modSp new mod">
        <pc:chgData name="David Butler" userId="1d4169bac4fa5473" providerId="LiveId" clId="{5E08D63B-C225-4DC0-83FB-F01B384C8CF8}" dt="2023-12-23T14:12:47.465" v="4" actId="1076"/>
        <pc:sldMkLst>
          <pc:docMk/>
          <pc:sldMk cId="1006456729" sldId="260"/>
        </pc:sldMkLst>
      </pc:sldChg>
      <pc:sldChg chg="addSp modSp new mod setBg">
        <pc:chgData name="David Butler" userId="1d4169bac4fa5473" providerId="LiveId" clId="{5E08D63B-C225-4DC0-83FB-F01B384C8CF8}" dt="2023-12-23T14:13:15.804" v="9" actId="26606"/>
        <pc:sldMkLst>
          <pc:docMk/>
          <pc:sldMk cId="2129370563" sldId="261"/>
        </pc:sldMkLst>
      </pc:sldChg>
      <pc:sldChg chg="addSp modSp add mod setBg">
        <pc:chgData name="David Butler" userId="1d4169bac4fa5473" providerId="LiveId" clId="{5E08D63B-C225-4DC0-83FB-F01B384C8CF8}" dt="2023-12-23T14:13:34.138" v="11" actId="26606"/>
        <pc:sldMkLst>
          <pc:docMk/>
          <pc:sldMk cId="2966106376" sldId="262"/>
        </pc:sldMkLst>
      </pc:sldChg>
      <pc:sldChg chg="addSp modSp add mod setBg">
        <pc:chgData name="David Butler" userId="1d4169bac4fa5473" providerId="LiveId" clId="{5E08D63B-C225-4DC0-83FB-F01B384C8CF8}" dt="2023-12-23T14:21:07.082" v="13" actId="26606"/>
        <pc:sldMkLst>
          <pc:docMk/>
          <pc:sldMk cId="1226536858" sldId="263"/>
        </pc:sldMkLst>
      </pc:sldChg>
      <pc:sldChg chg="addSp modSp new mod setBg">
        <pc:chgData name="David Butler" userId="1d4169bac4fa5473" providerId="LiveId" clId="{5E08D63B-C225-4DC0-83FB-F01B384C8CF8}" dt="2023-12-23T14:21:33.949" v="16" actId="26606"/>
        <pc:sldMkLst>
          <pc:docMk/>
          <pc:sldMk cId="2491507609" sldId="264"/>
        </pc:sldMkLst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1604F7-6E09-450E-AF79-E01F70348FE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773C77F-4134-44EF-8769-5C66EC063D8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516E669-D6F3-4902-AEAB-C9520FF9A2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803BA9-0A03-4A27-90AB-DBDAD586322F}" type="datetimeFigureOut">
              <a:rPr lang="en-GB" smtClean="0"/>
              <a:t>30/03/2025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CECFD00-7358-48E4-BEFD-A5F9E40E32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050FD6F-E532-4CC7-ABA1-2FF30EEFB3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4A1BFA-51BE-4B65-A3F1-49CDFB6809B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771746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D01540-3EBA-4C98-A9FD-F35AEE9BCC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2FFD5D7-DF1A-4887-9F92-3CB8F448AD9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E26EA5F-E844-4E97-A29C-565146BD5F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803BA9-0A03-4A27-90AB-DBDAD586322F}" type="datetimeFigureOut">
              <a:rPr lang="en-GB" smtClean="0"/>
              <a:t>30/03/2025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8689D0-BCD7-446F-807B-2F0611762A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4B6D74C-73B4-4E65-B465-2E2D475D24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4A1BFA-51BE-4B65-A3F1-49CDFB6809B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797406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A0071F39-A836-4A52-AAE9-B3DAC45682C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767854B-FDA7-4A2A-9D04-CCBB4A5DBE2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46C29BE-6918-4FC7-B1EE-1415FBD754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803BA9-0A03-4A27-90AB-DBDAD586322F}" type="datetimeFigureOut">
              <a:rPr lang="en-GB" smtClean="0"/>
              <a:t>30/03/2025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296F8D2-DA33-4665-BF0C-BA42F299EF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A65828E-C7BC-475B-BC99-5D0C0EFB53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4A1BFA-51BE-4B65-A3F1-49CDFB6809B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421334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495A2C-1C68-4A52-9A39-BD9B86BDBD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488BC6D-F5B4-4DF0-BECA-83024689F09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5E85FCC-26A1-4178-B9DF-D2CBE94CDF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803BA9-0A03-4A27-90AB-DBDAD586322F}" type="datetimeFigureOut">
              <a:rPr lang="en-GB" smtClean="0"/>
              <a:t>30/03/2025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EFCB469-BBD9-4DA8-B81F-3686BFCDA2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88938BA-C5C3-4CE9-A532-A5DCE77E2F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4A1BFA-51BE-4B65-A3F1-49CDFB6809B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376615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6AEE2F-FB1A-4B22-B48C-F15EC413A5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CF7C1A3-7C86-46ED-A5C6-171820E6ECD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9B6EEA-92DD-4FBE-8041-00DE1E6300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803BA9-0A03-4A27-90AB-DBDAD586322F}" type="datetimeFigureOut">
              <a:rPr lang="en-GB" smtClean="0"/>
              <a:t>30/03/2025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DAAF817-34DA-43C0-B906-87DE2C120E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1E5D586-AA1D-44B9-8D59-EC3AF99274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4A1BFA-51BE-4B65-A3F1-49CDFB6809B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943834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FFBE63-8AB3-47E5-B0C9-ADFEA1A399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F2758C-A4E7-42A9-97D2-3CFFB9308F2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092C007-3EA5-4465-8280-BEAF27E67FA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ABB9977-147D-4E6A-A622-CD44B35888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803BA9-0A03-4A27-90AB-DBDAD586322F}" type="datetimeFigureOut">
              <a:rPr lang="en-GB" smtClean="0"/>
              <a:t>30/03/2025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6AF6069-9FFC-4732-887C-8BE4D1938D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9E5F43A-2241-46CD-8888-FD4537F763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4A1BFA-51BE-4B65-A3F1-49CDFB6809B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49563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D09844-0C80-4A1A-9832-C8BFC1027A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EFBBE9B-407C-40B6-906F-BC0520E41DD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171B471-B2C5-4DAA-980F-AB0B6F746EB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F02BB14-DEBA-4993-87F7-E6CA8A21B8D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CDA6235-00A0-4A38-B8C7-998D066EF15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2B30C3B-C293-4C9D-9C2D-E8A763F85F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803BA9-0A03-4A27-90AB-DBDAD586322F}" type="datetimeFigureOut">
              <a:rPr lang="en-GB" smtClean="0"/>
              <a:t>30/03/2025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6EF451B-5335-4D82-A126-90E04296A3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B3F0F9B-F165-43B4-AD06-AC0D6E1AC8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4A1BFA-51BE-4B65-A3F1-49CDFB6809B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85824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61B636-E5B5-45F2-92E7-F3814AE6D1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B6D2E4D-EFFB-46FB-96FC-D11F4581B2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803BA9-0A03-4A27-90AB-DBDAD586322F}" type="datetimeFigureOut">
              <a:rPr lang="en-GB" smtClean="0"/>
              <a:t>30/03/2025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00C93E6-2545-456C-8980-81C7D2014C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E0D7A98-E139-403F-A850-A9DEC29BFB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4A1BFA-51BE-4B65-A3F1-49CDFB6809B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409230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2AD7DF8-216B-4C07-BE8E-62DDF5390D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803BA9-0A03-4A27-90AB-DBDAD586322F}" type="datetimeFigureOut">
              <a:rPr lang="en-GB" smtClean="0"/>
              <a:t>30/03/2025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E08581A-778E-4644-AFD6-449F40F31B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F799894-07A4-43EA-B70B-99B8CBB353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4A1BFA-51BE-4B65-A3F1-49CDFB6809B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661241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A059DA-AF42-4718-87C0-A2FCCD1B06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F057E04-F0DD-4C9D-9438-F73CE8092FD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0104590-D847-42C8-AED8-111DA8CDB8A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AB1F69B-82C7-4293-964C-72B5091B76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803BA9-0A03-4A27-90AB-DBDAD586322F}" type="datetimeFigureOut">
              <a:rPr lang="en-GB" smtClean="0"/>
              <a:t>30/03/2025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F227E46-1C19-49BB-946F-07C199F3B7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95D5366-0488-498B-BA85-E6545CD6BF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4A1BFA-51BE-4B65-A3F1-49CDFB6809B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684729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577C01-D9D0-4365-BCB5-390C31A75A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BB905D3-C21F-4489-BE1D-242C7EBB605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EA46A83-B9F8-44F2-BA9E-2EA9E719C43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BFC2B14-748F-424F-93F0-139D26F2BE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803BA9-0A03-4A27-90AB-DBDAD586322F}" type="datetimeFigureOut">
              <a:rPr lang="en-GB" smtClean="0"/>
              <a:t>30/03/2025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2F09394-4669-4778-A779-33F6785445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62EC7C1-24A7-48C6-80D6-67AE930CD1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4A1BFA-51BE-4B65-A3F1-49CDFB6809B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097887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68099FF-10C2-4480-BF24-CCCF0D2105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8FB83A5-3853-4DDE-9566-B69CE8C0F2C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D761AA9-CD81-41A2-B208-E8815A2CC63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803BA9-0A03-4A27-90AB-DBDAD586322F}" type="datetimeFigureOut">
              <a:rPr lang="en-GB" smtClean="0"/>
              <a:t>30/03/2025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68926D7-1CA1-4BF4-B48C-9D881F2953C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F1CE09B-8F97-41D9-8FAB-256E6072B4E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4A1BFA-51BE-4B65-A3F1-49CDFB6809B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120383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D321BD3D-6D5A-4C06-8013-5C65A11B5C2B}"/>
              </a:ext>
            </a:extLst>
          </p:cNvPr>
          <p:cNvSpPr txBox="1"/>
          <p:nvPr/>
        </p:nvSpPr>
        <p:spPr>
          <a:xfrm>
            <a:off x="149144" y="326306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1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65E18F4-B6C7-4F60-B3B8-91EF9C3C2A6C}"/>
              </a:ext>
            </a:extLst>
          </p:cNvPr>
          <p:cNvSpPr txBox="1"/>
          <p:nvPr/>
        </p:nvSpPr>
        <p:spPr>
          <a:xfrm>
            <a:off x="6419864" y="438066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2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6134B77-E355-4B70-AD31-F6ACE7020417}"/>
              </a:ext>
            </a:extLst>
          </p:cNvPr>
          <p:cNvSpPr txBox="1"/>
          <p:nvPr/>
        </p:nvSpPr>
        <p:spPr>
          <a:xfrm>
            <a:off x="319062" y="3337604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3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0A27964-DF30-444D-8E55-C8A85258A747}"/>
              </a:ext>
            </a:extLst>
          </p:cNvPr>
          <p:cNvSpPr txBox="1"/>
          <p:nvPr/>
        </p:nvSpPr>
        <p:spPr>
          <a:xfrm>
            <a:off x="6570707" y="3495058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4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77D61096-74BF-445D-9523-4E1D9C1A4DF0}"/>
              </a:ext>
            </a:extLst>
          </p:cNvPr>
          <p:cNvSpPr txBox="1"/>
          <p:nvPr/>
        </p:nvSpPr>
        <p:spPr>
          <a:xfrm>
            <a:off x="7921214" y="3679725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6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7C186B8-8D71-7685-1CA1-4B8D4F95D29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0748" y="326306"/>
            <a:ext cx="4584758" cy="287311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4C436867-0727-83E5-978F-CC0222C58C2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61952" y="326306"/>
            <a:ext cx="3885342" cy="2889415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5B1E6DAD-90F3-B28F-5431-F4599192F7D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4043" y="3337602"/>
            <a:ext cx="3348574" cy="3257011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C6BF8471-6380-4D1B-3921-2E1675F4091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062437" y="3495058"/>
            <a:ext cx="3411403" cy="29849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412773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A6FD5B1-B485-73BB-9A1E-25B1A16BF67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3467" y="1343406"/>
            <a:ext cx="10905066" cy="41711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528393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white box with black text&#10;&#10;Description automatically generated">
            <a:extLst>
              <a:ext uri="{FF2B5EF4-FFF2-40B4-BE49-F238E27FC236}">
                <a16:creationId xmlns:a16="http://schemas.microsoft.com/office/drawing/2014/main" id="{B438218C-601B-7302-EFE2-A6AC89B0B96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3467" y="1970447"/>
            <a:ext cx="10905066" cy="29171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994096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>
            <a:extLst>
              <a:ext uri="{FF2B5EF4-FFF2-40B4-BE49-F238E27FC236}">
                <a16:creationId xmlns:a16="http://schemas.microsoft.com/office/drawing/2014/main" id="{6F083827-732F-43FB-BC4B-26034BEB1B4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500098" y="-2714668"/>
            <a:ext cx="12692098" cy="1219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41186111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951374CA-57AF-5E89-0545-EFB5B8202A5D}"/>
              </a:ext>
            </a:extLst>
          </p:cNvPr>
          <p:cNvGrpSpPr/>
          <p:nvPr/>
        </p:nvGrpSpPr>
        <p:grpSpPr>
          <a:xfrm>
            <a:off x="4302432" y="643466"/>
            <a:ext cx="3587135" cy="5571067"/>
            <a:chOff x="0" y="0"/>
            <a:chExt cx="2411315" cy="3745065"/>
          </a:xfrm>
        </p:grpSpPr>
        <p:sp>
          <p:nvSpPr>
            <p:cNvPr id="3" name="Text Box 2">
              <a:extLst>
                <a:ext uri="{FF2B5EF4-FFF2-40B4-BE49-F238E27FC236}">
                  <a16:creationId xmlns:a16="http://schemas.microsoft.com/office/drawing/2014/main" id="{1A038052-BC2C-54DE-F1AA-9B793D4ED9C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0" y="1510748"/>
              <a:ext cx="2125785" cy="2234317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>
              <a:noAutofit/>
            </a:bodyPr>
            <a:lstStyle/>
            <a:p>
              <a:pPr defTabSz="1353312">
                <a:lnSpc>
                  <a:spcPct val="115000"/>
                </a:lnSpc>
                <a:spcAft>
                  <a:spcPts val="1184"/>
                </a:spcAft>
              </a:pPr>
              <a:r>
                <a:rPr lang="en-GB" sz="2664" kern="1200">
                  <a:solidFill>
                    <a:schemeClr val="tx1"/>
                  </a:solidFill>
                  <a:latin typeface="Century Gothic" panose="020B0502020202020204" pitchFamily="34" charset="0"/>
                  <a:ea typeface="+mn-ea"/>
                  <a:cs typeface="Arial" panose="020B0604020202020204" pitchFamily="34" charset="0"/>
                </a:rPr>
                <a:t>Kate</a:t>
              </a:r>
              <a:endParaRPr lang="en-GB" sz="1628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endParaRPr>
            </a:p>
            <a:p>
              <a:pPr defTabSz="1353312">
                <a:lnSpc>
                  <a:spcPct val="115000"/>
                </a:lnSpc>
                <a:spcAft>
                  <a:spcPts val="1184"/>
                </a:spcAft>
              </a:pPr>
              <a:r>
                <a:rPr lang="en-GB" sz="2664" kern="1200">
                  <a:solidFill>
                    <a:schemeClr val="tx1"/>
                  </a:solidFill>
                  <a:latin typeface="Century Gothic" panose="020B0502020202020204" pitchFamily="34" charset="0"/>
                  <a:ea typeface="+mn-ea"/>
                  <a:cs typeface="Arial" panose="020B0604020202020204" pitchFamily="34" charset="0"/>
                </a:rPr>
                <a:t>teacher</a:t>
              </a:r>
              <a:endParaRPr lang="en-GB" sz="1628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endParaRPr>
            </a:p>
            <a:p>
              <a:pPr defTabSz="1353312">
                <a:lnSpc>
                  <a:spcPct val="115000"/>
                </a:lnSpc>
                <a:spcAft>
                  <a:spcPts val="1184"/>
                </a:spcAft>
              </a:pPr>
              <a:r>
                <a:rPr lang="en-GB" sz="2664" kern="1200">
                  <a:solidFill>
                    <a:schemeClr val="tx1"/>
                  </a:solidFill>
                  <a:latin typeface="Century Gothic" panose="020B0502020202020204" pitchFamily="34" charset="0"/>
                  <a:ea typeface="+mn-ea"/>
                  <a:cs typeface="Arial" panose="020B0604020202020204" pitchFamily="34" charset="0"/>
                </a:rPr>
                <a:t>Canada</a:t>
              </a:r>
              <a:endParaRPr lang="en-GB" sz="1628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endParaRPr>
            </a:p>
            <a:p>
              <a:pPr defTabSz="1353312">
                <a:lnSpc>
                  <a:spcPct val="115000"/>
                </a:lnSpc>
                <a:spcAft>
                  <a:spcPts val="1184"/>
                </a:spcAft>
              </a:pPr>
              <a:r>
                <a:rPr lang="en-GB" sz="2664" kern="1200">
                  <a:solidFill>
                    <a:schemeClr val="tx1"/>
                  </a:solidFill>
                  <a:latin typeface="Century Gothic" panose="020B0502020202020204" pitchFamily="34" charset="0"/>
                  <a:ea typeface="+mn-ea"/>
                  <a:cs typeface="Arial" panose="020B0604020202020204" pitchFamily="34" charset="0"/>
                </a:rPr>
                <a:t>5 days a week</a:t>
              </a:r>
              <a:endParaRPr lang="en-GB" sz="1628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endParaRPr>
            </a:p>
            <a:p>
              <a:pPr defTabSz="1353312">
                <a:lnSpc>
                  <a:spcPct val="115000"/>
                </a:lnSpc>
                <a:spcAft>
                  <a:spcPts val="1184"/>
                </a:spcAft>
              </a:pPr>
              <a:r>
                <a:rPr lang="en-GB" sz="2664" kern="1200">
                  <a:solidFill>
                    <a:schemeClr val="tx1"/>
                  </a:solidFill>
                  <a:latin typeface="Century Gothic" panose="020B0502020202020204" pitchFamily="34" charset="0"/>
                  <a:ea typeface="+mn-ea"/>
                  <a:cs typeface="Arial" panose="020B0604020202020204" pitchFamily="34" charset="0"/>
                </a:rPr>
                <a:t>          job</a:t>
              </a:r>
              <a:endParaRPr lang="en-GB" sz="1628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endParaRPr>
            </a:p>
            <a:p>
              <a:pPr defTabSz="1353312">
                <a:lnSpc>
                  <a:spcPct val="107000"/>
                </a:lnSpc>
                <a:spcAft>
                  <a:spcPts val="1184"/>
                </a:spcAft>
              </a:pPr>
              <a:r>
                <a:rPr lang="en-GB" sz="1628"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Arial" panose="020B0604020202020204" pitchFamily="34" charset="0"/>
                </a:rPr>
                <a:t> </a:t>
              </a:r>
            </a:p>
            <a:p>
              <a:pPr defTabSz="1353312">
                <a:lnSpc>
                  <a:spcPct val="107000"/>
                </a:lnSpc>
                <a:spcAft>
                  <a:spcPts val="1184"/>
                </a:spcAft>
              </a:pPr>
              <a:r>
                <a:rPr lang="en-GB" sz="1628"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Arial" panose="020B0604020202020204" pitchFamily="34" charset="0"/>
                </a:rPr>
                <a:t> </a:t>
              </a:r>
              <a:endParaRPr lang="en-GB" sz="110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5" name="Picture 4" descr="A teacher and students in a classroom&#10;&#10;Description automatically generated">
              <a:extLst>
                <a:ext uri="{FF2B5EF4-FFF2-40B4-BE49-F238E27FC236}">
                  <a16:creationId xmlns:a16="http://schemas.microsoft.com/office/drawing/2014/main" id="{F5D841E7-EED0-364D-B925-938855855C1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518" t="7240" r="8475" b="12334"/>
            <a:stretch/>
          </p:blipFill>
          <p:spPr bwMode="auto">
            <a:xfrm flipH="1">
              <a:off x="127220" y="0"/>
              <a:ext cx="2284095" cy="1438910"/>
            </a:xfrm>
            <a:prstGeom prst="rect">
              <a:avLst/>
            </a:prstGeom>
            <a:noFill/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86F9FB46-5F15-CE71-62A9-23ED6B64F09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3367" y="3172571"/>
              <a:ext cx="373380" cy="373380"/>
            </a:xfrm>
            <a:prstGeom prst="rect">
              <a:avLst/>
            </a:prstGeom>
            <a:noFill/>
            <a:ln>
              <a:noFill/>
            </a:ln>
          </p:spPr>
        </p:pic>
      </p:grpSp>
    </p:spTree>
    <p:extLst>
      <p:ext uri="{BB962C8B-B14F-4D97-AF65-F5344CB8AC3E}">
        <p14:creationId xmlns:p14="http://schemas.microsoft.com/office/powerpoint/2010/main" val="377106182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35F810A0-6027-949C-7C9D-6EC2936EB343}"/>
              </a:ext>
            </a:extLst>
          </p:cNvPr>
          <p:cNvGrpSpPr/>
          <p:nvPr/>
        </p:nvGrpSpPr>
        <p:grpSpPr>
          <a:xfrm>
            <a:off x="4170899" y="643466"/>
            <a:ext cx="3850202" cy="5571067"/>
            <a:chOff x="0" y="0"/>
            <a:chExt cx="2501900" cy="3620597"/>
          </a:xfrm>
        </p:grpSpPr>
        <p:sp>
          <p:nvSpPr>
            <p:cNvPr id="4" name="Text Box 2">
              <a:extLst>
                <a:ext uri="{FF2B5EF4-FFF2-40B4-BE49-F238E27FC236}">
                  <a16:creationId xmlns:a16="http://schemas.microsoft.com/office/drawing/2014/main" id="{944CFE50-9F8F-7189-58CA-98725F087F9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0" y="1441939"/>
              <a:ext cx="2501900" cy="2178658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>
              <a:noAutofit/>
            </a:bodyPr>
            <a:lstStyle/>
            <a:p>
              <a:pPr defTabSz="1399032">
                <a:lnSpc>
                  <a:spcPct val="107000"/>
                </a:lnSpc>
                <a:spcAft>
                  <a:spcPts val="1224"/>
                </a:spcAft>
              </a:pPr>
              <a:r>
                <a:rPr lang="en-GB" sz="2754" kern="1200">
                  <a:solidFill>
                    <a:schemeClr val="tx1"/>
                  </a:solidFill>
                  <a:latin typeface="Century Gothic" panose="020B0502020202020204" pitchFamily="34" charset="0"/>
                  <a:ea typeface="+mn-ea"/>
                  <a:cs typeface="Arial" panose="020B0604020202020204" pitchFamily="34" charset="0"/>
                </a:rPr>
                <a:t>Nasser</a:t>
              </a:r>
              <a:endParaRPr lang="en-GB" sz="1683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endParaRPr>
            </a:p>
            <a:p>
              <a:pPr defTabSz="1399032">
                <a:lnSpc>
                  <a:spcPct val="107000"/>
                </a:lnSpc>
                <a:spcAft>
                  <a:spcPts val="1224"/>
                </a:spcAft>
              </a:pPr>
              <a:r>
                <a:rPr lang="en-GB" sz="2754" kern="1200">
                  <a:solidFill>
                    <a:schemeClr val="tx1"/>
                  </a:solidFill>
                  <a:latin typeface="Century Gothic" panose="020B0502020202020204" pitchFamily="34" charset="0"/>
                  <a:ea typeface="+mn-ea"/>
                  <a:cs typeface="Arial" panose="020B0604020202020204" pitchFamily="34" charset="0"/>
                </a:rPr>
                <a:t>barber</a:t>
              </a:r>
              <a:endParaRPr lang="en-GB" sz="1683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endParaRPr>
            </a:p>
            <a:p>
              <a:pPr defTabSz="1399032">
                <a:lnSpc>
                  <a:spcPct val="107000"/>
                </a:lnSpc>
                <a:spcAft>
                  <a:spcPts val="1224"/>
                </a:spcAft>
              </a:pPr>
              <a:r>
                <a:rPr lang="en-GB" sz="2754" kern="1200">
                  <a:solidFill>
                    <a:schemeClr val="tx1"/>
                  </a:solidFill>
                  <a:latin typeface="Century Gothic" panose="020B0502020202020204" pitchFamily="34" charset="0"/>
                  <a:ea typeface="+mn-ea"/>
                  <a:cs typeface="Arial" panose="020B0604020202020204" pitchFamily="34" charset="0"/>
                </a:rPr>
                <a:t>Iran</a:t>
              </a:r>
              <a:endParaRPr lang="en-GB" sz="1683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endParaRPr>
            </a:p>
            <a:p>
              <a:pPr defTabSz="1399032">
                <a:lnSpc>
                  <a:spcPct val="107000"/>
                </a:lnSpc>
                <a:spcAft>
                  <a:spcPts val="1224"/>
                </a:spcAft>
              </a:pPr>
              <a:r>
                <a:rPr lang="en-GB" sz="2754" kern="1200">
                  <a:solidFill>
                    <a:schemeClr val="tx1"/>
                  </a:solidFill>
                  <a:latin typeface="Century Gothic" panose="020B0502020202020204" pitchFamily="34" charset="0"/>
                  <a:ea typeface="+mn-ea"/>
                  <a:cs typeface="Arial" panose="020B0604020202020204" pitchFamily="34" charset="0"/>
                </a:rPr>
                <a:t>3 days a week</a:t>
              </a:r>
              <a:endParaRPr lang="en-GB" sz="1683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endParaRPr>
            </a:p>
            <a:p>
              <a:pPr defTabSz="1399032">
                <a:lnSpc>
                  <a:spcPct val="107000"/>
                </a:lnSpc>
                <a:spcAft>
                  <a:spcPts val="1224"/>
                </a:spcAft>
              </a:pPr>
              <a:r>
                <a:rPr lang="en-GB" sz="1683"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Arial" panose="020B0604020202020204" pitchFamily="34" charset="0"/>
                </a:rPr>
                <a:t>                    </a:t>
              </a:r>
              <a:r>
                <a:rPr lang="en-GB" sz="2754" kern="1200">
                  <a:solidFill>
                    <a:schemeClr val="tx1"/>
                  </a:solidFill>
                  <a:latin typeface="Century Gothic" panose="020B0502020202020204" pitchFamily="34" charset="0"/>
                  <a:ea typeface="+mn-ea"/>
                  <a:cs typeface="Arial" panose="020B0604020202020204" pitchFamily="34" charset="0"/>
                </a:rPr>
                <a:t>job</a:t>
              </a:r>
              <a:endParaRPr lang="en-GB" sz="1683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endParaRPr>
            </a:p>
            <a:p>
              <a:pPr defTabSz="1399032">
                <a:lnSpc>
                  <a:spcPct val="107000"/>
                </a:lnSpc>
                <a:spcAft>
                  <a:spcPts val="1224"/>
                </a:spcAft>
              </a:pPr>
              <a:r>
                <a:rPr lang="en-GB" sz="1683"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Arial" panose="020B0604020202020204" pitchFamily="34" charset="0"/>
                </a:rPr>
                <a:t> </a:t>
              </a:r>
              <a:endParaRPr lang="en-GB" sz="110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5" name="Picture 4" descr="A person cutting a beard of a person&#10;&#10;Description automatically generated">
              <a:extLst>
                <a:ext uri="{FF2B5EF4-FFF2-40B4-BE49-F238E27FC236}">
                  <a16:creationId xmlns:a16="http://schemas.microsoft.com/office/drawing/2014/main" id="{213B4130-06B0-06D6-71D6-F80256E42F9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l="17833" b="9030"/>
            <a:stretch/>
          </p:blipFill>
          <p:spPr bwMode="auto">
            <a:xfrm flipH="1">
              <a:off x="70338" y="0"/>
              <a:ext cx="1951355" cy="1438910"/>
            </a:xfrm>
            <a:prstGeom prst="rect">
              <a:avLst/>
            </a:prstGeom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  <p:sp>
          <p:nvSpPr>
            <p:cNvPr id="6" name="Smiley Face 5">
              <a:extLst>
                <a:ext uri="{FF2B5EF4-FFF2-40B4-BE49-F238E27FC236}">
                  <a16:creationId xmlns:a16="http://schemas.microsoft.com/office/drawing/2014/main" id="{7713FCD0-5FD9-364A-1635-4C4F4A5B2FED}"/>
                </a:ext>
              </a:extLst>
            </p:cNvPr>
            <p:cNvSpPr/>
            <p:nvPr/>
          </p:nvSpPr>
          <p:spPr>
            <a:xfrm>
              <a:off x="140676" y="3033346"/>
              <a:ext cx="361223" cy="360447"/>
            </a:xfrm>
            <a:prstGeom prst="smileyFac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GB"/>
            </a:p>
          </p:txBody>
        </p:sp>
      </p:grpSp>
    </p:spTree>
    <p:extLst>
      <p:ext uri="{BB962C8B-B14F-4D97-AF65-F5344CB8AC3E}">
        <p14:creationId xmlns:p14="http://schemas.microsoft.com/office/powerpoint/2010/main" val="275179639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A6B1B892-01F7-80D6-454B-8FDD15483952}"/>
              </a:ext>
            </a:extLst>
          </p:cNvPr>
          <p:cNvGrpSpPr/>
          <p:nvPr/>
        </p:nvGrpSpPr>
        <p:grpSpPr>
          <a:xfrm>
            <a:off x="4547093" y="643466"/>
            <a:ext cx="3097813" cy="5571068"/>
            <a:chOff x="0" y="0"/>
            <a:chExt cx="2125980" cy="3823624"/>
          </a:xfrm>
        </p:grpSpPr>
        <p:sp>
          <p:nvSpPr>
            <p:cNvPr id="4" name="Text Box 2">
              <a:extLst>
                <a:ext uri="{FF2B5EF4-FFF2-40B4-BE49-F238E27FC236}">
                  <a16:creationId xmlns:a16="http://schemas.microsoft.com/office/drawing/2014/main" id="{C85B73A5-D769-1322-D482-45066BDBA06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0" y="1441938"/>
              <a:ext cx="2125980" cy="2381686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>
              <a:noAutofit/>
            </a:bodyPr>
            <a:lstStyle/>
            <a:p>
              <a:pPr defTabSz="1325880">
                <a:lnSpc>
                  <a:spcPct val="115000"/>
                </a:lnSpc>
                <a:spcAft>
                  <a:spcPts val="1160"/>
                </a:spcAft>
              </a:pPr>
              <a:r>
                <a:rPr lang="en-GB" sz="2610" kern="1200">
                  <a:solidFill>
                    <a:schemeClr val="tx1"/>
                  </a:solidFill>
                  <a:latin typeface="Century Gothic" panose="020B0502020202020204" pitchFamily="34" charset="0"/>
                  <a:ea typeface="+mn-ea"/>
                  <a:cs typeface="Arial" panose="020B0604020202020204" pitchFamily="34" charset="0"/>
                </a:rPr>
                <a:t>Beth</a:t>
              </a:r>
              <a:endParaRPr lang="en-GB" sz="1595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endParaRPr>
            </a:p>
            <a:p>
              <a:pPr defTabSz="1325880">
                <a:lnSpc>
                  <a:spcPct val="115000"/>
                </a:lnSpc>
                <a:spcAft>
                  <a:spcPts val="1160"/>
                </a:spcAft>
              </a:pPr>
              <a:r>
                <a:rPr lang="en-GB" sz="2610" kern="1200">
                  <a:solidFill>
                    <a:schemeClr val="tx1"/>
                  </a:solidFill>
                  <a:latin typeface="Century Gothic" panose="020B0502020202020204" pitchFamily="34" charset="0"/>
                  <a:ea typeface="+mn-ea"/>
                  <a:cs typeface="Arial" panose="020B0604020202020204" pitchFamily="34" charset="0"/>
                </a:rPr>
                <a:t>doctor</a:t>
              </a:r>
              <a:endParaRPr lang="en-GB" sz="1595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endParaRPr>
            </a:p>
            <a:p>
              <a:pPr defTabSz="1325880">
                <a:lnSpc>
                  <a:spcPct val="115000"/>
                </a:lnSpc>
                <a:spcAft>
                  <a:spcPts val="1160"/>
                </a:spcAft>
              </a:pPr>
              <a:r>
                <a:rPr lang="en-GB" sz="2610" kern="1200">
                  <a:solidFill>
                    <a:schemeClr val="tx1"/>
                  </a:solidFill>
                  <a:latin typeface="Century Gothic" panose="020B0502020202020204" pitchFamily="34" charset="0"/>
                  <a:ea typeface="+mn-ea"/>
                  <a:cs typeface="Arial" panose="020B0604020202020204" pitchFamily="34" charset="0"/>
                </a:rPr>
                <a:t>the US</a:t>
              </a:r>
              <a:endParaRPr lang="en-GB" sz="1595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endParaRPr>
            </a:p>
            <a:p>
              <a:pPr defTabSz="1325880">
                <a:lnSpc>
                  <a:spcPct val="115000"/>
                </a:lnSpc>
                <a:spcAft>
                  <a:spcPts val="1160"/>
                </a:spcAft>
              </a:pPr>
              <a:r>
                <a:rPr lang="en-GB" sz="2610" kern="1200">
                  <a:solidFill>
                    <a:schemeClr val="tx1"/>
                  </a:solidFill>
                  <a:latin typeface="Century Gothic" panose="020B0502020202020204" pitchFamily="34" charset="0"/>
                  <a:ea typeface="+mn-ea"/>
                  <a:cs typeface="Arial" panose="020B0604020202020204" pitchFamily="34" charset="0"/>
                </a:rPr>
                <a:t>5 days a week</a:t>
              </a:r>
              <a:endParaRPr lang="en-GB" sz="1595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endParaRPr>
            </a:p>
            <a:p>
              <a:pPr defTabSz="1325880">
                <a:lnSpc>
                  <a:spcPct val="115000"/>
                </a:lnSpc>
                <a:spcAft>
                  <a:spcPts val="1160"/>
                </a:spcAft>
              </a:pPr>
              <a:r>
                <a:rPr lang="en-GB" sz="2610" kern="1200">
                  <a:solidFill>
                    <a:schemeClr val="tx1"/>
                  </a:solidFill>
                  <a:latin typeface="Century Gothic" panose="020B0502020202020204" pitchFamily="34" charset="0"/>
                  <a:ea typeface="+mn-ea"/>
                  <a:cs typeface="Arial" panose="020B0604020202020204" pitchFamily="34" charset="0"/>
                </a:rPr>
                <a:t>        job</a:t>
              </a:r>
              <a:endParaRPr lang="en-GB" sz="1595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endParaRPr>
            </a:p>
            <a:p>
              <a:pPr defTabSz="1325880">
                <a:lnSpc>
                  <a:spcPct val="107000"/>
                </a:lnSpc>
                <a:spcAft>
                  <a:spcPts val="1160"/>
                </a:spcAft>
              </a:pPr>
              <a:r>
                <a:rPr lang="en-GB" sz="1595"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Arial" panose="020B0604020202020204" pitchFamily="34" charset="0"/>
                </a:rPr>
                <a:t> </a:t>
              </a:r>
            </a:p>
            <a:p>
              <a:pPr defTabSz="1325880">
                <a:lnSpc>
                  <a:spcPct val="107000"/>
                </a:lnSpc>
                <a:spcAft>
                  <a:spcPts val="1160"/>
                </a:spcAft>
              </a:pPr>
              <a:r>
                <a:rPr lang="en-GB" sz="1595"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Arial" panose="020B0604020202020204" pitchFamily="34" charset="0"/>
                </a:rPr>
                <a:t> </a:t>
              </a:r>
              <a:endParaRPr lang="en-GB" sz="110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" name="Smiley Face 4">
              <a:extLst>
                <a:ext uri="{FF2B5EF4-FFF2-40B4-BE49-F238E27FC236}">
                  <a16:creationId xmlns:a16="http://schemas.microsoft.com/office/drawing/2014/main" id="{0C01F4AB-FCEC-97EF-1998-6D2B96E97C49}"/>
                </a:ext>
              </a:extLst>
            </p:cNvPr>
            <p:cNvSpPr/>
            <p:nvPr/>
          </p:nvSpPr>
          <p:spPr>
            <a:xfrm>
              <a:off x="123092" y="3094892"/>
              <a:ext cx="361507" cy="361506"/>
            </a:xfrm>
            <a:prstGeom prst="smileyFac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GB"/>
            </a:p>
          </p:txBody>
        </p:sp>
        <p:pic>
          <p:nvPicPr>
            <p:cNvPr id="6" name="Picture 5" descr="A person in a white lab coat&#10;&#10;Description automatically generated">
              <a:extLst>
                <a:ext uri="{FF2B5EF4-FFF2-40B4-BE49-F238E27FC236}">
                  <a16:creationId xmlns:a16="http://schemas.microsoft.com/office/drawing/2014/main" id="{783BEE34-F002-69D7-BCE2-EA05CEBD662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l="19106" t="5386" r="38062" b="20128"/>
            <a:stretch/>
          </p:blipFill>
          <p:spPr bwMode="auto">
            <a:xfrm>
              <a:off x="123092" y="0"/>
              <a:ext cx="1242060" cy="1439545"/>
            </a:xfrm>
            <a:prstGeom prst="rect">
              <a:avLst/>
            </a:prstGeom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76419754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05DD6D90-BFCC-9521-DB60-89FA9AD83E8A}"/>
              </a:ext>
            </a:extLst>
          </p:cNvPr>
          <p:cNvGrpSpPr/>
          <p:nvPr/>
        </p:nvGrpSpPr>
        <p:grpSpPr>
          <a:xfrm>
            <a:off x="4547555" y="643466"/>
            <a:ext cx="3096889" cy="5571067"/>
            <a:chOff x="0" y="0"/>
            <a:chExt cx="2125816" cy="3823678"/>
          </a:xfrm>
        </p:grpSpPr>
        <p:sp>
          <p:nvSpPr>
            <p:cNvPr id="4" name="Text Box 2">
              <a:extLst>
                <a:ext uri="{FF2B5EF4-FFF2-40B4-BE49-F238E27FC236}">
                  <a16:creationId xmlns:a16="http://schemas.microsoft.com/office/drawing/2014/main" id="{B7966C9C-FA2A-0961-2EE8-A249B4B25C3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0" y="1441939"/>
              <a:ext cx="2125816" cy="2381739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>
              <a:noAutofit/>
            </a:bodyPr>
            <a:lstStyle/>
            <a:p>
              <a:pPr defTabSz="1325880">
                <a:lnSpc>
                  <a:spcPct val="115000"/>
                </a:lnSpc>
                <a:spcAft>
                  <a:spcPts val="1160"/>
                </a:spcAft>
              </a:pPr>
              <a:r>
                <a:rPr lang="en-GB" sz="2610" kern="1200">
                  <a:solidFill>
                    <a:schemeClr val="tx1"/>
                  </a:solidFill>
                  <a:latin typeface="Century Gothic" panose="020B0502020202020204" pitchFamily="34" charset="0"/>
                  <a:ea typeface="+mn-ea"/>
                  <a:cs typeface="Arial" panose="020B0604020202020204" pitchFamily="34" charset="0"/>
                </a:rPr>
                <a:t>Max</a:t>
              </a:r>
              <a:endParaRPr lang="en-GB" sz="1595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endParaRPr>
            </a:p>
            <a:p>
              <a:pPr defTabSz="1325880">
                <a:lnSpc>
                  <a:spcPct val="115000"/>
                </a:lnSpc>
                <a:spcAft>
                  <a:spcPts val="1160"/>
                </a:spcAft>
              </a:pPr>
              <a:r>
                <a:rPr lang="en-GB" sz="2610" kern="1200">
                  <a:solidFill>
                    <a:schemeClr val="tx1"/>
                  </a:solidFill>
                  <a:latin typeface="Century Gothic" panose="020B0502020202020204" pitchFamily="34" charset="0"/>
                  <a:ea typeface="+mn-ea"/>
                  <a:cs typeface="Arial" panose="020B0604020202020204" pitchFamily="34" charset="0"/>
                </a:rPr>
                <a:t>builder</a:t>
              </a:r>
              <a:endParaRPr lang="en-GB" sz="1595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endParaRPr>
            </a:p>
            <a:p>
              <a:pPr defTabSz="1325880">
                <a:lnSpc>
                  <a:spcPct val="115000"/>
                </a:lnSpc>
                <a:spcAft>
                  <a:spcPts val="1160"/>
                </a:spcAft>
              </a:pPr>
              <a:r>
                <a:rPr lang="en-GB" sz="2610" kern="1200">
                  <a:solidFill>
                    <a:schemeClr val="tx1"/>
                  </a:solidFill>
                  <a:latin typeface="Century Gothic" panose="020B0502020202020204" pitchFamily="34" charset="0"/>
                  <a:ea typeface="+mn-ea"/>
                  <a:cs typeface="Arial" panose="020B0604020202020204" pitchFamily="34" charset="0"/>
                </a:rPr>
                <a:t>England</a:t>
              </a:r>
              <a:endParaRPr lang="en-GB" sz="1595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endParaRPr>
            </a:p>
            <a:p>
              <a:pPr defTabSz="1325880">
                <a:lnSpc>
                  <a:spcPct val="115000"/>
                </a:lnSpc>
                <a:spcAft>
                  <a:spcPts val="1160"/>
                </a:spcAft>
              </a:pPr>
              <a:r>
                <a:rPr lang="en-GB" sz="2610" kern="1200">
                  <a:solidFill>
                    <a:schemeClr val="tx1"/>
                  </a:solidFill>
                  <a:latin typeface="Century Gothic" panose="020B0502020202020204" pitchFamily="34" charset="0"/>
                  <a:ea typeface="+mn-ea"/>
                  <a:cs typeface="Arial" panose="020B0604020202020204" pitchFamily="34" charset="0"/>
                </a:rPr>
                <a:t>4 days a week</a:t>
              </a:r>
              <a:endParaRPr lang="en-GB" sz="1595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endParaRPr>
            </a:p>
            <a:p>
              <a:pPr defTabSz="1325880">
                <a:lnSpc>
                  <a:spcPct val="115000"/>
                </a:lnSpc>
                <a:spcAft>
                  <a:spcPts val="1160"/>
                </a:spcAft>
              </a:pPr>
              <a:r>
                <a:rPr lang="en-GB" sz="2610" kern="1200">
                  <a:solidFill>
                    <a:schemeClr val="tx1"/>
                  </a:solidFill>
                  <a:latin typeface="Century Gothic" panose="020B0502020202020204" pitchFamily="34" charset="0"/>
                  <a:ea typeface="+mn-ea"/>
                  <a:cs typeface="Arial" panose="020B0604020202020204" pitchFamily="34" charset="0"/>
                </a:rPr>
                <a:t>        job</a:t>
              </a:r>
              <a:endParaRPr lang="en-GB" sz="1595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Arial" panose="020B0604020202020204" pitchFamily="34" charset="0"/>
              </a:endParaRPr>
            </a:p>
            <a:p>
              <a:pPr defTabSz="1325880">
                <a:lnSpc>
                  <a:spcPct val="107000"/>
                </a:lnSpc>
                <a:spcAft>
                  <a:spcPts val="1160"/>
                </a:spcAft>
              </a:pPr>
              <a:r>
                <a:rPr lang="en-GB" sz="1595"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Arial" panose="020B0604020202020204" pitchFamily="34" charset="0"/>
                </a:rPr>
                <a:t> </a:t>
              </a:r>
            </a:p>
            <a:p>
              <a:pPr defTabSz="1325880">
                <a:lnSpc>
                  <a:spcPct val="107000"/>
                </a:lnSpc>
                <a:spcAft>
                  <a:spcPts val="1160"/>
                </a:spcAft>
              </a:pPr>
              <a:r>
                <a:rPr lang="en-GB" sz="1595" kern="1200">
                  <a:solidFill>
                    <a:schemeClr val="tx1"/>
                  </a:solidFill>
                  <a:latin typeface="Calibri" panose="020F0502020204030204" pitchFamily="34" charset="0"/>
                  <a:ea typeface="+mn-ea"/>
                  <a:cs typeface="Arial" panose="020B0604020202020204" pitchFamily="34" charset="0"/>
                </a:rPr>
                <a:t> </a:t>
              </a:r>
              <a:endParaRPr lang="en-GB" sz="110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" name="Smiley Face 4">
              <a:extLst>
                <a:ext uri="{FF2B5EF4-FFF2-40B4-BE49-F238E27FC236}">
                  <a16:creationId xmlns:a16="http://schemas.microsoft.com/office/drawing/2014/main" id="{106661FE-6658-FCB9-30DB-2A969B2FA59C}"/>
                </a:ext>
              </a:extLst>
            </p:cNvPr>
            <p:cNvSpPr/>
            <p:nvPr/>
          </p:nvSpPr>
          <p:spPr>
            <a:xfrm>
              <a:off x="96715" y="3086100"/>
              <a:ext cx="361287" cy="361322"/>
            </a:xfrm>
            <a:prstGeom prst="smileyFace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GB"/>
            </a:p>
          </p:txBody>
        </p:sp>
        <p:pic>
          <p:nvPicPr>
            <p:cNvPr id="6" name="Picture 5" descr="A person carrying a wood beam&#10;&#10;Description automatically generated">
              <a:extLst>
                <a:ext uri="{FF2B5EF4-FFF2-40B4-BE49-F238E27FC236}">
                  <a16:creationId xmlns:a16="http://schemas.microsoft.com/office/drawing/2014/main" id="{81A3B762-A503-55F3-4692-A28EC3D14DC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l="16958" t="13504" r="17026"/>
            <a:stretch/>
          </p:blipFill>
          <p:spPr bwMode="auto">
            <a:xfrm flipH="1">
              <a:off x="114300" y="0"/>
              <a:ext cx="1648460" cy="1439545"/>
            </a:xfrm>
            <a:prstGeom prst="rect">
              <a:avLst/>
            </a:prstGeom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03541340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8E15EEBE-21E2-22CC-67EC-9E344D8CF42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13967" y="643466"/>
            <a:ext cx="9564065" cy="55710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749357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03116BF0-9E0D-6C9F-7151-9C0306BF568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2538" y="3102446"/>
            <a:ext cx="10905066" cy="3244257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B2DC99D9-2CFD-41D6-5F3B-B21B1340C6D2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28389" b="32766"/>
          <a:stretch/>
        </p:blipFill>
        <p:spPr>
          <a:xfrm>
            <a:off x="-199874" y="254001"/>
            <a:ext cx="11782274" cy="266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516389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B2DC99D9-2CFD-41D6-5F3B-B21B1340C6D2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28389" b="32766"/>
          <a:stretch/>
        </p:blipFill>
        <p:spPr>
          <a:xfrm>
            <a:off x="-199874" y="254001"/>
            <a:ext cx="11782274" cy="26660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0E0B4A20-5FE6-76DC-A830-5669AE76197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5879" y="3118807"/>
            <a:ext cx="10884273" cy="29810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461992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E2B80088-5C10-104D-A961-D29C66EC63F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3467" y="975360"/>
            <a:ext cx="10905066" cy="49072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533531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activity xmlns="1d7f4318-fbaa-42fb-befc-90ab84d26bd1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066F2086224944CB3DE65EADA679B41" ma:contentTypeVersion="16" ma:contentTypeDescription="Create a new document." ma:contentTypeScope="" ma:versionID="a25bf984aff9d05d4a5bea516e829d88">
  <xsd:schema xmlns:xsd="http://www.w3.org/2001/XMLSchema" xmlns:xs="http://www.w3.org/2001/XMLSchema" xmlns:p="http://schemas.microsoft.com/office/2006/metadata/properties" xmlns:ns3="1d7f4318-fbaa-42fb-befc-90ab84d26bd1" xmlns:ns4="7789c14a-a99d-49e3-b17f-cc0aeb526209" targetNamespace="http://schemas.microsoft.com/office/2006/metadata/properties" ma:root="true" ma:fieldsID="5d065faca45311f1c5bed9d9ee63751c" ns3:_="" ns4:_="">
    <xsd:import namespace="1d7f4318-fbaa-42fb-befc-90ab84d26bd1"/>
    <xsd:import namespace="7789c14a-a99d-49e3-b17f-cc0aeb526209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DateTaken" minOccurs="0"/>
                <xsd:element ref="ns3:MediaServiceOCR" minOccurs="0"/>
                <xsd:element ref="ns3:MediaServiceLocation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  <xsd:element ref="ns3:MediaLengthInSeconds" minOccurs="0"/>
                <xsd:element ref="ns3:_activity" minOccurs="0"/>
                <xsd:element ref="ns3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d7f4318-fbaa-42fb-befc-90ab84d26bd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DateTaken" ma:index="11" nillable="true" ma:displayName="MediaServiceDateTaken" ma:hidden="true" ma:internalName="MediaServiceDateTaken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3" nillable="true" ma:displayName="Location" ma:internalName="MediaServiceLocation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1" nillable="true" ma:displayName="Length (seconds)" ma:internalName="MediaLengthInSeconds" ma:readOnly="true">
      <xsd:simpleType>
        <xsd:restriction base="dms:Unknown"/>
      </xsd:simpleType>
    </xsd:element>
    <xsd:element name="_activity" ma:index="22" nillable="true" ma:displayName="_activity" ma:hidden="true" ma:internalName="_activity">
      <xsd:simpleType>
        <xsd:restriction base="dms:Note"/>
      </xsd:simpleType>
    </xsd:element>
    <xsd:element name="MediaServiceObjectDetectorVersions" ma:index="23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789c14a-a99d-49e3-b17f-cc0aeb526209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54FBB168-64B9-4A8A-A2F4-B53D34306587}">
  <ds:schemaRefs>
    <ds:schemaRef ds:uri="http://purl.org/dc/terms/"/>
    <ds:schemaRef ds:uri="http://purl.org/dc/dcmitype/"/>
    <ds:schemaRef ds:uri="http://schemas.openxmlformats.org/package/2006/metadata/core-properties"/>
    <ds:schemaRef ds:uri="http://purl.org/dc/elements/1.1/"/>
    <ds:schemaRef ds:uri="1d7f4318-fbaa-42fb-befc-90ab84d26bd1"/>
    <ds:schemaRef ds:uri="http://schemas.microsoft.com/office/infopath/2007/PartnerControls"/>
    <ds:schemaRef ds:uri="http://schemas.microsoft.com/office/2006/documentManagement/types"/>
    <ds:schemaRef ds:uri="http://www.w3.org/XML/1998/namespace"/>
    <ds:schemaRef ds:uri="http://schemas.microsoft.com/office/2006/metadata/properties"/>
    <ds:schemaRef ds:uri="7789c14a-a99d-49e3-b17f-cc0aeb526209"/>
  </ds:schemaRefs>
</ds:datastoreItem>
</file>

<file path=customXml/itemProps2.xml><?xml version="1.0" encoding="utf-8"?>
<ds:datastoreItem xmlns:ds="http://schemas.openxmlformats.org/officeDocument/2006/customXml" ds:itemID="{4471867D-7722-49AE-AB62-A05E59534AA7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1d7f4318-fbaa-42fb-befc-90ab84d26bd1"/>
    <ds:schemaRef ds:uri="7789c14a-a99d-49e3-b17f-cc0aeb52620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BAEAB9AB-1B7E-4F90-A3F1-609B2AA290FC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76</TotalTime>
  <Words>49</Words>
  <Application>Microsoft Office PowerPoint</Application>
  <PresentationFormat>Widescreen</PresentationFormat>
  <Paragraphs>32</Paragraphs>
  <Slides>12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7" baseType="lpstr">
      <vt:lpstr>Arial</vt:lpstr>
      <vt:lpstr>Calibri</vt:lpstr>
      <vt:lpstr>Calibri Light</vt:lpstr>
      <vt:lpstr>Century Gothic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David Butler</dc:creator>
  <cp:lastModifiedBy>David Butler</cp:lastModifiedBy>
  <cp:revision>1</cp:revision>
  <dcterms:created xsi:type="dcterms:W3CDTF">2023-08-22T17:14:55Z</dcterms:created>
  <dcterms:modified xsi:type="dcterms:W3CDTF">2025-03-30T09:09:22Z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0x010100E066F2086224944CB3DE65EADA679B41</vt:lpwstr>
  </property>
</Properties>
</file>