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8" r:id="rId6"/>
    <p:sldId id="266" r:id="rId7"/>
    <p:sldId id="260" r:id="rId8"/>
    <p:sldId id="267" r:id="rId9"/>
    <p:sldId id="268" r:id="rId10"/>
    <p:sldId id="269" r:id="rId11"/>
    <p:sldId id="270" r:id="rId12"/>
    <p:sldId id="265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FD2A71-3801-4B1F-9AA9-CD52DACBE5EE}" v="7" dt="2025-03-30T09:12:36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0" d="100"/>
          <a:sy n="80" d="100"/>
        </p:scale>
        <p:origin x="555" y="2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avid Butler" userId="1d4169bac4fa5473" providerId="LiveId" clId="{F2FD2A71-3801-4B1F-9AA9-CD52DACBE5EE}"/>
    <pc:docChg chg="custSel modSld">
      <pc:chgData name="David Butler" userId="1d4169bac4fa5473" providerId="LiveId" clId="{F2FD2A71-3801-4B1F-9AA9-CD52DACBE5EE}" dt="2025-03-30T09:12:37.881" v="9" actId="1076"/>
      <pc:docMkLst>
        <pc:docMk/>
      </pc:docMkLst>
      <pc:sldChg chg="addSp delSp modSp mod">
        <pc:chgData name="David Butler" userId="1d4169bac4fa5473" providerId="LiveId" clId="{F2FD2A71-3801-4B1F-9AA9-CD52DACBE5EE}" dt="2025-03-30T09:12:37.881" v="9" actId="1076"/>
        <pc:sldMkLst>
          <pc:docMk/>
          <pc:sldMk cId="4129766190" sldId="257"/>
        </pc:sldMkLst>
        <pc:spChg chg="mod">
          <ac:chgData name="David Butler" userId="1d4169bac4fa5473" providerId="LiveId" clId="{F2FD2A71-3801-4B1F-9AA9-CD52DACBE5EE}" dt="2025-03-30T09:12:34.702" v="7" actId="1076"/>
          <ac:spMkLst>
            <pc:docMk/>
            <pc:sldMk cId="4129766190" sldId="257"/>
            <ac:spMk id="5" creationId="{ECEA74FF-EEFD-A1F8-5772-3CBF80465033}"/>
          </ac:spMkLst>
        </pc:spChg>
        <pc:picChg chg="del">
          <ac:chgData name="David Butler" userId="1d4169bac4fa5473" providerId="LiveId" clId="{F2FD2A71-3801-4B1F-9AA9-CD52DACBE5EE}" dt="2025-03-30T09:09:50.239" v="0" actId="478"/>
          <ac:picMkLst>
            <pc:docMk/>
            <pc:sldMk cId="4129766190" sldId="257"/>
            <ac:picMk id="6" creationId="{DDF61A91-ADDF-4295-2A19-6383D2F139F6}"/>
          </ac:picMkLst>
        </pc:picChg>
        <pc:picChg chg="mod">
          <ac:chgData name="David Butler" userId="1d4169bac4fa5473" providerId="LiveId" clId="{F2FD2A71-3801-4B1F-9AA9-CD52DACBE5EE}" dt="2025-03-30T09:12:37.881" v="9" actId="1076"/>
          <ac:picMkLst>
            <pc:docMk/>
            <pc:sldMk cId="4129766190" sldId="257"/>
            <ac:picMk id="11" creationId="{2443412D-41B4-DD90-B5FE-342EBD7D7686}"/>
          </ac:picMkLst>
        </pc:picChg>
        <pc:picChg chg="add mod">
          <ac:chgData name="David Butler" userId="1d4169bac4fa5473" providerId="LiveId" clId="{F2FD2A71-3801-4B1F-9AA9-CD52DACBE5EE}" dt="2025-03-30T09:12:36.269" v="8" actId="1076"/>
          <ac:picMkLst>
            <pc:docMk/>
            <pc:sldMk cId="4129766190" sldId="257"/>
            <ac:picMk id="1026" creationId="{0D4280AD-668A-773D-861D-43CEFAEE14FF}"/>
          </ac:picMkLst>
        </pc:picChg>
      </pc:sldChg>
    </pc:docChg>
  </pc:docChgLst>
  <pc:docChgLst>
    <pc:chgData name="David Butler" userId="1d4169bac4fa5473" providerId="LiveId" clId="{67CCECB8-D4CD-43D1-BD68-FAAACBD452E7}"/>
    <pc:docChg chg="undo custSel addSld delSld modSld">
      <pc:chgData name="David Butler" userId="1d4169bac4fa5473" providerId="LiveId" clId="{67CCECB8-D4CD-43D1-BD68-FAAACBD452E7}" dt="2023-12-25T10:26:38.273" v="98" actId="1076"/>
      <pc:docMkLst>
        <pc:docMk/>
      </pc:docMkLst>
      <pc:sldChg chg="addSp delSp modSp mod">
        <pc:chgData name="David Butler" userId="1d4169bac4fa5473" providerId="LiveId" clId="{67CCECB8-D4CD-43D1-BD68-FAAACBD452E7}" dt="2023-12-25T10:26:38.273" v="98" actId="1076"/>
        <pc:sldMkLst>
          <pc:docMk/>
          <pc:sldMk cId="4129766190" sldId="257"/>
        </pc:sldMkLst>
      </pc:sldChg>
      <pc:sldChg chg="addSp delSp modSp mod setBg">
        <pc:chgData name="David Butler" userId="1d4169bac4fa5473" providerId="LiveId" clId="{67CCECB8-D4CD-43D1-BD68-FAAACBD452E7}" dt="2023-12-25T08:59:49.589" v="27" actId="26606"/>
        <pc:sldMkLst>
          <pc:docMk/>
          <pc:sldMk cId="4141330581" sldId="258"/>
        </pc:sldMkLst>
      </pc:sldChg>
      <pc:sldChg chg="addSp delSp modSp mod setBg">
        <pc:chgData name="David Butler" userId="1d4169bac4fa5473" providerId="LiveId" clId="{67CCECB8-D4CD-43D1-BD68-FAAACBD452E7}" dt="2023-12-25T09:03:22.933" v="54" actId="26606"/>
        <pc:sldMkLst>
          <pc:docMk/>
          <pc:sldMk cId="3786608852" sldId="260"/>
        </pc:sldMkLst>
      </pc:sldChg>
      <pc:sldChg chg="addSp delSp modSp del mod">
        <pc:chgData name="David Butler" userId="1d4169bac4fa5473" providerId="LiveId" clId="{67CCECB8-D4CD-43D1-BD68-FAAACBD452E7}" dt="2023-12-25T09:06:11.514" v="73" actId="47"/>
        <pc:sldMkLst>
          <pc:docMk/>
          <pc:sldMk cId="2068700204" sldId="261"/>
        </pc:sldMkLst>
      </pc:sldChg>
      <pc:sldChg chg="del">
        <pc:chgData name="David Butler" userId="1d4169bac4fa5473" providerId="LiveId" clId="{67CCECB8-D4CD-43D1-BD68-FAAACBD452E7}" dt="2023-12-25T09:06:12.911" v="74" actId="47"/>
        <pc:sldMkLst>
          <pc:docMk/>
          <pc:sldMk cId="1707979318" sldId="262"/>
        </pc:sldMkLst>
      </pc:sldChg>
      <pc:sldChg chg="del">
        <pc:chgData name="David Butler" userId="1d4169bac4fa5473" providerId="LiveId" clId="{67CCECB8-D4CD-43D1-BD68-FAAACBD452E7}" dt="2023-12-25T09:02:35.366" v="48" actId="47"/>
        <pc:sldMkLst>
          <pc:docMk/>
          <pc:sldMk cId="3896861350" sldId="263"/>
        </pc:sldMkLst>
      </pc:sldChg>
      <pc:sldChg chg="del">
        <pc:chgData name="David Butler" userId="1d4169bac4fa5473" providerId="LiveId" clId="{67CCECB8-D4CD-43D1-BD68-FAAACBD452E7}" dt="2023-12-25T09:06:04.308" v="70" actId="47"/>
        <pc:sldMkLst>
          <pc:docMk/>
          <pc:sldMk cId="2996996767" sldId="264"/>
        </pc:sldMkLst>
      </pc:sldChg>
      <pc:sldChg chg="add del">
        <pc:chgData name="David Butler" userId="1d4169bac4fa5473" providerId="LiveId" clId="{67CCECB8-D4CD-43D1-BD68-FAAACBD452E7}" dt="2023-12-25T09:06:07.517" v="72" actId="47"/>
        <pc:sldMkLst>
          <pc:docMk/>
          <pc:sldMk cId="74185213" sldId="265"/>
        </pc:sldMkLst>
      </pc:sldChg>
      <pc:sldChg chg="addSp modSp add mod">
        <pc:chgData name="David Butler" userId="1d4169bac4fa5473" providerId="LiveId" clId="{67CCECB8-D4CD-43D1-BD68-FAAACBD452E7}" dt="2023-12-25T09:02:15.554" v="47" actId="20577"/>
        <pc:sldMkLst>
          <pc:docMk/>
          <pc:sldMk cId="3599553887" sldId="266"/>
        </pc:sldMkLst>
      </pc:sldChg>
      <pc:sldChg chg="addSp modSp new mod setBg">
        <pc:chgData name="David Butler" userId="1d4169bac4fa5473" providerId="LiveId" clId="{67CCECB8-D4CD-43D1-BD68-FAAACBD452E7}" dt="2023-12-25T09:03:49.924" v="57" actId="26606"/>
        <pc:sldMkLst>
          <pc:docMk/>
          <pc:sldMk cId="1683239313" sldId="267"/>
        </pc:sldMkLst>
      </pc:sldChg>
      <pc:sldChg chg="addSp modSp new mod setBg">
        <pc:chgData name="David Butler" userId="1d4169bac4fa5473" providerId="LiveId" clId="{67CCECB8-D4CD-43D1-BD68-FAAACBD452E7}" dt="2023-12-25T09:04:43.119" v="63" actId="1076"/>
        <pc:sldMkLst>
          <pc:docMk/>
          <pc:sldMk cId="2005549068" sldId="268"/>
        </pc:sldMkLst>
      </pc:sldChg>
      <pc:sldChg chg="addSp modSp new mod setBg">
        <pc:chgData name="David Butler" userId="1d4169bac4fa5473" providerId="LiveId" clId="{67CCECB8-D4CD-43D1-BD68-FAAACBD452E7}" dt="2023-12-25T09:05:23.893" v="66" actId="26606"/>
        <pc:sldMkLst>
          <pc:docMk/>
          <pc:sldMk cId="3865391864" sldId="269"/>
        </pc:sldMkLst>
      </pc:sldChg>
      <pc:sldChg chg="addSp modSp new mod setBg">
        <pc:chgData name="David Butler" userId="1d4169bac4fa5473" providerId="LiveId" clId="{67CCECB8-D4CD-43D1-BD68-FAAACBD452E7}" dt="2023-12-25T09:05:48.997" v="69" actId="26606"/>
        <pc:sldMkLst>
          <pc:docMk/>
          <pc:sldMk cId="1172488000" sldId="270"/>
        </pc:sldMkLst>
      </pc:sldChg>
    </pc:docChg>
  </pc:docChgLst>
  <pc:docChgLst>
    <pc:chgData name="David Butler" userId="5e725e48-0273-4087-b2eb-09e2acbbccf3" providerId="ADAL" clId="{F21F8C07-D7C6-4AA0-AA3F-F8867E57F685}"/>
    <pc:docChg chg="undo custSel addSld delSld modSld">
      <pc:chgData name="David Butler" userId="5e725e48-0273-4087-b2eb-09e2acbbccf3" providerId="ADAL" clId="{F21F8C07-D7C6-4AA0-AA3F-F8867E57F685}" dt="2023-08-22T16:58:07.827" v="212" actId="14100"/>
      <pc:docMkLst>
        <pc:docMk/>
      </pc:docMkLst>
      <pc:sldChg chg="addSp delSp modSp">
        <pc:chgData name="David Butler" userId="5e725e48-0273-4087-b2eb-09e2acbbccf3" providerId="ADAL" clId="{F21F8C07-D7C6-4AA0-AA3F-F8867E57F685}" dt="2023-08-22T16:49:54.262" v="118" actId="1076"/>
        <pc:sldMkLst>
          <pc:docMk/>
          <pc:sldMk cId="4129766190" sldId="257"/>
        </pc:sldMkLst>
      </pc:sldChg>
      <pc:sldChg chg="addSp delSp modSp">
        <pc:chgData name="David Butler" userId="5e725e48-0273-4087-b2eb-09e2acbbccf3" providerId="ADAL" clId="{F21F8C07-D7C6-4AA0-AA3F-F8867E57F685}" dt="2023-08-22T16:51:15.049" v="127"/>
        <pc:sldMkLst>
          <pc:docMk/>
          <pc:sldMk cId="4141330581" sldId="258"/>
        </pc:sldMkLst>
      </pc:sldChg>
      <pc:sldChg chg="modSp del">
        <pc:chgData name="David Butler" userId="5e725e48-0273-4087-b2eb-09e2acbbccf3" providerId="ADAL" clId="{F21F8C07-D7C6-4AA0-AA3F-F8867E57F685}" dt="2023-08-22T16:50:04.081" v="119" actId="2696"/>
        <pc:sldMkLst>
          <pc:docMk/>
          <pc:sldMk cId="2601931325" sldId="259"/>
        </pc:sldMkLst>
      </pc:sldChg>
      <pc:sldChg chg="addSp delSp modSp">
        <pc:chgData name="David Butler" userId="5e725e48-0273-4087-b2eb-09e2acbbccf3" providerId="ADAL" clId="{F21F8C07-D7C6-4AA0-AA3F-F8867E57F685}" dt="2023-08-22T16:51:22.536" v="130"/>
        <pc:sldMkLst>
          <pc:docMk/>
          <pc:sldMk cId="3786608852" sldId="260"/>
        </pc:sldMkLst>
      </pc:sldChg>
      <pc:sldChg chg="addSp delSp modSp">
        <pc:chgData name="David Butler" userId="5e725e48-0273-4087-b2eb-09e2acbbccf3" providerId="ADAL" clId="{F21F8C07-D7C6-4AA0-AA3F-F8867E57F685}" dt="2023-08-22T16:53:35.220" v="154" actId="2710"/>
        <pc:sldMkLst>
          <pc:docMk/>
          <pc:sldMk cId="2068700204" sldId="261"/>
        </pc:sldMkLst>
      </pc:sldChg>
      <pc:sldChg chg="addSp delSp modSp">
        <pc:chgData name="David Butler" userId="5e725e48-0273-4087-b2eb-09e2acbbccf3" providerId="ADAL" clId="{F21F8C07-D7C6-4AA0-AA3F-F8867E57F685}" dt="2023-08-22T16:54:39.392" v="179" actId="403"/>
        <pc:sldMkLst>
          <pc:docMk/>
          <pc:sldMk cId="1707979318" sldId="262"/>
        </pc:sldMkLst>
      </pc:sldChg>
      <pc:sldChg chg="add">
        <pc:chgData name="David Butler" userId="5e725e48-0273-4087-b2eb-09e2acbbccf3" providerId="ADAL" clId="{F21F8C07-D7C6-4AA0-AA3F-F8867E57F685}" dt="2023-08-22T16:50:10.220" v="120"/>
        <pc:sldMkLst>
          <pc:docMk/>
          <pc:sldMk cId="3896861350" sldId="263"/>
        </pc:sldMkLst>
      </pc:sldChg>
      <pc:sldChg chg="addSp modSp add">
        <pc:chgData name="David Butler" userId="5e725e48-0273-4087-b2eb-09e2acbbccf3" providerId="ADAL" clId="{F21F8C07-D7C6-4AA0-AA3F-F8867E57F685}" dt="2023-08-22T16:56:02.647" v="193" actId="122"/>
        <pc:sldMkLst>
          <pc:docMk/>
          <pc:sldMk cId="2996996767" sldId="264"/>
        </pc:sldMkLst>
      </pc:sldChg>
      <pc:sldChg chg="addSp delSp modSp add">
        <pc:chgData name="David Butler" userId="5e725e48-0273-4087-b2eb-09e2acbbccf3" providerId="ADAL" clId="{F21F8C07-D7C6-4AA0-AA3F-F8867E57F685}" dt="2023-08-22T16:58:07.827" v="212" actId="14100"/>
        <pc:sldMkLst>
          <pc:docMk/>
          <pc:sldMk cId="74185213" sldId="265"/>
        </pc:sldMkLst>
      </pc:sldChg>
    </pc:docChg>
  </pc:docChgLst>
  <pc:docChgLst>
    <pc:chgData name="David Butler" userId="1d4169bac4fa5473" providerId="LiveId" clId="{719EA862-5CFF-41C1-979D-4EA5C9162155}"/>
    <pc:docChg chg="undo custSel modSld">
      <pc:chgData name="David Butler" userId="1d4169bac4fa5473" providerId="LiveId" clId="{719EA862-5CFF-41C1-979D-4EA5C9162155}" dt="2024-09-28T08:03:49.139" v="19" actId="404"/>
      <pc:docMkLst>
        <pc:docMk/>
      </pc:docMkLst>
      <pc:sldChg chg="addSp delSp modSp mod">
        <pc:chgData name="David Butler" userId="1d4169bac4fa5473" providerId="LiveId" clId="{719EA862-5CFF-41C1-979D-4EA5C9162155}" dt="2024-09-28T08:02:32.100" v="5" actId="1076"/>
        <pc:sldMkLst>
          <pc:docMk/>
          <pc:sldMk cId="4129766190" sldId="257"/>
        </pc:sldMkLst>
      </pc:sldChg>
      <pc:sldChg chg="addSp delSp modSp mod">
        <pc:chgData name="David Butler" userId="1d4169bac4fa5473" providerId="LiveId" clId="{719EA862-5CFF-41C1-979D-4EA5C9162155}" dt="2024-09-28T08:03:49.139" v="19" actId="404"/>
        <pc:sldMkLst>
          <pc:docMk/>
          <pc:sldMk cId="1683239313" sldId="26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F5DA5-9875-41BF-8169-39258CEC36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2FF650-5509-4F4F-9EFE-8B98EC8AD2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811446D-84FC-4944-A4E8-B69F9B811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5AF70A-6DF0-48EC-B8EB-8561F92CFA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5D4ADD-CB8E-4300-85DE-60BA5D8EA6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9622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367B2-853D-4116-B4F1-7C35D87ADE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B9714C-68EA-4197-AE58-79A6692661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1344E2-198D-45BC-8E6B-A04F9BDD8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49FC25-0E55-4403-98DA-B0D66DE449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D05D7D-A3BF-4789-BBDA-9AFBF0E041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3564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4823EC7-39FC-40FB-AE45-79AAB044C55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E6C7F9-8FF6-42EB-8A82-6AF2CACBFB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26F3AC-3ED2-46D3-B265-2F74077FF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344867-86DA-43DA-B03C-728F0C985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130C53-BEA3-4E05-ADA9-69C0B074B2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992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BABA2-79A6-4B56-A99C-E9757BD0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0B923B-4BC9-43B2-AC87-77991A4975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E3186D-A635-4836-92A7-A86BAC6654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CA24A8-8EB2-4280-B59D-6DDA39688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CFE4AE-A5E1-410C-B5B4-668D199E42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56861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4862C-D659-46D7-9662-FFB35CF4C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8E2CC-1651-407E-AEF1-45A671DBA2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2037C7-7ED6-4EE9-8EF4-228C2406CE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8E8BF1-8C49-467F-A57B-0C7AA87B8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E87EA4-C0D9-4030-A317-BBF528EB42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4784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22607B-31E8-4788-82C6-A36049B438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F696D4-FF2D-49A3-841F-B701E7D02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75EBBC-A3D2-46DE-B66F-7E1C9C4D32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B4CF6E-2B79-46CD-AE68-935AC7703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692633-86A3-4745-B0E7-E3EC836A2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1E411A-0DDC-4B09-8C53-50BDCAE0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8677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78FF5-07ED-4B68-86F3-2E0CEAD2D2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B0C986-998F-42E3-AFC1-5CC416D042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825DBE-0BF1-44BD-9DDF-068565220F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3CC6FF-0517-4157-BAE8-44F291C2CA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1B16F12-762B-4D91-93B5-C786C6CAF76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414908F-B663-4B59-998E-7B8EBB474C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71706A-3CC8-4106-AFA1-36736989FA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C6AF83E-60BB-430B-8E3E-610D192F3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6010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7B9D4-CC10-45D1-BDE1-91FBF96D18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02BF72-4C0F-4ADD-8174-A5E5BDAF0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46F01E-0713-414F-83C7-3DE77F72A8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4CB096C-8C8E-4BF7-9982-CB32136448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4911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D2927D-F53F-4958-B694-F10A24467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6B8B75D-5983-422B-9184-0B43F82E2E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6DF246-A7B6-46A8-8A4C-691A88520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1793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CC2E37-380F-424A-9481-4263A6641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4D6435-B9BC-4ADD-9ADC-49AEA21A23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8BC43E-055D-45AC-857C-EAD09A3FC07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0F4E97D-C476-4789-A86B-55685AF1D9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EB41B1-032C-4B1F-B92D-F66416E208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17EA70-6AC3-494A-BC4A-823D527C1F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8961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EC39E-EBB1-4189-8A1D-66825C186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BFD7E4-D49F-4353-AA5F-71C9E03BDC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459858D-7372-4607-85EB-ED82B1A1B5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2CB00D-027E-4E3B-88CF-23BC567243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E3AD0BE-510B-4F8D-8820-218EBCA41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B093B-52BE-4968-8A5D-42BF4E648D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21453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505F2D0-7E89-475F-9EC4-63535D2E4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F3EA8D-B93B-4357-AE03-21993B4D4A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EE90A8-E120-413D-8D06-6AA8D63758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3D705-0BF0-497A-9FEB-1F3133233C37}" type="datetimeFigureOut">
              <a:rPr lang="en-GB" smtClean="0"/>
              <a:t>30/03/2025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B32A2-7873-4262-B8AA-ADEB252B94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F17AC0-6698-46D1-BAA5-FCC5DF75032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B3EB45-DBCD-4A01-94CA-01ECDC0069A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72770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76FB7D24-B126-4F20-82B4-621A6A89ACDB}"/>
              </a:ext>
            </a:extLst>
          </p:cNvPr>
          <p:cNvSpPr txBox="1"/>
          <p:nvPr/>
        </p:nvSpPr>
        <p:spPr>
          <a:xfrm>
            <a:off x="184364" y="25881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7FD4FF-9DC3-4DA8-B197-2B7D95914BA8}"/>
              </a:ext>
            </a:extLst>
          </p:cNvPr>
          <p:cNvSpPr txBox="1"/>
          <p:nvPr/>
        </p:nvSpPr>
        <p:spPr>
          <a:xfrm>
            <a:off x="2977215" y="1482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2</a:t>
            </a:r>
          </a:p>
        </p:txBody>
      </p:sp>
      <p:pic>
        <p:nvPicPr>
          <p:cNvPr id="3" name="Picture 2" descr="Free Hair Stylist Business photo and picture">
            <a:extLst>
              <a:ext uri="{FF2B5EF4-FFF2-40B4-BE49-F238E27FC236}">
                <a16:creationId xmlns:a16="http://schemas.microsoft.com/office/drawing/2014/main" id="{7A004BA8-6398-EBF4-EECF-2EFAAD8F5C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0710" y="3039033"/>
            <a:ext cx="2151697" cy="3228495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red and white taxi sedan running on road near 7 Eleven store signage">
            <a:extLst>
              <a:ext uri="{FF2B5EF4-FFF2-40B4-BE49-F238E27FC236}">
                <a16:creationId xmlns:a16="http://schemas.microsoft.com/office/drawing/2014/main" id="{5171E903-AB34-2DE1-5B50-D9DD204C4E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1" t="39728" r="4676"/>
          <a:stretch/>
        </p:blipFill>
        <p:spPr bwMode="auto">
          <a:xfrm>
            <a:off x="3278901" y="216247"/>
            <a:ext cx="3952383" cy="198847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EA74FF-EEFD-A1F8-5772-3CBF80465033}"/>
              </a:ext>
            </a:extLst>
          </p:cNvPr>
          <p:cNvSpPr txBox="1"/>
          <p:nvPr/>
        </p:nvSpPr>
        <p:spPr>
          <a:xfrm>
            <a:off x="7382127" y="1482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817521D-572B-B5C4-0A30-C1D201A5B777}"/>
              </a:ext>
            </a:extLst>
          </p:cNvPr>
          <p:cNvSpPr txBox="1"/>
          <p:nvPr/>
        </p:nvSpPr>
        <p:spPr>
          <a:xfrm>
            <a:off x="3157316" y="303715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4</a:t>
            </a:r>
          </a:p>
        </p:txBody>
      </p:sp>
      <p:pic>
        <p:nvPicPr>
          <p:cNvPr id="11" name="Picture 10" descr="A red car parked on grass&#10;&#10;Description automatically generated">
            <a:extLst>
              <a:ext uri="{FF2B5EF4-FFF2-40B4-BE49-F238E27FC236}">
                <a16:creationId xmlns:a16="http://schemas.microsoft.com/office/drawing/2014/main" id="{2443412D-41B4-DD90-B5FE-342EBD7D76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0242" y="3547390"/>
            <a:ext cx="4617190" cy="307692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BFF5AD9-9C66-C3DA-9C95-7D2B9E6AD6A9}"/>
              </a:ext>
            </a:extLst>
          </p:cNvPr>
          <p:cNvSpPr txBox="1"/>
          <p:nvPr/>
        </p:nvSpPr>
        <p:spPr>
          <a:xfrm>
            <a:off x="6611716" y="3557161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5</a:t>
            </a:r>
          </a:p>
        </p:txBody>
      </p:sp>
      <p:pic>
        <p:nvPicPr>
          <p:cNvPr id="10" name="Picture 9" descr="A person in a white robe&#10;&#10;Description automatically generated">
            <a:extLst>
              <a:ext uri="{FF2B5EF4-FFF2-40B4-BE49-F238E27FC236}">
                <a16:creationId xmlns:a16="http://schemas.microsoft.com/office/drawing/2014/main" id="{856D2E14-4CDB-71E4-38D7-9675605D734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4120" t="2501" r="23316" b="51058"/>
          <a:stretch/>
        </p:blipFill>
        <p:spPr bwMode="auto">
          <a:xfrm>
            <a:off x="527966" y="216247"/>
            <a:ext cx="2338687" cy="31007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man in red crew neck t-shirt and blue denim shorts standing beside shopping cart">
            <a:extLst>
              <a:ext uri="{FF2B5EF4-FFF2-40B4-BE49-F238E27FC236}">
                <a16:creationId xmlns:a16="http://schemas.microsoft.com/office/drawing/2014/main" id="{0D4280AD-668A-773D-861D-43CEFAEE14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70" b="8610"/>
          <a:stretch/>
        </p:blipFill>
        <p:spPr bwMode="auto">
          <a:xfrm>
            <a:off x="7834656" y="216247"/>
            <a:ext cx="4073514" cy="33311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97661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D8833E-5792-D3C4-CC41-7E308478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98042"/>
            <a:ext cx="10905066" cy="4661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3305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8D8833E-5792-D3C4-CC41-7E30847875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98042"/>
            <a:ext cx="10905066" cy="466191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D433AF9-317A-8C8D-4C35-B81B8B90B392}"/>
              </a:ext>
            </a:extLst>
          </p:cNvPr>
          <p:cNvSpPr txBox="1"/>
          <p:nvPr/>
        </p:nvSpPr>
        <p:spPr>
          <a:xfrm>
            <a:off x="990709" y="283421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F23F004-A00E-2600-B623-0199EA530820}"/>
              </a:ext>
            </a:extLst>
          </p:cNvPr>
          <p:cNvSpPr txBox="1"/>
          <p:nvPr/>
        </p:nvSpPr>
        <p:spPr>
          <a:xfrm>
            <a:off x="7492047" y="2121534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9B8A5C-BF5A-0C0E-B170-6A93BA145E59}"/>
              </a:ext>
            </a:extLst>
          </p:cNvPr>
          <p:cNvSpPr txBox="1"/>
          <p:nvPr/>
        </p:nvSpPr>
        <p:spPr>
          <a:xfrm>
            <a:off x="1963038" y="2834218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F69EDD-BF14-4D2A-EB08-2FC560D70BAD}"/>
              </a:ext>
            </a:extLst>
          </p:cNvPr>
          <p:cNvSpPr txBox="1"/>
          <p:nvPr/>
        </p:nvSpPr>
        <p:spPr>
          <a:xfrm>
            <a:off x="8393640" y="283421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AFC4F74-520E-55C3-726E-15D5BEB2C902}"/>
              </a:ext>
            </a:extLst>
          </p:cNvPr>
          <p:cNvSpPr txBox="1"/>
          <p:nvPr/>
        </p:nvSpPr>
        <p:spPr>
          <a:xfrm>
            <a:off x="9651417" y="2775438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5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A015B97-C796-7B19-6DF3-C0E41F3FEBDB}"/>
              </a:ext>
            </a:extLst>
          </p:cNvPr>
          <p:cNvSpPr txBox="1"/>
          <p:nvPr/>
        </p:nvSpPr>
        <p:spPr>
          <a:xfrm>
            <a:off x="10623746" y="283421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6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B7DB4E-0155-5F90-FC2B-851FDC1FB95E}"/>
              </a:ext>
            </a:extLst>
          </p:cNvPr>
          <p:cNvSpPr txBox="1"/>
          <p:nvPr/>
        </p:nvSpPr>
        <p:spPr>
          <a:xfrm>
            <a:off x="914494" y="3526723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7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3B0A5-8F9F-C4D5-DC3B-2162B8A3ABA3}"/>
              </a:ext>
            </a:extLst>
          </p:cNvPr>
          <p:cNvSpPr txBox="1"/>
          <p:nvPr/>
        </p:nvSpPr>
        <p:spPr>
          <a:xfrm>
            <a:off x="3430079" y="3580624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8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AAA6268-663F-CD0A-5AB5-DA81CC7055D3}"/>
              </a:ext>
            </a:extLst>
          </p:cNvPr>
          <p:cNvSpPr txBox="1"/>
          <p:nvPr/>
        </p:nvSpPr>
        <p:spPr>
          <a:xfrm>
            <a:off x="6809389" y="4297087"/>
            <a:ext cx="719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3669EFD-23EB-A90D-DFD1-3F09A4542ED9}"/>
              </a:ext>
            </a:extLst>
          </p:cNvPr>
          <p:cNvSpPr txBox="1"/>
          <p:nvPr/>
        </p:nvSpPr>
        <p:spPr>
          <a:xfrm>
            <a:off x="1572957" y="4297087"/>
            <a:ext cx="39008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F5352B-981B-C0D8-AB6A-705D6CA88F37}"/>
              </a:ext>
            </a:extLst>
          </p:cNvPr>
          <p:cNvSpPr txBox="1"/>
          <p:nvPr/>
        </p:nvSpPr>
        <p:spPr>
          <a:xfrm>
            <a:off x="871885" y="5264303"/>
            <a:ext cx="6277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AEEF30-67A7-FA32-CB04-DB1DBD9A0279}"/>
              </a:ext>
            </a:extLst>
          </p:cNvPr>
          <p:cNvSpPr txBox="1"/>
          <p:nvPr/>
        </p:nvSpPr>
        <p:spPr>
          <a:xfrm>
            <a:off x="7575515" y="4947327"/>
            <a:ext cx="7192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/>
              <a:t>11</a:t>
            </a:r>
          </a:p>
        </p:txBody>
      </p:sp>
    </p:spTree>
    <p:extLst>
      <p:ext uri="{BB962C8B-B14F-4D97-AF65-F5344CB8AC3E}">
        <p14:creationId xmlns:p14="http://schemas.microsoft.com/office/powerpoint/2010/main" val="35995538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F4D5650-04B0-CAD5-576D-D77043A75B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629664"/>
            <a:ext cx="10905066" cy="359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608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901DB5-869A-081F-603F-68B8FFD095E6}"/>
              </a:ext>
            </a:extLst>
          </p:cNvPr>
          <p:cNvSpPr txBox="1"/>
          <p:nvPr/>
        </p:nvSpPr>
        <p:spPr>
          <a:xfrm>
            <a:off x="843532" y="254000"/>
            <a:ext cx="8635748" cy="5960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  <a:spcAft>
                <a:spcPts val="800"/>
              </a:spcAft>
            </a:pPr>
            <a:r>
              <a:rPr lang="en-GB" sz="3200" b="1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Yes or no?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My name is Mohammad.</a:t>
            </a:r>
            <a:r>
              <a:rPr lang="en-GB" sz="32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go to college.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have a job now.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know which job I can do after college.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work in a shop now.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 algn="just">
              <a:lnSpc>
                <a:spcPct val="150000"/>
              </a:lnSpc>
              <a:spcAft>
                <a:spcPts val="800"/>
              </a:spcAft>
              <a:buSzPts val="1800"/>
              <a:buFont typeface="+mj-lt"/>
              <a:buAutoNum type="arabicPeriod"/>
            </a:pPr>
            <a:r>
              <a:rPr lang="en-GB" sz="3200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My friend is a barber.</a:t>
            </a:r>
            <a:endParaRPr lang="en-GB" sz="32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endParaRPr lang="en-GB" sz="3200" dirty="0"/>
          </a:p>
        </p:txBody>
      </p:sp>
    </p:spTree>
    <p:extLst>
      <p:ext uri="{BB962C8B-B14F-4D97-AF65-F5344CB8AC3E}">
        <p14:creationId xmlns:p14="http://schemas.microsoft.com/office/powerpoint/2010/main" val="16832393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78B1AE5-AF62-6A64-F311-90DD550388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431" y="387773"/>
            <a:ext cx="8912022" cy="6082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49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014ADD0-4D77-4B84-3C7D-007CFFC6F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84411"/>
            <a:ext cx="10905066" cy="4689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391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8C6F539-8515-211A-F929-F95DEBB711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288881"/>
            <a:ext cx="10905066" cy="4280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4880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5D32C0-678E-48CB-A726-AD3333DF87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52964" y="-2450718"/>
            <a:ext cx="12644964" cy="121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41852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1d7f4318-fbaa-42fb-befc-90ab84d26bd1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066F2086224944CB3DE65EADA679B41" ma:contentTypeVersion="16" ma:contentTypeDescription="Create a new document." ma:contentTypeScope="" ma:versionID="a25bf984aff9d05d4a5bea516e829d88">
  <xsd:schema xmlns:xsd="http://www.w3.org/2001/XMLSchema" xmlns:xs="http://www.w3.org/2001/XMLSchema" xmlns:p="http://schemas.microsoft.com/office/2006/metadata/properties" xmlns:ns3="1d7f4318-fbaa-42fb-befc-90ab84d26bd1" xmlns:ns4="7789c14a-a99d-49e3-b17f-cc0aeb526209" targetNamespace="http://schemas.microsoft.com/office/2006/metadata/properties" ma:root="true" ma:fieldsID="5d065faca45311f1c5bed9d9ee63751c" ns3:_="" ns4:_="">
    <xsd:import namespace="1d7f4318-fbaa-42fb-befc-90ab84d26bd1"/>
    <xsd:import namespace="7789c14a-a99d-49e3-b17f-cc0aeb526209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DateTaken" minOccurs="0"/>
                <xsd:element ref="ns3:MediaServiceOCR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  <xsd:element ref="ns3:_activity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d7f4318-fbaa-42fb-befc-90ab84d26bd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DateTaken" ma:index="11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_activity" ma:index="22" nillable="true" ma:displayName="_activity" ma:hidden="true" ma:internalName="_activity">
      <xsd:simpleType>
        <xsd:restriction base="dms:Note"/>
      </xsd:simpleType>
    </xsd:element>
    <xsd:element name="MediaServiceObjectDetectorVersions" ma:index="23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789c14a-a99d-49e3-b17f-cc0aeb526209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EB091C3-C3D6-4609-B95D-46BA9702E0F0}">
  <ds:schemaRefs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7789c14a-a99d-49e3-b17f-cc0aeb526209"/>
    <ds:schemaRef ds:uri="http://purl.org/dc/elements/1.1/"/>
    <ds:schemaRef ds:uri="http://schemas.openxmlformats.org/package/2006/metadata/core-properties"/>
    <ds:schemaRef ds:uri="1d7f4318-fbaa-42fb-befc-90ab84d26bd1"/>
    <ds:schemaRef ds:uri="http://www.w3.org/XML/1998/namespace"/>
    <ds:schemaRef ds:uri="http://purl.org/dc/dcmitype/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8637F19-05A3-4E4B-90FD-9294DFE8CE1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EF9EEDF-43FD-4CD1-BB8F-15599D9BA52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d7f4318-fbaa-42fb-befc-90ab84d26bd1"/>
    <ds:schemaRef ds:uri="7789c14a-a99d-49e3-b17f-cc0aeb5262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60</Words>
  <Application>Microsoft Office PowerPoint</Application>
  <PresentationFormat>Widescreen</PresentationFormat>
  <Paragraphs>24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David Butler</dc:creator>
  <cp:lastModifiedBy>David Butler</cp:lastModifiedBy>
  <cp:revision>2</cp:revision>
  <dcterms:created xsi:type="dcterms:W3CDTF">2023-08-22T10:37:06Z</dcterms:created>
  <dcterms:modified xsi:type="dcterms:W3CDTF">2025-03-30T09:12:42Z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0x010100E066F2086224944CB3DE65EADA679B41</vt:lpwstr>
  </property>
</Properties>
</file>