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8" r:id="rId6"/>
    <p:sldId id="269" r:id="rId7"/>
    <p:sldId id="270" r:id="rId8"/>
    <p:sldId id="271" r:id="rId9"/>
    <p:sldId id="272" r:id="rId10"/>
    <p:sldId id="27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5C8D9084-AE15-4339-B42F-A7E619ACF1A1}"/>
    <pc:docChg chg="custSel addSld delSld modSld">
      <pc:chgData name="David Butler" userId="1d4169bac4fa5473" providerId="LiveId" clId="{5C8D9084-AE15-4339-B42F-A7E619ACF1A1}" dt="2023-12-25T08:55:26.715" v="66" actId="47"/>
      <pc:docMkLst>
        <pc:docMk/>
      </pc:docMkLst>
      <pc:sldChg chg="del">
        <pc:chgData name="David Butler" userId="1d4169bac4fa5473" providerId="LiveId" clId="{5C8D9084-AE15-4339-B42F-A7E619ACF1A1}" dt="2023-12-25T08:55:21.801" v="59" actId="47"/>
        <pc:sldMkLst>
          <pc:docMk/>
          <pc:sldMk cId="784516629" sldId="258"/>
        </pc:sldMkLst>
      </pc:sldChg>
      <pc:sldChg chg="del">
        <pc:chgData name="David Butler" userId="1d4169bac4fa5473" providerId="LiveId" clId="{5C8D9084-AE15-4339-B42F-A7E619ACF1A1}" dt="2023-12-25T08:55:23.211" v="60" actId="47"/>
        <pc:sldMkLst>
          <pc:docMk/>
          <pc:sldMk cId="2931801900" sldId="259"/>
        </pc:sldMkLst>
      </pc:sldChg>
      <pc:sldChg chg="del">
        <pc:chgData name="David Butler" userId="1d4169bac4fa5473" providerId="LiveId" clId="{5C8D9084-AE15-4339-B42F-A7E619ACF1A1}" dt="2023-12-25T08:55:23.739" v="61" actId="47"/>
        <pc:sldMkLst>
          <pc:docMk/>
          <pc:sldMk cId="511528151" sldId="262"/>
        </pc:sldMkLst>
      </pc:sldChg>
      <pc:sldChg chg="del">
        <pc:chgData name="David Butler" userId="1d4169bac4fa5473" providerId="LiveId" clId="{5C8D9084-AE15-4339-B42F-A7E619ACF1A1}" dt="2023-12-25T08:55:24.309" v="62" actId="47"/>
        <pc:sldMkLst>
          <pc:docMk/>
          <pc:sldMk cId="2253664838" sldId="263"/>
        </pc:sldMkLst>
      </pc:sldChg>
      <pc:sldChg chg="del">
        <pc:chgData name="David Butler" userId="1d4169bac4fa5473" providerId="LiveId" clId="{5C8D9084-AE15-4339-B42F-A7E619ACF1A1}" dt="2023-12-25T08:55:24.743" v="63" actId="47"/>
        <pc:sldMkLst>
          <pc:docMk/>
          <pc:sldMk cId="3818837666" sldId="264"/>
        </pc:sldMkLst>
      </pc:sldChg>
      <pc:sldChg chg="del">
        <pc:chgData name="David Butler" userId="1d4169bac4fa5473" providerId="LiveId" clId="{5C8D9084-AE15-4339-B42F-A7E619ACF1A1}" dt="2023-12-25T08:55:25.285" v="64" actId="47"/>
        <pc:sldMkLst>
          <pc:docMk/>
          <pc:sldMk cId="4003358908" sldId="265"/>
        </pc:sldMkLst>
      </pc:sldChg>
      <pc:sldChg chg="del">
        <pc:chgData name="David Butler" userId="1d4169bac4fa5473" providerId="LiveId" clId="{5C8D9084-AE15-4339-B42F-A7E619ACF1A1}" dt="2023-12-25T08:55:26.135" v="65" actId="47"/>
        <pc:sldMkLst>
          <pc:docMk/>
          <pc:sldMk cId="2264875626" sldId="266"/>
        </pc:sldMkLst>
      </pc:sldChg>
      <pc:sldChg chg="del">
        <pc:chgData name="David Butler" userId="1d4169bac4fa5473" providerId="LiveId" clId="{5C8D9084-AE15-4339-B42F-A7E619ACF1A1}" dt="2023-12-25T08:55:26.715" v="66" actId="47"/>
        <pc:sldMkLst>
          <pc:docMk/>
          <pc:sldMk cId="3175840452" sldId="267"/>
        </pc:sldMkLst>
      </pc:sldChg>
      <pc:sldChg chg="delSp modSp add mod">
        <pc:chgData name="David Butler" userId="1d4169bac4fa5473" providerId="LiveId" clId="{5C8D9084-AE15-4339-B42F-A7E619ACF1A1}" dt="2023-12-25T08:54:06.191" v="19" actId="1076"/>
        <pc:sldMkLst>
          <pc:docMk/>
          <pc:sldMk cId="3028775896" sldId="268"/>
        </pc:sldMkLst>
        <pc:spChg chg="del">
          <ac:chgData name="David Butler" userId="1d4169bac4fa5473" providerId="LiveId" clId="{5C8D9084-AE15-4339-B42F-A7E619ACF1A1}" dt="2023-12-25T08:53:40.306" v="1" actId="478"/>
          <ac:spMkLst>
            <pc:docMk/>
            <pc:sldMk cId="3028775896" sldId="268"/>
            <ac:spMk id="11" creationId="{E49C48D4-B94A-4FDE-AEA0-5BBB3D290917}"/>
          </ac:spMkLst>
        </pc:spChg>
        <pc:spChg chg="del">
          <ac:chgData name="David Butler" userId="1d4169bac4fa5473" providerId="LiveId" clId="{5C8D9084-AE15-4339-B42F-A7E619ACF1A1}" dt="2023-12-25T08:53:40.306" v="1" actId="478"/>
          <ac:spMkLst>
            <pc:docMk/>
            <pc:sldMk cId="3028775896" sldId="268"/>
            <ac:spMk id="12" creationId="{D18236E8-976D-43FE-8D34-433CE3FFE9B8}"/>
          </ac:spMkLst>
        </pc:spChg>
        <pc:spChg chg="del">
          <ac:chgData name="David Butler" userId="1d4169bac4fa5473" providerId="LiveId" clId="{5C8D9084-AE15-4339-B42F-A7E619ACF1A1}" dt="2023-12-25T08:53:40.306" v="1" actId="478"/>
          <ac:spMkLst>
            <pc:docMk/>
            <pc:sldMk cId="3028775896" sldId="268"/>
            <ac:spMk id="13" creationId="{FBF2271B-DA09-45D3-8F8D-119FD0A1BE3B}"/>
          </ac:spMkLst>
        </pc:spChg>
        <pc:spChg chg="del">
          <ac:chgData name="David Butler" userId="1d4169bac4fa5473" providerId="LiveId" clId="{5C8D9084-AE15-4339-B42F-A7E619ACF1A1}" dt="2023-12-25T08:53:40.306" v="1" actId="478"/>
          <ac:spMkLst>
            <pc:docMk/>
            <pc:sldMk cId="3028775896" sldId="268"/>
            <ac:spMk id="14" creationId="{395A3E58-FDFD-493A-8E0C-58DEA9DA7FDD}"/>
          </ac:spMkLst>
        </pc:spChg>
        <pc:spChg chg="del">
          <ac:chgData name="David Butler" userId="1d4169bac4fa5473" providerId="LiveId" clId="{5C8D9084-AE15-4339-B42F-A7E619ACF1A1}" dt="2023-12-25T08:53:40.306" v="1" actId="478"/>
          <ac:spMkLst>
            <pc:docMk/>
            <pc:sldMk cId="3028775896" sldId="268"/>
            <ac:spMk id="15" creationId="{BC8F2FE5-FF50-4848-8B68-9727FADD99BF}"/>
          </ac:spMkLst>
        </pc:spChg>
        <pc:spChg chg="del">
          <ac:chgData name="David Butler" userId="1d4169bac4fa5473" providerId="LiveId" clId="{5C8D9084-AE15-4339-B42F-A7E619ACF1A1}" dt="2023-12-25T08:53:40.306" v="1" actId="478"/>
          <ac:spMkLst>
            <pc:docMk/>
            <pc:sldMk cId="3028775896" sldId="268"/>
            <ac:spMk id="16" creationId="{513BF13A-3A53-49EC-A132-CDD07A7279CF}"/>
          </ac:spMkLst>
        </pc:spChg>
        <pc:picChg chg="mod">
          <ac:chgData name="David Butler" userId="1d4169bac4fa5473" providerId="LiveId" clId="{5C8D9084-AE15-4339-B42F-A7E619ACF1A1}" dt="2023-12-25T08:53:53.951" v="11" actId="1076"/>
          <ac:picMkLst>
            <pc:docMk/>
            <pc:sldMk cId="3028775896" sldId="268"/>
            <ac:picMk id="20" creationId="{F45B97EF-C5C1-AE3A-6B20-F07F69A5B277}"/>
          </ac:picMkLst>
        </pc:picChg>
        <pc:picChg chg="del mod">
          <ac:chgData name="David Butler" userId="1d4169bac4fa5473" providerId="LiveId" clId="{5C8D9084-AE15-4339-B42F-A7E619ACF1A1}" dt="2023-12-25T08:54:04.786" v="18" actId="478"/>
          <ac:picMkLst>
            <pc:docMk/>
            <pc:sldMk cId="3028775896" sldId="268"/>
            <ac:picMk id="21" creationId="{7781B3CA-9BF5-BD01-3EAA-06E03D3E37DB}"/>
          </ac:picMkLst>
        </pc:picChg>
        <pc:picChg chg="mod">
          <ac:chgData name="David Butler" userId="1d4169bac4fa5473" providerId="LiveId" clId="{5C8D9084-AE15-4339-B42F-A7E619ACF1A1}" dt="2023-12-25T08:53:52.794" v="9" actId="1076"/>
          <ac:picMkLst>
            <pc:docMk/>
            <pc:sldMk cId="3028775896" sldId="268"/>
            <ac:picMk id="22" creationId="{4EFE9C70-75A5-1F68-C1FC-3C54301FE939}"/>
          </ac:picMkLst>
        </pc:picChg>
        <pc:picChg chg="mod">
          <ac:chgData name="David Butler" userId="1d4169bac4fa5473" providerId="LiveId" clId="{5C8D9084-AE15-4339-B42F-A7E619ACF1A1}" dt="2023-12-25T08:53:50.256" v="7" actId="1076"/>
          <ac:picMkLst>
            <pc:docMk/>
            <pc:sldMk cId="3028775896" sldId="268"/>
            <ac:picMk id="23" creationId="{A69F1CE8-0F9D-99D3-50F7-4A662DA21ECD}"/>
          </ac:picMkLst>
        </pc:picChg>
        <pc:picChg chg="mod">
          <ac:chgData name="David Butler" userId="1d4169bac4fa5473" providerId="LiveId" clId="{5C8D9084-AE15-4339-B42F-A7E619ACF1A1}" dt="2023-12-25T08:54:06.191" v="19" actId="1076"/>
          <ac:picMkLst>
            <pc:docMk/>
            <pc:sldMk cId="3028775896" sldId="268"/>
            <ac:picMk id="24" creationId="{38726FA0-FB23-C68D-2146-31A1B604E80A}"/>
          </ac:picMkLst>
        </pc:picChg>
        <pc:picChg chg="mod">
          <ac:chgData name="David Butler" userId="1d4169bac4fa5473" providerId="LiveId" clId="{5C8D9084-AE15-4339-B42F-A7E619ACF1A1}" dt="2023-12-25T08:53:54.831" v="12" actId="1076"/>
          <ac:picMkLst>
            <pc:docMk/>
            <pc:sldMk cId="3028775896" sldId="268"/>
            <ac:picMk id="25" creationId="{88E4BC34-DCC6-F685-481C-19DA2AA184AD}"/>
          </ac:picMkLst>
        </pc:picChg>
      </pc:sldChg>
      <pc:sldChg chg="delSp modSp add mod">
        <pc:chgData name="David Butler" userId="1d4169bac4fa5473" providerId="LiveId" clId="{5C8D9084-AE15-4339-B42F-A7E619ACF1A1}" dt="2023-12-25T08:54:18.152" v="27" actId="1076"/>
        <pc:sldMkLst>
          <pc:docMk/>
          <pc:sldMk cId="2266199541" sldId="269"/>
        </pc:sldMkLst>
        <pc:picChg chg="mod">
          <ac:chgData name="David Butler" userId="1d4169bac4fa5473" providerId="LiveId" clId="{5C8D9084-AE15-4339-B42F-A7E619ACF1A1}" dt="2023-12-25T08:54:11.824" v="21" actId="1076"/>
          <ac:picMkLst>
            <pc:docMk/>
            <pc:sldMk cId="2266199541" sldId="269"/>
            <ac:picMk id="20" creationId="{F45B97EF-C5C1-AE3A-6B20-F07F69A5B277}"/>
          </ac:picMkLst>
        </pc:picChg>
        <pc:picChg chg="mod">
          <ac:chgData name="David Butler" userId="1d4169bac4fa5473" providerId="LiveId" clId="{5C8D9084-AE15-4339-B42F-A7E619ACF1A1}" dt="2023-12-25T08:54:17.424" v="26" actId="1076"/>
          <ac:picMkLst>
            <pc:docMk/>
            <pc:sldMk cId="2266199541" sldId="269"/>
            <ac:picMk id="21" creationId="{7781B3CA-9BF5-BD01-3EAA-06E03D3E37DB}"/>
          </ac:picMkLst>
        </pc:picChg>
        <pc:picChg chg="del">
          <ac:chgData name="David Butler" userId="1d4169bac4fa5473" providerId="LiveId" clId="{5C8D9084-AE15-4339-B42F-A7E619ACF1A1}" dt="2023-12-25T08:54:09.879" v="20" actId="478"/>
          <ac:picMkLst>
            <pc:docMk/>
            <pc:sldMk cId="2266199541" sldId="269"/>
            <ac:picMk id="22" creationId="{4EFE9C70-75A5-1F68-C1FC-3C54301FE939}"/>
          </ac:picMkLst>
        </pc:picChg>
        <pc:picChg chg="mod">
          <ac:chgData name="David Butler" userId="1d4169bac4fa5473" providerId="LiveId" clId="{5C8D9084-AE15-4339-B42F-A7E619ACF1A1}" dt="2023-12-25T08:54:16.399" v="25" actId="1076"/>
          <ac:picMkLst>
            <pc:docMk/>
            <pc:sldMk cId="2266199541" sldId="269"/>
            <ac:picMk id="23" creationId="{A69F1CE8-0F9D-99D3-50F7-4A662DA21ECD}"/>
          </ac:picMkLst>
        </pc:picChg>
        <pc:picChg chg="mod">
          <ac:chgData name="David Butler" userId="1d4169bac4fa5473" providerId="LiveId" clId="{5C8D9084-AE15-4339-B42F-A7E619ACF1A1}" dt="2023-12-25T08:54:18.152" v="27" actId="1076"/>
          <ac:picMkLst>
            <pc:docMk/>
            <pc:sldMk cId="2266199541" sldId="269"/>
            <ac:picMk id="24" creationId="{38726FA0-FB23-C68D-2146-31A1B604E80A}"/>
          </ac:picMkLst>
        </pc:picChg>
        <pc:picChg chg="mod">
          <ac:chgData name="David Butler" userId="1d4169bac4fa5473" providerId="LiveId" clId="{5C8D9084-AE15-4339-B42F-A7E619ACF1A1}" dt="2023-12-25T08:54:14.158" v="23" actId="1076"/>
          <ac:picMkLst>
            <pc:docMk/>
            <pc:sldMk cId="2266199541" sldId="269"/>
            <ac:picMk id="25" creationId="{88E4BC34-DCC6-F685-481C-19DA2AA184AD}"/>
          </ac:picMkLst>
        </pc:picChg>
      </pc:sldChg>
      <pc:sldChg chg="delSp modSp add mod">
        <pc:chgData name="David Butler" userId="1d4169bac4fa5473" providerId="LiveId" clId="{5C8D9084-AE15-4339-B42F-A7E619ACF1A1}" dt="2023-12-25T08:54:31.296" v="35" actId="1076"/>
        <pc:sldMkLst>
          <pc:docMk/>
          <pc:sldMk cId="1784769485" sldId="270"/>
        </pc:sldMkLst>
        <pc:picChg chg="del">
          <ac:chgData name="David Butler" userId="1d4169bac4fa5473" providerId="LiveId" clId="{5C8D9084-AE15-4339-B42F-A7E619ACF1A1}" dt="2023-12-25T08:54:22.177" v="28" actId="478"/>
          <ac:picMkLst>
            <pc:docMk/>
            <pc:sldMk cId="1784769485" sldId="270"/>
            <ac:picMk id="20" creationId="{F45B97EF-C5C1-AE3A-6B20-F07F69A5B277}"/>
          </ac:picMkLst>
        </pc:picChg>
        <pc:picChg chg="mod">
          <ac:chgData name="David Butler" userId="1d4169bac4fa5473" providerId="LiveId" clId="{5C8D9084-AE15-4339-B42F-A7E619ACF1A1}" dt="2023-12-25T08:54:30.353" v="34" actId="1076"/>
          <ac:picMkLst>
            <pc:docMk/>
            <pc:sldMk cId="1784769485" sldId="270"/>
            <ac:picMk id="21" creationId="{7781B3CA-9BF5-BD01-3EAA-06E03D3E37DB}"/>
          </ac:picMkLst>
        </pc:picChg>
        <pc:picChg chg="mod">
          <ac:chgData name="David Butler" userId="1d4169bac4fa5473" providerId="LiveId" clId="{5C8D9084-AE15-4339-B42F-A7E619ACF1A1}" dt="2023-12-25T08:54:27.824" v="32" actId="1076"/>
          <ac:picMkLst>
            <pc:docMk/>
            <pc:sldMk cId="1784769485" sldId="270"/>
            <ac:picMk id="22" creationId="{4EFE9C70-75A5-1F68-C1FC-3C54301FE939}"/>
          </ac:picMkLst>
        </pc:picChg>
        <pc:picChg chg="mod">
          <ac:chgData name="David Butler" userId="1d4169bac4fa5473" providerId="LiveId" clId="{5C8D9084-AE15-4339-B42F-A7E619ACF1A1}" dt="2023-12-25T08:54:31.296" v="35" actId="1076"/>
          <ac:picMkLst>
            <pc:docMk/>
            <pc:sldMk cId="1784769485" sldId="270"/>
            <ac:picMk id="23" creationId="{A69F1CE8-0F9D-99D3-50F7-4A662DA21ECD}"/>
          </ac:picMkLst>
        </pc:picChg>
        <pc:picChg chg="mod">
          <ac:chgData name="David Butler" userId="1d4169bac4fa5473" providerId="LiveId" clId="{5C8D9084-AE15-4339-B42F-A7E619ACF1A1}" dt="2023-12-25T08:54:25.537" v="30" actId="1076"/>
          <ac:picMkLst>
            <pc:docMk/>
            <pc:sldMk cId="1784769485" sldId="270"/>
            <ac:picMk id="24" creationId="{38726FA0-FB23-C68D-2146-31A1B604E80A}"/>
          </ac:picMkLst>
        </pc:picChg>
        <pc:picChg chg="mod">
          <ac:chgData name="David Butler" userId="1d4169bac4fa5473" providerId="LiveId" clId="{5C8D9084-AE15-4339-B42F-A7E619ACF1A1}" dt="2023-12-25T08:54:29.129" v="33" actId="1076"/>
          <ac:picMkLst>
            <pc:docMk/>
            <pc:sldMk cId="1784769485" sldId="270"/>
            <ac:picMk id="25" creationId="{88E4BC34-DCC6-F685-481C-19DA2AA184AD}"/>
          </ac:picMkLst>
        </pc:picChg>
      </pc:sldChg>
      <pc:sldChg chg="delSp modSp add mod">
        <pc:chgData name="David Butler" userId="1d4169bac4fa5473" providerId="LiveId" clId="{5C8D9084-AE15-4339-B42F-A7E619ACF1A1}" dt="2023-12-25T08:54:45.256" v="43" actId="1076"/>
        <pc:sldMkLst>
          <pc:docMk/>
          <pc:sldMk cId="2835756260" sldId="271"/>
        </pc:sldMkLst>
        <pc:picChg chg="mod">
          <ac:chgData name="David Butler" userId="1d4169bac4fa5473" providerId="LiveId" clId="{5C8D9084-AE15-4339-B42F-A7E619ACF1A1}" dt="2023-12-25T08:54:44.234" v="42" actId="1076"/>
          <ac:picMkLst>
            <pc:docMk/>
            <pc:sldMk cId="2835756260" sldId="271"/>
            <ac:picMk id="20" creationId="{F45B97EF-C5C1-AE3A-6B20-F07F69A5B277}"/>
          </ac:picMkLst>
        </pc:picChg>
        <pc:picChg chg="mod">
          <ac:chgData name="David Butler" userId="1d4169bac4fa5473" providerId="LiveId" clId="{5C8D9084-AE15-4339-B42F-A7E619ACF1A1}" dt="2023-12-25T08:54:45.256" v="43" actId="1076"/>
          <ac:picMkLst>
            <pc:docMk/>
            <pc:sldMk cId="2835756260" sldId="271"/>
            <ac:picMk id="21" creationId="{7781B3CA-9BF5-BD01-3EAA-06E03D3E37DB}"/>
          </ac:picMkLst>
        </pc:picChg>
        <pc:picChg chg="mod">
          <ac:chgData name="David Butler" userId="1d4169bac4fa5473" providerId="LiveId" clId="{5C8D9084-AE15-4339-B42F-A7E619ACF1A1}" dt="2023-12-25T08:54:39.344" v="38" actId="1076"/>
          <ac:picMkLst>
            <pc:docMk/>
            <pc:sldMk cId="2835756260" sldId="271"/>
            <ac:picMk id="22" creationId="{4EFE9C70-75A5-1F68-C1FC-3C54301FE939}"/>
          </ac:picMkLst>
        </pc:picChg>
        <pc:picChg chg="del">
          <ac:chgData name="David Butler" userId="1d4169bac4fa5473" providerId="LiveId" clId="{5C8D9084-AE15-4339-B42F-A7E619ACF1A1}" dt="2023-12-25T08:54:36.576" v="36" actId="478"/>
          <ac:picMkLst>
            <pc:docMk/>
            <pc:sldMk cId="2835756260" sldId="271"/>
            <ac:picMk id="23" creationId="{A69F1CE8-0F9D-99D3-50F7-4A662DA21ECD}"/>
          </ac:picMkLst>
        </pc:picChg>
        <pc:picChg chg="mod">
          <ac:chgData name="David Butler" userId="1d4169bac4fa5473" providerId="LiveId" clId="{5C8D9084-AE15-4339-B42F-A7E619ACF1A1}" dt="2023-12-25T08:54:42.832" v="41" actId="1076"/>
          <ac:picMkLst>
            <pc:docMk/>
            <pc:sldMk cId="2835756260" sldId="271"/>
            <ac:picMk id="24" creationId="{38726FA0-FB23-C68D-2146-31A1B604E80A}"/>
          </ac:picMkLst>
        </pc:picChg>
        <pc:picChg chg="mod">
          <ac:chgData name="David Butler" userId="1d4169bac4fa5473" providerId="LiveId" clId="{5C8D9084-AE15-4339-B42F-A7E619ACF1A1}" dt="2023-12-25T08:54:40.272" v="39" actId="1076"/>
          <ac:picMkLst>
            <pc:docMk/>
            <pc:sldMk cId="2835756260" sldId="271"/>
            <ac:picMk id="25" creationId="{88E4BC34-DCC6-F685-481C-19DA2AA184AD}"/>
          </ac:picMkLst>
        </pc:picChg>
      </pc:sldChg>
      <pc:sldChg chg="delSp modSp add mod">
        <pc:chgData name="David Butler" userId="1d4169bac4fa5473" providerId="LiveId" clId="{5C8D9084-AE15-4339-B42F-A7E619ACF1A1}" dt="2023-12-25T08:54:58.209" v="51" actId="1076"/>
        <pc:sldMkLst>
          <pc:docMk/>
          <pc:sldMk cId="3020614654" sldId="272"/>
        </pc:sldMkLst>
        <pc:picChg chg="mod">
          <ac:chgData name="David Butler" userId="1d4169bac4fa5473" providerId="LiveId" clId="{5C8D9084-AE15-4339-B42F-A7E619ACF1A1}" dt="2023-12-25T08:54:51.289" v="45" actId="1076"/>
          <ac:picMkLst>
            <pc:docMk/>
            <pc:sldMk cId="3020614654" sldId="272"/>
            <ac:picMk id="20" creationId="{F45B97EF-C5C1-AE3A-6B20-F07F69A5B277}"/>
          </ac:picMkLst>
        </pc:picChg>
        <pc:picChg chg="mod">
          <ac:chgData name="David Butler" userId="1d4169bac4fa5473" providerId="LiveId" clId="{5C8D9084-AE15-4339-B42F-A7E619ACF1A1}" dt="2023-12-25T08:54:57.404" v="50" actId="1076"/>
          <ac:picMkLst>
            <pc:docMk/>
            <pc:sldMk cId="3020614654" sldId="272"/>
            <ac:picMk id="21" creationId="{7781B3CA-9BF5-BD01-3EAA-06E03D3E37DB}"/>
          </ac:picMkLst>
        </pc:picChg>
        <pc:picChg chg="mod">
          <ac:chgData name="David Butler" userId="1d4169bac4fa5473" providerId="LiveId" clId="{5C8D9084-AE15-4339-B42F-A7E619ACF1A1}" dt="2023-12-25T08:54:53.999" v="47" actId="1076"/>
          <ac:picMkLst>
            <pc:docMk/>
            <pc:sldMk cId="3020614654" sldId="272"/>
            <ac:picMk id="22" creationId="{4EFE9C70-75A5-1F68-C1FC-3C54301FE939}"/>
          </ac:picMkLst>
        </pc:picChg>
        <pc:picChg chg="mod">
          <ac:chgData name="David Butler" userId="1d4169bac4fa5473" providerId="LiveId" clId="{5C8D9084-AE15-4339-B42F-A7E619ACF1A1}" dt="2023-12-25T08:54:55.336" v="48" actId="1076"/>
          <ac:picMkLst>
            <pc:docMk/>
            <pc:sldMk cId="3020614654" sldId="272"/>
            <ac:picMk id="23" creationId="{A69F1CE8-0F9D-99D3-50F7-4A662DA21ECD}"/>
          </ac:picMkLst>
        </pc:picChg>
        <pc:picChg chg="mod">
          <ac:chgData name="David Butler" userId="1d4169bac4fa5473" providerId="LiveId" clId="{5C8D9084-AE15-4339-B42F-A7E619ACF1A1}" dt="2023-12-25T08:54:58.209" v="51" actId="1076"/>
          <ac:picMkLst>
            <pc:docMk/>
            <pc:sldMk cId="3020614654" sldId="272"/>
            <ac:picMk id="24" creationId="{38726FA0-FB23-C68D-2146-31A1B604E80A}"/>
          </ac:picMkLst>
        </pc:picChg>
        <pc:picChg chg="del">
          <ac:chgData name="David Butler" userId="1d4169bac4fa5473" providerId="LiveId" clId="{5C8D9084-AE15-4339-B42F-A7E619ACF1A1}" dt="2023-12-25T08:54:49.681" v="44" actId="478"/>
          <ac:picMkLst>
            <pc:docMk/>
            <pc:sldMk cId="3020614654" sldId="272"/>
            <ac:picMk id="25" creationId="{88E4BC34-DCC6-F685-481C-19DA2AA184AD}"/>
          </ac:picMkLst>
        </pc:picChg>
      </pc:sldChg>
      <pc:sldChg chg="delSp modSp add mod">
        <pc:chgData name="David Butler" userId="1d4169bac4fa5473" providerId="LiveId" clId="{5C8D9084-AE15-4339-B42F-A7E619ACF1A1}" dt="2023-12-25T08:55:11.581" v="58" actId="1076"/>
        <pc:sldMkLst>
          <pc:docMk/>
          <pc:sldMk cId="1446932667" sldId="273"/>
        </pc:sldMkLst>
        <pc:picChg chg="mod">
          <ac:chgData name="David Butler" userId="1d4169bac4fa5473" providerId="LiveId" clId="{5C8D9084-AE15-4339-B42F-A7E619ACF1A1}" dt="2023-12-25T08:55:05.561" v="53" actId="1076"/>
          <ac:picMkLst>
            <pc:docMk/>
            <pc:sldMk cId="1446932667" sldId="273"/>
            <ac:picMk id="20" creationId="{F45B97EF-C5C1-AE3A-6B20-F07F69A5B277}"/>
          </ac:picMkLst>
        </pc:picChg>
        <pc:picChg chg="mod">
          <ac:chgData name="David Butler" userId="1d4169bac4fa5473" providerId="LiveId" clId="{5C8D9084-AE15-4339-B42F-A7E619ACF1A1}" dt="2023-12-25T08:55:07.024" v="54" actId="1076"/>
          <ac:picMkLst>
            <pc:docMk/>
            <pc:sldMk cId="1446932667" sldId="273"/>
            <ac:picMk id="21" creationId="{7781B3CA-9BF5-BD01-3EAA-06E03D3E37DB}"/>
          </ac:picMkLst>
        </pc:picChg>
        <pc:picChg chg="mod">
          <ac:chgData name="David Butler" userId="1d4169bac4fa5473" providerId="LiveId" clId="{5C8D9084-AE15-4339-B42F-A7E619ACF1A1}" dt="2023-12-25T08:55:09.167" v="56" actId="1076"/>
          <ac:picMkLst>
            <pc:docMk/>
            <pc:sldMk cId="1446932667" sldId="273"/>
            <ac:picMk id="22" creationId="{4EFE9C70-75A5-1F68-C1FC-3C54301FE939}"/>
          </ac:picMkLst>
        </pc:picChg>
        <pc:picChg chg="mod">
          <ac:chgData name="David Butler" userId="1d4169bac4fa5473" providerId="LiveId" clId="{5C8D9084-AE15-4339-B42F-A7E619ACF1A1}" dt="2023-12-25T08:55:11.581" v="58" actId="1076"/>
          <ac:picMkLst>
            <pc:docMk/>
            <pc:sldMk cId="1446932667" sldId="273"/>
            <ac:picMk id="23" creationId="{A69F1CE8-0F9D-99D3-50F7-4A662DA21ECD}"/>
          </ac:picMkLst>
        </pc:picChg>
        <pc:picChg chg="del">
          <ac:chgData name="David Butler" userId="1d4169bac4fa5473" providerId="LiveId" clId="{5C8D9084-AE15-4339-B42F-A7E619ACF1A1}" dt="2023-12-25T08:55:03.955" v="52" actId="478"/>
          <ac:picMkLst>
            <pc:docMk/>
            <pc:sldMk cId="1446932667" sldId="273"/>
            <ac:picMk id="24" creationId="{38726FA0-FB23-C68D-2146-31A1B604E80A}"/>
          </ac:picMkLst>
        </pc:picChg>
        <pc:picChg chg="mod">
          <ac:chgData name="David Butler" userId="1d4169bac4fa5473" providerId="LiveId" clId="{5C8D9084-AE15-4339-B42F-A7E619ACF1A1}" dt="2023-12-25T08:55:10.248" v="57" actId="1076"/>
          <ac:picMkLst>
            <pc:docMk/>
            <pc:sldMk cId="1446932667" sldId="273"/>
            <ac:picMk id="25" creationId="{88E4BC34-DCC6-F685-481C-19DA2AA184A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2E022-6D54-460F-88AB-F93E8C3998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4E24A3-C65F-4D5D-BB2A-397F4EDDE1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0017F-637B-48F4-96CA-4E740B893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A7A18-70DA-446F-8A28-8EC07C0A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84898-EF55-43B5-A49A-20CC614F5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291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0B7DF-0B30-4E57-8D64-5EBEA4190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B96F3-0509-4D43-BF05-4E259D27A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1D0BF-8A29-40D2-ACD6-078BC69F5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1E2B4-6EC8-43DF-B590-3B7609F4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D8026-4C8B-46A8-BD4D-356AEE3E6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797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CD1010-A8A8-4FF9-8965-EF959E5621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DD3091-D67A-48C8-8B7C-91E945820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4E88D-1487-49E0-83CA-7EBAD5B0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5B0E3-D3C4-416C-8756-DC7BA58E2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0CCDC-4777-4D90-ADCE-EB4192231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830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3E75D-A917-4E3F-9D90-4EBBB83DA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3E0E1-FD54-4C34-90FF-CAD72DB85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E773E-E6B1-4732-A450-73ADE93D7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2DF5A-CC02-4E46-B4E4-3AC624C9F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84C8F-46E1-4E8F-801A-E1C50C736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76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F55A6-54B2-4552-8196-5C1DEDA85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2C2D2-BC72-4328-95AC-3CBE05A75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F8391-AB40-4E8C-9E44-36BAC8507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DFC7C-4103-4245-AFD5-2C0DC7BA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F0437-BA6E-4975-9268-30E4E39F7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084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AE8EB-32A4-4687-AE54-547A972CD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1EDE3-FD5E-429B-A8B9-E178CC0468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412D15-F232-42C4-87D1-2CB7E25625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B032E-2223-4C57-BCAD-3C4E384F2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9825DC-A89E-4788-B1F4-EEE021F54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7257A-5896-4F3E-8678-5D583E0A7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36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D2DED-8985-4B93-9939-FC3CD2EAB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14B423-96AC-4C76-A5B1-82E0BCE0D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6800F6-7B26-44D0-AAF5-877EAFE67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B276C4-AC6A-412D-BAA0-1CE0BABB43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75B998-FC3C-4D95-AF93-8EB9D3632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B9CF0D-2946-4CE4-8C8D-7E989FF90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02F4B0-BCAF-4270-B863-2AB99C69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2F1D03-52DB-4C84-86B5-522B96C91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23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C97B9-02D9-4119-9E50-4D86F3620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F08F33-F70C-42C4-9C13-3D1E0DC6B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554C9-9D13-419C-A781-330B454B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E229EA-D197-4D4B-9118-9DBF0D9C3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47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00E552-0EA8-439A-8616-5EED5D668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A2AA86-ED5E-46A5-A45C-E849FC9E4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B554B-8FA1-4190-8A2F-2793C19D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82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90980-FB3B-4F64-B7A6-4B682D2C5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93E15-8432-4C35-B5FD-07CE714B6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5B56E0-5F2F-48D5-8FF7-FA25CDCBC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24E96-AE10-408C-974B-5495C8B0F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E27E2-D1F9-45BF-9087-C05E83F53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14200B-5EBE-4F95-967B-3410E9322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47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81BEA-ECEE-417E-B090-5F6B60468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02B5DF-3861-4A06-8D55-1538E7A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96DF8A-89A8-4E78-A8C3-260B90AB7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1E2FEF-8587-40E3-A648-66B4E2D4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544EF-C38A-4A7E-8D59-423EF2E2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B92A1D-2E2E-4830-A5CC-1FF2479BF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60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9B9E42-2DA9-484D-AA4F-BF2A9CE1A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106A2-E75F-47F5-8FB0-F8884C259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3EF0F-DE85-4B60-99CE-92DD7CBC37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1C799-B0E5-41DE-BF83-7566BD9EC1A5}" type="datetimeFigureOut">
              <a:rPr lang="en-GB" smtClean="0"/>
              <a:t>25/12/2023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88EA9-A961-4325-8361-F449DD3EC9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1DD0A-C8DE-40AE-ABFC-465348A08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65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49C48D4-B94A-4FDE-AEA0-5BBB3D290917}"/>
              </a:ext>
            </a:extLst>
          </p:cNvPr>
          <p:cNvSpPr txBox="1"/>
          <p:nvPr/>
        </p:nvSpPr>
        <p:spPr>
          <a:xfrm>
            <a:off x="19760" y="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8236E8-976D-43FE-8D34-433CE3FFE9B8}"/>
              </a:ext>
            </a:extLst>
          </p:cNvPr>
          <p:cNvSpPr txBox="1"/>
          <p:nvPr/>
        </p:nvSpPr>
        <p:spPr>
          <a:xfrm>
            <a:off x="3573931" y="-6175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F2271B-DA09-45D3-8F8D-119FD0A1BE3B}"/>
              </a:ext>
            </a:extLst>
          </p:cNvPr>
          <p:cNvSpPr txBox="1"/>
          <p:nvPr/>
        </p:nvSpPr>
        <p:spPr>
          <a:xfrm>
            <a:off x="48795" y="325295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5A3E58-FDFD-493A-8E0C-58DEA9DA7FDD}"/>
              </a:ext>
            </a:extLst>
          </p:cNvPr>
          <p:cNvSpPr txBox="1"/>
          <p:nvPr/>
        </p:nvSpPr>
        <p:spPr>
          <a:xfrm>
            <a:off x="7247108" y="-6175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8F2FE5-FF50-4848-8B68-9727FADD99BF}"/>
              </a:ext>
            </a:extLst>
          </p:cNvPr>
          <p:cNvSpPr txBox="1"/>
          <p:nvPr/>
        </p:nvSpPr>
        <p:spPr>
          <a:xfrm>
            <a:off x="3484994" y="320370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3BF13A-3A53-49EC-A132-CDD07A7279CF}"/>
              </a:ext>
            </a:extLst>
          </p:cNvPr>
          <p:cNvSpPr txBox="1"/>
          <p:nvPr/>
        </p:nvSpPr>
        <p:spPr>
          <a:xfrm>
            <a:off x="9109891" y="334296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pic>
        <p:nvPicPr>
          <p:cNvPr id="20" name="Picture 19" descr="Free Teacher Female photo and picture">
            <a:extLst>
              <a:ext uri="{FF2B5EF4-FFF2-40B4-BE49-F238E27FC236}">
                <a16:creationId xmlns:a16="http://schemas.microsoft.com/office/drawing/2014/main" id="{F45B97EF-C5C1-AE3A-6B20-F07F69A5B2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0476"/>
          <a:stretch/>
        </p:blipFill>
        <p:spPr bwMode="auto">
          <a:xfrm>
            <a:off x="494665" y="122762"/>
            <a:ext cx="2631444" cy="25188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 descr="Free Cleaner Broom photo and picture">
            <a:extLst>
              <a:ext uri="{FF2B5EF4-FFF2-40B4-BE49-F238E27FC236}">
                <a16:creationId xmlns:a16="http://schemas.microsoft.com/office/drawing/2014/main" id="{7781B3CA-9BF5-BD01-3EAA-06E03D3E37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9" t="31079" r="1037" b="6504"/>
          <a:stretch/>
        </p:blipFill>
        <p:spPr bwMode="auto">
          <a:xfrm>
            <a:off x="4204051" y="122762"/>
            <a:ext cx="1972100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 descr="Free Hair Stylist Business photo and picture">
            <a:extLst>
              <a:ext uri="{FF2B5EF4-FFF2-40B4-BE49-F238E27FC236}">
                <a16:creationId xmlns:a16="http://schemas.microsoft.com/office/drawing/2014/main" id="{4EFE9C70-75A5-1F68-C1FC-3C54301FE9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9485" y="3429000"/>
            <a:ext cx="2007703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Free Doctor Gray Hair photo and picture">
            <a:extLst>
              <a:ext uri="{FF2B5EF4-FFF2-40B4-BE49-F238E27FC236}">
                <a16:creationId xmlns:a16="http://schemas.microsoft.com/office/drawing/2014/main" id="{A69F1CE8-0F9D-99D3-50F7-4A662DA21E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21" y="3429000"/>
            <a:ext cx="2259330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red and white taxi sedan running on road near 7 Eleven store signage">
            <a:extLst>
              <a:ext uri="{FF2B5EF4-FFF2-40B4-BE49-F238E27FC236}">
                <a16:creationId xmlns:a16="http://schemas.microsoft.com/office/drawing/2014/main" id="{38726FA0-FB23-C68D-2146-31A1B604E8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39728" r="4676"/>
          <a:stretch/>
        </p:blipFill>
        <p:spPr bwMode="auto">
          <a:xfrm>
            <a:off x="3907182" y="3342966"/>
            <a:ext cx="5006558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 descr="man riding farm equipment during daytime">
            <a:extLst>
              <a:ext uri="{FF2B5EF4-FFF2-40B4-BE49-F238E27FC236}">
                <a16:creationId xmlns:a16="http://schemas.microsoft.com/office/drawing/2014/main" id="{88E4BC34-DCC6-F685-481C-19DA2AA184A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9" t="20494"/>
          <a:stretch/>
        </p:blipFill>
        <p:spPr bwMode="auto">
          <a:xfrm>
            <a:off x="7632381" y="122762"/>
            <a:ext cx="3256707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1237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Free Teacher Female photo and picture">
            <a:extLst>
              <a:ext uri="{FF2B5EF4-FFF2-40B4-BE49-F238E27FC236}">
                <a16:creationId xmlns:a16="http://schemas.microsoft.com/office/drawing/2014/main" id="{F45B97EF-C5C1-AE3A-6B20-F07F69A5B2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0476"/>
          <a:stretch/>
        </p:blipFill>
        <p:spPr bwMode="auto">
          <a:xfrm>
            <a:off x="4906398" y="3764910"/>
            <a:ext cx="2631444" cy="25188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 descr="Free Hair Stylist Business photo and picture">
            <a:extLst>
              <a:ext uri="{FF2B5EF4-FFF2-40B4-BE49-F238E27FC236}">
                <a16:creationId xmlns:a16="http://schemas.microsoft.com/office/drawing/2014/main" id="{4EFE9C70-75A5-1F68-C1FC-3C54301FE9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5563" y="665480"/>
            <a:ext cx="2007703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Free Doctor Gray Hair photo and picture">
            <a:extLst>
              <a:ext uri="{FF2B5EF4-FFF2-40B4-BE49-F238E27FC236}">
                <a16:creationId xmlns:a16="http://schemas.microsoft.com/office/drawing/2014/main" id="{A69F1CE8-0F9D-99D3-50F7-4A662DA21E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041" y="3518109"/>
            <a:ext cx="2259330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red and white taxi sedan running on road near 7 Eleven store signage">
            <a:extLst>
              <a:ext uri="{FF2B5EF4-FFF2-40B4-BE49-F238E27FC236}">
                <a16:creationId xmlns:a16="http://schemas.microsoft.com/office/drawing/2014/main" id="{38726FA0-FB23-C68D-2146-31A1B604E8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39728" r="4676"/>
          <a:stretch/>
        </p:blipFill>
        <p:spPr bwMode="auto">
          <a:xfrm>
            <a:off x="2403119" y="574254"/>
            <a:ext cx="5006558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 descr="man riding farm equipment during daytime">
            <a:extLst>
              <a:ext uri="{FF2B5EF4-FFF2-40B4-BE49-F238E27FC236}">
                <a16:creationId xmlns:a16="http://schemas.microsoft.com/office/drawing/2014/main" id="{88E4BC34-DCC6-F685-481C-19DA2AA184A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9" t="20494"/>
          <a:stretch/>
        </p:blipFill>
        <p:spPr bwMode="auto">
          <a:xfrm>
            <a:off x="292492" y="3339891"/>
            <a:ext cx="3256707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28775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Free Teacher Female photo and picture">
            <a:extLst>
              <a:ext uri="{FF2B5EF4-FFF2-40B4-BE49-F238E27FC236}">
                <a16:creationId xmlns:a16="http://schemas.microsoft.com/office/drawing/2014/main" id="{F45B97EF-C5C1-AE3A-6B20-F07F69A5B2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0476"/>
          <a:stretch/>
        </p:blipFill>
        <p:spPr bwMode="auto">
          <a:xfrm>
            <a:off x="8522927" y="821054"/>
            <a:ext cx="2631444" cy="25188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 descr="Free Cleaner Broom photo and picture">
            <a:extLst>
              <a:ext uri="{FF2B5EF4-FFF2-40B4-BE49-F238E27FC236}">
                <a16:creationId xmlns:a16="http://schemas.microsoft.com/office/drawing/2014/main" id="{7781B3CA-9BF5-BD01-3EAA-06E03D3E37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9" t="31079" r="1037" b="6504"/>
          <a:stretch/>
        </p:blipFill>
        <p:spPr bwMode="auto">
          <a:xfrm>
            <a:off x="7536877" y="3795181"/>
            <a:ext cx="1972100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 descr="Free Doctor Gray Hair photo and picture">
            <a:extLst>
              <a:ext uri="{FF2B5EF4-FFF2-40B4-BE49-F238E27FC236}">
                <a16:creationId xmlns:a16="http://schemas.microsoft.com/office/drawing/2014/main" id="{A69F1CE8-0F9D-99D3-50F7-4A662DA21E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949" y="390949"/>
            <a:ext cx="2259330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red and white taxi sedan running on road near 7 Eleven store signage">
            <a:extLst>
              <a:ext uri="{FF2B5EF4-FFF2-40B4-BE49-F238E27FC236}">
                <a16:creationId xmlns:a16="http://schemas.microsoft.com/office/drawing/2014/main" id="{38726FA0-FB23-C68D-2146-31A1B604E8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39728" r="4676"/>
          <a:stretch/>
        </p:blipFill>
        <p:spPr bwMode="auto">
          <a:xfrm>
            <a:off x="1701349" y="3454612"/>
            <a:ext cx="5006558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 descr="man riding farm equipment during daytime">
            <a:extLst>
              <a:ext uri="{FF2B5EF4-FFF2-40B4-BE49-F238E27FC236}">
                <a16:creationId xmlns:a16="http://schemas.microsoft.com/office/drawing/2014/main" id="{88E4BC34-DCC6-F685-481C-19DA2AA184A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9" t="20494"/>
          <a:stretch/>
        </p:blipFill>
        <p:spPr bwMode="auto">
          <a:xfrm>
            <a:off x="727778" y="910164"/>
            <a:ext cx="3256707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66199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Free Cleaner Broom photo and picture">
            <a:extLst>
              <a:ext uri="{FF2B5EF4-FFF2-40B4-BE49-F238E27FC236}">
                <a16:creationId xmlns:a16="http://schemas.microsoft.com/office/drawing/2014/main" id="{7781B3CA-9BF5-BD01-3EAA-06E03D3E37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9" t="31079" r="1037" b="6504"/>
          <a:stretch/>
        </p:blipFill>
        <p:spPr bwMode="auto">
          <a:xfrm>
            <a:off x="922362" y="3506788"/>
            <a:ext cx="1972100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 descr="Free Hair Stylist Business photo and picture">
            <a:extLst>
              <a:ext uri="{FF2B5EF4-FFF2-40B4-BE49-F238E27FC236}">
                <a16:creationId xmlns:a16="http://schemas.microsoft.com/office/drawing/2014/main" id="{4EFE9C70-75A5-1F68-C1FC-3C54301FE9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818" y="661244"/>
            <a:ext cx="2007703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Free Doctor Gray Hair photo and picture">
            <a:extLst>
              <a:ext uri="{FF2B5EF4-FFF2-40B4-BE49-F238E27FC236}">
                <a16:creationId xmlns:a16="http://schemas.microsoft.com/office/drawing/2014/main" id="{A69F1CE8-0F9D-99D3-50F7-4A662DA21E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070" y="416560"/>
            <a:ext cx="2259330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red and white taxi sedan running on road near 7 Eleven store signage">
            <a:extLst>
              <a:ext uri="{FF2B5EF4-FFF2-40B4-BE49-F238E27FC236}">
                <a16:creationId xmlns:a16="http://schemas.microsoft.com/office/drawing/2014/main" id="{38726FA0-FB23-C68D-2146-31A1B604E8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39728" r="4676"/>
          <a:stretch/>
        </p:blipFill>
        <p:spPr bwMode="auto">
          <a:xfrm>
            <a:off x="6507029" y="3673684"/>
            <a:ext cx="5006558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 descr="man riding farm equipment during daytime">
            <a:extLst>
              <a:ext uri="{FF2B5EF4-FFF2-40B4-BE49-F238E27FC236}">
                <a16:creationId xmlns:a16="http://schemas.microsoft.com/office/drawing/2014/main" id="{88E4BC34-DCC6-F685-481C-19DA2AA184A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9" t="20494"/>
          <a:stretch/>
        </p:blipFill>
        <p:spPr bwMode="auto">
          <a:xfrm>
            <a:off x="9010308" y="327451"/>
            <a:ext cx="3256707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8476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Free Teacher Female photo and picture">
            <a:extLst>
              <a:ext uri="{FF2B5EF4-FFF2-40B4-BE49-F238E27FC236}">
                <a16:creationId xmlns:a16="http://schemas.microsoft.com/office/drawing/2014/main" id="{F45B97EF-C5C1-AE3A-6B20-F07F69A5B2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0476"/>
          <a:stretch/>
        </p:blipFill>
        <p:spPr bwMode="auto">
          <a:xfrm>
            <a:off x="8746878" y="3978270"/>
            <a:ext cx="2631444" cy="25188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 descr="Free Cleaner Broom photo and picture">
            <a:extLst>
              <a:ext uri="{FF2B5EF4-FFF2-40B4-BE49-F238E27FC236}">
                <a16:creationId xmlns:a16="http://schemas.microsoft.com/office/drawing/2014/main" id="{7781B3CA-9BF5-BD01-3EAA-06E03D3E37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9" t="31079" r="1037" b="6504"/>
          <a:stretch/>
        </p:blipFill>
        <p:spPr bwMode="auto">
          <a:xfrm>
            <a:off x="1447349" y="371261"/>
            <a:ext cx="1972100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 descr="Free Hair Stylist Business photo and picture">
            <a:extLst>
              <a:ext uri="{FF2B5EF4-FFF2-40B4-BE49-F238E27FC236}">
                <a16:creationId xmlns:a16="http://schemas.microsoft.com/office/drawing/2014/main" id="{4EFE9C70-75A5-1F68-C1FC-3C54301FE9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043" y="612353"/>
            <a:ext cx="2007703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red and white taxi sedan running on road near 7 Eleven store signage">
            <a:extLst>
              <a:ext uri="{FF2B5EF4-FFF2-40B4-BE49-F238E27FC236}">
                <a16:creationId xmlns:a16="http://schemas.microsoft.com/office/drawing/2014/main" id="{38726FA0-FB23-C68D-2146-31A1B604E8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39728" r="4676"/>
          <a:stretch/>
        </p:blipFill>
        <p:spPr bwMode="auto">
          <a:xfrm>
            <a:off x="1447349" y="3624793"/>
            <a:ext cx="5006558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 descr="man riding farm equipment during daytime">
            <a:extLst>
              <a:ext uri="{FF2B5EF4-FFF2-40B4-BE49-F238E27FC236}">
                <a16:creationId xmlns:a16="http://schemas.microsoft.com/office/drawing/2014/main" id="{88E4BC34-DCC6-F685-481C-19DA2AA184A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9" t="20494"/>
          <a:stretch/>
        </p:blipFill>
        <p:spPr bwMode="auto">
          <a:xfrm>
            <a:off x="8208892" y="-35773"/>
            <a:ext cx="3256707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35756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Free Teacher Female photo and picture">
            <a:extLst>
              <a:ext uri="{FF2B5EF4-FFF2-40B4-BE49-F238E27FC236}">
                <a16:creationId xmlns:a16="http://schemas.microsoft.com/office/drawing/2014/main" id="{F45B97EF-C5C1-AE3A-6B20-F07F69A5B2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0476"/>
          <a:stretch/>
        </p:blipFill>
        <p:spPr bwMode="auto">
          <a:xfrm>
            <a:off x="1319918" y="3677920"/>
            <a:ext cx="2631444" cy="25188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 descr="Free Cleaner Broom photo and picture">
            <a:extLst>
              <a:ext uri="{FF2B5EF4-FFF2-40B4-BE49-F238E27FC236}">
                <a16:creationId xmlns:a16="http://schemas.microsoft.com/office/drawing/2014/main" id="{7781B3CA-9BF5-BD01-3EAA-06E03D3E37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9" t="31079" r="1037" b="6504"/>
          <a:stretch/>
        </p:blipFill>
        <p:spPr bwMode="auto">
          <a:xfrm>
            <a:off x="7112745" y="3906520"/>
            <a:ext cx="1972100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 descr="Free Hair Stylist Business photo and picture">
            <a:extLst>
              <a:ext uri="{FF2B5EF4-FFF2-40B4-BE49-F238E27FC236}">
                <a16:creationId xmlns:a16="http://schemas.microsoft.com/office/drawing/2014/main" id="{4EFE9C70-75A5-1F68-C1FC-3C54301FE9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3" y="167640"/>
            <a:ext cx="2007703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Free Doctor Gray Hair photo and picture">
            <a:extLst>
              <a:ext uri="{FF2B5EF4-FFF2-40B4-BE49-F238E27FC236}">
                <a16:creationId xmlns:a16="http://schemas.microsoft.com/office/drawing/2014/main" id="{A69F1CE8-0F9D-99D3-50F7-4A662DA21E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479" y="416560"/>
            <a:ext cx="2259330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red and white taxi sedan running on road near 7 Eleven store signage">
            <a:extLst>
              <a:ext uri="{FF2B5EF4-FFF2-40B4-BE49-F238E27FC236}">
                <a16:creationId xmlns:a16="http://schemas.microsoft.com/office/drawing/2014/main" id="{38726FA0-FB23-C68D-2146-31A1B604E80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39728" r="4676"/>
          <a:stretch/>
        </p:blipFill>
        <p:spPr bwMode="auto">
          <a:xfrm>
            <a:off x="6768882" y="661244"/>
            <a:ext cx="5006558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20614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Free Teacher Female photo and picture">
            <a:extLst>
              <a:ext uri="{FF2B5EF4-FFF2-40B4-BE49-F238E27FC236}">
                <a16:creationId xmlns:a16="http://schemas.microsoft.com/office/drawing/2014/main" id="{F45B97EF-C5C1-AE3A-6B20-F07F69A5B2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0476"/>
          <a:stretch/>
        </p:blipFill>
        <p:spPr bwMode="auto">
          <a:xfrm>
            <a:off x="2620398" y="499637"/>
            <a:ext cx="2631444" cy="25188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 descr="Free Cleaner Broom photo and picture">
            <a:extLst>
              <a:ext uri="{FF2B5EF4-FFF2-40B4-BE49-F238E27FC236}">
                <a16:creationId xmlns:a16="http://schemas.microsoft.com/office/drawing/2014/main" id="{7781B3CA-9BF5-BD01-3EAA-06E03D3E37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9" t="31079" r="1037" b="6504"/>
          <a:stretch/>
        </p:blipFill>
        <p:spPr bwMode="auto">
          <a:xfrm>
            <a:off x="6187653" y="3677920"/>
            <a:ext cx="1972100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 descr="Free Hair Stylist Business photo and picture">
            <a:extLst>
              <a:ext uri="{FF2B5EF4-FFF2-40B4-BE49-F238E27FC236}">
                <a16:creationId xmlns:a16="http://schemas.microsoft.com/office/drawing/2014/main" id="{4EFE9C70-75A5-1F68-C1FC-3C54301FE9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199" y="3345923"/>
            <a:ext cx="2007703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Free Doctor Gray Hair photo and picture">
            <a:extLst>
              <a:ext uri="{FF2B5EF4-FFF2-40B4-BE49-F238E27FC236}">
                <a16:creationId xmlns:a16="http://schemas.microsoft.com/office/drawing/2014/main" id="{A69F1CE8-0F9D-99D3-50F7-4A662DA21E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70" y="2908509"/>
            <a:ext cx="2259330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 descr="man riding farm equipment during daytime">
            <a:extLst>
              <a:ext uri="{FF2B5EF4-FFF2-40B4-BE49-F238E27FC236}">
                <a16:creationId xmlns:a16="http://schemas.microsoft.com/office/drawing/2014/main" id="{88E4BC34-DCC6-F685-481C-19DA2AA184A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9" t="20494"/>
          <a:stretch/>
        </p:blipFill>
        <p:spPr bwMode="auto">
          <a:xfrm>
            <a:off x="8075052" y="1159084"/>
            <a:ext cx="3256707" cy="2518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46932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6E23921B-C4F5-47AD-B7D6-D02BD42892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410B78-902F-44E7-B08C-D7F9777BE6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C18A9F-2368-4E1C-ABE1-9ADBA7D40557}">
  <ds:schemaRefs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789c14a-a99d-49e3-b17f-cc0aeb526209"/>
    <ds:schemaRef ds:uri="1d7f4318-fbaa-42fb-befc-90ab84d26b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</Words>
  <Application>Microsoft Office PowerPoint</Application>
  <PresentationFormat>Widescreen</PresentationFormat>
  <Paragraphs>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2023-08-22T16:20:37Z</dcterms:created>
  <dcterms:modified xsi:type="dcterms:W3CDTF">2023-12-25T08:55:29Z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