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59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F1AC8F-EFF2-444B-B8C7-59BE207C007F}" v="1" dt="2023-12-25T08:22:59.1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FB86D034-CC00-4730-8D8C-EC48C3198B2B}"/>
    <pc:docChg chg="addSld delSld modSld">
      <pc:chgData name="David Butler" userId="5e725e48-0273-4087-b2eb-09e2acbbccf3" providerId="ADAL" clId="{FB86D034-CC00-4730-8D8C-EC48C3198B2B}" dt="2023-08-22T16:39:39.908" v="52"/>
      <pc:docMkLst>
        <pc:docMk/>
      </pc:docMkLst>
      <pc:sldChg chg="del">
        <pc:chgData name="David Butler" userId="5e725e48-0273-4087-b2eb-09e2acbbccf3" providerId="ADAL" clId="{FB86D034-CC00-4730-8D8C-EC48C3198B2B}" dt="2023-08-22T16:37:46.123" v="44" actId="2696"/>
        <pc:sldMkLst>
          <pc:docMk/>
          <pc:sldMk cId="997587303" sldId="256"/>
        </pc:sldMkLst>
      </pc:sldChg>
      <pc:sldChg chg="addSp modSp">
        <pc:chgData name="David Butler" userId="5e725e48-0273-4087-b2eb-09e2acbbccf3" providerId="ADAL" clId="{FB86D034-CC00-4730-8D8C-EC48C3198B2B}" dt="2023-08-22T16:37:08.815" v="42" actId="1076"/>
        <pc:sldMkLst>
          <pc:docMk/>
          <pc:sldMk cId="591237566" sldId="257"/>
        </pc:sldMkLst>
        <pc:spChg chg="add mod">
          <ac:chgData name="David Butler" userId="5e725e48-0273-4087-b2eb-09e2acbbccf3" providerId="ADAL" clId="{FB86D034-CC00-4730-8D8C-EC48C3198B2B}" dt="2023-08-22T16:36:38.477" v="34" actId="1076"/>
          <ac:spMkLst>
            <pc:docMk/>
            <pc:sldMk cId="591237566" sldId="257"/>
            <ac:spMk id="11" creationId="{E49C48D4-B94A-4FDE-AEA0-5BBB3D290917}"/>
          </ac:spMkLst>
        </pc:spChg>
        <pc:spChg chg="add mod">
          <ac:chgData name="David Butler" userId="5e725e48-0273-4087-b2eb-09e2acbbccf3" providerId="ADAL" clId="{FB86D034-CC00-4730-8D8C-EC48C3198B2B}" dt="2023-08-22T16:35:31.851" v="10" actId="1076"/>
          <ac:spMkLst>
            <pc:docMk/>
            <pc:sldMk cId="591237566" sldId="257"/>
            <ac:spMk id="12" creationId="{D18236E8-976D-43FE-8D34-433CE3FFE9B8}"/>
          </ac:spMkLst>
        </pc:spChg>
        <pc:spChg chg="add mod">
          <ac:chgData name="David Butler" userId="5e725e48-0273-4087-b2eb-09e2acbbccf3" providerId="ADAL" clId="{FB86D034-CC00-4730-8D8C-EC48C3198B2B}" dt="2023-08-22T16:35:37.999" v="12" actId="1076"/>
          <ac:spMkLst>
            <pc:docMk/>
            <pc:sldMk cId="591237566" sldId="257"/>
            <ac:spMk id="13" creationId="{FBF2271B-DA09-45D3-8F8D-119FD0A1BE3B}"/>
          </ac:spMkLst>
        </pc:spChg>
        <pc:spChg chg="add mod">
          <ac:chgData name="David Butler" userId="5e725e48-0273-4087-b2eb-09e2acbbccf3" providerId="ADAL" clId="{FB86D034-CC00-4730-8D8C-EC48C3198B2B}" dt="2023-08-22T16:35:34.684" v="11" actId="1076"/>
          <ac:spMkLst>
            <pc:docMk/>
            <pc:sldMk cId="591237566" sldId="257"/>
            <ac:spMk id="14" creationId="{395A3E58-FDFD-493A-8E0C-58DEA9DA7FDD}"/>
          </ac:spMkLst>
        </pc:spChg>
        <pc:spChg chg="add mod">
          <ac:chgData name="David Butler" userId="5e725e48-0273-4087-b2eb-09e2acbbccf3" providerId="ADAL" clId="{FB86D034-CC00-4730-8D8C-EC48C3198B2B}" dt="2023-08-22T16:35:43.565" v="14" actId="1076"/>
          <ac:spMkLst>
            <pc:docMk/>
            <pc:sldMk cId="591237566" sldId="257"/>
            <ac:spMk id="15" creationId="{BC8F2FE5-FF50-4848-8B68-9727FADD99BF}"/>
          </ac:spMkLst>
        </pc:spChg>
        <pc:spChg chg="add mod">
          <ac:chgData name="David Butler" userId="5e725e48-0273-4087-b2eb-09e2acbbccf3" providerId="ADAL" clId="{FB86D034-CC00-4730-8D8C-EC48C3198B2B}" dt="2023-08-22T16:35:53.728" v="19" actId="1076"/>
          <ac:spMkLst>
            <pc:docMk/>
            <pc:sldMk cId="591237566" sldId="257"/>
            <ac:spMk id="16" creationId="{513BF13A-3A53-49EC-A132-CDD07A7279CF}"/>
          </ac:spMkLst>
        </pc:spChg>
        <pc:spChg chg="add mod">
          <ac:chgData name="David Butler" userId="5e725e48-0273-4087-b2eb-09e2acbbccf3" providerId="ADAL" clId="{FB86D034-CC00-4730-8D8C-EC48C3198B2B}" dt="2023-08-22T16:37:01.710" v="39" actId="1076"/>
          <ac:spMkLst>
            <pc:docMk/>
            <pc:sldMk cId="591237566" sldId="257"/>
            <ac:spMk id="17" creationId="{C307AF20-A66A-4505-935C-5EDD1B8F5B17}"/>
          </ac:spMkLst>
        </pc:spChg>
        <pc:spChg chg="add mod">
          <ac:chgData name="David Butler" userId="5e725e48-0273-4087-b2eb-09e2acbbccf3" providerId="ADAL" clId="{FB86D034-CC00-4730-8D8C-EC48C3198B2B}" dt="2023-08-22T16:36:17.505" v="27" actId="1076"/>
          <ac:spMkLst>
            <pc:docMk/>
            <pc:sldMk cId="591237566" sldId="257"/>
            <ac:spMk id="18" creationId="{EC21B9F7-BBE6-49A6-BB7F-068F686BAAE5}"/>
          </ac:spMkLst>
        </pc:spChg>
        <pc:spChg chg="add mod">
          <ac:chgData name="David Butler" userId="5e725e48-0273-4087-b2eb-09e2acbbccf3" providerId="ADAL" clId="{FB86D034-CC00-4730-8D8C-EC48C3198B2B}" dt="2023-08-22T16:35:07.455" v="1" actId="1076"/>
          <ac:spMkLst>
            <pc:docMk/>
            <pc:sldMk cId="591237566" sldId="257"/>
            <ac:spMk id="19" creationId="{BED0C752-13C8-4B5A-B637-BBB370A8D42A}"/>
          </ac:spMkLst>
        </pc:spChg>
        <pc:picChg chg="mod">
          <ac:chgData name="David Butler" userId="5e725e48-0273-4087-b2eb-09e2acbbccf3" providerId="ADAL" clId="{FB86D034-CC00-4730-8D8C-EC48C3198B2B}" dt="2023-08-22T16:36:50.925" v="36" actId="14100"/>
          <ac:picMkLst>
            <pc:docMk/>
            <pc:sldMk cId="591237566" sldId="257"/>
            <ac:picMk id="2" creationId="{7E852667-42EF-47EE-BE42-88CB7843F8F3}"/>
          </ac:picMkLst>
        </pc:picChg>
        <pc:picChg chg="mod">
          <ac:chgData name="David Butler" userId="5e725e48-0273-4087-b2eb-09e2acbbccf3" providerId="ADAL" clId="{FB86D034-CC00-4730-8D8C-EC48C3198B2B}" dt="2023-08-22T16:36:03.351" v="22" actId="14100"/>
          <ac:picMkLst>
            <pc:docMk/>
            <pc:sldMk cId="591237566" sldId="257"/>
            <ac:picMk id="3" creationId="{F5EFC5A4-BD6B-4E49-BEFC-375943D3D7CF}"/>
          </ac:picMkLst>
        </pc:picChg>
        <pc:picChg chg="mod">
          <ac:chgData name="David Butler" userId="5e725e48-0273-4087-b2eb-09e2acbbccf3" providerId="ADAL" clId="{FB86D034-CC00-4730-8D8C-EC48C3198B2B}" dt="2023-08-22T16:35:59.792" v="21" actId="14100"/>
          <ac:picMkLst>
            <pc:docMk/>
            <pc:sldMk cId="591237566" sldId="257"/>
            <ac:picMk id="4" creationId="{37568CA0-0DB5-4329-8B38-D5C0965D7F35}"/>
          </ac:picMkLst>
        </pc:picChg>
        <pc:picChg chg="mod">
          <ac:chgData name="David Butler" userId="5e725e48-0273-4087-b2eb-09e2acbbccf3" providerId="ADAL" clId="{FB86D034-CC00-4730-8D8C-EC48C3198B2B}" dt="2023-08-22T16:36:58.047" v="38" actId="14100"/>
          <ac:picMkLst>
            <pc:docMk/>
            <pc:sldMk cId="591237566" sldId="257"/>
            <ac:picMk id="5" creationId="{9A9FA29F-2EE1-463A-8C03-3EED8D2DAA59}"/>
          </ac:picMkLst>
        </pc:picChg>
        <pc:picChg chg="mod">
          <ac:chgData name="David Butler" userId="5e725e48-0273-4087-b2eb-09e2acbbccf3" providerId="ADAL" clId="{FB86D034-CC00-4730-8D8C-EC48C3198B2B}" dt="2023-08-22T16:36:08.198" v="24" actId="14100"/>
          <ac:picMkLst>
            <pc:docMk/>
            <pc:sldMk cId="591237566" sldId="257"/>
            <ac:picMk id="6" creationId="{DB246499-E9D1-4B0B-8260-6235C0721374}"/>
          </ac:picMkLst>
        </pc:picChg>
        <pc:picChg chg="mod">
          <ac:chgData name="David Butler" userId="5e725e48-0273-4087-b2eb-09e2acbbccf3" providerId="ADAL" clId="{FB86D034-CC00-4730-8D8C-EC48C3198B2B}" dt="2023-08-22T16:36:31.226" v="31" actId="1076"/>
          <ac:picMkLst>
            <pc:docMk/>
            <pc:sldMk cId="591237566" sldId="257"/>
            <ac:picMk id="7" creationId="{363928A1-E1EC-4669-903F-DEB34BA91D5A}"/>
          </ac:picMkLst>
        </pc:picChg>
        <pc:picChg chg="mod">
          <ac:chgData name="David Butler" userId="5e725e48-0273-4087-b2eb-09e2acbbccf3" providerId="ADAL" clId="{FB86D034-CC00-4730-8D8C-EC48C3198B2B}" dt="2023-08-22T16:37:08.815" v="42" actId="1076"/>
          <ac:picMkLst>
            <pc:docMk/>
            <pc:sldMk cId="591237566" sldId="257"/>
            <ac:picMk id="8" creationId="{6920BF80-4363-4FA5-A88B-D5B34C8B49A7}"/>
          </ac:picMkLst>
        </pc:picChg>
        <pc:picChg chg="mod">
          <ac:chgData name="David Butler" userId="5e725e48-0273-4087-b2eb-09e2acbbccf3" providerId="ADAL" clId="{FB86D034-CC00-4730-8D8C-EC48C3198B2B}" dt="2023-08-22T16:36:33.066" v="32" actId="1076"/>
          <ac:picMkLst>
            <pc:docMk/>
            <pc:sldMk cId="591237566" sldId="257"/>
            <ac:picMk id="9" creationId="{0D668F5E-7E39-4E0F-A271-0177B1526453}"/>
          </ac:picMkLst>
        </pc:picChg>
        <pc:picChg chg="mod">
          <ac:chgData name="David Butler" userId="5e725e48-0273-4087-b2eb-09e2acbbccf3" providerId="ADAL" clId="{FB86D034-CC00-4730-8D8C-EC48C3198B2B}" dt="2023-08-22T16:36:13.400" v="26" actId="14100"/>
          <ac:picMkLst>
            <pc:docMk/>
            <pc:sldMk cId="591237566" sldId="257"/>
            <ac:picMk id="10" creationId="{859654F5-6750-450D-8D26-E1223AC3EBA5}"/>
          </ac:picMkLst>
        </pc:picChg>
      </pc:sldChg>
      <pc:sldChg chg="addSp add">
        <pc:chgData name="David Butler" userId="5e725e48-0273-4087-b2eb-09e2acbbccf3" providerId="ADAL" clId="{FB86D034-CC00-4730-8D8C-EC48C3198B2B}" dt="2023-08-22T16:37:58.544" v="48"/>
        <pc:sldMkLst>
          <pc:docMk/>
          <pc:sldMk cId="784516629" sldId="258"/>
        </pc:sldMkLst>
        <pc:picChg chg="add">
          <ac:chgData name="David Butler" userId="5e725e48-0273-4087-b2eb-09e2acbbccf3" providerId="ADAL" clId="{FB86D034-CC00-4730-8D8C-EC48C3198B2B}" dt="2023-08-22T16:37:58.544" v="48"/>
          <ac:picMkLst>
            <pc:docMk/>
            <pc:sldMk cId="784516629" sldId="258"/>
            <ac:picMk id="2" creationId="{2C63E090-E31A-45C7-99BC-ADDBC88AC986}"/>
          </ac:picMkLst>
        </pc:picChg>
      </pc:sldChg>
      <pc:sldChg chg="addSp add">
        <pc:chgData name="David Butler" userId="5e725e48-0273-4087-b2eb-09e2acbbccf3" providerId="ADAL" clId="{FB86D034-CC00-4730-8D8C-EC48C3198B2B}" dt="2023-08-22T16:38:25.389" v="49"/>
        <pc:sldMkLst>
          <pc:docMk/>
          <pc:sldMk cId="2931801900" sldId="259"/>
        </pc:sldMkLst>
        <pc:picChg chg="add">
          <ac:chgData name="David Butler" userId="5e725e48-0273-4087-b2eb-09e2acbbccf3" providerId="ADAL" clId="{FB86D034-CC00-4730-8D8C-EC48C3198B2B}" dt="2023-08-22T16:38:25.389" v="49"/>
          <ac:picMkLst>
            <pc:docMk/>
            <pc:sldMk cId="2931801900" sldId="259"/>
            <ac:picMk id="2" creationId="{423B9815-F664-4A26-A611-7DA934DCFFDF}"/>
          </ac:picMkLst>
        </pc:picChg>
      </pc:sldChg>
      <pc:sldChg chg="addSp add">
        <pc:chgData name="David Butler" userId="5e725e48-0273-4087-b2eb-09e2acbbccf3" providerId="ADAL" clId="{FB86D034-CC00-4730-8D8C-EC48C3198B2B}" dt="2023-08-22T16:38:49.756" v="50"/>
        <pc:sldMkLst>
          <pc:docMk/>
          <pc:sldMk cId="329881267" sldId="260"/>
        </pc:sldMkLst>
        <pc:picChg chg="add">
          <ac:chgData name="David Butler" userId="5e725e48-0273-4087-b2eb-09e2acbbccf3" providerId="ADAL" clId="{FB86D034-CC00-4730-8D8C-EC48C3198B2B}" dt="2023-08-22T16:38:49.756" v="50"/>
          <ac:picMkLst>
            <pc:docMk/>
            <pc:sldMk cId="329881267" sldId="260"/>
            <ac:picMk id="2" creationId="{5392DC57-43B3-43A0-A291-C6FBF30EB53A}"/>
          </ac:picMkLst>
        </pc:picChg>
      </pc:sldChg>
      <pc:sldChg chg="addSp add">
        <pc:chgData name="David Butler" userId="5e725e48-0273-4087-b2eb-09e2acbbccf3" providerId="ADAL" clId="{FB86D034-CC00-4730-8D8C-EC48C3198B2B}" dt="2023-08-22T16:39:32.543" v="51"/>
        <pc:sldMkLst>
          <pc:docMk/>
          <pc:sldMk cId="3243076520" sldId="261"/>
        </pc:sldMkLst>
        <pc:picChg chg="add">
          <ac:chgData name="David Butler" userId="5e725e48-0273-4087-b2eb-09e2acbbccf3" providerId="ADAL" clId="{FB86D034-CC00-4730-8D8C-EC48C3198B2B}" dt="2023-08-22T16:39:32.543" v="51"/>
          <ac:picMkLst>
            <pc:docMk/>
            <pc:sldMk cId="3243076520" sldId="261"/>
            <ac:picMk id="2" creationId="{788ACD37-1669-4B8D-92B8-C91F76BA13B7}"/>
          </ac:picMkLst>
        </pc:picChg>
      </pc:sldChg>
      <pc:sldChg chg="add">
        <pc:chgData name="David Butler" userId="5e725e48-0273-4087-b2eb-09e2acbbccf3" providerId="ADAL" clId="{FB86D034-CC00-4730-8D8C-EC48C3198B2B}" dt="2023-08-22T16:39:39.908" v="52"/>
        <pc:sldMkLst>
          <pc:docMk/>
          <pc:sldMk cId="511528151" sldId="262"/>
        </pc:sldMkLst>
      </pc:sldChg>
    </pc:docChg>
  </pc:docChgLst>
  <pc:docChgLst>
    <pc:chgData name="David Butler" userId="1d4169bac4fa5473" providerId="LiveId" clId="{2FF1AC8F-EFF2-444B-B8C7-59BE207C007F}"/>
    <pc:docChg chg="undo custSel addSld delSld modSld">
      <pc:chgData name="David Butler" userId="1d4169bac4fa5473" providerId="LiveId" clId="{2FF1AC8F-EFF2-444B-B8C7-59BE207C007F}" dt="2023-12-25T08:30:16.069" v="85" actId="47"/>
      <pc:docMkLst>
        <pc:docMk/>
      </pc:docMkLst>
      <pc:sldChg chg="addSp delSp modSp mod">
        <pc:chgData name="David Butler" userId="1d4169bac4fa5473" providerId="LiveId" clId="{2FF1AC8F-EFF2-444B-B8C7-59BE207C007F}" dt="2023-12-25T08:24:28.160" v="25" actId="14100"/>
        <pc:sldMkLst>
          <pc:docMk/>
          <pc:sldMk cId="591237566" sldId="257"/>
        </pc:sldMkLst>
        <pc:spChg chg="mod">
          <ac:chgData name="David Butler" userId="1d4169bac4fa5473" providerId="LiveId" clId="{2FF1AC8F-EFF2-444B-B8C7-59BE207C007F}" dt="2023-12-25T08:23:14.815" v="5" actId="1076"/>
          <ac:spMkLst>
            <pc:docMk/>
            <pc:sldMk cId="591237566" sldId="257"/>
            <ac:spMk id="13" creationId="{FBF2271B-DA09-45D3-8F8D-119FD0A1BE3B}"/>
          </ac:spMkLst>
        </pc:spChg>
        <pc:spChg chg="mod">
          <ac:chgData name="David Butler" userId="1d4169bac4fa5473" providerId="LiveId" clId="{2FF1AC8F-EFF2-444B-B8C7-59BE207C007F}" dt="2023-12-25T08:23:37.254" v="10" actId="1076"/>
          <ac:spMkLst>
            <pc:docMk/>
            <pc:sldMk cId="591237566" sldId="257"/>
            <ac:spMk id="14" creationId="{395A3E58-FDFD-493A-8E0C-58DEA9DA7FDD}"/>
          </ac:spMkLst>
        </pc:spChg>
        <pc:spChg chg="mod">
          <ac:chgData name="David Butler" userId="1d4169bac4fa5473" providerId="LiveId" clId="{2FF1AC8F-EFF2-444B-B8C7-59BE207C007F}" dt="2023-12-25T08:23:14.815" v="5" actId="1076"/>
          <ac:spMkLst>
            <pc:docMk/>
            <pc:sldMk cId="591237566" sldId="257"/>
            <ac:spMk id="15" creationId="{BC8F2FE5-FF50-4848-8B68-9727FADD99BF}"/>
          </ac:spMkLst>
        </pc:spChg>
        <pc:spChg chg="mod">
          <ac:chgData name="David Butler" userId="1d4169bac4fa5473" providerId="LiveId" clId="{2FF1AC8F-EFF2-444B-B8C7-59BE207C007F}" dt="2023-12-25T08:24:23.270" v="24" actId="1076"/>
          <ac:spMkLst>
            <pc:docMk/>
            <pc:sldMk cId="591237566" sldId="257"/>
            <ac:spMk id="16" creationId="{513BF13A-3A53-49EC-A132-CDD07A7279CF}"/>
          </ac:spMkLst>
        </pc:spChg>
        <pc:spChg chg="del">
          <ac:chgData name="David Butler" userId="1d4169bac4fa5473" providerId="LiveId" clId="{2FF1AC8F-EFF2-444B-B8C7-59BE207C007F}" dt="2023-12-25T08:22:57.488" v="2" actId="478"/>
          <ac:spMkLst>
            <pc:docMk/>
            <pc:sldMk cId="591237566" sldId="257"/>
            <ac:spMk id="17" creationId="{C307AF20-A66A-4505-935C-5EDD1B8F5B17}"/>
          </ac:spMkLst>
        </pc:spChg>
        <pc:spChg chg="del">
          <ac:chgData name="David Butler" userId="1d4169bac4fa5473" providerId="LiveId" clId="{2FF1AC8F-EFF2-444B-B8C7-59BE207C007F}" dt="2023-12-25T08:22:57.488" v="2" actId="478"/>
          <ac:spMkLst>
            <pc:docMk/>
            <pc:sldMk cId="591237566" sldId="257"/>
            <ac:spMk id="18" creationId="{EC21B9F7-BBE6-49A6-BB7F-068F686BAAE5}"/>
          </ac:spMkLst>
        </pc:spChg>
        <pc:spChg chg="del">
          <ac:chgData name="David Butler" userId="1d4169bac4fa5473" providerId="LiveId" clId="{2FF1AC8F-EFF2-444B-B8C7-59BE207C007F}" dt="2023-12-25T08:22:57.488" v="2" actId="478"/>
          <ac:spMkLst>
            <pc:docMk/>
            <pc:sldMk cId="591237566" sldId="257"/>
            <ac:spMk id="19" creationId="{BED0C752-13C8-4B5A-B637-BBB370A8D42A}"/>
          </ac:spMkLst>
        </pc:spChg>
        <pc:picChg chg="del mod">
          <ac:chgData name="David Butler" userId="1d4169bac4fa5473" providerId="LiveId" clId="{2FF1AC8F-EFF2-444B-B8C7-59BE207C007F}" dt="2023-12-25T08:22:52.481" v="1" actId="478"/>
          <ac:picMkLst>
            <pc:docMk/>
            <pc:sldMk cId="591237566" sldId="257"/>
            <ac:picMk id="2" creationId="{7E852667-42EF-47EE-BE42-88CB7843F8F3}"/>
          </ac:picMkLst>
        </pc:picChg>
        <pc:picChg chg="del mod">
          <ac:chgData name="David Butler" userId="1d4169bac4fa5473" providerId="LiveId" clId="{2FF1AC8F-EFF2-444B-B8C7-59BE207C007F}" dt="2023-12-25T08:22:52.481" v="1" actId="478"/>
          <ac:picMkLst>
            <pc:docMk/>
            <pc:sldMk cId="591237566" sldId="257"/>
            <ac:picMk id="3" creationId="{F5EFC5A4-BD6B-4E49-BEFC-375943D3D7CF}"/>
          </ac:picMkLst>
        </pc:picChg>
        <pc:picChg chg="del mod">
          <ac:chgData name="David Butler" userId="1d4169bac4fa5473" providerId="LiveId" clId="{2FF1AC8F-EFF2-444B-B8C7-59BE207C007F}" dt="2023-12-25T08:22:52.481" v="1" actId="478"/>
          <ac:picMkLst>
            <pc:docMk/>
            <pc:sldMk cId="591237566" sldId="257"/>
            <ac:picMk id="4" creationId="{37568CA0-0DB5-4329-8B38-D5C0965D7F35}"/>
          </ac:picMkLst>
        </pc:picChg>
        <pc:picChg chg="del">
          <ac:chgData name="David Butler" userId="1d4169bac4fa5473" providerId="LiveId" clId="{2FF1AC8F-EFF2-444B-B8C7-59BE207C007F}" dt="2023-12-25T08:22:52.481" v="1" actId="478"/>
          <ac:picMkLst>
            <pc:docMk/>
            <pc:sldMk cId="591237566" sldId="257"/>
            <ac:picMk id="5" creationId="{9A9FA29F-2EE1-463A-8C03-3EED8D2DAA59}"/>
          </ac:picMkLst>
        </pc:picChg>
        <pc:picChg chg="del mod">
          <ac:chgData name="David Butler" userId="1d4169bac4fa5473" providerId="LiveId" clId="{2FF1AC8F-EFF2-444B-B8C7-59BE207C007F}" dt="2023-12-25T08:22:52.481" v="1" actId="478"/>
          <ac:picMkLst>
            <pc:docMk/>
            <pc:sldMk cId="591237566" sldId="257"/>
            <ac:picMk id="6" creationId="{DB246499-E9D1-4B0B-8260-6235C0721374}"/>
          </ac:picMkLst>
        </pc:picChg>
        <pc:picChg chg="del">
          <ac:chgData name="David Butler" userId="1d4169bac4fa5473" providerId="LiveId" clId="{2FF1AC8F-EFF2-444B-B8C7-59BE207C007F}" dt="2023-12-25T08:22:52.481" v="1" actId="478"/>
          <ac:picMkLst>
            <pc:docMk/>
            <pc:sldMk cId="591237566" sldId="257"/>
            <ac:picMk id="7" creationId="{363928A1-E1EC-4669-903F-DEB34BA91D5A}"/>
          </ac:picMkLst>
        </pc:picChg>
        <pc:picChg chg="del">
          <ac:chgData name="David Butler" userId="1d4169bac4fa5473" providerId="LiveId" clId="{2FF1AC8F-EFF2-444B-B8C7-59BE207C007F}" dt="2023-12-25T08:22:52.481" v="1" actId="478"/>
          <ac:picMkLst>
            <pc:docMk/>
            <pc:sldMk cId="591237566" sldId="257"/>
            <ac:picMk id="8" creationId="{6920BF80-4363-4FA5-A88B-D5B34C8B49A7}"/>
          </ac:picMkLst>
        </pc:picChg>
        <pc:picChg chg="del mod">
          <ac:chgData name="David Butler" userId="1d4169bac4fa5473" providerId="LiveId" clId="{2FF1AC8F-EFF2-444B-B8C7-59BE207C007F}" dt="2023-12-25T08:22:52.481" v="1" actId="478"/>
          <ac:picMkLst>
            <pc:docMk/>
            <pc:sldMk cId="591237566" sldId="257"/>
            <ac:picMk id="9" creationId="{0D668F5E-7E39-4E0F-A271-0177B1526453}"/>
          </ac:picMkLst>
        </pc:picChg>
        <pc:picChg chg="del mod">
          <ac:chgData name="David Butler" userId="1d4169bac4fa5473" providerId="LiveId" clId="{2FF1AC8F-EFF2-444B-B8C7-59BE207C007F}" dt="2023-12-25T08:22:52.481" v="1" actId="478"/>
          <ac:picMkLst>
            <pc:docMk/>
            <pc:sldMk cId="591237566" sldId="257"/>
            <ac:picMk id="10" creationId="{859654F5-6750-450D-8D26-E1223AC3EBA5}"/>
          </ac:picMkLst>
        </pc:picChg>
        <pc:picChg chg="add mod">
          <ac:chgData name="David Butler" userId="1d4169bac4fa5473" providerId="LiveId" clId="{2FF1AC8F-EFF2-444B-B8C7-59BE207C007F}" dt="2023-12-25T08:23:24.319" v="7" actId="14100"/>
          <ac:picMkLst>
            <pc:docMk/>
            <pc:sldMk cId="591237566" sldId="257"/>
            <ac:picMk id="20" creationId="{F45B97EF-C5C1-AE3A-6B20-F07F69A5B277}"/>
          </ac:picMkLst>
        </pc:picChg>
        <pc:picChg chg="add mod">
          <ac:chgData name="David Butler" userId="1d4169bac4fa5473" providerId="LiveId" clId="{2FF1AC8F-EFF2-444B-B8C7-59BE207C007F}" dt="2023-12-25T08:23:30.856" v="9" actId="14100"/>
          <ac:picMkLst>
            <pc:docMk/>
            <pc:sldMk cId="591237566" sldId="257"/>
            <ac:picMk id="21" creationId="{7781B3CA-9BF5-BD01-3EAA-06E03D3E37DB}"/>
          </ac:picMkLst>
        </pc:picChg>
        <pc:picChg chg="add mod">
          <ac:chgData name="David Butler" userId="1d4169bac4fa5473" providerId="LiveId" clId="{2FF1AC8F-EFF2-444B-B8C7-59BE207C007F}" dt="2023-12-25T08:24:19.799" v="23" actId="1076"/>
          <ac:picMkLst>
            <pc:docMk/>
            <pc:sldMk cId="591237566" sldId="257"/>
            <ac:picMk id="22" creationId="{4EFE9C70-75A5-1F68-C1FC-3C54301FE939}"/>
          </ac:picMkLst>
        </pc:picChg>
        <pc:picChg chg="add mod">
          <ac:chgData name="David Butler" userId="1d4169bac4fa5473" providerId="LiveId" clId="{2FF1AC8F-EFF2-444B-B8C7-59BE207C007F}" dt="2023-12-25T08:23:52.983" v="14" actId="14100"/>
          <ac:picMkLst>
            <pc:docMk/>
            <pc:sldMk cId="591237566" sldId="257"/>
            <ac:picMk id="23" creationId="{A69F1CE8-0F9D-99D3-50F7-4A662DA21ECD}"/>
          </ac:picMkLst>
        </pc:picChg>
        <pc:picChg chg="add mod">
          <ac:chgData name="David Butler" userId="1d4169bac4fa5473" providerId="LiveId" clId="{2FF1AC8F-EFF2-444B-B8C7-59BE207C007F}" dt="2023-12-25T08:24:28.160" v="25" actId="14100"/>
          <ac:picMkLst>
            <pc:docMk/>
            <pc:sldMk cId="591237566" sldId="257"/>
            <ac:picMk id="24" creationId="{38726FA0-FB23-C68D-2146-31A1B604E80A}"/>
          </ac:picMkLst>
        </pc:picChg>
        <pc:picChg chg="add mod">
          <ac:chgData name="David Butler" userId="1d4169bac4fa5473" providerId="LiveId" clId="{2FF1AC8F-EFF2-444B-B8C7-59BE207C007F}" dt="2023-12-25T08:23:43.247" v="12" actId="14100"/>
          <ac:picMkLst>
            <pc:docMk/>
            <pc:sldMk cId="591237566" sldId="257"/>
            <ac:picMk id="25" creationId="{88E4BC34-DCC6-F685-481C-19DA2AA184AD}"/>
          </ac:picMkLst>
        </pc:picChg>
      </pc:sldChg>
      <pc:sldChg chg="addSp delSp mod">
        <pc:chgData name="David Butler" userId="1d4169bac4fa5473" providerId="LiveId" clId="{2FF1AC8F-EFF2-444B-B8C7-59BE207C007F}" dt="2023-12-25T08:24:59.374" v="29" actId="22"/>
        <pc:sldMkLst>
          <pc:docMk/>
          <pc:sldMk cId="784516629" sldId="258"/>
        </pc:sldMkLst>
        <pc:picChg chg="del">
          <ac:chgData name="David Butler" userId="1d4169bac4fa5473" providerId="LiveId" clId="{2FF1AC8F-EFF2-444B-B8C7-59BE207C007F}" dt="2023-12-25T08:24:34.752" v="26" actId="478"/>
          <ac:picMkLst>
            <pc:docMk/>
            <pc:sldMk cId="784516629" sldId="258"/>
            <ac:picMk id="2" creationId="{2C63E090-E31A-45C7-99BC-ADDBC88AC986}"/>
          </ac:picMkLst>
        </pc:picChg>
        <pc:picChg chg="add">
          <ac:chgData name="David Butler" userId="1d4169bac4fa5473" providerId="LiveId" clId="{2FF1AC8F-EFF2-444B-B8C7-59BE207C007F}" dt="2023-12-25T08:24:59.374" v="29" actId="22"/>
          <ac:picMkLst>
            <pc:docMk/>
            <pc:sldMk cId="784516629" sldId="258"/>
            <ac:picMk id="4" creationId="{F2A85720-1B3B-AA49-2991-D4D99EDD2ED0}"/>
          </ac:picMkLst>
        </pc:picChg>
      </pc:sldChg>
      <pc:sldChg chg="addSp delSp modSp mod setBg">
        <pc:chgData name="David Butler" userId="1d4169bac4fa5473" providerId="LiveId" clId="{2FF1AC8F-EFF2-444B-B8C7-59BE207C007F}" dt="2023-12-25T08:28:42.465" v="31" actId="26606"/>
        <pc:sldMkLst>
          <pc:docMk/>
          <pc:sldMk cId="2931801900" sldId="259"/>
        </pc:sldMkLst>
        <pc:picChg chg="del">
          <ac:chgData name="David Butler" userId="1d4169bac4fa5473" providerId="LiveId" clId="{2FF1AC8F-EFF2-444B-B8C7-59BE207C007F}" dt="2023-12-25T08:24:36.610" v="27" actId="478"/>
          <ac:picMkLst>
            <pc:docMk/>
            <pc:sldMk cId="2931801900" sldId="259"/>
            <ac:picMk id="2" creationId="{423B9815-F664-4A26-A611-7DA934DCFFDF}"/>
          </ac:picMkLst>
        </pc:picChg>
        <pc:picChg chg="add mod">
          <ac:chgData name="David Butler" userId="1d4169bac4fa5473" providerId="LiveId" clId="{2FF1AC8F-EFF2-444B-B8C7-59BE207C007F}" dt="2023-12-25T08:28:42.465" v="31" actId="26606"/>
          <ac:picMkLst>
            <pc:docMk/>
            <pc:sldMk cId="2931801900" sldId="259"/>
            <ac:picMk id="4" creationId="{A126D84D-28A6-5C1A-8C1A-43D58A5DD948}"/>
          </ac:picMkLst>
        </pc:picChg>
      </pc:sldChg>
      <pc:sldChg chg="delSp del mod">
        <pc:chgData name="David Butler" userId="1d4169bac4fa5473" providerId="LiveId" clId="{2FF1AC8F-EFF2-444B-B8C7-59BE207C007F}" dt="2023-12-25T08:28:48.457" v="33" actId="47"/>
        <pc:sldMkLst>
          <pc:docMk/>
          <pc:sldMk cId="329881267" sldId="260"/>
        </pc:sldMkLst>
        <pc:picChg chg="del">
          <ac:chgData name="David Butler" userId="1d4169bac4fa5473" providerId="LiveId" clId="{2FF1AC8F-EFF2-444B-B8C7-59BE207C007F}" dt="2023-12-25T08:24:38.192" v="28" actId="478"/>
          <ac:picMkLst>
            <pc:docMk/>
            <pc:sldMk cId="329881267" sldId="260"/>
            <ac:picMk id="2" creationId="{5392DC57-43B3-43A0-A291-C6FBF30EB53A}"/>
          </ac:picMkLst>
        </pc:picChg>
      </pc:sldChg>
      <pc:sldChg chg="del">
        <pc:chgData name="David Butler" userId="1d4169bac4fa5473" providerId="LiveId" clId="{2FF1AC8F-EFF2-444B-B8C7-59BE207C007F}" dt="2023-12-25T08:28:46.439" v="32" actId="47"/>
        <pc:sldMkLst>
          <pc:docMk/>
          <pc:sldMk cId="3243076520" sldId="261"/>
        </pc:sldMkLst>
      </pc:sldChg>
      <pc:sldChg chg="modSp mod">
        <pc:chgData name="David Butler" userId="1d4169bac4fa5473" providerId="LiveId" clId="{2FF1AC8F-EFF2-444B-B8C7-59BE207C007F}" dt="2023-12-25T08:28:53.753" v="40" actId="20577"/>
        <pc:sldMkLst>
          <pc:docMk/>
          <pc:sldMk cId="511528151" sldId="262"/>
        </pc:sldMkLst>
        <pc:spChg chg="mod">
          <ac:chgData name="David Butler" userId="1d4169bac4fa5473" providerId="LiveId" clId="{2FF1AC8F-EFF2-444B-B8C7-59BE207C007F}" dt="2023-12-25T08:28:53.753" v="40" actId="20577"/>
          <ac:spMkLst>
            <pc:docMk/>
            <pc:sldMk cId="511528151" sldId="262"/>
            <ac:spMk id="2" creationId="{5CF6FFA2-0F96-C142-BF8F-D3546EF74382}"/>
          </ac:spMkLst>
        </pc:spChg>
      </pc:sldChg>
      <pc:sldChg chg="modSp mod">
        <pc:chgData name="David Butler" userId="1d4169bac4fa5473" providerId="LiveId" clId="{2FF1AC8F-EFF2-444B-B8C7-59BE207C007F}" dt="2023-12-25T08:29:10.529" v="47" actId="20577"/>
        <pc:sldMkLst>
          <pc:docMk/>
          <pc:sldMk cId="2253664838" sldId="263"/>
        </pc:sldMkLst>
        <pc:spChg chg="mod">
          <ac:chgData name="David Butler" userId="1d4169bac4fa5473" providerId="LiveId" clId="{2FF1AC8F-EFF2-444B-B8C7-59BE207C007F}" dt="2023-12-25T08:29:10.529" v="47" actId="20577"/>
          <ac:spMkLst>
            <pc:docMk/>
            <pc:sldMk cId="2253664838" sldId="263"/>
            <ac:spMk id="2" creationId="{5CF6FFA2-0F96-C142-BF8F-D3546EF74382}"/>
          </ac:spMkLst>
        </pc:spChg>
      </pc:sldChg>
      <pc:sldChg chg="modSp mod">
        <pc:chgData name="David Butler" userId="1d4169bac4fa5473" providerId="LiveId" clId="{2FF1AC8F-EFF2-444B-B8C7-59BE207C007F}" dt="2023-12-25T08:29:20.450" v="53" actId="20577"/>
        <pc:sldMkLst>
          <pc:docMk/>
          <pc:sldMk cId="3818837666" sldId="264"/>
        </pc:sldMkLst>
        <pc:spChg chg="mod">
          <ac:chgData name="David Butler" userId="1d4169bac4fa5473" providerId="LiveId" clId="{2FF1AC8F-EFF2-444B-B8C7-59BE207C007F}" dt="2023-12-25T08:29:20.450" v="53" actId="20577"/>
          <ac:spMkLst>
            <pc:docMk/>
            <pc:sldMk cId="3818837666" sldId="264"/>
            <ac:spMk id="2" creationId="{5CF6FFA2-0F96-C142-BF8F-D3546EF74382}"/>
          </ac:spMkLst>
        </pc:spChg>
      </pc:sldChg>
      <pc:sldChg chg="modSp mod">
        <pc:chgData name="David Butler" userId="1d4169bac4fa5473" providerId="LiveId" clId="{2FF1AC8F-EFF2-444B-B8C7-59BE207C007F}" dt="2023-12-25T08:29:33.696" v="68" actId="20577"/>
        <pc:sldMkLst>
          <pc:docMk/>
          <pc:sldMk cId="4003358908" sldId="265"/>
        </pc:sldMkLst>
        <pc:spChg chg="mod">
          <ac:chgData name="David Butler" userId="1d4169bac4fa5473" providerId="LiveId" clId="{2FF1AC8F-EFF2-444B-B8C7-59BE207C007F}" dt="2023-12-25T08:29:33.696" v="68" actId="20577"/>
          <ac:spMkLst>
            <pc:docMk/>
            <pc:sldMk cId="4003358908" sldId="265"/>
            <ac:spMk id="2" creationId="{5CF6FFA2-0F96-C142-BF8F-D3546EF74382}"/>
          </ac:spMkLst>
        </pc:spChg>
      </pc:sldChg>
      <pc:sldChg chg="modSp mod">
        <pc:chgData name="David Butler" userId="1d4169bac4fa5473" providerId="LiveId" clId="{2FF1AC8F-EFF2-444B-B8C7-59BE207C007F}" dt="2023-12-25T08:29:53.072" v="74" actId="20577"/>
        <pc:sldMkLst>
          <pc:docMk/>
          <pc:sldMk cId="2264875626" sldId="266"/>
        </pc:sldMkLst>
        <pc:spChg chg="mod">
          <ac:chgData name="David Butler" userId="1d4169bac4fa5473" providerId="LiveId" clId="{2FF1AC8F-EFF2-444B-B8C7-59BE207C007F}" dt="2023-12-25T08:29:53.072" v="74" actId="20577"/>
          <ac:spMkLst>
            <pc:docMk/>
            <pc:sldMk cId="2264875626" sldId="266"/>
            <ac:spMk id="2" creationId="{5CF6FFA2-0F96-C142-BF8F-D3546EF74382}"/>
          </ac:spMkLst>
        </pc:spChg>
      </pc:sldChg>
      <pc:sldChg chg="modSp add del mod">
        <pc:chgData name="David Butler" userId="1d4169bac4fa5473" providerId="LiveId" clId="{2FF1AC8F-EFF2-444B-B8C7-59BE207C007F}" dt="2023-12-25T08:30:16.069" v="85" actId="47"/>
        <pc:sldMkLst>
          <pc:docMk/>
          <pc:sldMk cId="3175840452" sldId="267"/>
        </pc:sldMkLst>
        <pc:spChg chg="mod">
          <ac:chgData name="David Butler" userId="1d4169bac4fa5473" providerId="LiveId" clId="{2FF1AC8F-EFF2-444B-B8C7-59BE207C007F}" dt="2023-12-25T08:30:01.600" v="80" actId="20577"/>
          <ac:spMkLst>
            <pc:docMk/>
            <pc:sldMk cId="3175840452" sldId="267"/>
            <ac:spMk id="2" creationId="{5CF6FFA2-0F96-C142-BF8F-D3546EF74382}"/>
          </ac:spMkLst>
        </pc:spChg>
      </pc:sldChg>
      <pc:sldChg chg="del">
        <pc:chgData name="David Butler" userId="1d4169bac4fa5473" providerId="LiveId" clId="{2FF1AC8F-EFF2-444B-B8C7-59BE207C007F}" dt="2023-12-25T08:30:11.732" v="81" actId="47"/>
        <pc:sldMkLst>
          <pc:docMk/>
          <pc:sldMk cId="557421524" sldId="268"/>
        </pc:sldMkLst>
      </pc:sldChg>
      <pc:sldChg chg="del">
        <pc:chgData name="David Butler" userId="1d4169bac4fa5473" providerId="LiveId" clId="{2FF1AC8F-EFF2-444B-B8C7-59BE207C007F}" dt="2023-12-25T08:30:12.500" v="82" actId="47"/>
        <pc:sldMkLst>
          <pc:docMk/>
          <pc:sldMk cId="4137874012" sldId="269"/>
        </pc:sldMkLst>
      </pc:sldChg>
      <pc:sldChg chg="del">
        <pc:chgData name="David Butler" userId="1d4169bac4fa5473" providerId="LiveId" clId="{2FF1AC8F-EFF2-444B-B8C7-59BE207C007F}" dt="2023-12-25T08:30:13.102" v="83" actId="47"/>
        <pc:sldMkLst>
          <pc:docMk/>
          <pc:sldMk cId="2470609444" sldId="270"/>
        </pc:sldMkLst>
      </pc:sldChg>
    </pc:docChg>
  </pc:docChgLst>
  <pc:docChgLst>
    <pc:chgData name="David Butler" userId="1d4169bac4fa5473" providerId="LiveId" clId="{1076D6FA-76F6-47AE-9443-B80301CDDBB4}"/>
    <pc:docChg chg="addSld modSld">
      <pc:chgData name="David Butler" userId="1d4169bac4fa5473" providerId="LiveId" clId="{1076D6FA-76F6-47AE-9443-B80301CDDBB4}" dt="2023-12-23T14:10:10.889" v="101" actId="20577"/>
      <pc:docMkLst>
        <pc:docMk/>
      </pc:docMkLst>
      <pc:sldChg chg="addSp modSp mod">
        <pc:chgData name="David Butler" userId="1d4169bac4fa5473" providerId="LiveId" clId="{1076D6FA-76F6-47AE-9443-B80301CDDBB4}" dt="2023-12-23T14:08:45.701" v="27" actId="122"/>
        <pc:sldMkLst>
          <pc:docMk/>
          <pc:sldMk cId="511528151" sldId="262"/>
        </pc:sldMkLst>
        <pc:spChg chg="add mod">
          <ac:chgData name="David Butler" userId="1d4169bac4fa5473" providerId="LiveId" clId="{1076D6FA-76F6-47AE-9443-B80301CDDBB4}" dt="2023-12-23T14:08:45.701" v="27" actId="122"/>
          <ac:spMkLst>
            <pc:docMk/>
            <pc:sldMk cId="511528151" sldId="262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8:56.970" v="41" actId="20577"/>
        <pc:sldMkLst>
          <pc:docMk/>
          <pc:sldMk cId="2253664838" sldId="263"/>
        </pc:sldMkLst>
        <pc:spChg chg="mod">
          <ac:chgData name="David Butler" userId="1d4169bac4fa5473" providerId="LiveId" clId="{1076D6FA-76F6-47AE-9443-B80301CDDBB4}" dt="2023-12-23T14:08:56.970" v="41" actId="20577"/>
          <ac:spMkLst>
            <pc:docMk/>
            <pc:sldMk cId="2253664838" sldId="263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08.912" v="56" actId="20577"/>
        <pc:sldMkLst>
          <pc:docMk/>
          <pc:sldMk cId="3818837666" sldId="264"/>
        </pc:sldMkLst>
        <pc:spChg chg="mod">
          <ac:chgData name="David Butler" userId="1d4169bac4fa5473" providerId="LiveId" clId="{1076D6FA-76F6-47AE-9443-B80301CDDBB4}" dt="2023-12-23T14:09:08.912" v="56" actId="20577"/>
          <ac:spMkLst>
            <pc:docMk/>
            <pc:sldMk cId="3818837666" sldId="264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21.990" v="64" actId="20577"/>
        <pc:sldMkLst>
          <pc:docMk/>
          <pc:sldMk cId="4003358908" sldId="265"/>
        </pc:sldMkLst>
        <pc:spChg chg="mod">
          <ac:chgData name="David Butler" userId="1d4169bac4fa5473" providerId="LiveId" clId="{1076D6FA-76F6-47AE-9443-B80301CDDBB4}" dt="2023-12-23T14:09:21.990" v="64" actId="20577"/>
          <ac:spMkLst>
            <pc:docMk/>
            <pc:sldMk cId="4003358908" sldId="265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25.651" v="69" actId="20577"/>
        <pc:sldMkLst>
          <pc:docMk/>
          <pc:sldMk cId="2264875626" sldId="266"/>
        </pc:sldMkLst>
        <pc:spChg chg="mod">
          <ac:chgData name="David Butler" userId="1d4169bac4fa5473" providerId="LiveId" clId="{1076D6FA-76F6-47AE-9443-B80301CDDBB4}" dt="2023-12-23T14:09:25.651" v="69" actId="20577"/>
          <ac:spMkLst>
            <pc:docMk/>
            <pc:sldMk cId="2264875626" sldId="266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32.043" v="81" actId="20577"/>
        <pc:sldMkLst>
          <pc:docMk/>
          <pc:sldMk cId="3175840452" sldId="267"/>
        </pc:sldMkLst>
        <pc:spChg chg="mod">
          <ac:chgData name="David Butler" userId="1d4169bac4fa5473" providerId="LiveId" clId="{1076D6FA-76F6-47AE-9443-B80301CDDBB4}" dt="2023-12-23T14:09:32.043" v="81" actId="20577"/>
          <ac:spMkLst>
            <pc:docMk/>
            <pc:sldMk cId="3175840452" sldId="267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40.516" v="86" actId="20577"/>
        <pc:sldMkLst>
          <pc:docMk/>
          <pc:sldMk cId="557421524" sldId="268"/>
        </pc:sldMkLst>
        <pc:spChg chg="mod">
          <ac:chgData name="David Butler" userId="1d4169bac4fa5473" providerId="LiveId" clId="{1076D6FA-76F6-47AE-9443-B80301CDDBB4}" dt="2023-12-23T14:09:40.516" v="86" actId="20577"/>
          <ac:spMkLst>
            <pc:docMk/>
            <pc:sldMk cId="557421524" sldId="268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44.683" v="93" actId="20577"/>
        <pc:sldMkLst>
          <pc:docMk/>
          <pc:sldMk cId="4137874012" sldId="269"/>
        </pc:sldMkLst>
        <pc:spChg chg="mod">
          <ac:chgData name="David Butler" userId="1d4169bac4fa5473" providerId="LiveId" clId="{1076D6FA-76F6-47AE-9443-B80301CDDBB4}" dt="2023-12-23T14:09:44.683" v="93" actId="20577"/>
          <ac:spMkLst>
            <pc:docMk/>
            <pc:sldMk cId="4137874012" sldId="269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10:10.889" v="101" actId="20577"/>
        <pc:sldMkLst>
          <pc:docMk/>
          <pc:sldMk cId="2470609444" sldId="270"/>
        </pc:sldMkLst>
        <pc:spChg chg="mod">
          <ac:chgData name="David Butler" userId="1d4169bac4fa5473" providerId="LiveId" clId="{1076D6FA-76F6-47AE-9443-B80301CDDBB4}" dt="2023-12-23T14:10:10.889" v="101" actId="20577"/>
          <ac:spMkLst>
            <pc:docMk/>
            <pc:sldMk cId="2470609444" sldId="270"/>
            <ac:spMk id="2" creationId="{5CF6FFA2-0F96-C142-BF8F-D3546EF7438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2E022-6D54-460F-88AB-F93E8C3998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4E24A3-C65F-4D5D-BB2A-397F4EDDE1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0017F-637B-48F4-96CA-4E740B893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A7A18-70DA-446F-8A28-8EC07C0A5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84898-EF55-43B5-A49A-20CC614F5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291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0B7DF-0B30-4E57-8D64-5EBEA4190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DB96F3-0509-4D43-BF05-4E259D27AB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1D0BF-8A29-40D2-ACD6-078BC69F5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B1E2B4-6EC8-43DF-B590-3B7609F4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D8026-4C8B-46A8-BD4D-356AEE3E6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797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CD1010-A8A8-4FF9-8965-EF959E5621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DD3091-D67A-48C8-8B7C-91E9458205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44E88D-1487-49E0-83CA-7EBAD5B04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5B0E3-D3C4-416C-8756-DC7BA58E2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0CCDC-4777-4D90-ADCE-EB4192231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830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3E75D-A917-4E3F-9D90-4EBBB83DA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3E0E1-FD54-4C34-90FF-CAD72DB85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1E773E-E6B1-4732-A450-73ADE93D7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2DF5A-CC02-4E46-B4E4-3AC624C9F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84C8F-46E1-4E8F-801A-E1C50C736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769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F55A6-54B2-4552-8196-5C1DEDA85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2C2D2-BC72-4328-95AC-3CBE05A756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F8391-AB40-4E8C-9E44-36BAC8507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DFC7C-4103-4245-AFD5-2C0DC7BA6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4F0437-BA6E-4975-9268-30E4E39F7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084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AE8EB-32A4-4687-AE54-547A972CD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F1EDE3-FD5E-429B-A8B9-E178CC0468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412D15-F232-42C4-87D1-2CB7E25625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8B032E-2223-4C57-BCAD-3C4E384F2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9825DC-A89E-4788-B1F4-EEE021F54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17257A-5896-4F3E-8678-5D583E0A7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366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D2DED-8985-4B93-9939-FC3CD2EAB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14B423-96AC-4C76-A5B1-82E0BCE0D9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6800F6-7B26-44D0-AAF5-877EAFE67E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B276C4-AC6A-412D-BAA0-1CE0BABB43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75B998-FC3C-4D95-AF93-8EB9D36322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B9CF0D-2946-4CE4-8C8D-7E989FF90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02F4B0-BCAF-4270-B863-2AB99C69B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2F1D03-52DB-4C84-86B5-522B96C91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23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C97B9-02D9-4119-9E50-4D86F3620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F08F33-F70C-42C4-9C13-3D1E0DC6B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3554C9-9D13-419C-A781-330B454B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E229EA-D197-4D4B-9118-9DBF0D9C3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472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00E552-0EA8-439A-8616-5EED5D668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A2AA86-ED5E-46A5-A45C-E849FC9E4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B554B-8FA1-4190-8A2F-2793C19D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826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90980-FB3B-4F64-B7A6-4B682D2C5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93E15-8432-4C35-B5FD-07CE714B6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5B56E0-5F2F-48D5-8FF7-FA25CDCBC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A24E96-AE10-408C-974B-5495C8B0F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8E27E2-D1F9-45BF-9087-C05E83F53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14200B-5EBE-4F95-967B-3410E9322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472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81BEA-ECEE-417E-B090-5F6B60468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02B5DF-3861-4A06-8D55-1538E7AF94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96DF8A-89A8-4E78-A8C3-260B90AB75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1E2FEF-8587-40E3-A648-66B4E2D4E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2544EF-C38A-4A7E-8D59-423EF2E28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B92A1D-2E2E-4830-A5CC-1FF2479BF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606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9B9E42-2DA9-484D-AA4F-BF2A9CE1A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106A2-E75F-47F5-8FB0-F8884C2598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3EF0F-DE85-4B60-99CE-92DD7CBC37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88EA9-A961-4325-8361-F449DD3EC9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D1DD0A-C8DE-40AE-ABFC-465348A08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65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49C48D4-B94A-4FDE-AEA0-5BBB3D290917}"/>
              </a:ext>
            </a:extLst>
          </p:cNvPr>
          <p:cNvSpPr txBox="1"/>
          <p:nvPr/>
        </p:nvSpPr>
        <p:spPr>
          <a:xfrm>
            <a:off x="19760" y="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8236E8-976D-43FE-8D34-433CE3FFE9B8}"/>
              </a:ext>
            </a:extLst>
          </p:cNvPr>
          <p:cNvSpPr txBox="1"/>
          <p:nvPr/>
        </p:nvSpPr>
        <p:spPr>
          <a:xfrm>
            <a:off x="3573931" y="-6175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F2271B-DA09-45D3-8F8D-119FD0A1BE3B}"/>
              </a:ext>
            </a:extLst>
          </p:cNvPr>
          <p:cNvSpPr txBox="1"/>
          <p:nvPr/>
        </p:nvSpPr>
        <p:spPr>
          <a:xfrm>
            <a:off x="48795" y="325295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5A3E58-FDFD-493A-8E0C-58DEA9DA7FDD}"/>
              </a:ext>
            </a:extLst>
          </p:cNvPr>
          <p:cNvSpPr txBox="1"/>
          <p:nvPr/>
        </p:nvSpPr>
        <p:spPr>
          <a:xfrm>
            <a:off x="7247108" y="-6175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8F2FE5-FF50-4848-8B68-9727FADD99BF}"/>
              </a:ext>
            </a:extLst>
          </p:cNvPr>
          <p:cNvSpPr txBox="1"/>
          <p:nvPr/>
        </p:nvSpPr>
        <p:spPr>
          <a:xfrm>
            <a:off x="3484994" y="320370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3BF13A-3A53-49EC-A132-CDD07A7279CF}"/>
              </a:ext>
            </a:extLst>
          </p:cNvPr>
          <p:cNvSpPr txBox="1"/>
          <p:nvPr/>
        </p:nvSpPr>
        <p:spPr>
          <a:xfrm>
            <a:off x="9109891" y="3342966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pic>
        <p:nvPicPr>
          <p:cNvPr id="20" name="Picture 19" descr="Free Teacher Female photo and picture">
            <a:extLst>
              <a:ext uri="{FF2B5EF4-FFF2-40B4-BE49-F238E27FC236}">
                <a16:creationId xmlns:a16="http://schemas.microsoft.com/office/drawing/2014/main" id="{F45B97EF-C5C1-AE3A-6B20-F07F69A5B2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0476"/>
          <a:stretch/>
        </p:blipFill>
        <p:spPr bwMode="auto">
          <a:xfrm>
            <a:off x="494665" y="122762"/>
            <a:ext cx="2631444" cy="25188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Picture 20" descr="Free Cleaner Broom photo and picture">
            <a:extLst>
              <a:ext uri="{FF2B5EF4-FFF2-40B4-BE49-F238E27FC236}">
                <a16:creationId xmlns:a16="http://schemas.microsoft.com/office/drawing/2014/main" id="{7781B3CA-9BF5-BD01-3EAA-06E03D3E37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9" t="31079" r="1037" b="6504"/>
          <a:stretch/>
        </p:blipFill>
        <p:spPr bwMode="auto">
          <a:xfrm>
            <a:off x="4204051" y="122762"/>
            <a:ext cx="1972100" cy="2518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Picture 21" descr="Free Hair Stylist Business photo and picture">
            <a:extLst>
              <a:ext uri="{FF2B5EF4-FFF2-40B4-BE49-F238E27FC236}">
                <a16:creationId xmlns:a16="http://schemas.microsoft.com/office/drawing/2014/main" id="{4EFE9C70-75A5-1F68-C1FC-3C54301FE9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9485" y="3429000"/>
            <a:ext cx="2007703" cy="301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 descr="Free Doctor Gray Hair photo and picture">
            <a:extLst>
              <a:ext uri="{FF2B5EF4-FFF2-40B4-BE49-F238E27FC236}">
                <a16:creationId xmlns:a16="http://schemas.microsoft.com/office/drawing/2014/main" id="{A69F1CE8-0F9D-99D3-50F7-4A662DA21E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21" y="3429000"/>
            <a:ext cx="2259330" cy="301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 descr="red and white taxi sedan running on road near 7 Eleven store signage">
            <a:extLst>
              <a:ext uri="{FF2B5EF4-FFF2-40B4-BE49-F238E27FC236}">
                <a16:creationId xmlns:a16="http://schemas.microsoft.com/office/drawing/2014/main" id="{38726FA0-FB23-C68D-2146-31A1B604E80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1" t="39728" r="4676"/>
          <a:stretch/>
        </p:blipFill>
        <p:spPr bwMode="auto">
          <a:xfrm>
            <a:off x="3907182" y="3342966"/>
            <a:ext cx="5006558" cy="2518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Picture 24" descr="man riding farm equipment during daytime">
            <a:extLst>
              <a:ext uri="{FF2B5EF4-FFF2-40B4-BE49-F238E27FC236}">
                <a16:creationId xmlns:a16="http://schemas.microsoft.com/office/drawing/2014/main" id="{88E4BC34-DCC6-F685-481C-19DA2AA184A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9" t="20494"/>
          <a:stretch/>
        </p:blipFill>
        <p:spPr bwMode="auto">
          <a:xfrm>
            <a:off x="7632381" y="122762"/>
            <a:ext cx="3256707" cy="2518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91237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2A85720-1B3B-AA49-2991-D4D99EDD2E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8146" y="1777915"/>
            <a:ext cx="9855707" cy="330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516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26D84D-28A6-5C1A-8C1A-43D58A5DD9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25194"/>
            <a:ext cx="10905066" cy="4007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801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teacher</a:t>
            </a:r>
          </a:p>
        </p:txBody>
      </p:sp>
    </p:spTree>
    <p:extLst>
      <p:ext uri="{BB962C8B-B14F-4D97-AF65-F5344CB8AC3E}">
        <p14:creationId xmlns:p14="http://schemas.microsoft.com/office/powerpoint/2010/main" val="511528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cleaner</a:t>
            </a:r>
          </a:p>
        </p:txBody>
      </p:sp>
    </p:spTree>
    <p:extLst>
      <p:ext uri="{BB962C8B-B14F-4D97-AF65-F5344CB8AC3E}">
        <p14:creationId xmlns:p14="http://schemas.microsoft.com/office/powerpoint/2010/main" val="2253664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barber</a:t>
            </a:r>
          </a:p>
        </p:txBody>
      </p:sp>
    </p:spTree>
    <p:extLst>
      <p:ext uri="{BB962C8B-B14F-4D97-AF65-F5344CB8AC3E}">
        <p14:creationId xmlns:p14="http://schemas.microsoft.com/office/powerpoint/2010/main" val="3818837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taxi driver</a:t>
            </a:r>
          </a:p>
        </p:txBody>
      </p:sp>
    </p:spTree>
    <p:extLst>
      <p:ext uri="{BB962C8B-B14F-4D97-AF65-F5344CB8AC3E}">
        <p14:creationId xmlns:p14="http://schemas.microsoft.com/office/powerpoint/2010/main" val="4003358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farmer</a:t>
            </a:r>
          </a:p>
        </p:txBody>
      </p:sp>
    </p:spTree>
    <p:extLst>
      <p:ext uri="{BB962C8B-B14F-4D97-AF65-F5344CB8AC3E}">
        <p14:creationId xmlns:p14="http://schemas.microsoft.com/office/powerpoint/2010/main" val="2264875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doctor</a:t>
            </a:r>
          </a:p>
        </p:txBody>
      </p:sp>
    </p:spTree>
    <p:extLst>
      <p:ext uri="{BB962C8B-B14F-4D97-AF65-F5344CB8AC3E}">
        <p14:creationId xmlns:p14="http://schemas.microsoft.com/office/powerpoint/2010/main" val="31758404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6E23921B-C4F5-47AD-B7D6-D02BD42892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C410B78-902F-44E7-B08C-D7F9777BE6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C18A9F-2368-4E1C-ABE1-9ADBA7D40557}">
  <ds:schemaRefs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7789c14a-a99d-49e3-b17f-cc0aeb526209"/>
    <ds:schemaRef ds:uri="1d7f4318-fbaa-42fb-befc-90ab84d26bd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13</Words>
  <Application>Microsoft Office PowerPoint</Application>
  <PresentationFormat>Widescreen</PresentationFormat>
  <Paragraphs>12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2</cp:revision>
  <dcterms:created xsi:type="dcterms:W3CDTF">2023-08-22T16:20:37Z</dcterms:created>
  <dcterms:modified xsi:type="dcterms:W3CDTF">2023-12-25T08:30:18Z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