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F39A4329-2FC1-4785-80D1-3E6A277370D0}"/>
    <pc:docChg chg="custSel modSld">
      <pc:chgData name="David Butler" userId="5e725e48-0273-4087-b2eb-09e2acbbccf3" providerId="ADAL" clId="{F39A4329-2FC1-4785-80D1-3E6A277370D0}" dt="2023-08-17T14:37:00.804" v="1" actId="478"/>
      <pc:docMkLst>
        <pc:docMk/>
      </pc:docMkLst>
      <pc:sldChg chg="delSp">
        <pc:chgData name="David Butler" userId="5e725e48-0273-4087-b2eb-09e2acbbccf3" providerId="ADAL" clId="{F39A4329-2FC1-4785-80D1-3E6A277370D0}" dt="2023-08-17T14:36:58.781" v="0" actId="478"/>
        <pc:sldMkLst>
          <pc:docMk/>
          <pc:sldMk cId="326735792" sldId="256"/>
        </pc:sldMkLst>
        <pc:picChg chg="del">
          <ac:chgData name="David Butler" userId="5e725e48-0273-4087-b2eb-09e2acbbccf3" providerId="ADAL" clId="{F39A4329-2FC1-4785-80D1-3E6A277370D0}" dt="2023-08-17T14:36:58.781" v="0" actId="478"/>
          <ac:picMkLst>
            <pc:docMk/>
            <pc:sldMk cId="326735792" sldId="256"/>
            <ac:picMk id="4" creationId="{555FFDC0-C380-48CC-BACC-9AC50440A71F}"/>
          </ac:picMkLst>
        </pc:picChg>
      </pc:sldChg>
      <pc:sldChg chg="delSp">
        <pc:chgData name="David Butler" userId="5e725e48-0273-4087-b2eb-09e2acbbccf3" providerId="ADAL" clId="{F39A4329-2FC1-4785-80D1-3E6A277370D0}" dt="2023-08-17T14:37:00.804" v="1" actId="478"/>
        <pc:sldMkLst>
          <pc:docMk/>
          <pc:sldMk cId="1056086223" sldId="257"/>
        </pc:sldMkLst>
        <pc:picChg chg="del">
          <ac:chgData name="David Butler" userId="5e725e48-0273-4087-b2eb-09e2acbbccf3" providerId="ADAL" clId="{F39A4329-2FC1-4785-80D1-3E6A277370D0}" dt="2023-08-17T14:37:00.804" v="1" actId="478"/>
          <ac:picMkLst>
            <pc:docMk/>
            <pc:sldMk cId="1056086223" sldId="257"/>
            <ac:picMk id="4" creationId="{A93F9A20-1304-41AD-A5CA-CE4BAFFED0CE}"/>
          </ac:picMkLst>
        </pc:picChg>
      </pc:sldChg>
    </pc:docChg>
  </pc:docChgLst>
  <pc:docChgLst>
    <pc:chgData name="David Butler" userId="1d4169bac4fa5473" providerId="LiveId" clId="{BEBD3B15-9CC8-40D0-B2F4-BFA2276ECE4C}"/>
    <pc:docChg chg="undo custSel modSld">
      <pc:chgData name="David Butler" userId="1d4169bac4fa5473" providerId="LiveId" clId="{BEBD3B15-9CC8-40D0-B2F4-BFA2276ECE4C}" dt="2023-12-21T15:39:56.109" v="12" actId="1076"/>
      <pc:docMkLst>
        <pc:docMk/>
      </pc:docMkLst>
      <pc:sldChg chg="addSp delSp modSp mod setBg">
        <pc:chgData name="David Butler" userId="1d4169bac4fa5473" providerId="LiveId" clId="{BEBD3B15-9CC8-40D0-B2F4-BFA2276ECE4C}" dt="2023-12-21T15:39:26.273" v="8" actId="14100"/>
        <pc:sldMkLst>
          <pc:docMk/>
          <pc:sldMk cId="326735792" sldId="256"/>
        </pc:sldMkLst>
        <pc:spChg chg="add del">
          <ac:chgData name="David Butler" userId="1d4169bac4fa5473" providerId="LiveId" clId="{BEBD3B15-9CC8-40D0-B2F4-BFA2276ECE4C}" dt="2023-12-21T15:39:20.505" v="5" actId="26606"/>
          <ac:spMkLst>
            <pc:docMk/>
            <pc:sldMk cId="326735792" sldId="256"/>
            <ac:spMk id="9" creationId="{42A4FC2C-047E-45A5-965D-8E1E3BF09BC6}"/>
          </ac:spMkLst>
        </pc:spChg>
        <pc:picChg chg="del">
          <ac:chgData name="David Butler" userId="1d4169bac4fa5473" providerId="LiveId" clId="{BEBD3B15-9CC8-40D0-B2F4-BFA2276ECE4C}" dt="2023-12-21T15:38:42.095" v="0" actId="478"/>
          <ac:picMkLst>
            <pc:docMk/>
            <pc:sldMk cId="326735792" sldId="256"/>
            <ac:picMk id="2" creationId="{2473D111-4C08-47B9-A826-D5FB72371F5B}"/>
          </ac:picMkLst>
        </pc:picChg>
        <pc:picChg chg="add mod">
          <ac:chgData name="David Butler" userId="1d4169bac4fa5473" providerId="LiveId" clId="{BEBD3B15-9CC8-40D0-B2F4-BFA2276ECE4C}" dt="2023-12-21T15:39:26.273" v="8" actId="14100"/>
          <ac:picMkLst>
            <pc:docMk/>
            <pc:sldMk cId="326735792" sldId="256"/>
            <ac:picMk id="4" creationId="{ACEDA6D1-4CE4-A8D8-6686-4FE2B8428439}"/>
          </ac:picMkLst>
        </pc:picChg>
      </pc:sldChg>
      <pc:sldChg chg="addSp delSp modSp mod setBg">
        <pc:chgData name="David Butler" userId="1d4169bac4fa5473" providerId="LiveId" clId="{BEBD3B15-9CC8-40D0-B2F4-BFA2276ECE4C}" dt="2023-12-21T15:39:56.109" v="12" actId="1076"/>
        <pc:sldMkLst>
          <pc:docMk/>
          <pc:sldMk cId="1056086223" sldId="257"/>
        </pc:sldMkLst>
        <pc:spChg chg="add">
          <ac:chgData name="David Butler" userId="1d4169bac4fa5473" providerId="LiveId" clId="{BEBD3B15-9CC8-40D0-B2F4-BFA2276ECE4C}" dt="2023-12-21T15:39:47.870" v="10" actId="26606"/>
          <ac:spMkLst>
            <pc:docMk/>
            <pc:sldMk cId="1056086223" sldId="257"/>
            <ac:spMk id="9" creationId="{42A4FC2C-047E-45A5-965D-8E1E3BF09BC6}"/>
          </ac:spMkLst>
        </pc:spChg>
        <pc:picChg chg="del">
          <ac:chgData name="David Butler" userId="1d4169bac4fa5473" providerId="LiveId" clId="{BEBD3B15-9CC8-40D0-B2F4-BFA2276ECE4C}" dt="2023-12-21T15:38:43.824" v="1" actId="478"/>
          <ac:picMkLst>
            <pc:docMk/>
            <pc:sldMk cId="1056086223" sldId="257"/>
            <ac:picMk id="2" creationId="{B28D929A-4E2A-4143-9489-5489EBF3A058}"/>
          </ac:picMkLst>
        </pc:picChg>
        <pc:picChg chg="add mod">
          <ac:chgData name="David Butler" userId="1d4169bac4fa5473" providerId="LiveId" clId="{BEBD3B15-9CC8-40D0-B2F4-BFA2276ECE4C}" dt="2023-12-21T15:39:56.109" v="12" actId="1076"/>
          <ac:picMkLst>
            <pc:docMk/>
            <pc:sldMk cId="1056086223" sldId="257"/>
            <ac:picMk id="4" creationId="{F849E446-37F6-2251-E2AE-9DA357345829}"/>
          </ac:picMkLst>
        </pc:picChg>
      </pc:sldChg>
    </pc:docChg>
  </pc:docChgLst>
  <pc:docChgLst>
    <pc:chgData name="David Butler" userId="5e725e48-0273-4087-b2eb-09e2acbbccf3" providerId="ADAL" clId="{2E50217E-A895-4A3B-B1E1-A88399C803B8}"/>
    <pc:docChg chg="modSld">
      <pc:chgData name="David Butler" userId="5e725e48-0273-4087-b2eb-09e2acbbccf3" providerId="ADAL" clId="{2E50217E-A895-4A3B-B1E1-A88399C803B8}" dt="2023-08-17T15:37:53.508" v="1"/>
      <pc:docMkLst>
        <pc:docMk/>
      </pc:docMkLst>
      <pc:sldChg chg="addSp">
        <pc:chgData name="David Butler" userId="5e725e48-0273-4087-b2eb-09e2acbbccf3" providerId="ADAL" clId="{2E50217E-A895-4A3B-B1E1-A88399C803B8}" dt="2023-08-17T15:37:37.699" v="0"/>
        <pc:sldMkLst>
          <pc:docMk/>
          <pc:sldMk cId="326735792" sldId="256"/>
        </pc:sldMkLst>
        <pc:picChg chg="add">
          <ac:chgData name="David Butler" userId="5e725e48-0273-4087-b2eb-09e2acbbccf3" providerId="ADAL" clId="{2E50217E-A895-4A3B-B1E1-A88399C803B8}" dt="2023-08-17T15:37:37.699" v="0"/>
          <ac:picMkLst>
            <pc:docMk/>
            <pc:sldMk cId="326735792" sldId="256"/>
            <ac:picMk id="2" creationId="{2473D111-4C08-47B9-A826-D5FB72371F5B}"/>
          </ac:picMkLst>
        </pc:picChg>
      </pc:sldChg>
      <pc:sldChg chg="addSp">
        <pc:chgData name="David Butler" userId="5e725e48-0273-4087-b2eb-09e2acbbccf3" providerId="ADAL" clId="{2E50217E-A895-4A3B-B1E1-A88399C803B8}" dt="2023-08-17T15:37:53.508" v="1"/>
        <pc:sldMkLst>
          <pc:docMk/>
          <pc:sldMk cId="1056086223" sldId="257"/>
        </pc:sldMkLst>
        <pc:picChg chg="add">
          <ac:chgData name="David Butler" userId="5e725e48-0273-4087-b2eb-09e2acbbccf3" providerId="ADAL" clId="{2E50217E-A895-4A3B-B1E1-A88399C803B8}" dt="2023-08-17T15:37:53.508" v="1"/>
          <ac:picMkLst>
            <pc:docMk/>
            <pc:sldMk cId="1056086223" sldId="257"/>
            <ac:picMk id="2" creationId="{B28D929A-4E2A-4143-9489-5489EBF3A05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CEDA6D1-4CE4-A8D8-6686-4FE2B8428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26" y="450426"/>
            <a:ext cx="9103193" cy="598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49E446-37F6-2251-E2AE-9DA3573458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1" r="1" b="1"/>
          <a:stretch/>
        </p:blipFill>
        <p:spPr>
          <a:xfrm>
            <a:off x="416580" y="234962"/>
            <a:ext cx="10728669" cy="603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DF0E53-71F4-4C28-9847-6CFEEFCB9A9E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1d7f4318-fbaa-42fb-befc-90ab84d26bd1"/>
    <ds:schemaRef ds:uri="http://schemas.microsoft.com/office/infopath/2007/PartnerControls"/>
    <ds:schemaRef ds:uri="7789c14a-a99d-49e3-b17f-cc0aeb52620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2023-08-17T13:59:39Z</dcterms:created>
  <dcterms:modified xsi:type="dcterms:W3CDTF">2023-12-21T15:39:58Z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