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70" r:id="rId8"/>
    <p:sldId id="272" r:id="rId9"/>
    <p:sldId id="27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D16F7F-C999-4A78-A9D4-0505F9FB8358}" v="17" dt="2025-03-30T09:23:43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28" y="2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3D16F7F-C999-4A78-A9D4-0505F9FB8358}"/>
    <pc:docChg chg="undo custSel modSld">
      <pc:chgData name="David Butler" userId="1d4169bac4fa5473" providerId="LiveId" clId="{73D16F7F-C999-4A78-A9D4-0505F9FB8358}" dt="2025-03-30T09:23:43.775" v="54" actId="1076"/>
      <pc:docMkLst>
        <pc:docMk/>
      </pc:docMkLst>
      <pc:sldChg chg="addSp delSp modSp mod">
        <pc:chgData name="David Butler" userId="1d4169bac4fa5473" providerId="LiveId" clId="{73D16F7F-C999-4A78-A9D4-0505F9FB8358}" dt="2025-03-30T09:23:43.775" v="54" actId="1076"/>
        <pc:sldMkLst>
          <pc:docMk/>
          <pc:sldMk cId="0" sldId="256"/>
        </pc:sldMkLst>
        <pc:spChg chg="add mod">
          <ac:chgData name="David Butler" userId="1d4169bac4fa5473" providerId="LiveId" clId="{73D16F7F-C999-4A78-A9D4-0505F9FB8358}" dt="2025-03-30T09:22:32.537" v="41" actId="20577"/>
          <ac:spMkLst>
            <pc:docMk/>
            <pc:sldMk cId="0" sldId="256"/>
            <ac:spMk id="5" creationId="{9808AE49-28F4-3C17-B256-537B2086B12A}"/>
          </ac:spMkLst>
        </pc:spChg>
        <pc:spChg chg="mod">
          <ac:chgData name="David Butler" userId="1d4169bac4fa5473" providerId="LiveId" clId="{73D16F7F-C999-4A78-A9D4-0505F9FB8358}" dt="2025-03-30T09:17:50.042" v="5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1d4169bac4fa5473" providerId="LiveId" clId="{73D16F7F-C999-4A78-A9D4-0505F9FB8358}" dt="2025-03-30T09:20:39.120" v="25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1d4169bac4fa5473" providerId="LiveId" clId="{73D16F7F-C999-4A78-A9D4-0505F9FB8358}" dt="2025-03-30T09:20:44.945" v="28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1d4169bac4fa5473" providerId="LiveId" clId="{73D16F7F-C999-4A78-A9D4-0505F9FB8358}" dt="2025-03-30T09:20:51.296" v="31" actId="1076"/>
          <ac:spMkLst>
            <pc:docMk/>
            <pc:sldMk cId="0" sldId="256"/>
            <ac:spMk id="11" creationId="{00000000-0000-0000-0000-000000000000}"/>
          </ac:spMkLst>
        </pc:spChg>
        <pc:picChg chg="add mod">
          <ac:chgData name="David Butler" userId="1d4169bac4fa5473" providerId="LiveId" clId="{73D16F7F-C999-4A78-A9D4-0505F9FB8358}" dt="2025-03-30T09:20:36.420" v="24" actId="1076"/>
          <ac:picMkLst>
            <pc:docMk/>
            <pc:sldMk cId="0" sldId="256"/>
            <ac:picMk id="2" creationId="{B2C5CBC2-59A5-D68D-2E61-025FFAC1E265}"/>
          </ac:picMkLst>
        </pc:picChg>
        <pc:picChg chg="add del mod">
          <ac:chgData name="David Butler" userId="1d4169bac4fa5473" providerId="LiveId" clId="{73D16F7F-C999-4A78-A9D4-0505F9FB8358}" dt="2025-03-30T09:20:58.592" v="36" actId="478"/>
          <ac:picMkLst>
            <pc:docMk/>
            <pc:sldMk cId="0" sldId="256"/>
            <ac:picMk id="3" creationId="{73984C75-5347-173C-A95C-99FA1F662321}"/>
          </ac:picMkLst>
        </pc:picChg>
        <pc:picChg chg="add del mod">
          <ac:chgData name="David Butler" userId="1d4169bac4fa5473" providerId="LiveId" clId="{73D16F7F-C999-4A78-A9D4-0505F9FB8358}" dt="2025-03-30T09:22:43.339" v="44" actId="478"/>
          <ac:picMkLst>
            <pc:docMk/>
            <pc:sldMk cId="0" sldId="256"/>
            <ac:picMk id="4" creationId="{0763999E-3888-7572-2404-D4A66445CC08}"/>
          </ac:picMkLst>
        </pc:picChg>
        <pc:picChg chg="add mod">
          <ac:chgData name="David Butler" userId="1d4169bac4fa5473" providerId="LiveId" clId="{73D16F7F-C999-4A78-A9D4-0505F9FB8358}" dt="2025-03-30T09:23:43.775" v="54" actId="1076"/>
          <ac:picMkLst>
            <pc:docMk/>
            <pc:sldMk cId="0" sldId="256"/>
            <ac:picMk id="6" creationId="{2D0E8685-28B0-6E7B-F9C8-317F2AB4F0B4}"/>
          </ac:picMkLst>
        </pc:picChg>
        <pc:picChg chg="del">
          <ac:chgData name="David Butler" userId="1d4169bac4fa5473" providerId="LiveId" clId="{73D16F7F-C999-4A78-A9D4-0505F9FB8358}" dt="2025-03-30T09:16:48.518" v="0" actId="478"/>
          <ac:picMkLst>
            <pc:docMk/>
            <pc:sldMk cId="0" sldId="256"/>
            <ac:picMk id="12" creationId="{0F3DA3A0-3567-4609-B467-55B677F2F349}"/>
          </ac:picMkLst>
        </pc:picChg>
        <pc:picChg chg="mod">
          <ac:chgData name="David Butler" userId="1d4169bac4fa5473" providerId="LiveId" clId="{73D16F7F-C999-4A78-A9D4-0505F9FB8358}" dt="2025-03-30T09:20:48.832" v="30" actId="1076"/>
          <ac:picMkLst>
            <pc:docMk/>
            <pc:sldMk cId="0" sldId="256"/>
            <ac:picMk id="13" creationId="{49CE59C3-104B-452C-BB75-C0448D077597}"/>
          </ac:picMkLst>
        </pc:picChg>
        <pc:picChg chg="mod">
          <ac:chgData name="David Butler" userId="1d4169bac4fa5473" providerId="LiveId" clId="{73D16F7F-C999-4A78-A9D4-0505F9FB8358}" dt="2025-03-30T09:20:55.803" v="34" actId="14100"/>
          <ac:picMkLst>
            <pc:docMk/>
            <pc:sldMk cId="0" sldId="256"/>
            <ac:picMk id="14" creationId="{47214D0C-5BE6-47E0-B28F-9FDA32EBF42F}"/>
          </ac:picMkLst>
        </pc:picChg>
        <pc:picChg chg="mod">
          <ac:chgData name="David Butler" userId="1d4169bac4fa5473" providerId="LiveId" clId="{73D16F7F-C999-4A78-A9D4-0505F9FB8358}" dt="2025-03-30T09:20:41.695" v="27" actId="14100"/>
          <ac:picMkLst>
            <pc:docMk/>
            <pc:sldMk cId="0" sldId="256"/>
            <ac:picMk id="1026" creationId="{84295C16-7C05-4127-9A14-8E0192072046}"/>
          </ac:picMkLst>
        </pc:picChg>
      </pc:sldChg>
    </pc:docChg>
  </pc:docChgLst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17T14:30:54.054" v="191" actId="20577"/>
      <pc:docMkLst>
        <pc:docMk/>
      </pc:docMkLst>
      <pc:sldChg chg="addSp delSp modSp">
        <pc:chgData name="David Butler" userId="5e725e48-0273-4087-b2eb-09e2acbbccf3" providerId="ADAL" clId="{BE9717CA-4583-4E7F-93F3-3EC2F70E276D}" dt="2023-08-17T14:16:41.205" v="59" actId="14100"/>
        <pc:sldMkLst>
          <pc:docMk/>
          <pc:sldMk cId="0" sldId="256"/>
        </pc:sldMkLst>
      </pc:sldChg>
      <pc:sldChg chg="modSp">
        <pc:chgData name="David Butler" userId="5e725e48-0273-4087-b2eb-09e2acbbccf3" providerId="ADAL" clId="{BE9717CA-4583-4E7F-93F3-3EC2F70E276D}" dt="2023-08-17T14:14:37.089" v="36" actId="20577"/>
        <pc:sldMkLst>
          <pc:docMk/>
          <pc:sldMk cId="0" sldId="257"/>
        </pc:sldMkLst>
      </pc:sldChg>
      <pc:sldChg chg="del">
        <pc:chgData name="David Butler" userId="5e725e48-0273-4087-b2eb-09e2acbbccf3" providerId="ADAL" clId="{BE9717CA-4583-4E7F-93F3-3EC2F70E276D}" dt="2023-08-17T14:21:33.071" v="134" actId="2696"/>
        <pc:sldMkLst>
          <pc:docMk/>
          <pc:sldMk cId="0" sldId="259"/>
        </pc:sldMkLst>
      </pc:sldChg>
      <pc:sldChg chg="del">
        <pc:chgData name="David Butler" userId="5e725e48-0273-4087-b2eb-09e2acbbccf3" providerId="ADAL" clId="{BE9717CA-4583-4E7F-93F3-3EC2F70E276D}" dt="2023-08-17T14:21:35.620" v="136" actId="2696"/>
        <pc:sldMkLst>
          <pc:docMk/>
          <pc:sldMk cId="0" sldId="260"/>
        </pc:sldMkLst>
      </pc:sldChg>
      <pc:sldChg chg="del">
        <pc:chgData name="David Butler" userId="5e725e48-0273-4087-b2eb-09e2acbbccf3" providerId="ADAL" clId="{BE9717CA-4583-4E7F-93F3-3EC2F70E276D}" dt="2023-08-17T14:30:10.607" v="178" actId="2696"/>
        <pc:sldMkLst>
          <pc:docMk/>
          <pc:sldMk cId="0" sldId="263"/>
        </pc:sldMkLst>
      </pc:sldChg>
      <pc:sldChg chg="del">
        <pc:chgData name="David Butler" userId="5e725e48-0273-4087-b2eb-09e2acbbccf3" providerId="ADAL" clId="{BE9717CA-4583-4E7F-93F3-3EC2F70E276D}" dt="2023-08-17T14:30:13.006" v="179" actId="2696"/>
        <pc:sldMkLst>
          <pc:docMk/>
          <pc:sldMk cId="0" sldId="264"/>
        </pc:sldMkLst>
      </pc:sldChg>
      <pc:sldChg chg="addSp delSp modSp">
        <pc:chgData name="David Butler" userId="5e725e48-0273-4087-b2eb-09e2acbbccf3" providerId="ADAL" clId="{BE9717CA-4583-4E7F-93F3-3EC2F70E276D}" dt="2023-08-17T14:30:54.054" v="191" actId="20577"/>
        <pc:sldMkLst>
          <pc:docMk/>
          <pc:sldMk cId="0" sldId="265"/>
        </pc:sldMkLst>
      </pc:sldChg>
      <pc:sldChg chg="del">
        <pc:chgData name="David Butler" userId="5e725e48-0273-4087-b2eb-09e2acbbccf3" providerId="ADAL" clId="{BE9717CA-4583-4E7F-93F3-3EC2F70E276D}" dt="2023-08-17T14:30:14.059" v="180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17T14:21:34.383" v="135" actId="2696"/>
        <pc:sldMkLst>
          <pc:docMk/>
          <pc:sldMk cId="0" sldId="267"/>
        </pc:sldMkLst>
      </pc:sldChg>
      <pc:sldChg chg="addSp modSp add">
        <pc:chgData name="David Butler" userId="5e725e48-0273-4087-b2eb-09e2acbbccf3" providerId="ADAL" clId="{BE9717CA-4583-4E7F-93F3-3EC2F70E276D}" dt="2023-08-17T14:20:50.792" v="114" actId="1076"/>
        <pc:sldMkLst>
          <pc:docMk/>
          <pc:sldMk cId="154389669" sldId="268"/>
        </pc:sldMkLst>
      </pc:sldChg>
      <pc:sldChg chg="modSp add del">
        <pc:chgData name="David Butler" userId="5e725e48-0273-4087-b2eb-09e2acbbccf3" providerId="ADAL" clId="{BE9717CA-4583-4E7F-93F3-3EC2F70E276D}" dt="2023-08-17T14:22:02.232" v="141" actId="2696"/>
        <pc:sldMkLst>
          <pc:docMk/>
          <pc:sldMk cId="316809026" sldId="269"/>
        </pc:sldMkLst>
      </pc:sldChg>
      <pc:sldChg chg="modSp add">
        <pc:chgData name="David Butler" userId="5e725e48-0273-4087-b2eb-09e2acbbccf3" providerId="ADAL" clId="{BE9717CA-4583-4E7F-93F3-3EC2F70E276D}" dt="2023-08-17T14:28:23.279" v="143" actId="27636"/>
        <pc:sldMkLst>
          <pc:docMk/>
          <pc:sldMk cId="6299309" sldId="270"/>
        </pc:sldMkLst>
      </pc:sldChg>
      <pc:sldChg chg="modSp add">
        <pc:chgData name="David Butler" userId="5e725e48-0273-4087-b2eb-09e2acbbccf3" providerId="ADAL" clId="{BE9717CA-4583-4E7F-93F3-3EC2F70E276D}" dt="2023-08-17T14:30:02.817" v="177" actId="20577"/>
        <pc:sldMkLst>
          <pc:docMk/>
          <pc:sldMk cId="3837254971" sldId="271"/>
        </pc:sldMkLst>
      </pc:sldChg>
      <pc:sldChg chg="modSp add">
        <pc:chgData name="David Butler" userId="5e725e48-0273-4087-b2eb-09e2acbbccf3" providerId="ADAL" clId="{BE9717CA-4583-4E7F-93F3-3EC2F70E276D}" dt="2023-08-17T14:29:12.412" v="164" actId="113"/>
        <pc:sldMkLst>
          <pc:docMk/>
          <pc:sldMk cId="2503806899" sldId="272"/>
        </pc:sldMkLst>
      </pc:sldChg>
      <pc:sldChg chg="add del">
        <pc:chgData name="David Butler" userId="5e725e48-0273-4087-b2eb-09e2acbbccf3" providerId="ADAL" clId="{BE9717CA-4583-4E7F-93F3-3EC2F70E276D}" dt="2023-08-17T14:30:37.077" v="182" actId="2696"/>
        <pc:sldMkLst>
          <pc:docMk/>
          <pc:sldMk cId="2645452587" sldId="273"/>
        </pc:sldMkLst>
      </pc:sldChg>
    </pc:docChg>
  </pc:docChgLst>
  <pc:docChgLst>
    <pc:chgData name="David Butler" userId="5e725e48-0273-4087-b2eb-09e2acbbccf3" providerId="ADAL" clId="{1A013D3D-83DC-4063-9D34-DB1872C0B58D}"/>
    <pc:docChg chg="custSel modSld">
      <pc:chgData name="David Butler" userId="5e725e48-0273-4087-b2eb-09e2acbbccf3" providerId="ADAL" clId="{1A013D3D-83DC-4063-9D34-DB1872C0B58D}" dt="2023-09-19T13:35:28.196" v="20" actId="27636"/>
      <pc:docMkLst>
        <pc:docMk/>
      </pc:docMkLst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0" sldId="257"/>
        </pc:sldMkLst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154389669" sldId="268"/>
        </pc:sldMkLst>
      </pc:sldChg>
      <pc:sldChg chg="addSp modSp mod">
        <pc:chgData name="David Butler" userId="5e725e48-0273-4087-b2eb-09e2acbbccf3" providerId="ADAL" clId="{1A013D3D-83DC-4063-9D34-DB1872C0B58D}" dt="2023-09-19T13:35:28.196" v="20" actId="27636"/>
        <pc:sldMkLst>
          <pc:docMk/>
          <pc:sldMk cId="6299309" sldId="270"/>
        </pc:sldMkLst>
      </pc:sldChg>
      <pc:sldChg chg="addSp">
        <pc:chgData name="David Butler" userId="5e725e48-0273-4087-b2eb-09e2acbbccf3" providerId="ADAL" clId="{1A013D3D-83DC-4063-9D34-DB1872C0B58D}" dt="2023-09-19T13:34:29.220" v="0"/>
        <pc:sldMkLst>
          <pc:docMk/>
          <pc:sldMk cId="2503806899" sldId="272"/>
        </pc:sldMkLst>
      </pc:sldChg>
    </pc:docChg>
  </pc:docChgLst>
  <pc:docChgLst>
    <pc:chgData name="David Butler" userId="1d4169bac4fa5473" providerId="LiveId" clId="{AE3A181C-6E60-4C13-8ED0-F71EA92BB39B}"/>
    <pc:docChg chg="custSel modSld">
      <pc:chgData name="David Butler" userId="1d4169bac4fa5473" providerId="LiveId" clId="{AE3A181C-6E60-4C13-8ED0-F71EA92BB39B}" dt="2023-12-21T15:31:13.507" v="13" actId="478"/>
      <pc:docMkLst>
        <pc:docMk/>
      </pc:docMkLst>
      <pc:sldChg chg="delSp mod">
        <pc:chgData name="David Butler" userId="1d4169bac4fa5473" providerId="LiveId" clId="{AE3A181C-6E60-4C13-8ED0-F71EA92BB39B}" dt="2023-12-21T15:31:13.507" v="13" actId="478"/>
        <pc:sldMkLst>
          <pc:docMk/>
          <pc:sldMk cId="0" sldId="265"/>
        </pc:sldMkLst>
      </pc:sldChg>
      <pc:sldChg chg="delSp modSp mod">
        <pc:chgData name="David Butler" userId="1d4169bac4fa5473" providerId="LiveId" clId="{AE3A181C-6E60-4C13-8ED0-F71EA92BB39B}" dt="2023-12-21T15:30:40.143" v="1" actId="478"/>
        <pc:sldMkLst>
          <pc:docMk/>
          <pc:sldMk cId="154389669" sldId="268"/>
        </pc:sldMkLst>
      </pc:sldChg>
      <pc:sldChg chg="delSp modSp mod">
        <pc:chgData name="David Butler" userId="1d4169bac4fa5473" providerId="LiveId" clId="{AE3A181C-6E60-4C13-8ED0-F71EA92BB39B}" dt="2023-12-21T15:31:01.907" v="10" actId="20577"/>
        <pc:sldMkLst>
          <pc:docMk/>
          <pc:sldMk cId="6299309" sldId="270"/>
        </pc:sldMkLst>
      </pc:sldChg>
      <pc:sldChg chg="delSp modSp mod">
        <pc:chgData name="David Butler" userId="1d4169bac4fa5473" providerId="LiveId" clId="{AE3A181C-6E60-4C13-8ED0-F71EA92BB39B}" dt="2023-12-21T15:31:07.442" v="12" actId="478"/>
        <pc:sldMkLst>
          <pc:docMk/>
          <pc:sldMk cId="2503806899" sldId="272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95" units="cm"/>
          <inkml:channel name="Y" type="integer" max="14847" units="cm"/>
          <inkml:channel name="T" type="integer" max="2.14748E9" units="dev"/>
        </inkml:traceFormat>
        <inkml:channelProperties>
          <inkml:channelProperty channel="X" name="resolution" value="159.99879" units="1/cm"/>
          <inkml:channelProperty channel="Y" name="resolution" value="160.00647" units="1/cm"/>
          <inkml:channelProperty channel="T" name="resolution" value="1" units="1/dev"/>
        </inkml:channelProperties>
      </inkml:inkSource>
      <inkml:timestamp xml:id="ts0" timeString="2023-09-19T13:06:20.38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1602 12212 0,'0'0'0,"0"-1"0,2 0 16,-1 1-16,2-1 15,-2 1-15,1 0 16,1-2-16,1 2 0,0 0 15,0 0-15,1-1 16,0 1-16,0 0 16,3-1-16,-3 1 15,2 0-15,0-2 16,2 1-16,0 1 16,2-1-1,1 1-15,2 0 16,1 1-16,0-1 15,-1 1-15,0 1 16,-1-2-16,-4 0 16,-4 0-16,0 0 15,-1 0-15,0 0 0,-4 0 16,0 0-16,0 0 16,0 0-16,-3 1 0,0-1 15,1 1-15,-2 1 16,-2-1-16,-2 1 15,1 0-15,0 0 16,0 1-16,0-1 16,-2 1-1,4 0-15,-3-1 16,3 1-16,1-1 16,0 1-16,1-2 15,1 0-15,1 1 16,1-2-16,0 0 15,0 0-15,1 0 16,-1-2-16,2 2 0,-2 0 16,3-1-16,0 0 15,-2 1-15,3-1 16,0-1-16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3/30/2025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3736" y="2318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62266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49056" y="116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9483" y="2747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026" name="Picture 2" descr="Free Tik Tok Tiktok photo and picture">
            <a:extLst>
              <a:ext uri="{FF2B5EF4-FFF2-40B4-BE49-F238E27FC236}">
                <a16:creationId xmlns:a16="http://schemas.microsoft.com/office/drawing/2014/main" id="{84295C16-7C05-4127-9A14-8E0192072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501" y="146147"/>
            <a:ext cx="2130725" cy="21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105.jpeg">
            <a:extLst>
              <a:ext uri="{FF2B5EF4-FFF2-40B4-BE49-F238E27FC236}">
                <a16:creationId xmlns:a16="http://schemas.microsoft.com/office/drawing/2014/main" id="{49CE59C3-104B-452C-BB75-C0448D07759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176" y="184666"/>
            <a:ext cx="2725714" cy="2376264"/>
          </a:xfrm>
          <a:prstGeom prst="rect">
            <a:avLst/>
          </a:prstGeom>
        </p:spPr>
      </p:pic>
      <p:pic>
        <p:nvPicPr>
          <p:cNvPr id="14" name="image59.jpeg">
            <a:extLst>
              <a:ext uri="{FF2B5EF4-FFF2-40B4-BE49-F238E27FC236}">
                <a16:creationId xmlns:a16="http://schemas.microsoft.com/office/drawing/2014/main" id="{47214D0C-5BE6-47E0-B28F-9FDA32EBF42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868" y="2900992"/>
            <a:ext cx="3065044" cy="23282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C5CBC2-59A5-D68D-2E61-025FFAC1E2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50" r="18855" b="8114"/>
          <a:stretch/>
        </p:blipFill>
        <p:spPr bwMode="auto">
          <a:xfrm flipH="1">
            <a:off x="348110" y="116632"/>
            <a:ext cx="2741870" cy="22845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08AE49-28F4-3C17-B256-537B2086B12A}"/>
              </a:ext>
            </a:extLst>
          </p:cNvPr>
          <p:cNvSpPr txBox="1"/>
          <p:nvPr/>
        </p:nvSpPr>
        <p:spPr>
          <a:xfrm>
            <a:off x="4155401" y="2869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6" name="Picture 2" descr="three men and laughing two women walking side by side">
            <a:extLst>
              <a:ext uri="{FF2B5EF4-FFF2-40B4-BE49-F238E27FC236}">
                <a16:creationId xmlns:a16="http://schemas.microsoft.com/office/drawing/2014/main" id="{2D0E8685-28B0-6E7B-F9C8-317F2AB4F0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6" t="19149" r="16344"/>
          <a:stretch/>
        </p:blipFill>
        <p:spPr bwMode="auto">
          <a:xfrm>
            <a:off x="4788024" y="2636912"/>
            <a:ext cx="3143770" cy="396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I like </a:t>
            </a:r>
            <a:r>
              <a:rPr lang="en-GB" b="1" dirty="0" err="1">
                <a:latin typeface="Century Gothic" pitchFamily="34" charset="0"/>
              </a:rPr>
              <a:t>Tik</a:t>
            </a:r>
            <a:r>
              <a:rPr lang="en-GB" b="1" dirty="0">
                <a:latin typeface="Century Gothic" pitchFamily="34" charset="0"/>
              </a:rPr>
              <a:t> Tok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Hong. I like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 I watch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the gym. I see my friends in the city centre. We go to the gym and we go shopping.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8CEBAB6-226E-1107-A6FD-E8BDC8B61F32}"/>
                  </a:ext>
                </a:extLst>
              </p14:cNvPr>
              <p14:cNvContentPartPr/>
              <p14:nvPr/>
            </p14:nvContentPartPr>
            <p14:xfrm>
              <a:off x="576720" y="4392360"/>
              <a:ext cx="79200" cy="147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8CEBAB6-226E-1107-A6FD-E8BDC8B61F3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360" y="4383000"/>
                <a:ext cx="97920" cy="33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I like </a:t>
            </a:r>
            <a:r>
              <a:rPr lang="en-GB" b="1" dirty="0" err="1">
                <a:latin typeface="Century Gothic" pitchFamily="34" charset="0"/>
              </a:rPr>
              <a:t>Tik</a:t>
            </a:r>
            <a:r>
              <a:rPr lang="en-GB" b="1" dirty="0">
                <a:latin typeface="Century Gothic" pitchFamily="34" charset="0"/>
              </a:rPr>
              <a:t> Tok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Hong. I like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 I watch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the gym. I see my friends in the city centre. We go to the gym and we go shopping.</a:t>
            </a:r>
          </a:p>
          <a:p>
            <a:pPr algn="just">
              <a:lnSpc>
                <a:spcPct val="160000"/>
              </a:lnSpc>
            </a:pPr>
            <a:endParaRPr lang="en-GB" sz="2400" dirty="0">
              <a:latin typeface="Century Gothic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FEBD4-E4DC-4545-93CB-1F5AAC48D7D6}"/>
              </a:ext>
            </a:extLst>
          </p:cNvPr>
          <p:cNvSpPr txBox="1"/>
          <p:nvPr/>
        </p:nvSpPr>
        <p:spPr>
          <a:xfrm>
            <a:off x="539552" y="157480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5F154F-71E5-4931-8CF8-E80E93C0F538}"/>
              </a:ext>
            </a:extLst>
          </p:cNvPr>
          <p:cNvSpPr txBox="1"/>
          <p:nvPr/>
        </p:nvSpPr>
        <p:spPr>
          <a:xfrm>
            <a:off x="7955908" y="2583447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AEE22-150C-4197-9DEE-11DA5555D92C}"/>
              </a:ext>
            </a:extLst>
          </p:cNvPr>
          <p:cNvSpPr txBox="1"/>
          <p:nvPr/>
        </p:nvSpPr>
        <p:spPr>
          <a:xfrm>
            <a:off x="6084168" y="260529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F1762D-CF95-432B-A07E-B866B2BF5523}"/>
              </a:ext>
            </a:extLst>
          </p:cNvPr>
          <p:cNvSpPr txBox="1"/>
          <p:nvPr/>
        </p:nvSpPr>
        <p:spPr>
          <a:xfrm>
            <a:off x="5081228" y="263691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804C90-7EBD-40BF-98D1-0D6E11F8286A}"/>
              </a:ext>
            </a:extLst>
          </p:cNvPr>
          <p:cNvSpPr txBox="1"/>
          <p:nvPr/>
        </p:nvSpPr>
        <p:spPr>
          <a:xfrm>
            <a:off x="2339752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717540-0A30-4001-9CC9-A9630B5F621F}"/>
              </a:ext>
            </a:extLst>
          </p:cNvPr>
          <p:cNvSpPr txBox="1"/>
          <p:nvPr/>
        </p:nvSpPr>
        <p:spPr>
          <a:xfrm>
            <a:off x="7164288" y="162336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6353A1-A1AE-4429-87E3-53846E4F6275}"/>
              </a:ext>
            </a:extLst>
          </p:cNvPr>
          <p:cNvSpPr txBox="1"/>
          <p:nvPr/>
        </p:nvSpPr>
        <p:spPr>
          <a:xfrm>
            <a:off x="4473352" y="157480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BB347F-1FA4-426B-B433-2F800C7468DE}"/>
              </a:ext>
            </a:extLst>
          </p:cNvPr>
          <p:cNvSpPr txBox="1"/>
          <p:nvPr/>
        </p:nvSpPr>
        <p:spPr>
          <a:xfrm>
            <a:off x="2555776" y="36323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F9151E-7CC4-4BEA-9A65-BAB96ED4E8A2}"/>
              </a:ext>
            </a:extLst>
          </p:cNvPr>
          <p:cNvSpPr txBox="1"/>
          <p:nvPr/>
        </p:nvSpPr>
        <p:spPr>
          <a:xfrm>
            <a:off x="5621288" y="361204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352578-0F13-4447-8D35-B052033AC57F}"/>
              </a:ext>
            </a:extLst>
          </p:cNvPr>
          <p:cNvSpPr txBox="1"/>
          <p:nvPr/>
        </p:nvSpPr>
        <p:spPr>
          <a:xfrm>
            <a:off x="6340376" y="3560208"/>
            <a:ext cx="82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1E4FF7-392E-437C-B5AE-9B4D371535F6}"/>
              </a:ext>
            </a:extLst>
          </p:cNvPr>
          <p:cNvSpPr txBox="1"/>
          <p:nvPr/>
        </p:nvSpPr>
        <p:spPr>
          <a:xfrm>
            <a:off x="4649180" y="459070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438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4A81-A793-4554-B65D-5380856F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58CB7-B7A1-4131-A0CF-D008B05A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________.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I like ____________.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I see my ___________ in the city centre.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We go to the ______ and we go ________________.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CCFED-801A-49C5-BF66-C0221DE3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CFC33-ED19-4599-9FCB-570C26FBB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latin typeface="Century Gothic" panose="020B0502020202020204" pitchFamily="34" charset="0"/>
              </a:rPr>
              <a:t>Yes or no?</a:t>
            </a:r>
            <a:endParaRPr lang="en-GB" dirty="0">
              <a:latin typeface="Century Gothic" panose="020B0502020202020204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My name is Hong.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don’t watch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 go to the gym.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I have friends.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don’t like shopping.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>
                <a:latin typeface="Century Gothic" panose="020B0502020202020204" pitchFamily="34" charset="0"/>
              </a:rPr>
              <a:t> I go shopping with my friends.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80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4A81-A793-4554-B65D-5380856F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I like </a:t>
            </a:r>
            <a:r>
              <a:rPr lang="en-GB" b="1" dirty="0" err="1">
                <a:latin typeface="Century Gothic" panose="020B0502020202020204" pitchFamily="34" charset="0"/>
              </a:rPr>
              <a:t>Tik</a:t>
            </a:r>
            <a:r>
              <a:rPr lang="en-GB" b="1" dirty="0">
                <a:latin typeface="Century Gothic" panose="020B0502020202020204" pitchFamily="34" charset="0"/>
              </a:rPr>
              <a:t> 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58CB7-B7A1-4131-A0CF-D008B05A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watch     My     like     see    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shopping     the     go     in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____ name is Hong. I _______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Tok. I _________ </a:t>
            </a:r>
            <a:r>
              <a:rPr lang="en-GB" dirty="0" err="1">
                <a:latin typeface="Century Gothic" panose="020B0502020202020204" pitchFamily="34" charset="0"/>
              </a:rPr>
              <a:t>Tik</a:t>
            </a:r>
            <a:r>
              <a:rPr lang="en-GB" dirty="0">
                <a:latin typeface="Century Gothic" panose="020B0502020202020204" pitchFamily="34" charset="0"/>
              </a:rPr>
              <a:t> Tok every day. I like ______ gym. I ______ my friends ____ the city centre. We ____ to the gym and we go _____________.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254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7789c14a-a99d-49e3-b17f-cc0aeb526209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1d7f4318-fbaa-42fb-befc-90ab84d26bd1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2433</TotalTime>
  <Words>233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I like Tik Tok</vt:lpstr>
      <vt:lpstr>I like Tik Tok</vt:lpstr>
      <vt:lpstr>I like Tik Tok</vt:lpstr>
      <vt:lpstr>I like Tik Tok</vt:lpstr>
      <vt:lpstr>I like Tik Tok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2025-03-30T09:23:49Z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