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17E7233C-3C0E-41A3-A9F1-FB6C4F8A49AD}"/>
    <pc:docChg chg="undo custSel addSld delSld modSld sldOrd">
      <pc:chgData name="David Butler" userId="5e725e48-0273-4087-b2eb-09e2acbbccf3" providerId="ADAL" clId="{17E7233C-3C0E-41A3-A9F1-FB6C4F8A49AD}" dt="2023-08-17T14:10:36.287" v="92" actId="1076"/>
      <pc:docMkLst>
        <pc:docMk/>
      </pc:docMkLst>
      <pc:sldChg chg="del">
        <pc:chgData name="David Butler" userId="5e725e48-0273-4087-b2eb-09e2acbbccf3" providerId="ADAL" clId="{17E7233C-3C0E-41A3-A9F1-FB6C4F8A49AD}" dt="2023-08-17T14:08:01.589" v="27" actId="2696"/>
        <pc:sldMkLst>
          <pc:docMk/>
          <pc:sldMk cId="1350668890" sldId="256"/>
        </pc:sldMkLst>
      </pc:sldChg>
      <pc:sldChg chg="addSp delSp modSp">
        <pc:chgData name="David Butler" userId="5e725e48-0273-4087-b2eb-09e2acbbccf3" providerId="ADAL" clId="{17E7233C-3C0E-41A3-A9F1-FB6C4F8A49AD}" dt="2023-08-17T14:09:34.830" v="79" actId="688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08:32.148" v="4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08:59.604" v="55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08:56.765" v="54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17E7233C-3C0E-41A3-A9F1-FB6C4F8A49AD}" dt="2023-08-17T14:09:28.232" v="75" actId="1076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06:53.017" v="7" actId="478"/>
          <ac:picMkLst>
            <pc:docMk/>
            <pc:sldMk cId="3755815584" sldId="257"/>
            <ac:picMk id="2" creationId="{10823477-D159-80FC-54B1-37D108C9A7DF}"/>
          </ac:picMkLst>
        </pc:picChg>
        <pc:picChg chg="del mod">
          <ac:chgData name="David Butler" userId="5e725e48-0273-4087-b2eb-09e2acbbccf3" providerId="ADAL" clId="{17E7233C-3C0E-41A3-A9F1-FB6C4F8A49AD}" dt="2023-08-17T14:06:52.416" v="6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06:49.312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06:51.792" v="4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06:53.696" v="8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06:50.033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06:51.24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06:54.241" v="9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06:50.642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09:07.205" v="60" actId="14100"/>
          <ac:picMkLst>
            <pc:docMk/>
            <pc:sldMk cId="3755815584" sldId="257"/>
            <ac:picMk id="28" creationId="{663889EB-59CF-4B80-8A37-09624E32A0A0}"/>
          </ac:picMkLst>
        </pc:picChg>
        <pc:picChg chg="add mod">
          <ac:chgData name="David Butler" userId="5e725e48-0273-4087-b2eb-09e2acbbccf3" providerId="ADAL" clId="{17E7233C-3C0E-41A3-A9F1-FB6C4F8A49AD}" dt="2023-08-17T14:09:05.077" v="59" actId="14100"/>
          <ac:picMkLst>
            <pc:docMk/>
            <pc:sldMk cId="3755815584" sldId="257"/>
            <ac:picMk id="29" creationId="{4F4CAC49-E7A6-4A5C-A5A3-21AA5F3096A6}"/>
          </ac:picMkLst>
        </pc:picChg>
        <pc:picChg chg="add mod">
          <ac:chgData name="David Butler" userId="5e725e48-0273-4087-b2eb-09e2acbbccf3" providerId="ADAL" clId="{17E7233C-3C0E-41A3-A9F1-FB6C4F8A49AD}" dt="2023-08-17T14:09:21.494" v="71" actId="14100"/>
          <ac:picMkLst>
            <pc:docMk/>
            <pc:sldMk cId="3755815584" sldId="257"/>
            <ac:picMk id="30" creationId="{4DCBE9A7-E0CA-40D7-AF76-A67DEAB35FD5}"/>
          </ac:picMkLst>
        </pc:picChg>
        <pc:picChg chg="add mod">
          <ac:chgData name="David Butler" userId="5e725e48-0273-4087-b2eb-09e2acbbccf3" providerId="ADAL" clId="{17E7233C-3C0E-41A3-A9F1-FB6C4F8A49AD}" dt="2023-08-17T14:09:09.100" v="62" actId="14100"/>
          <ac:picMkLst>
            <pc:docMk/>
            <pc:sldMk cId="3755815584" sldId="257"/>
            <ac:picMk id="31" creationId="{30728355-4BE4-4559-AF71-DE1A09C83878}"/>
          </ac:picMkLst>
        </pc:picChg>
        <pc:picChg chg="add mod">
          <ac:chgData name="David Butler" userId="5e725e48-0273-4087-b2eb-09e2acbbccf3" providerId="ADAL" clId="{17E7233C-3C0E-41A3-A9F1-FB6C4F8A49AD}" dt="2023-08-17T14:08:47.051" v="49" actId="14100"/>
          <ac:picMkLst>
            <pc:docMk/>
            <pc:sldMk cId="3755815584" sldId="257"/>
            <ac:picMk id="32" creationId="{A669C6E7-9708-43EF-A4DA-F90029CA127B}"/>
          </ac:picMkLst>
        </pc:picChg>
        <pc:picChg chg="add mod">
          <ac:chgData name="David Butler" userId="5e725e48-0273-4087-b2eb-09e2acbbccf3" providerId="ADAL" clId="{17E7233C-3C0E-41A3-A9F1-FB6C4F8A49AD}" dt="2023-08-17T14:09:24.679" v="73" actId="14100"/>
          <ac:picMkLst>
            <pc:docMk/>
            <pc:sldMk cId="3755815584" sldId="257"/>
            <ac:picMk id="33" creationId="{432F282E-399C-4A66-A158-1F941872CE14}"/>
          </ac:picMkLst>
        </pc:picChg>
        <pc:picChg chg="add mod">
          <ac:chgData name="David Butler" userId="5e725e48-0273-4087-b2eb-09e2acbbccf3" providerId="ADAL" clId="{17E7233C-3C0E-41A3-A9F1-FB6C4F8A49AD}" dt="2023-08-17T14:09:14.332" v="66" actId="14100"/>
          <ac:picMkLst>
            <pc:docMk/>
            <pc:sldMk cId="3755815584" sldId="257"/>
            <ac:picMk id="34" creationId="{E5083F7F-7F13-4668-89FE-E236D2F781A5}"/>
          </ac:picMkLst>
        </pc:picChg>
        <pc:picChg chg="add mod">
          <ac:chgData name="David Butler" userId="5e725e48-0273-4087-b2eb-09e2acbbccf3" providerId="ADAL" clId="{17E7233C-3C0E-41A3-A9F1-FB6C4F8A49AD}" dt="2023-08-17T14:09:16.788" v="67" actId="14100"/>
          <ac:picMkLst>
            <pc:docMk/>
            <pc:sldMk cId="3755815584" sldId="257"/>
            <ac:picMk id="35" creationId="{6626DD4A-8072-4B1A-93F6-EAF7492C3BF4}"/>
          </ac:picMkLst>
        </pc:picChg>
        <pc:picChg chg="add mod">
          <ac:chgData name="David Butler" userId="5e725e48-0273-4087-b2eb-09e2acbbccf3" providerId="ADAL" clId="{17E7233C-3C0E-41A3-A9F1-FB6C4F8A49AD}" dt="2023-08-17T14:09:34.830" v="79" actId="688"/>
          <ac:picMkLst>
            <pc:docMk/>
            <pc:sldMk cId="3755815584" sldId="257"/>
            <ac:picMk id="36" creationId="{30D4106F-9C38-42DA-8AD6-922BCD8D5CAA}"/>
          </ac:picMkLst>
        </pc:picChg>
      </pc:sldChg>
      <pc:sldChg chg="addSp delSp modSp add del">
        <pc:chgData name="David Butler" userId="5e725e48-0273-4087-b2eb-09e2acbbccf3" providerId="ADAL" clId="{17E7233C-3C0E-41A3-A9F1-FB6C4F8A49AD}" dt="2023-08-17T14:10:36.287" v="92" actId="1076"/>
        <pc:sldMkLst>
          <pc:docMk/>
          <pc:sldMk cId="4059780499" sldId="258"/>
        </pc:sldMkLst>
        <pc:picChg chg="del">
          <ac:chgData name="David Butler" userId="5e725e48-0273-4087-b2eb-09e2acbbccf3" providerId="ADAL" clId="{17E7233C-3C0E-41A3-A9F1-FB6C4F8A49AD}" dt="2023-08-17T14:08:13.201" v="34" actId="478"/>
          <ac:picMkLst>
            <pc:docMk/>
            <pc:sldMk cId="4059780499" sldId="258"/>
            <ac:picMk id="4" creationId="{F3A65229-F006-461A-BB96-E54EE5712995}"/>
          </ac:picMkLst>
        </pc:picChg>
        <pc:picChg chg="add mod">
          <ac:chgData name="David Butler" userId="5e725e48-0273-4087-b2eb-09e2acbbccf3" providerId="ADAL" clId="{17E7233C-3C0E-41A3-A9F1-FB6C4F8A49AD}" dt="2023-08-17T14:10:36.287" v="92" actId="1076"/>
          <ac:picMkLst>
            <pc:docMk/>
            <pc:sldMk cId="4059780499" sldId="258"/>
            <ac:picMk id="5" creationId="{AFD14A0C-E2EB-43F1-A5AF-D106482F7352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10:20.073" v="88"/>
        <pc:sldMkLst>
          <pc:docMk/>
          <pc:sldMk cId="1442893318" sldId="259"/>
        </pc:sldMkLst>
        <pc:picChg chg="del">
          <ac:chgData name="David Butler" userId="5e725e48-0273-4087-b2eb-09e2acbbccf3" providerId="ADAL" clId="{17E7233C-3C0E-41A3-A9F1-FB6C4F8A49AD}" dt="2023-08-17T14:08:15.789" v="35" actId="478"/>
          <ac:picMkLst>
            <pc:docMk/>
            <pc:sldMk cId="1442893318" sldId="259"/>
            <ac:picMk id="4" creationId="{EDD2EBC9-3F07-4C93-A580-63353E60E30D}"/>
          </ac:picMkLst>
        </pc:picChg>
        <pc:picChg chg="add mod">
          <ac:chgData name="David Butler" userId="5e725e48-0273-4087-b2eb-09e2acbbccf3" providerId="ADAL" clId="{17E7233C-3C0E-41A3-A9F1-FB6C4F8A49AD}" dt="2023-08-17T14:10:17.801" v="87" actId="14100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09:59.287" v="83"/>
        <pc:sldMkLst>
          <pc:docMk/>
          <pc:sldMk cId="1644128562" sldId="260"/>
        </pc:sldMkLst>
        <pc:picChg chg="del">
          <ac:chgData name="David Butler" userId="5e725e48-0273-4087-b2eb-09e2acbbccf3" providerId="ADAL" clId="{17E7233C-3C0E-41A3-A9F1-FB6C4F8A49AD}" dt="2023-08-17T14:08:17.187" v="36" actId="478"/>
          <ac:picMkLst>
            <pc:docMk/>
            <pc:sldMk cId="1644128562" sldId="260"/>
            <ac:picMk id="4" creationId="{A84AC852-560C-42F5-804D-F15E4FD12E82}"/>
          </ac:picMkLst>
        </pc:picChg>
        <pc:picChg chg="add mod">
          <ac:chgData name="David Butler" userId="5e725e48-0273-4087-b2eb-09e2acbbccf3" providerId="ADAL" clId="{17E7233C-3C0E-41A3-A9F1-FB6C4F8A49AD}" dt="2023-08-17T14:09:54.734" v="82" actId="14100"/>
          <ac:picMkLst>
            <pc:docMk/>
            <pc:sldMk cId="1644128562" sldId="260"/>
            <ac:picMk id="5" creationId="{9A644A44-B9CB-4D86-A717-438D6BD31686}"/>
          </ac:picMkLst>
        </pc:picChg>
      </pc:sldChg>
    </pc:docChg>
  </pc:docChgLst>
  <pc:docChgLst>
    <pc:chgData name="David Butler" userId="5e725e48-0273-4087-b2eb-09e2acbbccf3" providerId="ADAL" clId="{A9DD2F90-F428-4CFA-A385-D6280B8EF22D}"/>
    <pc:docChg chg="addSld modSld">
      <pc:chgData name="David Butler" userId="5e725e48-0273-4087-b2eb-09e2acbbccf3" providerId="ADAL" clId="{A9DD2F90-F428-4CFA-A385-D6280B8EF22D}" dt="2023-09-19T12:49:59.067" v="159"/>
      <pc:docMkLst>
        <pc:docMk/>
      </pc:docMkLst>
      <pc:sldChg chg="addSp delSp modSp new mod">
        <pc:chgData name="David Butler" userId="5e725e48-0273-4087-b2eb-09e2acbbccf3" providerId="ADAL" clId="{A9DD2F90-F428-4CFA-A385-D6280B8EF22D}" dt="2023-09-19T12:34:57.514" v="21"/>
        <pc:sldMkLst>
          <pc:docMk/>
          <pc:sldMk cId="3160246967" sldId="261"/>
        </pc:sldMkLst>
        <pc:grpChg chg="mod">
          <ac:chgData name="David Butler" userId="5e725e48-0273-4087-b2eb-09e2acbbccf3" providerId="ADAL" clId="{A9DD2F90-F428-4CFA-A385-D6280B8EF22D}" dt="2023-09-19T12:34:33.268" v="8"/>
          <ac:grpSpMkLst>
            <pc:docMk/>
            <pc:sldMk cId="3160246967" sldId="261"/>
            <ac:grpSpMk id="9" creationId="{4C472CEE-43E1-FB9C-65F2-B5BAF41795F4}"/>
          </ac:grpSpMkLst>
        </pc:grpChg>
        <pc:grpChg chg="del mod">
          <ac:chgData name="David Butler" userId="5e725e48-0273-4087-b2eb-09e2acbbccf3" providerId="ADAL" clId="{A9DD2F90-F428-4CFA-A385-D6280B8EF22D}" dt="2023-09-19T12:34:54.363" v="17"/>
          <ac:grpSpMkLst>
            <pc:docMk/>
            <pc:sldMk cId="3160246967" sldId="261"/>
            <ac:grpSpMk id="12" creationId="{1357CEC3-5DB5-C3E3-C2EC-AB6A37B2025F}"/>
          </ac:grpSpMkLst>
        </pc:grpChg>
        <pc:grpChg chg="del mod">
          <ac:chgData name="David Butler" userId="5e725e48-0273-4087-b2eb-09e2acbbccf3" providerId="ADAL" clId="{A9DD2F90-F428-4CFA-A385-D6280B8EF22D}" dt="2023-09-19T12:34:57.514" v="21"/>
          <ac:grpSpMkLst>
            <pc:docMk/>
            <pc:sldMk cId="3160246967" sldId="261"/>
            <ac:grpSpMk id="18" creationId="{4EB9B1A1-0CDB-BF73-E92B-B06D71A7B782}"/>
          </ac:grpSpMkLst>
        </pc:grpChg>
        <pc:grpChg chg="del mod">
          <ac:chgData name="David Butler" userId="5e725e48-0273-4087-b2eb-09e2acbbccf3" providerId="ADAL" clId="{A9DD2F90-F428-4CFA-A385-D6280B8EF22D}" dt="2023-09-19T12:34:57.514" v="21"/>
          <ac:grpSpMkLst>
            <pc:docMk/>
            <pc:sldMk cId="3160246967" sldId="261"/>
            <ac:grpSpMk id="19" creationId="{51A71FB7-A59D-C585-91B8-F261F5A5D347}"/>
          </ac:grpSpMkLst>
        </pc:grpChg>
        <pc:grpChg chg="mod">
          <ac:chgData name="David Butler" userId="5e725e48-0273-4087-b2eb-09e2acbbccf3" providerId="ADAL" clId="{A9DD2F90-F428-4CFA-A385-D6280B8EF22D}" dt="2023-09-19T12:34:57.514" v="21"/>
          <ac:grpSpMkLst>
            <pc:docMk/>
            <pc:sldMk cId="3160246967" sldId="261"/>
            <ac:grpSpMk id="23" creationId="{7AFE7CAD-1584-288D-3943-96AADCBE6DC5}"/>
          </ac:grpSpMkLst>
        </pc:grpChg>
        <pc:grpChg chg="mod">
          <ac:chgData name="David Butler" userId="5e725e48-0273-4087-b2eb-09e2acbbccf3" providerId="ADAL" clId="{A9DD2F90-F428-4CFA-A385-D6280B8EF22D}" dt="2023-09-19T12:34:57.514" v="21"/>
          <ac:grpSpMkLst>
            <pc:docMk/>
            <pc:sldMk cId="3160246967" sldId="261"/>
            <ac:grpSpMk id="24" creationId="{18D6633E-4725-1C52-9705-2E9B4F8FBAC9}"/>
          </ac:grpSpMkLst>
        </pc:grp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2" creationId="{651F6885-F8B3-485C-6832-525FEADD8ADE}"/>
          </ac:inkMkLst>
        </pc:ink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3" creationId="{A6FDFCE2-7C8D-0584-CF68-8813750C849B}"/>
          </ac:inkMkLst>
        </pc:ink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4" creationId="{B284943A-CE12-2CCA-2D89-1594E56A314B}"/>
          </ac:inkMkLst>
        </pc:ink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5" creationId="{57BCA5A8-45AE-787D-820F-5041B40FFA72}"/>
          </ac:inkMkLst>
        </pc:ink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6" creationId="{8E92DA3B-7409-B796-8C39-73A9C86FD0DF}"/>
          </ac:inkMkLst>
        </pc:ink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7" creationId="{3789D2EB-A6C4-198D-6578-9296D5C57613}"/>
          </ac:inkMkLst>
        </pc:inkChg>
        <pc:inkChg chg="add mod">
          <ac:chgData name="David Butler" userId="5e725e48-0273-4087-b2eb-09e2acbbccf3" providerId="ADAL" clId="{A9DD2F90-F428-4CFA-A385-D6280B8EF22D}" dt="2023-09-19T12:34:33.268" v="8"/>
          <ac:inkMkLst>
            <pc:docMk/>
            <pc:sldMk cId="3160246967" sldId="261"/>
            <ac:inkMk id="8" creationId="{485C9182-EE45-7726-150D-AA5377A0EDE1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0" creationId="{CFD20252-8AF2-9CD0-8E28-A6020514A039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1" creationId="{074BA003-2751-A0B7-C7C7-D0B3E58EC497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3" creationId="{E52BABCA-B50D-9E75-AB74-094458F69C7A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4" creationId="{50B069C1-5C4F-1E6A-B6C5-84A42933D7DC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5" creationId="{71462572-8984-A801-1B8E-87DA5DF54777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6" creationId="{DF233CC6-94CF-758A-A5DB-BA896FA74ACF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17" creationId="{851891E7-79EF-7EED-7EBD-7507CC5D735E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20" creationId="{4FAB80F7-96D5-FA52-2A64-C5063D2D7B36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21" creationId="{07A41F6D-CDF0-D986-1589-A580E2C18381}"/>
          </ac:inkMkLst>
        </pc:inkChg>
        <pc:inkChg chg="add mod">
          <ac:chgData name="David Butler" userId="5e725e48-0273-4087-b2eb-09e2acbbccf3" providerId="ADAL" clId="{A9DD2F90-F428-4CFA-A385-D6280B8EF22D}" dt="2023-09-19T12:34:57.514" v="21"/>
          <ac:inkMkLst>
            <pc:docMk/>
            <pc:sldMk cId="3160246967" sldId="261"/>
            <ac:inkMk id="22" creationId="{A384AE31-C2F3-2E4A-FBD0-8608734AAC9E}"/>
          </ac:inkMkLst>
        </pc:inkChg>
      </pc:sldChg>
      <pc:sldChg chg="addSp delSp modSp new mod">
        <pc:chgData name="David Butler" userId="5e725e48-0273-4087-b2eb-09e2acbbccf3" providerId="ADAL" clId="{A9DD2F90-F428-4CFA-A385-D6280B8EF22D}" dt="2023-09-19T12:36:17.739" v="56"/>
        <pc:sldMkLst>
          <pc:docMk/>
          <pc:sldMk cId="2736946113" sldId="262"/>
        </pc:sldMkLst>
        <pc:grpChg chg="del mod">
          <ac:chgData name="David Butler" userId="5e725e48-0273-4087-b2eb-09e2acbbccf3" providerId="ADAL" clId="{A9DD2F90-F428-4CFA-A385-D6280B8EF22D}" dt="2023-09-19T12:35:33.045" v="34"/>
          <ac:grpSpMkLst>
            <pc:docMk/>
            <pc:sldMk cId="2736946113" sldId="262"/>
            <ac:grpSpMk id="7" creationId="{348B9B43-F98B-B126-B500-A2DF3183F7EF}"/>
          </ac:grpSpMkLst>
        </pc:grpChg>
        <pc:grpChg chg="del mod">
          <ac:chgData name="David Butler" userId="5e725e48-0273-4087-b2eb-09e2acbbccf3" providerId="ADAL" clId="{A9DD2F90-F428-4CFA-A385-D6280B8EF22D}" dt="2023-09-19T12:35:39.283" v="37"/>
          <ac:grpSpMkLst>
            <pc:docMk/>
            <pc:sldMk cId="2736946113" sldId="262"/>
            <ac:grpSpMk id="13" creationId="{1734C97A-14C4-B4DB-E0F0-D078722C1A0E}"/>
          </ac:grpSpMkLst>
        </pc:grpChg>
        <pc:grpChg chg="mod">
          <ac:chgData name="David Butler" userId="5e725e48-0273-4087-b2eb-09e2acbbccf3" providerId="ADAL" clId="{A9DD2F90-F428-4CFA-A385-D6280B8EF22D}" dt="2023-09-19T12:35:39.283" v="37"/>
          <ac:grpSpMkLst>
            <pc:docMk/>
            <pc:sldMk cId="2736946113" sldId="262"/>
            <ac:grpSpMk id="16" creationId="{DB204B14-F153-3106-5054-16A90EE20169}"/>
          </ac:grpSpMkLst>
        </pc:grpChg>
        <pc:grpChg chg="del mod">
          <ac:chgData name="David Butler" userId="5e725e48-0273-4087-b2eb-09e2acbbccf3" providerId="ADAL" clId="{A9DD2F90-F428-4CFA-A385-D6280B8EF22D}" dt="2023-09-19T12:36:05.369" v="49"/>
          <ac:grpSpMkLst>
            <pc:docMk/>
            <pc:sldMk cId="2736946113" sldId="262"/>
            <ac:grpSpMk id="25" creationId="{D20F7E2B-089C-7A46-7BFA-CC8B7F0A7E8D}"/>
          </ac:grpSpMkLst>
        </pc:grpChg>
        <pc:grpChg chg="del mod">
          <ac:chgData name="David Butler" userId="5e725e48-0273-4087-b2eb-09e2acbbccf3" providerId="ADAL" clId="{A9DD2F90-F428-4CFA-A385-D6280B8EF22D}" dt="2023-09-19T12:36:12.743" v="51"/>
          <ac:grpSpMkLst>
            <pc:docMk/>
            <pc:sldMk cId="2736946113" sldId="262"/>
            <ac:grpSpMk id="28" creationId="{AD6143AE-DAC5-E427-B15C-C2CCAB69EEE3}"/>
          </ac:grpSpMkLst>
        </pc:grpChg>
        <pc:grpChg chg="mod">
          <ac:chgData name="David Butler" userId="5e725e48-0273-4087-b2eb-09e2acbbccf3" providerId="ADAL" clId="{A9DD2F90-F428-4CFA-A385-D6280B8EF22D}" dt="2023-09-19T12:36:12.743" v="51"/>
          <ac:grpSpMkLst>
            <pc:docMk/>
            <pc:sldMk cId="2736946113" sldId="262"/>
            <ac:grpSpMk id="30" creationId="{8A53A0EB-42E3-BBA8-AF87-562A99BEF03A}"/>
          </ac:grpSpMkLst>
        </pc:grpChg>
        <pc:grpChg chg="mod">
          <ac:chgData name="David Butler" userId="5e725e48-0273-4087-b2eb-09e2acbbccf3" providerId="ADAL" clId="{A9DD2F90-F428-4CFA-A385-D6280B8EF22D}" dt="2023-09-19T12:36:17.739" v="56"/>
          <ac:grpSpMkLst>
            <pc:docMk/>
            <pc:sldMk cId="2736946113" sldId="262"/>
            <ac:grpSpMk id="35" creationId="{B1246F1F-0C1A-36FE-A3D1-0E3A584330AE}"/>
          </ac:grpSpMkLst>
        </pc:grp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2" creationId="{8278A99F-A1DC-34ED-40CC-6A6BB281636F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3" creationId="{6110B567-6C50-650C-8D40-5E36EE5F1B3E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4" creationId="{A9110DAA-CFEE-BDC5-4EE7-EEB91546C43E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5" creationId="{32F5A996-3E01-2DBD-4E3E-45DD9531943E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6" creationId="{B607158E-CA38-EEAE-B6C3-CF99547BAB61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8" creationId="{5102665E-5DF6-7C67-75E2-85426BAC6639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9" creationId="{FCF9538F-6FF3-4133-A9E4-1A2D101EDE4F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10" creationId="{3C40F2D4-45D2-B4B9-ACAC-ED4FE782C0FC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11" creationId="{B037EB9A-8B34-6D47-E01E-A425FF16CF7C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12" creationId="{47A1A525-B5AA-C80F-2B16-BB15AAAD0CB4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14" creationId="{9D869F8B-9388-5BE9-E276-326C7826D430}"/>
          </ac:inkMkLst>
        </pc:inkChg>
        <pc:inkChg chg="add mod">
          <ac:chgData name="David Butler" userId="5e725e48-0273-4087-b2eb-09e2acbbccf3" providerId="ADAL" clId="{A9DD2F90-F428-4CFA-A385-D6280B8EF22D}" dt="2023-09-19T12:35:39.283" v="37"/>
          <ac:inkMkLst>
            <pc:docMk/>
            <pc:sldMk cId="2736946113" sldId="262"/>
            <ac:inkMk id="15" creationId="{76DF01A8-03AD-9D81-7C13-6B7F73247E18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17" creationId="{A04BA3DC-50EF-D073-3BCD-7DF7423E2E83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18" creationId="{21471296-AD00-D6F8-A765-7C88E8920C0F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19" creationId="{9CCF113A-3868-6E11-EEC5-70F0F375809C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0" creationId="{A428B59E-6187-99B8-9C09-35D441716896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1" creationId="{346CA4A6-962B-2B52-8812-060100B3D7B3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2" creationId="{1578D504-A391-CD87-5912-56AAA17758BD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3" creationId="{92FE62BA-1FBB-77AC-AAF8-B25A932D550A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4" creationId="{CC13E292-2F6F-3DEA-18D5-323D09643F42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6" creationId="{27F9CDD6-23B4-1FA2-DB92-64144EDD60C3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7" creationId="{81E5AB86-D4E7-FFF4-2A66-B92C276B0AC8}"/>
          </ac:inkMkLst>
        </pc:inkChg>
        <pc:inkChg chg="add mod">
          <ac:chgData name="David Butler" userId="5e725e48-0273-4087-b2eb-09e2acbbccf3" providerId="ADAL" clId="{A9DD2F90-F428-4CFA-A385-D6280B8EF22D}" dt="2023-09-19T12:36:12.743" v="51"/>
          <ac:inkMkLst>
            <pc:docMk/>
            <pc:sldMk cId="2736946113" sldId="262"/>
            <ac:inkMk id="29" creationId="{209CF284-53BD-6EA0-FAAC-E6ABD1D0A006}"/>
          </ac:inkMkLst>
        </pc:inkChg>
        <pc:inkChg chg="add mod">
          <ac:chgData name="David Butler" userId="5e725e48-0273-4087-b2eb-09e2acbbccf3" providerId="ADAL" clId="{A9DD2F90-F428-4CFA-A385-D6280B8EF22D}" dt="2023-09-19T12:36:17.739" v="56"/>
          <ac:inkMkLst>
            <pc:docMk/>
            <pc:sldMk cId="2736946113" sldId="262"/>
            <ac:inkMk id="31" creationId="{4515AAE7-972B-91C0-38C0-8A188F792B7E}"/>
          </ac:inkMkLst>
        </pc:inkChg>
        <pc:inkChg chg="add mod">
          <ac:chgData name="David Butler" userId="5e725e48-0273-4087-b2eb-09e2acbbccf3" providerId="ADAL" clId="{A9DD2F90-F428-4CFA-A385-D6280B8EF22D}" dt="2023-09-19T12:36:17.739" v="56"/>
          <ac:inkMkLst>
            <pc:docMk/>
            <pc:sldMk cId="2736946113" sldId="262"/>
            <ac:inkMk id="32" creationId="{929647C3-31F6-7E22-5ADE-4C30F6E67E84}"/>
          </ac:inkMkLst>
        </pc:inkChg>
        <pc:inkChg chg="add mod">
          <ac:chgData name="David Butler" userId="5e725e48-0273-4087-b2eb-09e2acbbccf3" providerId="ADAL" clId="{A9DD2F90-F428-4CFA-A385-D6280B8EF22D}" dt="2023-09-19T12:36:17.739" v="56"/>
          <ac:inkMkLst>
            <pc:docMk/>
            <pc:sldMk cId="2736946113" sldId="262"/>
            <ac:inkMk id="33" creationId="{F4D5151F-A8DA-AB68-EE5C-9AD1DF858F57}"/>
          </ac:inkMkLst>
        </pc:inkChg>
        <pc:inkChg chg="add mod">
          <ac:chgData name="David Butler" userId="5e725e48-0273-4087-b2eb-09e2acbbccf3" providerId="ADAL" clId="{A9DD2F90-F428-4CFA-A385-D6280B8EF22D}" dt="2023-09-19T12:36:17.739" v="56"/>
          <ac:inkMkLst>
            <pc:docMk/>
            <pc:sldMk cId="2736946113" sldId="262"/>
            <ac:inkMk id="34" creationId="{6F2B3CFC-5512-CE11-4DFA-16B0F7E07911}"/>
          </ac:inkMkLst>
        </pc:inkChg>
      </pc:sldChg>
      <pc:sldChg chg="addSp delSp modSp new mod">
        <pc:chgData name="David Butler" userId="5e725e48-0273-4087-b2eb-09e2acbbccf3" providerId="ADAL" clId="{A9DD2F90-F428-4CFA-A385-D6280B8EF22D}" dt="2023-09-19T12:37:38.078" v="97" actId="9405"/>
        <pc:sldMkLst>
          <pc:docMk/>
          <pc:sldMk cId="484317179" sldId="263"/>
        </pc:sldMkLst>
        <pc:grpChg chg="del mod">
          <ac:chgData name="David Butler" userId="5e725e48-0273-4087-b2eb-09e2acbbccf3" providerId="ADAL" clId="{A9DD2F90-F428-4CFA-A385-D6280B8EF22D}" dt="2023-09-19T12:36:41.797" v="64"/>
          <ac:grpSpMkLst>
            <pc:docMk/>
            <pc:sldMk cId="484317179" sldId="263"/>
            <ac:grpSpMk id="6" creationId="{1A365D15-B665-FA40-47C9-C7306DC2EE54}"/>
          </ac:grpSpMkLst>
        </pc:grpChg>
        <pc:grpChg chg="mod">
          <ac:chgData name="David Butler" userId="5e725e48-0273-4087-b2eb-09e2acbbccf3" providerId="ADAL" clId="{A9DD2F90-F428-4CFA-A385-D6280B8EF22D}" dt="2023-09-19T12:36:41.797" v="64"/>
          <ac:grpSpMkLst>
            <pc:docMk/>
            <pc:sldMk cId="484317179" sldId="263"/>
            <ac:grpSpMk id="8" creationId="{2F21A0B6-FF0E-926F-2C7B-E6C3A8416099}"/>
          </ac:grpSpMkLst>
        </pc:grpChg>
        <pc:grpChg chg="del mod">
          <ac:chgData name="David Butler" userId="5e725e48-0273-4087-b2eb-09e2acbbccf3" providerId="ADAL" clId="{A9DD2F90-F428-4CFA-A385-D6280B8EF22D}" dt="2023-09-19T12:36:51.473" v="79"/>
          <ac:grpSpMkLst>
            <pc:docMk/>
            <pc:sldMk cId="484317179" sldId="263"/>
            <ac:grpSpMk id="20" creationId="{D5DD6882-2340-EB72-D147-7DD90D1B87B1}"/>
          </ac:grpSpMkLst>
        </pc:grpChg>
        <pc:grpChg chg="mod">
          <ac:chgData name="David Butler" userId="5e725e48-0273-4087-b2eb-09e2acbbccf3" providerId="ADAL" clId="{A9DD2F90-F428-4CFA-A385-D6280B8EF22D}" dt="2023-09-19T12:36:49.099" v="76"/>
          <ac:grpSpMkLst>
            <pc:docMk/>
            <pc:sldMk cId="484317179" sldId="263"/>
            <ac:grpSpMk id="21" creationId="{FB9BF32F-6C98-D955-D74E-44E0FC61A3F5}"/>
          </ac:grpSpMkLst>
        </pc:grpChg>
        <pc:grpChg chg="mod">
          <ac:chgData name="David Butler" userId="5e725e48-0273-4087-b2eb-09e2acbbccf3" providerId="ADAL" clId="{A9DD2F90-F428-4CFA-A385-D6280B8EF22D}" dt="2023-09-19T12:36:51.473" v="79"/>
          <ac:grpSpMkLst>
            <pc:docMk/>
            <pc:sldMk cId="484317179" sldId="263"/>
            <ac:grpSpMk id="24" creationId="{AF5D851F-3E8E-0DC5-9911-4C3D7C5E594B}"/>
          </ac:grpSpMkLst>
        </pc:grpChg>
        <pc:grpChg chg="mod">
          <ac:chgData name="David Butler" userId="5e725e48-0273-4087-b2eb-09e2acbbccf3" providerId="ADAL" clId="{A9DD2F90-F428-4CFA-A385-D6280B8EF22D}" dt="2023-09-19T12:37:07.487" v="86"/>
          <ac:grpSpMkLst>
            <pc:docMk/>
            <pc:sldMk cId="484317179" sldId="263"/>
            <ac:grpSpMk id="31" creationId="{D4B48C61-59C7-6560-6C43-1B25DD739F7D}"/>
          </ac:grpSpMkLst>
        </pc:grpChg>
        <pc:grpChg chg="del mod">
          <ac:chgData name="David Butler" userId="5e725e48-0273-4087-b2eb-09e2acbbccf3" providerId="ADAL" clId="{A9DD2F90-F428-4CFA-A385-D6280B8EF22D}" dt="2023-09-19T12:37:32.283" v="96"/>
          <ac:grpSpMkLst>
            <pc:docMk/>
            <pc:sldMk cId="484317179" sldId="263"/>
            <ac:grpSpMk id="39" creationId="{5C4D354C-3E27-5ECB-75B5-40FB9F3CF0D5}"/>
          </ac:grpSpMkLst>
        </pc:grpChg>
        <pc:grpChg chg="mod">
          <ac:chgData name="David Butler" userId="5e725e48-0273-4087-b2eb-09e2acbbccf3" providerId="ADAL" clId="{A9DD2F90-F428-4CFA-A385-D6280B8EF22D}" dt="2023-09-19T12:37:32.283" v="96"/>
          <ac:grpSpMkLst>
            <pc:docMk/>
            <pc:sldMk cId="484317179" sldId="263"/>
            <ac:grpSpMk id="41" creationId="{90B79483-811C-D745-5E29-03A18C7708B2}"/>
          </ac:grpSpMkLst>
        </pc:grpChg>
        <pc:inkChg chg="add mod">
          <ac:chgData name="David Butler" userId="5e725e48-0273-4087-b2eb-09e2acbbccf3" providerId="ADAL" clId="{A9DD2F90-F428-4CFA-A385-D6280B8EF22D}" dt="2023-09-19T12:36:41.797" v="64"/>
          <ac:inkMkLst>
            <pc:docMk/>
            <pc:sldMk cId="484317179" sldId="263"/>
            <ac:inkMk id="2" creationId="{91C1FFB6-A10B-905F-AB8C-89D4172FC6F6}"/>
          </ac:inkMkLst>
        </pc:inkChg>
        <pc:inkChg chg="add mod">
          <ac:chgData name="David Butler" userId="5e725e48-0273-4087-b2eb-09e2acbbccf3" providerId="ADAL" clId="{A9DD2F90-F428-4CFA-A385-D6280B8EF22D}" dt="2023-09-19T12:36:41.797" v="64"/>
          <ac:inkMkLst>
            <pc:docMk/>
            <pc:sldMk cId="484317179" sldId="263"/>
            <ac:inkMk id="3" creationId="{CFE784BF-2546-D69C-A6D9-0FA595A9F0A0}"/>
          </ac:inkMkLst>
        </pc:inkChg>
        <pc:inkChg chg="add mod">
          <ac:chgData name="David Butler" userId="5e725e48-0273-4087-b2eb-09e2acbbccf3" providerId="ADAL" clId="{A9DD2F90-F428-4CFA-A385-D6280B8EF22D}" dt="2023-09-19T12:36:41.797" v="64"/>
          <ac:inkMkLst>
            <pc:docMk/>
            <pc:sldMk cId="484317179" sldId="263"/>
            <ac:inkMk id="4" creationId="{E5D1B78E-B95C-443C-E1B5-5274A8F64164}"/>
          </ac:inkMkLst>
        </pc:inkChg>
        <pc:inkChg chg="add mod">
          <ac:chgData name="David Butler" userId="5e725e48-0273-4087-b2eb-09e2acbbccf3" providerId="ADAL" clId="{A9DD2F90-F428-4CFA-A385-D6280B8EF22D}" dt="2023-09-19T12:36:41.797" v="64"/>
          <ac:inkMkLst>
            <pc:docMk/>
            <pc:sldMk cId="484317179" sldId="263"/>
            <ac:inkMk id="5" creationId="{6CB13B76-DA79-0D6C-29A5-43C2752BA03B}"/>
          </ac:inkMkLst>
        </pc:inkChg>
        <pc:inkChg chg="add mod">
          <ac:chgData name="David Butler" userId="5e725e48-0273-4087-b2eb-09e2acbbccf3" providerId="ADAL" clId="{A9DD2F90-F428-4CFA-A385-D6280B8EF22D}" dt="2023-09-19T12:36:41.797" v="64"/>
          <ac:inkMkLst>
            <pc:docMk/>
            <pc:sldMk cId="484317179" sldId="263"/>
            <ac:inkMk id="7" creationId="{5B3BA64C-5AD4-DBBB-9B0C-02197596F727}"/>
          </ac:inkMkLst>
        </pc:inkChg>
        <pc:inkChg chg="add mod">
          <ac:chgData name="David Butler" userId="5e725e48-0273-4087-b2eb-09e2acbbccf3" providerId="ADAL" clId="{A9DD2F90-F428-4CFA-A385-D6280B8EF22D}" dt="2023-09-19T12:36:49.099" v="76"/>
          <ac:inkMkLst>
            <pc:docMk/>
            <pc:sldMk cId="484317179" sldId="263"/>
            <ac:inkMk id="9" creationId="{5C57AE15-1D7E-D253-B78C-AEFA60DD3427}"/>
          </ac:inkMkLst>
        </pc:inkChg>
        <pc:inkChg chg="add mod">
          <ac:chgData name="David Butler" userId="5e725e48-0273-4087-b2eb-09e2acbbccf3" providerId="ADAL" clId="{A9DD2F90-F428-4CFA-A385-D6280B8EF22D}" dt="2023-09-19T12:36:49.099" v="76"/>
          <ac:inkMkLst>
            <pc:docMk/>
            <pc:sldMk cId="484317179" sldId="263"/>
            <ac:inkMk id="10" creationId="{10526409-F715-9F4E-AD15-B1CDAAFEA3E2}"/>
          </ac:inkMkLst>
        </pc:inkChg>
        <pc:inkChg chg="add mod">
          <ac:chgData name="David Butler" userId="5e725e48-0273-4087-b2eb-09e2acbbccf3" providerId="ADAL" clId="{A9DD2F90-F428-4CFA-A385-D6280B8EF22D}" dt="2023-09-19T12:36:49.099" v="76"/>
          <ac:inkMkLst>
            <pc:docMk/>
            <pc:sldMk cId="484317179" sldId="263"/>
            <ac:inkMk id="11" creationId="{2728B468-3078-D986-9869-02A29A88E78D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2" creationId="{043E2455-95CD-829A-6C2F-70B1416D20E5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3" creationId="{477D9AC7-9B17-2994-C8EA-2D44EF224B35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4" creationId="{FD35A30C-93BD-6668-3409-20D2AAD210FF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5" creationId="{7077B1D0-EDDB-E7F6-B64C-D71FB6998150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6" creationId="{D340D1E5-AE5D-D293-FD9E-2E5F57C5E13E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7" creationId="{60C7BD88-37EE-3EF3-D70C-FDFC1A2FFB38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8" creationId="{E0426EFA-6DE5-1CE0-AA93-C5DC52514417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19" creationId="{6B634257-0D20-1201-6C03-929FD84E9E80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22" creationId="{8B7A1E51-671B-C66E-B819-0C0E9ADBBA97}"/>
          </ac:inkMkLst>
        </pc:inkChg>
        <pc:inkChg chg="add mod">
          <ac:chgData name="David Butler" userId="5e725e48-0273-4087-b2eb-09e2acbbccf3" providerId="ADAL" clId="{A9DD2F90-F428-4CFA-A385-D6280B8EF22D}" dt="2023-09-19T12:36:51.473" v="79"/>
          <ac:inkMkLst>
            <pc:docMk/>
            <pc:sldMk cId="484317179" sldId="263"/>
            <ac:inkMk id="23" creationId="{D447FA72-2F46-6660-1C0D-24D45BCB2200}"/>
          </ac:inkMkLst>
        </pc:inkChg>
        <pc:inkChg chg="add mod">
          <ac:chgData name="David Butler" userId="5e725e48-0273-4087-b2eb-09e2acbbccf3" providerId="ADAL" clId="{A9DD2F90-F428-4CFA-A385-D6280B8EF22D}" dt="2023-09-19T12:37:07.487" v="86"/>
          <ac:inkMkLst>
            <pc:docMk/>
            <pc:sldMk cId="484317179" sldId="263"/>
            <ac:inkMk id="25" creationId="{D51F80FB-5D13-7303-AF02-1AFCA74CF8FC}"/>
          </ac:inkMkLst>
        </pc:inkChg>
        <pc:inkChg chg="add mod">
          <ac:chgData name="David Butler" userId="5e725e48-0273-4087-b2eb-09e2acbbccf3" providerId="ADAL" clId="{A9DD2F90-F428-4CFA-A385-D6280B8EF22D}" dt="2023-09-19T12:37:07.487" v="86"/>
          <ac:inkMkLst>
            <pc:docMk/>
            <pc:sldMk cId="484317179" sldId="263"/>
            <ac:inkMk id="26" creationId="{B8FF20A1-6170-BB3D-480C-00A8F1870E67}"/>
          </ac:inkMkLst>
        </pc:inkChg>
        <pc:inkChg chg="add mod">
          <ac:chgData name="David Butler" userId="5e725e48-0273-4087-b2eb-09e2acbbccf3" providerId="ADAL" clId="{A9DD2F90-F428-4CFA-A385-D6280B8EF22D}" dt="2023-09-19T12:37:07.487" v="86"/>
          <ac:inkMkLst>
            <pc:docMk/>
            <pc:sldMk cId="484317179" sldId="263"/>
            <ac:inkMk id="27" creationId="{CDB40F97-9ADE-44C8-5099-14B521CAB42E}"/>
          </ac:inkMkLst>
        </pc:inkChg>
        <pc:inkChg chg="add mod">
          <ac:chgData name="David Butler" userId="5e725e48-0273-4087-b2eb-09e2acbbccf3" providerId="ADAL" clId="{A9DD2F90-F428-4CFA-A385-D6280B8EF22D}" dt="2023-09-19T12:37:07.487" v="86"/>
          <ac:inkMkLst>
            <pc:docMk/>
            <pc:sldMk cId="484317179" sldId="263"/>
            <ac:inkMk id="28" creationId="{4E8C20EA-B5EB-D160-08D2-742AF7EC9033}"/>
          </ac:inkMkLst>
        </pc:inkChg>
        <pc:inkChg chg="add mod">
          <ac:chgData name="David Butler" userId="5e725e48-0273-4087-b2eb-09e2acbbccf3" providerId="ADAL" clId="{A9DD2F90-F428-4CFA-A385-D6280B8EF22D}" dt="2023-09-19T12:37:07.487" v="86"/>
          <ac:inkMkLst>
            <pc:docMk/>
            <pc:sldMk cId="484317179" sldId="263"/>
            <ac:inkMk id="29" creationId="{FD9130A0-33EC-5C5F-99DE-00492A485F00}"/>
          </ac:inkMkLst>
        </pc:inkChg>
        <pc:inkChg chg="add mod">
          <ac:chgData name="David Butler" userId="5e725e48-0273-4087-b2eb-09e2acbbccf3" providerId="ADAL" clId="{A9DD2F90-F428-4CFA-A385-D6280B8EF22D}" dt="2023-09-19T12:37:07.487" v="86"/>
          <ac:inkMkLst>
            <pc:docMk/>
            <pc:sldMk cId="484317179" sldId="263"/>
            <ac:inkMk id="30" creationId="{71031E83-AFD5-69AB-6BEE-FDD83E891792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2" creationId="{8A8D83D5-00A7-CE62-2AE7-3FA0A73DC0A1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3" creationId="{9E921D19-347F-C9EC-34C8-A001B954430F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4" creationId="{9616E0EF-A289-EC42-12B7-0C22E7A5D2E6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5" creationId="{AAD72D8A-E1E0-12BB-DE6B-543319EBA1FD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6" creationId="{A12FE95B-E07F-D0C9-FFEB-6A4E27CD8195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7" creationId="{EAF8A00D-73DA-BC6E-C963-CE15B9F0F651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38" creationId="{9D8D5A12-04EC-1483-8502-10F89875A872}"/>
          </ac:inkMkLst>
        </pc:inkChg>
        <pc:inkChg chg="add mod">
          <ac:chgData name="David Butler" userId="5e725e48-0273-4087-b2eb-09e2acbbccf3" providerId="ADAL" clId="{A9DD2F90-F428-4CFA-A385-D6280B8EF22D}" dt="2023-09-19T12:37:32.283" v="96"/>
          <ac:inkMkLst>
            <pc:docMk/>
            <pc:sldMk cId="484317179" sldId="263"/>
            <ac:inkMk id="40" creationId="{7701837A-F350-B8BB-2137-0B5A0F69BBC2}"/>
          </ac:inkMkLst>
        </pc:inkChg>
        <pc:inkChg chg="add">
          <ac:chgData name="David Butler" userId="5e725e48-0273-4087-b2eb-09e2acbbccf3" providerId="ADAL" clId="{A9DD2F90-F428-4CFA-A385-D6280B8EF22D}" dt="2023-09-19T12:37:38.078" v="97" actId="9405"/>
          <ac:inkMkLst>
            <pc:docMk/>
            <pc:sldMk cId="484317179" sldId="263"/>
            <ac:inkMk id="42" creationId="{496B77CB-F452-4CCE-F8DC-C05D7C303066}"/>
          </ac:inkMkLst>
        </pc:inkChg>
      </pc:sldChg>
      <pc:sldChg chg="addSp new mod">
        <pc:chgData name="David Butler" userId="5e725e48-0273-4087-b2eb-09e2acbbccf3" providerId="ADAL" clId="{A9DD2F90-F428-4CFA-A385-D6280B8EF22D}" dt="2023-09-19T12:47:02.951" v="100" actId="9405"/>
        <pc:sldMkLst>
          <pc:docMk/>
          <pc:sldMk cId="21429827" sldId="264"/>
        </pc:sldMkLst>
        <pc:inkChg chg="add">
          <ac:chgData name="David Butler" userId="5e725e48-0273-4087-b2eb-09e2acbbccf3" providerId="ADAL" clId="{A9DD2F90-F428-4CFA-A385-D6280B8EF22D}" dt="2023-09-19T12:47:02.951" v="100" actId="9405"/>
          <ac:inkMkLst>
            <pc:docMk/>
            <pc:sldMk cId="21429827" sldId="264"/>
            <ac:inkMk id="3" creationId="{373B75D2-69DD-5F04-9CB0-75337A68BA22}"/>
          </ac:inkMkLst>
        </pc:inkChg>
        <pc:cxnChg chg="add">
          <ac:chgData name="David Butler" userId="5e725e48-0273-4087-b2eb-09e2acbbccf3" providerId="ADAL" clId="{A9DD2F90-F428-4CFA-A385-D6280B8EF22D}" dt="2023-09-19T12:47:00.105" v="99" actId="11529"/>
          <ac:cxnSpMkLst>
            <pc:docMk/>
            <pc:sldMk cId="21429827" sldId="264"/>
            <ac:cxnSpMk id="2" creationId="{3858C8B1-96D8-1E1B-4EF8-2EEA707C2D1A}"/>
          </ac:cxnSpMkLst>
        </pc:cxnChg>
      </pc:sldChg>
      <pc:sldChg chg="addSp delSp modSp new mod">
        <pc:chgData name="David Butler" userId="5e725e48-0273-4087-b2eb-09e2acbbccf3" providerId="ADAL" clId="{A9DD2F90-F428-4CFA-A385-D6280B8EF22D}" dt="2023-09-19T12:49:59.067" v="159"/>
        <pc:sldMkLst>
          <pc:docMk/>
          <pc:sldMk cId="4180773881" sldId="265"/>
        </pc:sldMkLst>
        <pc:grpChg chg="del mod">
          <ac:chgData name="David Butler" userId="5e725e48-0273-4087-b2eb-09e2acbbccf3" providerId="ADAL" clId="{A9DD2F90-F428-4CFA-A385-D6280B8EF22D}" dt="2023-09-19T12:47:42.540" v="111"/>
          <ac:grpSpMkLst>
            <pc:docMk/>
            <pc:sldMk cId="4180773881" sldId="265"/>
            <ac:grpSpMk id="11" creationId="{E419C556-6EEC-9258-4D4D-1C6927A5BD56}"/>
          </ac:grpSpMkLst>
        </pc:grpChg>
        <pc:grpChg chg="mod">
          <ac:chgData name="David Butler" userId="5e725e48-0273-4087-b2eb-09e2acbbccf3" providerId="ADAL" clId="{A9DD2F90-F428-4CFA-A385-D6280B8EF22D}" dt="2023-09-19T12:47:42.540" v="111"/>
          <ac:grpSpMkLst>
            <pc:docMk/>
            <pc:sldMk cId="4180773881" sldId="265"/>
            <ac:grpSpMk id="12" creationId="{AE466C17-DF3B-039E-0C4D-FE6A2A47E544}"/>
          </ac:grpSpMkLst>
        </pc:grpChg>
        <pc:grpChg chg="mod">
          <ac:chgData name="David Butler" userId="5e725e48-0273-4087-b2eb-09e2acbbccf3" providerId="ADAL" clId="{A9DD2F90-F428-4CFA-A385-D6280B8EF22D}" dt="2023-09-19T12:47:42.540" v="111"/>
          <ac:grpSpMkLst>
            <pc:docMk/>
            <pc:sldMk cId="4180773881" sldId="265"/>
            <ac:grpSpMk id="13" creationId="{A62E8CA6-8482-BFCA-3953-FCB3D07CE13C}"/>
          </ac:grpSpMkLst>
        </pc:grpChg>
        <pc:grpChg chg="mod">
          <ac:chgData name="David Butler" userId="5e725e48-0273-4087-b2eb-09e2acbbccf3" providerId="ADAL" clId="{A9DD2F90-F428-4CFA-A385-D6280B8EF22D}" dt="2023-09-19T12:48:14.020" v="119"/>
          <ac:grpSpMkLst>
            <pc:docMk/>
            <pc:sldMk cId="4180773881" sldId="265"/>
            <ac:grpSpMk id="21" creationId="{2FA096B9-E873-DDC4-F5B5-BECD8BBC78BF}"/>
          </ac:grpSpMkLst>
        </pc:grpChg>
        <pc:grpChg chg="mod">
          <ac:chgData name="David Butler" userId="5e725e48-0273-4087-b2eb-09e2acbbccf3" providerId="ADAL" clId="{A9DD2F90-F428-4CFA-A385-D6280B8EF22D}" dt="2023-09-19T12:48:14.020" v="119"/>
          <ac:grpSpMkLst>
            <pc:docMk/>
            <pc:sldMk cId="4180773881" sldId="265"/>
            <ac:grpSpMk id="22" creationId="{3CA22E77-849F-0690-5790-F706B3D32467}"/>
          </ac:grpSpMkLst>
        </pc:grpChg>
        <pc:grpChg chg="mod">
          <ac:chgData name="David Butler" userId="5e725e48-0273-4087-b2eb-09e2acbbccf3" providerId="ADAL" clId="{A9DD2F90-F428-4CFA-A385-D6280B8EF22D}" dt="2023-09-19T12:48:35.241" v="123"/>
          <ac:grpSpMkLst>
            <pc:docMk/>
            <pc:sldMk cId="4180773881" sldId="265"/>
            <ac:grpSpMk id="26" creationId="{5E8879DA-455F-F75A-AAD4-F71AB8E30E7A}"/>
          </ac:grpSpMkLst>
        </pc:grpChg>
        <pc:grpChg chg="mod">
          <ac:chgData name="David Butler" userId="5e725e48-0273-4087-b2eb-09e2acbbccf3" providerId="ADAL" clId="{A9DD2F90-F428-4CFA-A385-D6280B8EF22D}" dt="2023-09-19T12:48:51.091" v="129"/>
          <ac:grpSpMkLst>
            <pc:docMk/>
            <pc:sldMk cId="4180773881" sldId="265"/>
            <ac:grpSpMk id="32" creationId="{C41B2EED-6D26-2DB0-4EA8-D3009C94DAB4}"/>
          </ac:grpSpMkLst>
        </pc:grpChg>
        <pc:grpChg chg="del mod">
          <ac:chgData name="David Butler" userId="5e725e48-0273-4087-b2eb-09e2acbbccf3" providerId="ADAL" clId="{A9DD2F90-F428-4CFA-A385-D6280B8EF22D}" dt="2023-09-19T12:49:42.056" v="145"/>
          <ac:grpSpMkLst>
            <pc:docMk/>
            <pc:sldMk cId="4180773881" sldId="265"/>
            <ac:grpSpMk id="39" creationId="{EFDF0522-08D1-6D4F-9A64-CBE3384D0EF5}"/>
          </ac:grpSpMkLst>
        </pc:grpChg>
        <pc:grpChg chg="del mod">
          <ac:chgData name="David Butler" userId="5e725e48-0273-4087-b2eb-09e2acbbccf3" providerId="ADAL" clId="{A9DD2F90-F428-4CFA-A385-D6280B8EF22D}" dt="2023-09-19T12:49:42.056" v="145"/>
          <ac:grpSpMkLst>
            <pc:docMk/>
            <pc:sldMk cId="4180773881" sldId="265"/>
            <ac:grpSpMk id="40" creationId="{CA8B107D-5782-DD4A-B320-8242F83AE4B6}"/>
          </ac:grpSpMkLst>
        </pc:grpChg>
        <pc:grpChg chg="mod">
          <ac:chgData name="David Butler" userId="5e725e48-0273-4087-b2eb-09e2acbbccf3" providerId="ADAL" clId="{A9DD2F90-F428-4CFA-A385-D6280B8EF22D}" dt="2023-09-19T12:49:33.560" v="142"/>
          <ac:grpSpMkLst>
            <pc:docMk/>
            <pc:sldMk cId="4180773881" sldId="265"/>
            <ac:grpSpMk id="46" creationId="{261D2383-B4BD-73FE-0C30-44624B930234}"/>
          </ac:grpSpMkLst>
        </pc:grpChg>
        <pc:grpChg chg="mod">
          <ac:chgData name="David Butler" userId="5e725e48-0273-4087-b2eb-09e2acbbccf3" providerId="ADAL" clId="{A9DD2F90-F428-4CFA-A385-D6280B8EF22D}" dt="2023-09-19T12:49:42.056" v="145"/>
          <ac:grpSpMkLst>
            <pc:docMk/>
            <pc:sldMk cId="4180773881" sldId="265"/>
            <ac:grpSpMk id="49" creationId="{037CF36C-2C96-A89C-E959-FF4103FA68C7}"/>
          </ac:grpSpMkLst>
        </pc:grpChg>
        <pc:grpChg chg="mod">
          <ac:chgData name="David Butler" userId="5e725e48-0273-4087-b2eb-09e2acbbccf3" providerId="ADAL" clId="{A9DD2F90-F428-4CFA-A385-D6280B8EF22D}" dt="2023-09-19T12:49:59.067" v="159"/>
          <ac:grpSpMkLst>
            <pc:docMk/>
            <pc:sldMk cId="4180773881" sldId="265"/>
            <ac:grpSpMk id="63" creationId="{E92944ED-2762-4955-327A-7734ADEEE3D1}"/>
          </ac:grpSpMkLst>
        </pc:grpChg>
        <pc:grpChg chg="mod">
          <ac:chgData name="David Butler" userId="5e725e48-0273-4087-b2eb-09e2acbbccf3" providerId="ADAL" clId="{A9DD2F90-F428-4CFA-A385-D6280B8EF22D}" dt="2023-09-19T12:49:59.067" v="159"/>
          <ac:grpSpMkLst>
            <pc:docMk/>
            <pc:sldMk cId="4180773881" sldId="265"/>
            <ac:grpSpMk id="64" creationId="{B8F65350-9EDA-CC96-630C-115D40C033DE}"/>
          </ac:grpSpMkLst>
        </pc:grp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2" creationId="{EFD21941-D47B-D67D-C840-1F1700ABC97D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3" creationId="{C90AC819-9C5E-0954-8D00-FB51E6D64F65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4" creationId="{579A80BF-D053-F5E2-6281-A0ECDF349A76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5" creationId="{55DECDB2-5B85-141C-65E7-E607A96A1D2D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6" creationId="{E96234C2-0686-9C20-C304-36D15658E576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7" creationId="{DF8E1647-FB0E-3CBB-BC0E-FCFEECE97A47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8" creationId="{2D02AAC4-CA77-006C-C696-541D58CE50E6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9" creationId="{52EF51BC-9F99-F1EF-CD4B-82CFEB9C3DA2}"/>
          </ac:inkMkLst>
        </pc:inkChg>
        <pc:inkChg chg="add mod">
          <ac:chgData name="David Butler" userId="5e725e48-0273-4087-b2eb-09e2acbbccf3" providerId="ADAL" clId="{A9DD2F90-F428-4CFA-A385-D6280B8EF22D}" dt="2023-09-19T12:47:42.540" v="111"/>
          <ac:inkMkLst>
            <pc:docMk/>
            <pc:sldMk cId="4180773881" sldId="265"/>
            <ac:inkMk id="10" creationId="{6554FFF3-5AA4-7C37-4BAF-CC947A56FABB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14" creationId="{F5DD8572-C980-D0E6-66AE-FE6C00AF291C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15" creationId="{7037E93F-A136-80D8-5DAE-DE61C056A943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16" creationId="{BE7A071F-AF15-B29A-1C83-83A1AB33305B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17" creationId="{A6014640-B936-A12F-7C7E-B25BAB6C8F3B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18" creationId="{4DA7868B-80F2-D9B8-7C01-583370B2CB72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19" creationId="{9F595382-406F-BA98-538D-232AE4F5CBFE}"/>
          </ac:inkMkLst>
        </pc:inkChg>
        <pc:inkChg chg="add mod">
          <ac:chgData name="David Butler" userId="5e725e48-0273-4087-b2eb-09e2acbbccf3" providerId="ADAL" clId="{A9DD2F90-F428-4CFA-A385-D6280B8EF22D}" dt="2023-09-19T12:48:14.020" v="119"/>
          <ac:inkMkLst>
            <pc:docMk/>
            <pc:sldMk cId="4180773881" sldId="265"/>
            <ac:inkMk id="20" creationId="{8ABD7223-F396-3088-CAB9-CA09EA26F35C}"/>
          </ac:inkMkLst>
        </pc:inkChg>
        <pc:inkChg chg="add mod">
          <ac:chgData name="David Butler" userId="5e725e48-0273-4087-b2eb-09e2acbbccf3" providerId="ADAL" clId="{A9DD2F90-F428-4CFA-A385-D6280B8EF22D}" dt="2023-09-19T12:48:35.241" v="123"/>
          <ac:inkMkLst>
            <pc:docMk/>
            <pc:sldMk cId="4180773881" sldId="265"/>
            <ac:inkMk id="23" creationId="{BDA8F90D-6E1B-F4BD-1B2C-0C01CE39972A}"/>
          </ac:inkMkLst>
        </pc:inkChg>
        <pc:inkChg chg="add mod">
          <ac:chgData name="David Butler" userId="5e725e48-0273-4087-b2eb-09e2acbbccf3" providerId="ADAL" clId="{A9DD2F90-F428-4CFA-A385-D6280B8EF22D}" dt="2023-09-19T12:48:35.241" v="123"/>
          <ac:inkMkLst>
            <pc:docMk/>
            <pc:sldMk cId="4180773881" sldId="265"/>
            <ac:inkMk id="24" creationId="{22E1740D-1EB7-D55B-75CA-75F9E987E79B}"/>
          </ac:inkMkLst>
        </pc:inkChg>
        <pc:inkChg chg="add mod">
          <ac:chgData name="David Butler" userId="5e725e48-0273-4087-b2eb-09e2acbbccf3" providerId="ADAL" clId="{A9DD2F90-F428-4CFA-A385-D6280B8EF22D}" dt="2023-09-19T12:48:35.241" v="123"/>
          <ac:inkMkLst>
            <pc:docMk/>
            <pc:sldMk cId="4180773881" sldId="265"/>
            <ac:inkMk id="25" creationId="{D8E74F60-28B0-9CF0-F82D-D7A657E1849D}"/>
          </ac:inkMkLst>
        </pc:inkChg>
        <pc:inkChg chg="add">
          <ac:chgData name="David Butler" userId="5e725e48-0273-4087-b2eb-09e2acbbccf3" providerId="ADAL" clId="{A9DD2F90-F428-4CFA-A385-D6280B8EF22D}" dt="2023-09-19T12:48:41.772" v="124" actId="9405"/>
          <ac:inkMkLst>
            <pc:docMk/>
            <pc:sldMk cId="4180773881" sldId="265"/>
            <ac:inkMk id="27" creationId="{C4E8EE2B-3838-CDE1-FBA9-2F2CBFE894E6}"/>
          </ac:inkMkLst>
        </pc:inkChg>
        <pc:inkChg chg="add mod">
          <ac:chgData name="David Butler" userId="5e725e48-0273-4087-b2eb-09e2acbbccf3" providerId="ADAL" clId="{A9DD2F90-F428-4CFA-A385-D6280B8EF22D}" dt="2023-09-19T12:48:51.091" v="129"/>
          <ac:inkMkLst>
            <pc:docMk/>
            <pc:sldMk cId="4180773881" sldId="265"/>
            <ac:inkMk id="28" creationId="{9ED67D2F-ADE3-9BAC-E250-1287C935507F}"/>
          </ac:inkMkLst>
        </pc:inkChg>
        <pc:inkChg chg="add mod">
          <ac:chgData name="David Butler" userId="5e725e48-0273-4087-b2eb-09e2acbbccf3" providerId="ADAL" clId="{A9DD2F90-F428-4CFA-A385-D6280B8EF22D}" dt="2023-09-19T12:48:51.091" v="129"/>
          <ac:inkMkLst>
            <pc:docMk/>
            <pc:sldMk cId="4180773881" sldId="265"/>
            <ac:inkMk id="29" creationId="{1F29D851-0F14-472B-B1D9-DF455BA32072}"/>
          </ac:inkMkLst>
        </pc:inkChg>
        <pc:inkChg chg="add mod">
          <ac:chgData name="David Butler" userId="5e725e48-0273-4087-b2eb-09e2acbbccf3" providerId="ADAL" clId="{A9DD2F90-F428-4CFA-A385-D6280B8EF22D}" dt="2023-09-19T12:48:51.091" v="129"/>
          <ac:inkMkLst>
            <pc:docMk/>
            <pc:sldMk cId="4180773881" sldId="265"/>
            <ac:inkMk id="30" creationId="{BD0A3C76-1583-2260-2F5D-286E2F6156C1}"/>
          </ac:inkMkLst>
        </pc:inkChg>
        <pc:inkChg chg="add mod">
          <ac:chgData name="David Butler" userId="5e725e48-0273-4087-b2eb-09e2acbbccf3" providerId="ADAL" clId="{A9DD2F90-F428-4CFA-A385-D6280B8EF22D}" dt="2023-09-19T12:48:51.091" v="129"/>
          <ac:inkMkLst>
            <pc:docMk/>
            <pc:sldMk cId="4180773881" sldId="265"/>
            <ac:inkMk id="31" creationId="{11F4B23F-BEB2-E7F6-CBA1-6DD9AE4DF7DA}"/>
          </ac:inkMkLst>
        </pc:inkChg>
        <pc:inkChg chg="add">
          <ac:chgData name="David Butler" userId="5e725e48-0273-4087-b2eb-09e2acbbccf3" providerId="ADAL" clId="{A9DD2F90-F428-4CFA-A385-D6280B8EF22D}" dt="2023-09-19T12:48:54.051" v="130" actId="9405"/>
          <ac:inkMkLst>
            <pc:docMk/>
            <pc:sldMk cId="4180773881" sldId="265"/>
            <ac:inkMk id="33" creationId="{66B70F5A-7153-F5B5-99A0-10A21D80C0C7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34" creationId="{20ED0341-BFC9-3926-391D-5411585DC3BF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35" creationId="{3AE52E65-E014-2C27-D78C-7EC0BAC69C90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36" creationId="{30D24B63-C46A-6D1D-A72D-0179B994CAF0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37" creationId="{F0D125F7-ED4F-AFA1-0C4C-A33325F821E2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38" creationId="{7FFA6A57-0DE5-032C-B75C-A9D2D6803467}"/>
          </ac:inkMkLst>
        </pc:inkChg>
        <pc:inkChg chg="add mod">
          <ac:chgData name="David Butler" userId="5e725e48-0273-4087-b2eb-09e2acbbccf3" providerId="ADAL" clId="{A9DD2F90-F428-4CFA-A385-D6280B8EF22D}" dt="2023-09-19T12:49:33.560" v="142"/>
          <ac:inkMkLst>
            <pc:docMk/>
            <pc:sldMk cId="4180773881" sldId="265"/>
            <ac:inkMk id="41" creationId="{A8C27BB8-5491-A9BA-2634-66585DA013C3}"/>
          </ac:inkMkLst>
        </pc:inkChg>
        <pc:inkChg chg="add mod">
          <ac:chgData name="David Butler" userId="5e725e48-0273-4087-b2eb-09e2acbbccf3" providerId="ADAL" clId="{A9DD2F90-F428-4CFA-A385-D6280B8EF22D}" dt="2023-09-19T12:49:33.560" v="142"/>
          <ac:inkMkLst>
            <pc:docMk/>
            <pc:sldMk cId="4180773881" sldId="265"/>
            <ac:inkMk id="42" creationId="{55B3D51C-EDC4-00D2-FF89-FEFF946B61CB}"/>
          </ac:inkMkLst>
        </pc:inkChg>
        <pc:inkChg chg="add mod">
          <ac:chgData name="David Butler" userId="5e725e48-0273-4087-b2eb-09e2acbbccf3" providerId="ADAL" clId="{A9DD2F90-F428-4CFA-A385-D6280B8EF22D}" dt="2023-09-19T12:49:33.560" v="142"/>
          <ac:inkMkLst>
            <pc:docMk/>
            <pc:sldMk cId="4180773881" sldId="265"/>
            <ac:inkMk id="43" creationId="{7C3FF4C5-2503-F6CB-D873-5EF26A9656E4}"/>
          </ac:inkMkLst>
        </pc:inkChg>
        <pc:inkChg chg="add mod">
          <ac:chgData name="David Butler" userId="5e725e48-0273-4087-b2eb-09e2acbbccf3" providerId="ADAL" clId="{A9DD2F90-F428-4CFA-A385-D6280B8EF22D}" dt="2023-09-19T12:49:33.560" v="142"/>
          <ac:inkMkLst>
            <pc:docMk/>
            <pc:sldMk cId="4180773881" sldId="265"/>
            <ac:inkMk id="44" creationId="{DE5D0C0D-10C2-09ED-3DEE-DACF09568F4A}"/>
          </ac:inkMkLst>
        </pc:inkChg>
        <pc:inkChg chg="add mod">
          <ac:chgData name="David Butler" userId="5e725e48-0273-4087-b2eb-09e2acbbccf3" providerId="ADAL" clId="{A9DD2F90-F428-4CFA-A385-D6280B8EF22D}" dt="2023-09-19T12:49:33.560" v="142"/>
          <ac:inkMkLst>
            <pc:docMk/>
            <pc:sldMk cId="4180773881" sldId="265"/>
            <ac:inkMk id="45" creationId="{D2F78624-B955-A333-E7CC-825CA48D6B8B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47" creationId="{BA1084F4-972B-AC5C-D5F8-6EB512E17CDE}"/>
          </ac:inkMkLst>
        </pc:inkChg>
        <pc:inkChg chg="add mod">
          <ac:chgData name="David Butler" userId="5e725e48-0273-4087-b2eb-09e2acbbccf3" providerId="ADAL" clId="{A9DD2F90-F428-4CFA-A385-D6280B8EF22D}" dt="2023-09-19T12:49:42.056" v="145"/>
          <ac:inkMkLst>
            <pc:docMk/>
            <pc:sldMk cId="4180773881" sldId="265"/>
            <ac:inkMk id="48" creationId="{BBDCEABD-5DF0-256E-7838-99678BED5797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0" creationId="{E002796A-A95A-4576-58CC-49E13129EC5D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1" creationId="{B851F942-6A01-C508-63BD-0A6126585048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2" creationId="{1C496AAA-47A5-1ADB-AB1B-F3A820F86FBF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3" creationId="{682076D8-41DB-A385-953D-A084DC7861E9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4" creationId="{BBA28F44-93B0-083E-D5BC-25D4F714BAF4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5" creationId="{B963AB4C-151A-3CA4-C9CC-6969EA93CB07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6" creationId="{232F71CC-DB73-5C07-AD87-D7C2EB941BD7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7" creationId="{0FB92DDF-FDFB-7099-7B9A-3CF9AB692EB3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8" creationId="{EE449918-40B5-91CF-123D-2A22AAEE5B28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59" creationId="{79B85AD4-4D0E-920F-C098-30F3A89652B3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60" creationId="{4C69DACE-2119-9206-1E34-32380B326360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61" creationId="{A2B9F07E-12E2-B0BF-593F-0C14ADF4BE9C}"/>
          </ac:inkMkLst>
        </pc:inkChg>
        <pc:inkChg chg="add mod">
          <ac:chgData name="David Butler" userId="5e725e48-0273-4087-b2eb-09e2acbbccf3" providerId="ADAL" clId="{A9DD2F90-F428-4CFA-A385-D6280B8EF22D}" dt="2023-09-19T12:49:59.067" v="159"/>
          <ac:inkMkLst>
            <pc:docMk/>
            <pc:sldMk cId="4180773881" sldId="265"/>
            <ac:inkMk id="62" creationId="{4476C2CC-97D7-AE2A-19A7-400B5FBF70C4}"/>
          </ac:inkMkLst>
        </pc:inkChg>
      </pc:sldChg>
    </pc:docChg>
  </pc:docChgLst>
  <pc:docChgLst>
    <pc:chgData name="David Butler" userId="1d4169bac4fa5473" providerId="LiveId" clId="{0829BBB6-CF73-4708-B255-82216A4BDA47}"/>
    <pc:docChg chg="delSld">
      <pc:chgData name="David Butler" userId="1d4169bac4fa5473" providerId="LiveId" clId="{0829BBB6-CF73-4708-B255-82216A4BDA47}" dt="2023-12-21T15:33:00.685" v="4" actId="47"/>
      <pc:docMkLst>
        <pc:docMk/>
      </pc:docMkLst>
      <pc:sldChg chg="del">
        <pc:chgData name="David Butler" userId="1d4169bac4fa5473" providerId="LiveId" clId="{0829BBB6-CF73-4708-B255-82216A4BDA47}" dt="2023-12-21T15:32:57.184" v="0" actId="47"/>
        <pc:sldMkLst>
          <pc:docMk/>
          <pc:sldMk cId="3160246967" sldId="261"/>
        </pc:sldMkLst>
      </pc:sldChg>
      <pc:sldChg chg="del">
        <pc:chgData name="David Butler" userId="1d4169bac4fa5473" providerId="LiveId" clId="{0829BBB6-CF73-4708-B255-82216A4BDA47}" dt="2023-12-21T15:32:58.101" v="1" actId="47"/>
        <pc:sldMkLst>
          <pc:docMk/>
          <pc:sldMk cId="2736946113" sldId="262"/>
        </pc:sldMkLst>
      </pc:sldChg>
      <pc:sldChg chg="del">
        <pc:chgData name="David Butler" userId="1d4169bac4fa5473" providerId="LiveId" clId="{0829BBB6-CF73-4708-B255-82216A4BDA47}" dt="2023-12-21T15:32:58.988" v="2" actId="47"/>
        <pc:sldMkLst>
          <pc:docMk/>
          <pc:sldMk cId="484317179" sldId="263"/>
        </pc:sldMkLst>
      </pc:sldChg>
      <pc:sldChg chg="del">
        <pc:chgData name="David Butler" userId="1d4169bac4fa5473" providerId="LiveId" clId="{0829BBB6-CF73-4708-B255-82216A4BDA47}" dt="2023-12-21T15:32:59.807" v="3" actId="47"/>
        <pc:sldMkLst>
          <pc:docMk/>
          <pc:sldMk cId="21429827" sldId="264"/>
        </pc:sldMkLst>
      </pc:sldChg>
      <pc:sldChg chg="del">
        <pc:chgData name="David Butler" userId="1d4169bac4fa5473" providerId="LiveId" clId="{0829BBB6-CF73-4708-B255-82216A4BDA47}" dt="2023-12-21T15:33:00.685" v="4" actId="47"/>
        <pc:sldMkLst>
          <pc:docMk/>
          <pc:sldMk cId="4180773881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65913" y="1337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78630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406490" y="25164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8083507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427787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28" name="image59.jpeg">
            <a:extLst>
              <a:ext uri="{FF2B5EF4-FFF2-40B4-BE49-F238E27FC236}">
                <a16:creationId xmlns:a16="http://schemas.microsoft.com/office/drawing/2014/main" id="{663889EB-59CF-4B80-8A37-09624E32A0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0894" y="346820"/>
            <a:ext cx="2611088" cy="1719152"/>
          </a:xfrm>
          <a:prstGeom prst="rect">
            <a:avLst/>
          </a:prstGeom>
        </p:spPr>
      </p:pic>
      <p:pic>
        <p:nvPicPr>
          <p:cNvPr id="29" name="image101.jpeg">
            <a:extLst>
              <a:ext uri="{FF2B5EF4-FFF2-40B4-BE49-F238E27FC236}">
                <a16:creationId xmlns:a16="http://schemas.microsoft.com/office/drawing/2014/main" id="{4F4CAC49-E7A6-4A5C-A5A3-21AA5F3096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019" y="346819"/>
            <a:ext cx="2497915" cy="1670517"/>
          </a:xfrm>
          <a:prstGeom prst="rect">
            <a:avLst/>
          </a:prstGeom>
        </p:spPr>
      </p:pic>
      <p:pic>
        <p:nvPicPr>
          <p:cNvPr id="30" name="Picture 29" descr="a man watching a movie on tv in his living room">
            <a:extLst>
              <a:ext uri="{FF2B5EF4-FFF2-40B4-BE49-F238E27FC236}">
                <a16:creationId xmlns:a16="http://schemas.microsoft.com/office/drawing/2014/main" id="{4DCBE9A7-E0CA-40D7-AF76-A67DEAB35FD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168" y="359972"/>
            <a:ext cx="2577717" cy="1719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99.jpeg">
            <a:extLst>
              <a:ext uri="{FF2B5EF4-FFF2-40B4-BE49-F238E27FC236}">
                <a16:creationId xmlns:a16="http://schemas.microsoft.com/office/drawing/2014/main" id="{30728355-4BE4-4559-AF71-DE1A09C8387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218" y="2516444"/>
            <a:ext cx="2462197" cy="1635691"/>
          </a:xfrm>
          <a:prstGeom prst="rect">
            <a:avLst/>
          </a:prstGeom>
        </p:spPr>
      </p:pic>
      <p:pic>
        <p:nvPicPr>
          <p:cNvPr id="32" name="Picture 31" descr="Free Friends Mens photo and picture">
            <a:extLst>
              <a:ext uri="{FF2B5EF4-FFF2-40B4-BE49-F238E27FC236}">
                <a16:creationId xmlns:a16="http://schemas.microsoft.com/office/drawing/2014/main" id="{A669C6E7-9708-43EF-A4DA-F90029CA127B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9" b="17969"/>
          <a:stretch/>
        </p:blipFill>
        <p:spPr bwMode="auto">
          <a:xfrm>
            <a:off x="5145661" y="2606445"/>
            <a:ext cx="2100135" cy="1747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Video Games Game Controller photo and picture">
            <a:extLst>
              <a:ext uri="{FF2B5EF4-FFF2-40B4-BE49-F238E27FC236}">
                <a16:creationId xmlns:a16="http://schemas.microsoft.com/office/drawing/2014/main" id="{432F282E-399C-4A66-A158-1F941872CE14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8712168" y="2589914"/>
            <a:ext cx="2416780" cy="1764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102.jpeg">
            <a:extLst>
              <a:ext uri="{FF2B5EF4-FFF2-40B4-BE49-F238E27FC236}">
                <a16:creationId xmlns:a16="http://schemas.microsoft.com/office/drawing/2014/main" id="{E5083F7F-7F13-4668-89FE-E236D2F781A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42" y="4792028"/>
            <a:ext cx="1305597" cy="1874591"/>
          </a:xfrm>
          <a:prstGeom prst="rect">
            <a:avLst/>
          </a:prstGeom>
        </p:spPr>
      </p:pic>
      <p:pic>
        <p:nvPicPr>
          <p:cNvPr id="35" name="Picture 34" descr="Free Duel Football photo and picture">
            <a:extLst>
              <a:ext uri="{FF2B5EF4-FFF2-40B4-BE49-F238E27FC236}">
                <a16:creationId xmlns:a16="http://schemas.microsoft.com/office/drawing/2014/main" id="{6626DD4A-8072-4B1A-93F6-EAF7492C3BF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280" y="4642743"/>
            <a:ext cx="1894961" cy="198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105.jpeg">
            <a:extLst>
              <a:ext uri="{FF2B5EF4-FFF2-40B4-BE49-F238E27FC236}">
                <a16:creationId xmlns:a16="http://schemas.microsoft.com/office/drawing/2014/main" id="{30D4106F-9C38-42DA-8AD6-922BCD8D5CAA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307" y="4554528"/>
            <a:ext cx="2299919" cy="200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644A44-B9CB-4D86-A717-438D6BD31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56" y="744227"/>
            <a:ext cx="9592029" cy="449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892601-0AA1-4735-8C3F-9C3D2AE9D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00" y="527361"/>
            <a:ext cx="10251306" cy="369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D14A0C-E2EB-43F1-A5AF-D106482F7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099" y="1299966"/>
            <a:ext cx="8880844" cy="326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80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http://purl.org/dc/terms/"/>
    <ds:schemaRef ds:uri="http://purl.org/dc/dcmitype/"/>
    <ds:schemaRef ds:uri="7789c14a-a99d-49e3-b17f-cc0aeb526209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1d7f4318-fbaa-42fb-befc-90ab84d26bd1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2023-12-21T15:33:03Z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