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6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17E7233C-3C0E-41A3-A9F1-FB6C4F8A49AD}"/>
    <pc:docChg chg="custSel addSld modSld">
      <pc:chgData name="David Butler" userId="5e725e48-0273-4087-b2eb-09e2acbbccf3" providerId="ADAL" clId="{17E7233C-3C0E-41A3-A9F1-FB6C4F8A49AD}" dt="2023-08-17T14:35:37.995" v="65" actId="1076"/>
      <pc:docMkLst>
        <pc:docMk/>
      </pc:docMkLst>
      <pc:sldChg chg="addSp delSp modSp">
        <pc:chgData name="David Butler" userId="5e725e48-0273-4087-b2eb-09e2acbbccf3" providerId="ADAL" clId="{17E7233C-3C0E-41A3-A9F1-FB6C4F8A49AD}" dt="2023-08-17T14:34:09.042" v="47" actId="1076"/>
        <pc:sldMkLst>
          <pc:docMk/>
          <pc:sldMk cId="1350668890" sldId="256"/>
        </pc:sldMkLst>
        <pc:picChg chg="add mod">
          <ac:chgData name="David Butler" userId="5e725e48-0273-4087-b2eb-09e2acbbccf3" providerId="ADAL" clId="{17E7233C-3C0E-41A3-A9F1-FB6C4F8A49AD}" dt="2023-08-17T14:34:09.042" v="47" actId="1076"/>
          <ac:picMkLst>
            <pc:docMk/>
            <pc:sldMk cId="1350668890" sldId="256"/>
            <ac:picMk id="2" creationId="{B414CD92-045A-4C9A-B2E2-8F3FEB6FC330}"/>
          </ac:picMkLst>
        </pc:picChg>
        <pc:picChg chg="del">
          <ac:chgData name="David Butler" userId="5e725e48-0273-4087-b2eb-09e2acbbccf3" providerId="ADAL" clId="{17E7233C-3C0E-41A3-A9F1-FB6C4F8A49AD}" dt="2023-08-17T14:34:04.214" v="43" actId="478"/>
          <ac:picMkLst>
            <pc:docMk/>
            <pc:sldMk cId="1350668890" sldId="256"/>
            <ac:picMk id="4" creationId="{38A75610-C74D-41DD-AF10-F44757387AF0}"/>
          </ac:picMkLst>
        </pc:picChg>
      </pc:sldChg>
      <pc:sldChg chg="addSp delSp modSp">
        <pc:chgData name="David Butler" userId="5e725e48-0273-4087-b2eb-09e2acbbccf3" providerId="ADAL" clId="{17E7233C-3C0E-41A3-A9F1-FB6C4F8A49AD}" dt="2023-08-17T14:33:42.755" v="42" actId="14100"/>
        <pc:sldMkLst>
          <pc:docMk/>
          <pc:sldMk cId="3755815584" sldId="257"/>
        </pc:sldMkLst>
        <pc:spChg chg="mod">
          <ac:chgData name="David Butler" userId="5e725e48-0273-4087-b2eb-09e2acbbccf3" providerId="ADAL" clId="{17E7233C-3C0E-41A3-A9F1-FB6C4F8A49AD}" dt="2023-08-17T14:33:07.931" v="25" actId="1076"/>
          <ac:spMkLst>
            <pc:docMk/>
            <pc:sldMk cId="3755815584" sldId="257"/>
            <ac:spMk id="11" creationId="{6FC2F606-C203-B58B-60BD-25DD4EE6B3FD}"/>
          </ac:spMkLst>
        </pc:spChg>
        <pc:spChg chg="mod">
          <ac:chgData name="David Butler" userId="5e725e48-0273-4087-b2eb-09e2acbbccf3" providerId="ADAL" clId="{17E7233C-3C0E-41A3-A9F1-FB6C4F8A49AD}" dt="2023-08-17T14:33:21.738" v="31" actId="1076"/>
          <ac:spMkLst>
            <pc:docMk/>
            <pc:sldMk cId="3755815584" sldId="257"/>
            <ac:spMk id="20" creationId="{EC9C4F04-A1CB-E626-899F-FDA9B599CBEB}"/>
          </ac:spMkLst>
        </pc:spChg>
        <pc:spChg chg="mod">
          <ac:chgData name="David Butler" userId="5e725e48-0273-4087-b2eb-09e2acbbccf3" providerId="ADAL" clId="{17E7233C-3C0E-41A3-A9F1-FB6C4F8A49AD}" dt="2023-08-17T14:33:13.684" v="27" actId="1076"/>
          <ac:spMkLst>
            <pc:docMk/>
            <pc:sldMk cId="3755815584" sldId="257"/>
            <ac:spMk id="21" creationId="{7E03C533-118E-3964-5373-8CBB0D4065BD}"/>
          </ac:spMkLst>
        </pc:spChg>
        <pc:spChg chg="mod">
          <ac:chgData name="David Butler" userId="5e725e48-0273-4087-b2eb-09e2acbbccf3" providerId="ADAL" clId="{17E7233C-3C0E-41A3-A9F1-FB6C4F8A49AD}" dt="2023-08-17T14:33:27.858" v="34" actId="1076"/>
          <ac:spMkLst>
            <pc:docMk/>
            <pc:sldMk cId="3755815584" sldId="257"/>
            <ac:spMk id="22" creationId="{94BF686C-2875-E6A5-AFBE-432DC3CA2ECF}"/>
          </ac:spMkLst>
        </pc:spChg>
        <pc:spChg chg="mod">
          <ac:chgData name="David Butler" userId="5e725e48-0273-4087-b2eb-09e2acbbccf3" providerId="ADAL" clId="{17E7233C-3C0E-41A3-A9F1-FB6C4F8A49AD}" dt="2023-08-17T14:33:33.979" v="37" actId="1076"/>
          <ac:spMkLst>
            <pc:docMk/>
            <pc:sldMk cId="3755815584" sldId="257"/>
            <ac:spMk id="23" creationId="{24D18DED-EFCC-0347-952C-17D679E43DE6}"/>
          </ac:spMkLst>
        </pc:spChg>
        <pc:spChg chg="mod">
          <ac:chgData name="David Butler" userId="5e725e48-0273-4087-b2eb-09e2acbbccf3" providerId="ADAL" clId="{17E7233C-3C0E-41A3-A9F1-FB6C4F8A49AD}" dt="2023-08-17T14:33:39.443" v="40" actId="1076"/>
          <ac:spMkLst>
            <pc:docMk/>
            <pc:sldMk cId="3755815584" sldId="257"/>
            <ac:spMk id="24" creationId="{1F8A2E48-DB25-EE58-D0D0-FAC42CA1FD30}"/>
          </ac:spMkLst>
        </pc:spChg>
        <pc:spChg chg="del">
          <ac:chgData name="David Butler" userId="5e725e48-0273-4087-b2eb-09e2acbbccf3" providerId="ADAL" clId="{17E7233C-3C0E-41A3-A9F1-FB6C4F8A49AD}" dt="2023-08-17T14:32:13.689" v="12" actId="478"/>
          <ac:spMkLst>
            <pc:docMk/>
            <pc:sldMk cId="3755815584" sldId="257"/>
            <ac:spMk id="25" creationId="{8F140155-014C-E222-06CA-DCD61C750869}"/>
          </ac:spMkLst>
        </pc:spChg>
        <pc:spChg chg="del mod">
          <ac:chgData name="David Butler" userId="5e725e48-0273-4087-b2eb-09e2acbbccf3" providerId="ADAL" clId="{17E7233C-3C0E-41A3-A9F1-FB6C4F8A49AD}" dt="2023-08-17T14:32:12.177" v="11" actId="478"/>
          <ac:spMkLst>
            <pc:docMk/>
            <pc:sldMk cId="3755815584" sldId="257"/>
            <ac:spMk id="26" creationId="{08F24E84-225D-407E-48AD-1D706EDFD9ED}"/>
          </ac:spMkLst>
        </pc:spChg>
        <pc:spChg chg="del">
          <ac:chgData name="David Butler" userId="5e725e48-0273-4087-b2eb-09e2acbbccf3" providerId="ADAL" clId="{17E7233C-3C0E-41A3-A9F1-FB6C4F8A49AD}" dt="2023-08-17T14:32:09.898" v="9" actId="478"/>
          <ac:spMkLst>
            <pc:docMk/>
            <pc:sldMk cId="3755815584" sldId="257"/>
            <ac:spMk id="27" creationId="{D66CB6A2-0237-8C09-C813-D1C158E40B9F}"/>
          </ac:spMkLst>
        </pc:spChg>
        <pc:picChg chg="del">
          <ac:chgData name="David Butler" userId="5e725e48-0273-4087-b2eb-09e2acbbccf3" providerId="ADAL" clId="{17E7233C-3C0E-41A3-A9F1-FB6C4F8A49AD}" dt="2023-08-17T14:32:06.641" v="4" actId="478"/>
          <ac:picMkLst>
            <pc:docMk/>
            <pc:sldMk cId="3755815584" sldId="257"/>
            <ac:picMk id="2" creationId="{10823477-D159-80FC-54B1-37D108C9A7DF}"/>
          </ac:picMkLst>
        </pc:picChg>
        <pc:picChg chg="del">
          <ac:chgData name="David Butler" userId="5e725e48-0273-4087-b2eb-09e2acbbccf3" providerId="ADAL" clId="{17E7233C-3C0E-41A3-A9F1-FB6C4F8A49AD}" dt="2023-08-17T14:32:08.434" v="7" actId="478"/>
          <ac:picMkLst>
            <pc:docMk/>
            <pc:sldMk cId="3755815584" sldId="257"/>
            <ac:picMk id="3" creationId="{A482CB30-C2BF-CBC2-76FE-EA2A915B4E48}"/>
          </ac:picMkLst>
        </pc:picChg>
        <pc:picChg chg="del">
          <ac:chgData name="David Butler" userId="5e725e48-0273-4087-b2eb-09e2acbbccf3" providerId="ADAL" clId="{17E7233C-3C0E-41A3-A9F1-FB6C4F8A49AD}" dt="2023-08-17T14:32:01.746" v="0" actId="478"/>
          <ac:picMkLst>
            <pc:docMk/>
            <pc:sldMk cId="3755815584" sldId="257"/>
            <ac:picMk id="4" creationId="{7DDA3EA3-21A3-19A7-233A-46F408854E4D}"/>
          </ac:picMkLst>
        </pc:picChg>
        <pc:picChg chg="del">
          <ac:chgData name="David Butler" userId="5e725e48-0273-4087-b2eb-09e2acbbccf3" providerId="ADAL" clId="{17E7233C-3C0E-41A3-A9F1-FB6C4F8A49AD}" dt="2023-08-17T14:32:08.953" v="8" actId="478"/>
          <ac:picMkLst>
            <pc:docMk/>
            <pc:sldMk cId="3755815584" sldId="257"/>
            <ac:picMk id="5" creationId="{62221786-AA03-C001-EA59-FC20FC4235D6}"/>
          </ac:picMkLst>
        </pc:picChg>
        <pc:picChg chg="del">
          <ac:chgData name="David Butler" userId="5e725e48-0273-4087-b2eb-09e2acbbccf3" providerId="ADAL" clId="{17E7233C-3C0E-41A3-A9F1-FB6C4F8A49AD}" dt="2023-08-17T14:32:07.201" v="5" actId="478"/>
          <ac:picMkLst>
            <pc:docMk/>
            <pc:sldMk cId="3755815584" sldId="257"/>
            <ac:picMk id="6" creationId="{502300D8-2AB5-BFAF-773C-B498D8D8F758}"/>
          </ac:picMkLst>
        </pc:picChg>
        <pc:picChg chg="del">
          <ac:chgData name="David Butler" userId="5e725e48-0273-4087-b2eb-09e2acbbccf3" providerId="ADAL" clId="{17E7233C-3C0E-41A3-A9F1-FB6C4F8A49AD}" dt="2023-08-17T14:32:04.465" v="1" actId="478"/>
          <ac:picMkLst>
            <pc:docMk/>
            <pc:sldMk cId="3755815584" sldId="257"/>
            <ac:picMk id="7" creationId="{D4EC2D93-2B4A-321B-BF69-5919B82CFD54}"/>
          </ac:picMkLst>
        </pc:picChg>
        <pc:picChg chg="del">
          <ac:chgData name="David Butler" userId="5e725e48-0273-4087-b2eb-09e2acbbccf3" providerId="ADAL" clId="{17E7233C-3C0E-41A3-A9F1-FB6C4F8A49AD}" dt="2023-08-17T14:32:06.161" v="3" actId="478"/>
          <ac:picMkLst>
            <pc:docMk/>
            <pc:sldMk cId="3755815584" sldId="257"/>
            <ac:picMk id="8" creationId="{0CA56B66-D48D-D904-D555-4DE2F0DA4C97}"/>
          </ac:picMkLst>
        </pc:picChg>
        <pc:picChg chg="del">
          <ac:chgData name="David Butler" userId="5e725e48-0273-4087-b2eb-09e2acbbccf3" providerId="ADAL" clId="{17E7233C-3C0E-41A3-A9F1-FB6C4F8A49AD}" dt="2023-08-17T14:32:07.961" v="6" actId="478"/>
          <ac:picMkLst>
            <pc:docMk/>
            <pc:sldMk cId="3755815584" sldId="257"/>
            <ac:picMk id="9" creationId="{1AF7E37F-D39F-1FC6-F72F-CEB1DFA3D146}"/>
          </ac:picMkLst>
        </pc:picChg>
        <pc:picChg chg="del">
          <ac:chgData name="David Butler" userId="5e725e48-0273-4087-b2eb-09e2acbbccf3" providerId="ADAL" clId="{17E7233C-3C0E-41A3-A9F1-FB6C4F8A49AD}" dt="2023-08-17T14:32:05.129" v="2" actId="478"/>
          <ac:picMkLst>
            <pc:docMk/>
            <pc:sldMk cId="3755815584" sldId="257"/>
            <ac:picMk id="10" creationId="{F13475C1-AEB2-75DF-F95A-7984362BAECC}"/>
          </ac:picMkLst>
        </pc:picChg>
        <pc:picChg chg="add mod">
          <ac:chgData name="David Butler" userId="5e725e48-0273-4087-b2eb-09e2acbbccf3" providerId="ADAL" clId="{17E7233C-3C0E-41A3-A9F1-FB6C4F8A49AD}" dt="2023-08-17T14:33:19.682" v="30" actId="14100"/>
          <ac:picMkLst>
            <pc:docMk/>
            <pc:sldMk cId="3755815584" sldId="257"/>
            <ac:picMk id="28" creationId="{348967C2-58AC-460B-90CB-B3F0246E45E4}"/>
          </ac:picMkLst>
        </pc:picChg>
        <pc:picChg chg="add mod">
          <ac:chgData name="David Butler" userId="5e725e48-0273-4087-b2eb-09e2acbbccf3" providerId="ADAL" clId="{17E7233C-3C0E-41A3-A9F1-FB6C4F8A49AD}" dt="2023-08-17T14:33:25.115" v="33" actId="14100"/>
          <ac:picMkLst>
            <pc:docMk/>
            <pc:sldMk cId="3755815584" sldId="257"/>
            <ac:picMk id="29" creationId="{F2E88363-370C-4B69-B8D7-2139A01270CC}"/>
          </ac:picMkLst>
        </pc:picChg>
        <pc:picChg chg="add mod">
          <ac:chgData name="David Butler" userId="5e725e48-0273-4087-b2eb-09e2acbbccf3" providerId="ADAL" clId="{17E7233C-3C0E-41A3-A9F1-FB6C4F8A49AD}" dt="2023-08-17T14:33:31.234" v="36" actId="14100"/>
          <ac:picMkLst>
            <pc:docMk/>
            <pc:sldMk cId="3755815584" sldId="257"/>
            <ac:picMk id="30" creationId="{51321BC2-2CF2-40D4-8819-539B7C4B381E}"/>
          </ac:picMkLst>
        </pc:picChg>
        <pc:picChg chg="add mod">
          <ac:chgData name="David Butler" userId="5e725e48-0273-4087-b2eb-09e2acbbccf3" providerId="ADAL" clId="{17E7233C-3C0E-41A3-A9F1-FB6C4F8A49AD}" dt="2023-08-17T14:33:17.090" v="29" actId="14100"/>
          <ac:picMkLst>
            <pc:docMk/>
            <pc:sldMk cId="3755815584" sldId="257"/>
            <ac:picMk id="31" creationId="{FEA06C14-4977-44FC-9EA5-AC4A02900519}"/>
          </ac:picMkLst>
        </pc:picChg>
        <pc:picChg chg="add mod">
          <ac:chgData name="David Butler" userId="5e725e48-0273-4087-b2eb-09e2acbbccf3" providerId="ADAL" clId="{17E7233C-3C0E-41A3-A9F1-FB6C4F8A49AD}" dt="2023-08-17T14:33:36.948" v="39" actId="14100"/>
          <ac:picMkLst>
            <pc:docMk/>
            <pc:sldMk cId="3755815584" sldId="257"/>
            <ac:picMk id="32" creationId="{7CC563D4-5C06-4751-A07A-90EC5CEACE20}"/>
          </ac:picMkLst>
        </pc:picChg>
        <pc:picChg chg="add mod">
          <ac:chgData name="David Butler" userId="5e725e48-0273-4087-b2eb-09e2acbbccf3" providerId="ADAL" clId="{17E7233C-3C0E-41A3-A9F1-FB6C4F8A49AD}" dt="2023-08-17T14:33:42.755" v="42" actId="14100"/>
          <ac:picMkLst>
            <pc:docMk/>
            <pc:sldMk cId="3755815584" sldId="257"/>
            <ac:picMk id="33" creationId="{37E7F5D1-419B-4C65-83EA-B3A7FC999648}"/>
          </ac:picMkLst>
        </pc:picChg>
      </pc:sldChg>
      <pc:sldChg chg="addSp delSp modSp">
        <pc:chgData name="David Butler" userId="5e725e48-0273-4087-b2eb-09e2acbbccf3" providerId="ADAL" clId="{17E7233C-3C0E-41A3-A9F1-FB6C4F8A49AD}" dt="2023-08-17T14:34:27.285" v="51" actId="14100"/>
        <pc:sldMkLst>
          <pc:docMk/>
          <pc:sldMk cId="4059780499" sldId="258"/>
        </pc:sldMkLst>
        <pc:picChg chg="add mod">
          <ac:chgData name="David Butler" userId="5e725e48-0273-4087-b2eb-09e2acbbccf3" providerId="ADAL" clId="{17E7233C-3C0E-41A3-A9F1-FB6C4F8A49AD}" dt="2023-08-17T14:34:27.285" v="51" actId="14100"/>
          <ac:picMkLst>
            <pc:docMk/>
            <pc:sldMk cId="4059780499" sldId="258"/>
            <ac:picMk id="2" creationId="{D5F00CEB-F7AE-4965-9BF6-07BCBA84F41F}"/>
          </ac:picMkLst>
        </pc:picChg>
        <pc:picChg chg="del">
          <ac:chgData name="David Butler" userId="5e725e48-0273-4087-b2eb-09e2acbbccf3" providerId="ADAL" clId="{17E7233C-3C0E-41A3-A9F1-FB6C4F8A49AD}" dt="2023-08-17T14:34:12.091" v="48" actId="478"/>
          <ac:picMkLst>
            <pc:docMk/>
            <pc:sldMk cId="4059780499" sldId="258"/>
            <ac:picMk id="4" creationId="{F3A65229-F006-461A-BB96-E54EE5712995}"/>
          </ac:picMkLst>
        </pc:picChg>
      </pc:sldChg>
      <pc:sldChg chg="addSp delSp modSp">
        <pc:chgData name="David Butler" userId="5e725e48-0273-4087-b2eb-09e2acbbccf3" providerId="ADAL" clId="{17E7233C-3C0E-41A3-A9F1-FB6C4F8A49AD}" dt="2023-08-17T14:34:47.667" v="55" actId="14100"/>
        <pc:sldMkLst>
          <pc:docMk/>
          <pc:sldMk cId="1442893318" sldId="259"/>
        </pc:sldMkLst>
        <pc:picChg chg="add mod">
          <ac:chgData name="David Butler" userId="5e725e48-0273-4087-b2eb-09e2acbbccf3" providerId="ADAL" clId="{17E7233C-3C0E-41A3-A9F1-FB6C4F8A49AD}" dt="2023-08-17T14:34:47.667" v="55" actId="14100"/>
          <ac:picMkLst>
            <pc:docMk/>
            <pc:sldMk cId="1442893318" sldId="259"/>
            <ac:picMk id="2" creationId="{EC8A1F48-70E7-4822-8A7B-3AAF522F6904}"/>
          </ac:picMkLst>
        </pc:picChg>
        <pc:picChg chg="del">
          <ac:chgData name="David Butler" userId="5e725e48-0273-4087-b2eb-09e2acbbccf3" providerId="ADAL" clId="{17E7233C-3C0E-41A3-A9F1-FB6C4F8A49AD}" dt="2023-08-17T14:34:44.069" v="52" actId="478"/>
          <ac:picMkLst>
            <pc:docMk/>
            <pc:sldMk cId="1442893318" sldId="259"/>
            <ac:picMk id="4" creationId="{EDD2EBC9-3F07-4C93-A580-63353E60E30D}"/>
          </ac:picMkLst>
        </pc:picChg>
      </pc:sldChg>
      <pc:sldChg chg="addSp delSp modSp">
        <pc:chgData name="David Butler" userId="5e725e48-0273-4087-b2eb-09e2acbbccf3" providerId="ADAL" clId="{17E7233C-3C0E-41A3-A9F1-FB6C4F8A49AD}" dt="2023-08-17T14:35:15.410" v="59" actId="14100"/>
        <pc:sldMkLst>
          <pc:docMk/>
          <pc:sldMk cId="1644128562" sldId="260"/>
        </pc:sldMkLst>
        <pc:picChg chg="add mod">
          <ac:chgData name="David Butler" userId="5e725e48-0273-4087-b2eb-09e2acbbccf3" providerId="ADAL" clId="{17E7233C-3C0E-41A3-A9F1-FB6C4F8A49AD}" dt="2023-08-17T14:35:15.410" v="59" actId="14100"/>
          <ac:picMkLst>
            <pc:docMk/>
            <pc:sldMk cId="1644128562" sldId="260"/>
            <ac:picMk id="2" creationId="{B1E7F106-660D-491F-8E60-4607083C721A}"/>
          </ac:picMkLst>
        </pc:picChg>
        <pc:picChg chg="del">
          <ac:chgData name="David Butler" userId="5e725e48-0273-4087-b2eb-09e2acbbccf3" providerId="ADAL" clId="{17E7233C-3C0E-41A3-A9F1-FB6C4F8A49AD}" dt="2023-08-17T14:34:50.692" v="56" actId="478"/>
          <ac:picMkLst>
            <pc:docMk/>
            <pc:sldMk cId="1644128562" sldId="260"/>
            <ac:picMk id="4" creationId="{A84AC852-560C-42F5-804D-F15E4FD12E82}"/>
          </ac:picMkLst>
        </pc:picChg>
      </pc:sldChg>
      <pc:sldChg chg="addSp delSp modSp add">
        <pc:chgData name="David Butler" userId="5e725e48-0273-4087-b2eb-09e2acbbccf3" providerId="ADAL" clId="{17E7233C-3C0E-41A3-A9F1-FB6C4F8A49AD}" dt="2023-08-17T14:35:37.995" v="65" actId="1076"/>
        <pc:sldMkLst>
          <pc:docMk/>
          <pc:sldMk cId="3753381953" sldId="261"/>
        </pc:sldMkLst>
        <pc:picChg chg="del">
          <ac:chgData name="David Butler" userId="5e725e48-0273-4087-b2eb-09e2acbbccf3" providerId="ADAL" clId="{17E7233C-3C0E-41A3-A9F1-FB6C4F8A49AD}" dt="2023-08-17T14:35:21.516" v="61" actId="478"/>
          <ac:picMkLst>
            <pc:docMk/>
            <pc:sldMk cId="3753381953" sldId="261"/>
            <ac:picMk id="2" creationId="{B1E7F106-660D-491F-8E60-4607083C721A}"/>
          </ac:picMkLst>
        </pc:picChg>
        <pc:picChg chg="add mod">
          <ac:chgData name="David Butler" userId="5e725e48-0273-4087-b2eb-09e2acbbccf3" providerId="ADAL" clId="{17E7233C-3C0E-41A3-A9F1-FB6C4F8A49AD}" dt="2023-08-17T14:35:37.995" v="65" actId="1076"/>
          <ac:picMkLst>
            <pc:docMk/>
            <pc:sldMk cId="3753381953" sldId="261"/>
            <ac:picMk id="3" creationId="{A1D1E9A0-056D-48D1-913D-E674FFEE81F7}"/>
          </ac:picMkLst>
        </pc:picChg>
      </pc:sldChg>
    </pc:docChg>
  </pc:docChgLst>
  <pc:docChgLst>
    <pc:chgData name="David Butler" userId="5e725e48-0273-4087-b2eb-09e2acbbccf3" providerId="ADAL" clId="{429D38ED-885E-4C21-B69B-BA8E5A024061}"/>
    <pc:docChg chg="addSld modSld">
      <pc:chgData name="David Butler" userId="5e725e48-0273-4087-b2eb-09e2acbbccf3" providerId="ADAL" clId="{429D38ED-885E-4C21-B69B-BA8E5A024061}" dt="2023-09-20T14:37:16.039" v="175" actId="9405"/>
      <pc:docMkLst>
        <pc:docMk/>
      </pc:docMkLst>
      <pc:sldChg chg="addSp delSp modSp mod">
        <pc:chgData name="David Butler" userId="5e725e48-0273-4087-b2eb-09e2acbbccf3" providerId="ADAL" clId="{429D38ED-885E-4C21-B69B-BA8E5A024061}" dt="2023-09-20T14:25:33.678" v="88"/>
        <pc:sldMkLst>
          <pc:docMk/>
          <pc:sldMk cId="1350668890" sldId="256"/>
        </pc:sldMkLst>
        <pc:grpChg chg="mod">
          <ac:chgData name="David Butler" userId="5e725e48-0273-4087-b2eb-09e2acbbccf3" providerId="ADAL" clId="{429D38ED-885E-4C21-B69B-BA8E5A024061}" dt="2023-09-20T14:19:32.903" v="36"/>
          <ac:grpSpMkLst>
            <pc:docMk/>
            <pc:sldMk cId="1350668890" sldId="256"/>
            <ac:grpSpMk id="12" creationId="{928269E3-2378-D380-B480-D246E2DC970A}"/>
          </ac:grpSpMkLst>
        </pc:grpChg>
        <pc:grpChg chg="del mod">
          <ac:chgData name="David Butler" userId="5e725e48-0273-4087-b2eb-09e2acbbccf3" providerId="ADAL" clId="{429D38ED-885E-4C21-B69B-BA8E5A024061}" dt="2023-09-20T14:24:26.751" v="49"/>
          <ac:grpSpMkLst>
            <pc:docMk/>
            <pc:sldMk cId="1350668890" sldId="256"/>
            <ac:grpSpMk id="18" creationId="{9B042807-CD96-3C72-0DE3-9745DB017792}"/>
          </ac:grpSpMkLst>
        </pc:grpChg>
        <pc:grpChg chg="del mod">
          <ac:chgData name="David Butler" userId="5e725e48-0273-4087-b2eb-09e2acbbccf3" providerId="ADAL" clId="{429D38ED-885E-4C21-B69B-BA8E5A024061}" dt="2023-09-20T14:24:40.789" v="59"/>
          <ac:grpSpMkLst>
            <pc:docMk/>
            <pc:sldMk cId="1350668890" sldId="256"/>
            <ac:grpSpMk id="25" creationId="{426EDA3E-5569-5C11-5B00-27DCD86AA617}"/>
          </ac:grpSpMkLst>
        </pc:grpChg>
        <pc:grpChg chg="mod">
          <ac:chgData name="David Butler" userId="5e725e48-0273-4087-b2eb-09e2acbbccf3" providerId="ADAL" clId="{429D38ED-885E-4C21-B69B-BA8E5A024061}" dt="2023-09-20T14:24:52.631" v="71"/>
          <ac:grpSpMkLst>
            <pc:docMk/>
            <pc:sldMk cId="1350668890" sldId="256"/>
            <ac:grpSpMk id="36" creationId="{1C683218-09C7-84E7-C9B0-2CCE3ED1631F}"/>
          </ac:grpSpMkLst>
        </pc:grpChg>
        <pc:grpChg chg="mod">
          <ac:chgData name="David Butler" userId="5e725e48-0273-4087-b2eb-09e2acbbccf3" providerId="ADAL" clId="{429D38ED-885E-4C21-B69B-BA8E5A024061}" dt="2023-09-20T14:25:19.339" v="82"/>
          <ac:grpSpMkLst>
            <pc:docMk/>
            <pc:sldMk cId="1350668890" sldId="256"/>
            <ac:grpSpMk id="47" creationId="{BEA5AB33-2396-42F0-A9DC-AC20129E865E}"/>
          </ac:grpSpMkLst>
        </pc:grpChg>
        <pc:grpChg chg="mod">
          <ac:chgData name="David Butler" userId="5e725e48-0273-4087-b2eb-09e2acbbccf3" providerId="ADAL" clId="{429D38ED-885E-4C21-B69B-BA8E5A024061}" dt="2023-09-20T14:25:33.678" v="88"/>
          <ac:grpSpMkLst>
            <pc:docMk/>
            <pc:sldMk cId="1350668890" sldId="256"/>
            <ac:grpSpMk id="53" creationId="{6BC7A641-DCFE-32D4-C482-5C6A210F75B8}"/>
          </ac:grpSpMkLst>
        </pc:grp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3" creationId="{5A4DF5B6-E7B9-3D70-1709-859499E3C2EE}"/>
          </ac:inkMkLst>
        </pc:ink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4" creationId="{F1B2BE15-395B-EE8F-408A-9EDC23483B20}"/>
          </ac:inkMkLst>
        </pc:ink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5" creationId="{58CCD05A-8516-C929-F4E8-58CF280189D4}"/>
          </ac:inkMkLst>
        </pc:ink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6" creationId="{C66CDE15-84AD-83BE-EB8F-76B800C201B6}"/>
          </ac:inkMkLst>
        </pc:ink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7" creationId="{B8B311AD-8730-6ED9-DC04-A05EF9D7CEFE}"/>
          </ac:inkMkLst>
        </pc:ink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8" creationId="{F3353FAC-79A0-0264-FE2B-BB0E7A0C271E}"/>
          </ac:inkMkLst>
        </pc:ink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9" creationId="{CC56C805-6F46-A8A9-5738-35EB236A5997}"/>
          </ac:inkMkLst>
        </pc:ink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10" creationId="{E565A984-F008-4AA2-05D2-D9594D94C559}"/>
          </ac:inkMkLst>
        </pc:inkChg>
        <pc:inkChg chg="add mod">
          <ac:chgData name="David Butler" userId="5e725e48-0273-4087-b2eb-09e2acbbccf3" providerId="ADAL" clId="{429D38ED-885E-4C21-B69B-BA8E5A024061}" dt="2023-09-20T14:19:32.903" v="36"/>
          <ac:inkMkLst>
            <pc:docMk/>
            <pc:sldMk cId="1350668890" sldId="256"/>
            <ac:inkMk id="11" creationId="{080C544F-C281-BBFB-1E23-0B5DFE9CB46F}"/>
          </ac:inkMkLst>
        </pc:inkChg>
        <pc:inkChg chg="add del mod">
          <ac:chgData name="David Butler" userId="5e725e48-0273-4087-b2eb-09e2acbbccf3" providerId="ADAL" clId="{429D38ED-885E-4C21-B69B-BA8E5A024061}" dt="2023-09-20T14:24:40.787" v="52"/>
          <ac:inkMkLst>
            <pc:docMk/>
            <pc:sldMk cId="1350668890" sldId="256"/>
            <ac:inkMk id="13" creationId="{6E046B94-3F51-251D-2CD3-08B13AD673DF}"/>
          </ac:inkMkLst>
        </pc:inkChg>
        <pc:inkChg chg="add del mod">
          <ac:chgData name="David Butler" userId="5e725e48-0273-4087-b2eb-09e2acbbccf3" providerId="ADAL" clId="{429D38ED-885E-4C21-B69B-BA8E5A024061}" dt="2023-09-20T14:24:40.789" v="60"/>
          <ac:inkMkLst>
            <pc:docMk/>
            <pc:sldMk cId="1350668890" sldId="256"/>
            <ac:inkMk id="14" creationId="{373519F1-1A7A-04A6-AC3D-D024358B61BB}"/>
          </ac:inkMkLst>
        </pc:inkChg>
        <pc:inkChg chg="add del mod">
          <ac:chgData name="David Butler" userId="5e725e48-0273-4087-b2eb-09e2acbbccf3" providerId="ADAL" clId="{429D38ED-885E-4C21-B69B-BA8E5A024061}" dt="2023-09-20T14:24:40.786" v="51"/>
          <ac:inkMkLst>
            <pc:docMk/>
            <pc:sldMk cId="1350668890" sldId="256"/>
            <ac:inkMk id="15" creationId="{861746FC-3C81-39CD-314A-FEBBD6479F05}"/>
          </ac:inkMkLst>
        </pc:inkChg>
        <pc:inkChg chg="add del mod">
          <ac:chgData name="David Butler" userId="5e725e48-0273-4087-b2eb-09e2acbbccf3" providerId="ADAL" clId="{429D38ED-885E-4C21-B69B-BA8E5A024061}" dt="2023-09-20T14:24:40.788" v="54"/>
          <ac:inkMkLst>
            <pc:docMk/>
            <pc:sldMk cId="1350668890" sldId="256"/>
            <ac:inkMk id="16" creationId="{FEA6B7AD-C4F7-5C69-896F-24971EED3396}"/>
          </ac:inkMkLst>
        </pc:inkChg>
        <pc:inkChg chg="add del mod">
          <ac:chgData name="David Butler" userId="5e725e48-0273-4087-b2eb-09e2acbbccf3" providerId="ADAL" clId="{429D38ED-885E-4C21-B69B-BA8E5A024061}" dt="2023-09-20T14:24:40.788" v="55"/>
          <ac:inkMkLst>
            <pc:docMk/>
            <pc:sldMk cId="1350668890" sldId="256"/>
            <ac:inkMk id="17" creationId="{706CB197-5973-08B1-1AF4-3DDE352DDB9F}"/>
          </ac:inkMkLst>
        </pc:inkChg>
        <pc:inkChg chg="add del mod">
          <ac:chgData name="David Butler" userId="5e725e48-0273-4087-b2eb-09e2acbbccf3" providerId="ADAL" clId="{429D38ED-885E-4C21-B69B-BA8E5A024061}" dt="2023-09-20T14:24:40.786" v="50"/>
          <ac:inkMkLst>
            <pc:docMk/>
            <pc:sldMk cId="1350668890" sldId="256"/>
            <ac:inkMk id="19" creationId="{CB69CC91-FD48-BFD8-8F23-1FE2F99CF723}"/>
          </ac:inkMkLst>
        </pc:inkChg>
        <pc:inkChg chg="add del mod">
          <ac:chgData name="David Butler" userId="5e725e48-0273-4087-b2eb-09e2acbbccf3" providerId="ADAL" clId="{429D38ED-885E-4C21-B69B-BA8E5A024061}" dt="2023-09-20T14:24:40.789" v="59"/>
          <ac:inkMkLst>
            <pc:docMk/>
            <pc:sldMk cId="1350668890" sldId="256"/>
            <ac:inkMk id="20" creationId="{48A734A7-85A5-E969-7C6D-6AE32CA646FB}"/>
          </ac:inkMkLst>
        </pc:inkChg>
        <pc:inkChg chg="add del mod">
          <ac:chgData name="David Butler" userId="5e725e48-0273-4087-b2eb-09e2acbbccf3" providerId="ADAL" clId="{429D38ED-885E-4C21-B69B-BA8E5A024061}" dt="2023-09-20T14:24:40.788" v="53"/>
          <ac:inkMkLst>
            <pc:docMk/>
            <pc:sldMk cId="1350668890" sldId="256"/>
            <ac:inkMk id="21" creationId="{FCCCC84D-DCA1-15EF-BBA2-11C612538321}"/>
          </ac:inkMkLst>
        </pc:inkChg>
        <pc:inkChg chg="add del mod">
          <ac:chgData name="David Butler" userId="5e725e48-0273-4087-b2eb-09e2acbbccf3" providerId="ADAL" clId="{429D38ED-885E-4C21-B69B-BA8E5A024061}" dt="2023-09-20T14:24:40.788" v="56"/>
          <ac:inkMkLst>
            <pc:docMk/>
            <pc:sldMk cId="1350668890" sldId="256"/>
            <ac:inkMk id="22" creationId="{F4D08087-0808-2ABC-9C7F-685D69E01BAE}"/>
          </ac:inkMkLst>
        </pc:inkChg>
        <pc:inkChg chg="add del mod">
          <ac:chgData name="David Butler" userId="5e725e48-0273-4087-b2eb-09e2acbbccf3" providerId="ADAL" clId="{429D38ED-885E-4C21-B69B-BA8E5A024061}" dt="2023-09-20T14:24:40.789" v="58"/>
          <ac:inkMkLst>
            <pc:docMk/>
            <pc:sldMk cId="1350668890" sldId="256"/>
            <ac:inkMk id="23" creationId="{933A1BB8-31C6-8D62-B782-1559C07C195D}"/>
          </ac:inkMkLst>
        </pc:inkChg>
        <pc:inkChg chg="add del mod">
          <ac:chgData name="David Butler" userId="5e725e48-0273-4087-b2eb-09e2acbbccf3" providerId="ADAL" clId="{429D38ED-885E-4C21-B69B-BA8E5A024061}" dt="2023-09-20T14:24:40.789" v="57"/>
          <ac:inkMkLst>
            <pc:docMk/>
            <pc:sldMk cId="1350668890" sldId="256"/>
            <ac:inkMk id="24" creationId="{0D53CF37-9156-BC0B-0E21-233A8877726B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26" creationId="{63D901EF-D986-E3D1-F43B-991CBC553229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27" creationId="{2AE6D620-467E-D68E-84FE-3A7DC5B491AF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28" creationId="{374CB77E-508F-A217-BA3D-10E448B7D425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29" creationId="{B6984F1A-6DB3-693D-D8FC-50F2BC207434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30" creationId="{09F24E91-56AC-4C38-028F-2C6FF75070A8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31" creationId="{1FF4BB3D-BA6B-B503-ACAB-A5EF6E306807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32" creationId="{9712617B-82DE-4131-37FC-F27B5454BAE1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33" creationId="{ED89AA93-E8EF-DFCF-FC7A-0ED2BCD8CD01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34" creationId="{4FD19BA8-C57D-AAC9-FD49-683FEED759C0}"/>
          </ac:inkMkLst>
        </pc:inkChg>
        <pc:inkChg chg="add mod">
          <ac:chgData name="David Butler" userId="5e725e48-0273-4087-b2eb-09e2acbbccf3" providerId="ADAL" clId="{429D38ED-885E-4C21-B69B-BA8E5A024061}" dt="2023-09-20T14:24:52.631" v="71"/>
          <ac:inkMkLst>
            <pc:docMk/>
            <pc:sldMk cId="1350668890" sldId="256"/>
            <ac:inkMk id="35" creationId="{075CC7D9-3B65-F87E-82FC-E2265614443F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37" creationId="{11F9955B-482C-54FC-BB22-938801199E3E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38" creationId="{E067016F-FE42-7C67-97A4-0D9C832143AC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39" creationId="{11309F2A-C8A6-FD81-5ABC-A39B7B262268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40" creationId="{62B3B5D4-6B59-EE77-6344-36F983ECCBEE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41" creationId="{46B5409C-1F23-7BD5-CCEB-8163724FDA98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42" creationId="{445EEE83-0FBB-76D7-ABC9-675B9D0B8D1A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43" creationId="{BB7FC520-F220-3EEA-0F52-03E9B4C9588D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44" creationId="{88063D42-B2DE-0063-DF6C-35357CC2E177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45" creationId="{E390ADB8-F10F-0068-CF0E-898590FBA00D}"/>
          </ac:inkMkLst>
        </pc:inkChg>
        <pc:inkChg chg="add mod">
          <ac:chgData name="David Butler" userId="5e725e48-0273-4087-b2eb-09e2acbbccf3" providerId="ADAL" clId="{429D38ED-885E-4C21-B69B-BA8E5A024061}" dt="2023-09-20T14:25:19.339" v="82"/>
          <ac:inkMkLst>
            <pc:docMk/>
            <pc:sldMk cId="1350668890" sldId="256"/>
            <ac:inkMk id="46" creationId="{73164F60-6262-0CFD-1269-EDCCD8A1DA51}"/>
          </ac:inkMkLst>
        </pc:inkChg>
        <pc:inkChg chg="add mod">
          <ac:chgData name="David Butler" userId="5e725e48-0273-4087-b2eb-09e2acbbccf3" providerId="ADAL" clId="{429D38ED-885E-4C21-B69B-BA8E5A024061}" dt="2023-09-20T14:25:33.678" v="88"/>
          <ac:inkMkLst>
            <pc:docMk/>
            <pc:sldMk cId="1350668890" sldId="256"/>
            <ac:inkMk id="48" creationId="{72FB0691-D492-FA10-2722-73B26F1B5190}"/>
          </ac:inkMkLst>
        </pc:inkChg>
        <pc:inkChg chg="add mod">
          <ac:chgData name="David Butler" userId="5e725e48-0273-4087-b2eb-09e2acbbccf3" providerId="ADAL" clId="{429D38ED-885E-4C21-B69B-BA8E5A024061}" dt="2023-09-20T14:25:33.678" v="88"/>
          <ac:inkMkLst>
            <pc:docMk/>
            <pc:sldMk cId="1350668890" sldId="256"/>
            <ac:inkMk id="49" creationId="{577EDFDF-54C8-DAF4-3476-01D06BEBBDB0}"/>
          </ac:inkMkLst>
        </pc:inkChg>
        <pc:inkChg chg="add mod">
          <ac:chgData name="David Butler" userId="5e725e48-0273-4087-b2eb-09e2acbbccf3" providerId="ADAL" clId="{429D38ED-885E-4C21-B69B-BA8E5A024061}" dt="2023-09-20T14:25:33.678" v="88"/>
          <ac:inkMkLst>
            <pc:docMk/>
            <pc:sldMk cId="1350668890" sldId="256"/>
            <ac:inkMk id="50" creationId="{3602D1FB-9FC9-513B-2C83-784A2318B417}"/>
          </ac:inkMkLst>
        </pc:inkChg>
        <pc:inkChg chg="add mod">
          <ac:chgData name="David Butler" userId="5e725e48-0273-4087-b2eb-09e2acbbccf3" providerId="ADAL" clId="{429D38ED-885E-4C21-B69B-BA8E5A024061}" dt="2023-09-20T14:25:33.678" v="88"/>
          <ac:inkMkLst>
            <pc:docMk/>
            <pc:sldMk cId="1350668890" sldId="256"/>
            <ac:inkMk id="51" creationId="{6B802131-980B-B3C4-1E54-56671A84F059}"/>
          </ac:inkMkLst>
        </pc:inkChg>
        <pc:inkChg chg="add mod">
          <ac:chgData name="David Butler" userId="5e725e48-0273-4087-b2eb-09e2acbbccf3" providerId="ADAL" clId="{429D38ED-885E-4C21-B69B-BA8E5A024061}" dt="2023-09-20T14:25:33.678" v="88"/>
          <ac:inkMkLst>
            <pc:docMk/>
            <pc:sldMk cId="1350668890" sldId="256"/>
            <ac:inkMk id="52" creationId="{3E9D9019-8383-13A4-B1EA-306C6B76E007}"/>
          </ac:inkMkLst>
        </pc:inkChg>
      </pc:sldChg>
      <pc:sldChg chg="addSp delSp modSp mod">
        <pc:chgData name="David Butler" userId="5e725e48-0273-4087-b2eb-09e2acbbccf3" providerId="ADAL" clId="{429D38ED-885E-4C21-B69B-BA8E5A024061}" dt="2023-09-20T14:27:09.199" v="125"/>
        <pc:sldMkLst>
          <pc:docMk/>
          <pc:sldMk cId="4059780499" sldId="258"/>
        </pc:sldMkLst>
        <pc:grpChg chg="del mod">
          <ac:chgData name="David Butler" userId="5e725e48-0273-4087-b2eb-09e2acbbccf3" providerId="ADAL" clId="{429D38ED-885E-4C21-B69B-BA8E5A024061}" dt="2023-09-20T14:26:14.388" v="99"/>
          <ac:grpSpMkLst>
            <pc:docMk/>
            <pc:sldMk cId="4059780499" sldId="258"/>
            <ac:grpSpMk id="11" creationId="{7167DD43-B8B1-51DA-0938-46AF85EC1FF2}"/>
          </ac:grpSpMkLst>
        </pc:grpChg>
        <pc:grpChg chg="mod">
          <ac:chgData name="David Butler" userId="5e725e48-0273-4087-b2eb-09e2acbbccf3" providerId="ADAL" clId="{429D38ED-885E-4C21-B69B-BA8E5A024061}" dt="2023-09-20T14:26:14.388" v="99"/>
          <ac:grpSpMkLst>
            <pc:docMk/>
            <pc:sldMk cId="4059780499" sldId="258"/>
            <ac:grpSpMk id="13" creationId="{AADE1827-CF89-C048-25E7-532AF200D4A7}"/>
          </ac:grpSpMkLst>
        </pc:grpChg>
        <pc:grpChg chg="del mod">
          <ac:chgData name="David Butler" userId="5e725e48-0273-4087-b2eb-09e2acbbccf3" providerId="ADAL" clId="{429D38ED-885E-4C21-B69B-BA8E5A024061}" dt="2023-09-20T14:26:41.189" v="117"/>
          <ac:grpSpMkLst>
            <pc:docMk/>
            <pc:sldMk cId="4059780499" sldId="258"/>
            <ac:grpSpMk id="24" creationId="{3F56EC09-ADFD-054A-0767-5B4FBFF733D4}"/>
          </ac:grpSpMkLst>
        </pc:grpChg>
        <pc:grpChg chg="del mod">
          <ac:chgData name="David Butler" userId="5e725e48-0273-4087-b2eb-09e2acbbccf3" providerId="ADAL" clId="{429D38ED-885E-4C21-B69B-BA8E5A024061}" dt="2023-09-20T14:26:41.189" v="117"/>
          <ac:grpSpMkLst>
            <pc:docMk/>
            <pc:sldMk cId="4059780499" sldId="258"/>
            <ac:grpSpMk id="28" creationId="{7C5B6041-05E0-8716-1473-AD86831A9916}"/>
          </ac:grpSpMkLst>
        </pc:grpChg>
        <pc:grpChg chg="mod">
          <ac:chgData name="David Butler" userId="5e725e48-0273-4087-b2eb-09e2acbbccf3" providerId="ADAL" clId="{429D38ED-885E-4C21-B69B-BA8E5A024061}" dt="2023-09-20T14:26:41.189" v="117"/>
          <ac:grpSpMkLst>
            <pc:docMk/>
            <pc:sldMk cId="4059780499" sldId="258"/>
            <ac:grpSpMk id="31" creationId="{13571381-10A6-7FA0-3EC2-72BDA285357F}"/>
          </ac:grpSpMkLst>
        </pc:grpChg>
        <pc:grpChg chg="mod">
          <ac:chgData name="David Butler" userId="5e725e48-0273-4087-b2eb-09e2acbbccf3" providerId="ADAL" clId="{429D38ED-885E-4C21-B69B-BA8E5A024061}" dt="2023-09-20T14:27:09.199" v="125"/>
          <ac:grpSpMkLst>
            <pc:docMk/>
            <pc:sldMk cId="4059780499" sldId="258"/>
            <ac:grpSpMk id="39" creationId="{EEC30A95-5AC7-AC00-7284-B078161E3990}"/>
          </ac:grpSpMkLst>
        </pc:grp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3" creationId="{DCD44509-0E73-2D73-86D2-91E58EE7E865}"/>
          </ac:inkMkLst>
        </pc:ink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4" creationId="{8DB6716C-DEDB-0D64-27AE-BDDA9737B816}"/>
          </ac:inkMkLst>
        </pc:ink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5" creationId="{1E7556A3-B06E-3D50-E4FD-7CAFDF142B3A}"/>
          </ac:inkMkLst>
        </pc:ink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6" creationId="{A57D5654-5AED-7464-F467-788EFEC8EAA2}"/>
          </ac:inkMkLst>
        </pc:ink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7" creationId="{0E2F34C2-E166-B804-EF30-29E7A1EF811C}"/>
          </ac:inkMkLst>
        </pc:ink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8" creationId="{20AD366F-0916-B323-964B-7A803FE74395}"/>
          </ac:inkMkLst>
        </pc:ink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9" creationId="{4B284F97-2752-D497-D22F-D5B6BB7B81C3}"/>
          </ac:inkMkLst>
        </pc:ink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10" creationId="{B8806295-87DA-3CE9-E4B8-D85ED1EB0B5C}"/>
          </ac:inkMkLst>
        </pc:inkChg>
        <pc:inkChg chg="add mod">
          <ac:chgData name="David Butler" userId="5e725e48-0273-4087-b2eb-09e2acbbccf3" providerId="ADAL" clId="{429D38ED-885E-4C21-B69B-BA8E5A024061}" dt="2023-09-20T14:26:14.388" v="99"/>
          <ac:inkMkLst>
            <pc:docMk/>
            <pc:sldMk cId="4059780499" sldId="258"/>
            <ac:inkMk id="12" creationId="{0BB78786-C129-A0D5-CA0F-F4158B64F62D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14" creationId="{FE79E9E9-C00D-97EA-6330-FD76556B744C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15" creationId="{D1533507-AF3A-A09A-73E8-BA21B1AE30DC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16" creationId="{B933AA1A-41AD-AF48-3A51-C7EBED9E5BE7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17" creationId="{CA890FE2-707D-99FD-3A55-EB4D2732E6BC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18" creationId="{CB43B667-A115-F5AE-EEE6-F8F425CFEB94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19" creationId="{272FC324-4F25-FE49-D009-A376761C8677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20" creationId="{2C16D74A-A97E-5612-3CF3-DC75FACC6C6A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21" creationId="{1108C17F-DF5D-D9EB-46F9-ECD03EE01200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22" creationId="{69EEBF3D-6361-036D-0D06-BDD6062EEADB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23" creationId="{A4DBE906-2890-6B37-D801-BAE490891910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25" creationId="{D094C359-CD58-D047-9C2A-52D5C49D3291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26" creationId="{453FD977-5E10-F559-28A3-6770F7CC92D6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27" creationId="{91FAE7CA-E2F7-7D49-E2A2-E60BE916FC07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29" creationId="{8123636B-9FE1-17E0-62A5-B45E0818A4D7}"/>
          </ac:inkMkLst>
        </pc:inkChg>
        <pc:inkChg chg="add mod">
          <ac:chgData name="David Butler" userId="5e725e48-0273-4087-b2eb-09e2acbbccf3" providerId="ADAL" clId="{429D38ED-885E-4C21-B69B-BA8E5A024061}" dt="2023-09-20T14:26:41.189" v="117"/>
          <ac:inkMkLst>
            <pc:docMk/>
            <pc:sldMk cId="4059780499" sldId="258"/>
            <ac:inkMk id="30" creationId="{C4B907EA-CCF8-A0C8-02A0-1AA5D535C91F}"/>
          </ac:inkMkLst>
        </pc:inkChg>
        <pc:inkChg chg="add mod">
          <ac:chgData name="David Butler" userId="5e725e48-0273-4087-b2eb-09e2acbbccf3" providerId="ADAL" clId="{429D38ED-885E-4C21-B69B-BA8E5A024061}" dt="2023-09-20T14:27:09.199" v="125"/>
          <ac:inkMkLst>
            <pc:docMk/>
            <pc:sldMk cId="4059780499" sldId="258"/>
            <ac:inkMk id="32" creationId="{0E6F32D0-FD4D-F1A9-CE4D-53EE1879871E}"/>
          </ac:inkMkLst>
        </pc:inkChg>
        <pc:inkChg chg="add mod">
          <ac:chgData name="David Butler" userId="5e725e48-0273-4087-b2eb-09e2acbbccf3" providerId="ADAL" clId="{429D38ED-885E-4C21-B69B-BA8E5A024061}" dt="2023-09-20T14:27:09.199" v="125"/>
          <ac:inkMkLst>
            <pc:docMk/>
            <pc:sldMk cId="4059780499" sldId="258"/>
            <ac:inkMk id="33" creationId="{E18DCF77-DC26-3C46-B3A5-38A77F6A863D}"/>
          </ac:inkMkLst>
        </pc:inkChg>
        <pc:inkChg chg="add mod">
          <ac:chgData name="David Butler" userId="5e725e48-0273-4087-b2eb-09e2acbbccf3" providerId="ADAL" clId="{429D38ED-885E-4C21-B69B-BA8E5A024061}" dt="2023-09-20T14:27:09.199" v="125"/>
          <ac:inkMkLst>
            <pc:docMk/>
            <pc:sldMk cId="4059780499" sldId="258"/>
            <ac:inkMk id="34" creationId="{4A41C45B-8717-B0A6-2ACD-F436F2F6158F}"/>
          </ac:inkMkLst>
        </pc:inkChg>
        <pc:inkChg chg="add mod">
          <ac:chgData name="David Butler" userId="5e725e48-0273-4087-b2eb-09e2acbbccf3" providerId="ADAL" clId="{429D38ED-885E-4C21-B69B-BA8E5A024061}" dt="2023-09-20T14:27:09.199" v="125"/>
          <ac:inkMkLst>
            <pc:docMk/>
            <pc:sldMk cId="4059780499" sldId="258"/>
            <ac:inkMk id="35" creationId="{265FF7DA-3DB1-80B0-FA27-8C6CFF782950}"/>
          </ac:inkMkLst>
        </pc:inkChg>
        <pc:inkChg chg="add mod">
          <ac:chgData name="David Butler" userId="5e725e48-0273-4087-b2eb-09e2acbbccf3" providerId="ADAL" clId="{429D38ED-885E-4C21-B69B-BA8E5A024061}" dt="2023-09-20T14:27:09.199" v="125"/>
          <ac:inkMkLst>
            <pc:docMk/>
            <pc:sldMk cId="4059780499" sldId="258"/>
            <ac:inkMk id="36" creationId="{BA28EE40-405A-90C1-25CA-D2F8B91C5EF2}"/>
          </ac:inkMkLst>
        </pc:inkChg>
        <pc:inkChg chg="add mod">
          <ac:chgData name="David Butler" userId="5e725e48-0273-4087-b2eb-09e2acbbccf3" providerId="ADAL" clId="{429D38ED-885E-4C21-B69B-BA8E5A024061}" dt="2023-09-20T14:27:09.199" v="125"/>
          <ac:inkMkLst>
            <pc:docMk/>
            <pc:sldMk cId="4059780499" sldId="258"/>
            <ac:inkMk id="37" creationId="{CD94A7C7-6349-4D6D-C2DD-058DCED066A9}"/>
          </ac:inkMkLst>
        </pc:inkChg>
        <pc:inkChg chg="add mod">
          <ac:chgData name="David Butler" userId="5e725e48-0273-4087-b2eb-09e2acbbccf3" providerId="ADAL" clId="{429D38ED-885E-4C21-B69B-BA8E5A024061}" dt="2023-09-20T14:27:09.199" v="125"/>
          <ac:inkMkLst>
            <pc:docMk/>
            <pc:sldMk cId="4059780499" sldId="258"/>
            <ac:inkMk id="38" creationId="{8EEF7CBA-807F-3D0E-68D0-0A2A9E14531E}"/>
          </ac:inkMkLst>
        </pc:inkChg>
      </pc:sldChg>
      <pc:sldChg chg="addSp modSp mod">
        <pc:chgData name="David Butler" userId="5e725e48-0273-4087-b2eb-09e2acbbccf3" providerId="ADAL" clId="{429D38ED-885E-4C21-B69B-BA8E5A024061}" dt="2023-09-20T14:31:01.278" v="144"/>
        <pc:sldMkLst>
          <pc:docMk/>
          <pc:sldMk cId="1442893318" sldId="259"/>
        </pc:sldMkLst>
        <pc:grpChg chg="mod">
          <ac:chgData name="David Butler" userId="5e725e48-0273-4087-b2eb-09e2acbbccf3" providerId="ADAL" clId="{429D38ED-885E-4C21-B69B-BA8E5A024061}" dt="2023-09-20T14:28:06.604" v="131"/>
          <ac:grpSpMkLst>
            <pc:docMk/>
            <pc:sldMk cId="1442893318" sldId="259"/>
            <ac:grpSpMk id="8" creationId="{B406F702-E27A-787A-91B4-B6BCF4F39C3F}"/>
          </ac:grpSpMkLst>
        </pc:grpChg>
        <pc:grpChg chg="mod">
          <ac:chgData name="David Butler" userId="5e725e48-0273-4087-b2eb-09e2acbbccf3" providerId="ADAL" clId="{429D38ED-885E-4C21-B69B-BA8E5A024061}" dt="2023-09-20T14:31:01.278" v="144"/>
          <ac:grpSpMkLst>
            <pc:docMk/>
            <pc:sldMk cId="1442893318" sldId="259"/>
            <ac:grpSpMk id="21" creationId="{3277C038-AC00-449B-7125-0B315E538395}"/>
          </ac:grpSpMkLst>
        </pc:grpChg>
        <pc:inkChg chg="add">
          <ac:chgData name="David Butler" userId="5e725e48-0273-4087-b2eb-09e2acbbccf3" providerId="ADAL" clId="{429D38ED-885E-4C21-B69B-BA8E5A024061}" dt="2023-09-20T14:27:46.805" v="126" actId="9405"/>
          <ac:inkMkLst>
            <pc:docMk/>
            <pc:sldMk cId="1442893318" sldId="259"/>
            <ac:inkMk id="3" creationId="{878A00D0-3F0E-339C-1E5D-4C92BCB1A575}"/>
          </ac:inkMkLst>
        </pc:inkChg>
        <pc:inkChg chg="add mod">
          <ac:chgData name="David Butler" userId="5e725e48-0273-4087-b2eb-09e2acbbccf3" providerId="ADAL" clId="{429D38ED-885E-4C21-B69B-BA8E5A024061}" dt="2023-09-20T14:28:06.604" v="131"/>
          <ac:inkMkLst>
            <pc:docMk/>
            <pc:sldMk cId="1442893318" sldId="259"/>
            <ac:inkMk id="4" creationId="{AE5D51DB-669F-BE4A-FE2D-A546E8D55555}"/>
          </ac:inkMkLst>
        </pc:inkChg>
        <pc:inkChg chg="add mod">
          <ac:chgData name="David Butler" userId="5e725e48-0273-4087-b2eb-09e2acbbccf3" providerId="ADAL" clId="{429D38ED-885E-4C21-B69B-BA8E5A024061}" dt="2023-09-20T14:28:06.604" v="131"/>
          <ac:inkMkLst>
            <pc:docMk/>
            <pc:sldMk cId="1442893318" sldId="259"/>
            <ac:inkMk id="5" creationId="{DF793608-4489-77A6-34E3-CED3D86E1C1D}"/>
          </ac:inkMkLst>
        </pc:inkChg>
        <pc:inkChg chg="add mod">
          <ac:chgData name="David Butler" userId="5e725e48-0273-4087-b2eb-09e2acbbccf3" providerId="ADAL" clId="{429D38ED-885E-4C21-B69B-BA8E5A024061}" dt="2023-09-20T14:28:06.604" v="131"/>
          <ac:inkMkLst>
            <pc:docMk/>
            <pc:sldMk cId="1442893318" sldId="259"/>
            <ac:inkMk id="6" creationId="{4245ADB7-F3F3-C968-DD10-3790E90A79C6}"/>
          </ac:inkMkLst>
        </pc:inkChg>
        <pc:inkChg chg="add mod">
          <ac:chgData name="David Butler" userId="5e725e48-0273-4087-b2eb-09e2acbbccf3" providerId="ADAL" clId="{429D38ED-885E-4C21-B69B-BA8E5A024061}" dt="2023-09-20T14:28:06.604" v="131"/>
          <ac:inkMkLst>
            <pc:docMk/>
            <pc:sldMk cId="1442893318" sldId="259"/>
            <ac:inkMk id="7" creationId="{EEE686B6-C26A-4E10-9B1E-AD4457155F21}"/>
          </ac:inkMkLst>
        </pc:inkChg>
        <pc:inkChg chg="add">
          <ac:chgData name="David Butler" userId="5e725e48-0273-4087-b2eb-09e2acbbccf3" providerId="ADAL" clId="{429D38ED-885E-4C21-B69B-BA8E5A024061}" dt="2023-09-20T14:28:07.447" v="132" actId="9405"/>
          <ac:inkMkLst>
            <pc:docMk/>
            <pc:sldMk cId="1442893318" sldId="259"/>
            <ac:inkMk id="9" creationId="{E94768B5-D3AF-E0BC-4228-5E3AE1E0FB22}"/>
          </ac:inkMkLst>
        </pc:inkChg>
        <pc:inkChg chg="add">
          <ac:chgData name="David Butler" userId="5e725e48-0273-4087-b2eb-09e2acbbccf3" providerId="ADAL" clId="{429D38ED-885E-4C21-B69B-BA8E5A024061}" dt="2023-09-20T14:28:22.860" v="133" actId="9405"/>
          <ac:inkMkLst>
            <pc:docMk/>
            <pc:sldMk cId="1442893318" sldId="259"/>
            <ac:inkMk id="10" creationId="{F362F3BE-AA71-95F1-1142-AE71B13796A1}"/>
          </ac:inkMkLst>
        </pc:inkChg>
        <pc:inkChg chg="add">
          <ac:chgData name="David Butler" userId="5e725e48-0273-4087-b2eb-09e2acbbccf3" providerId="ADAL" clId="{429D38ED-885E-4C21-B69B-BA8E5A024061}" dt="2023-09-20T14:30:01.252" v="134" actId="9405"/>
          <ac:inkMkLst>
            <pc:docMk/>
            <pc:sldMk cId="1442893318" sldId="259"/>
            <ac:inkMk id="11" creationId="{B55429B0-BAA2-0047-8224-3367ACA6A7F7}"/>
          </ac:inkMkLst>
        </pc:inkChg>
        <pc:inkChg chg="add">
          <ac:chgData name="David Butler" userId="5e725e48-0273-4087-b2eb-09e2acbbccf3" providerId="ADAL" clId="{429D38ED-885E-4C21-B69B-BA8E5A024061}" dt="2023-09-20T14:30:09.197" v="135" actId="9405"/>
          <ac:inkMkLst>
            <pc:docMk/>
            <pc:sldMk cId="1442893318" sldId="259"/>
            <ac:inkMk id="12" creationId="{7BCD0890-3F4C-647F-49BF-B16FF1AFB0BB}"/>
          </ac:inkMkLst>
        </pc:inkChg>
        <pc:inkChg chg="add">
          <ac:chgData name="David Butler" userId="5e725e48-0273-4087-b2eb-09e2acbbccf3" providerId="ADAL" clId="{429D38ED-885E-4C21-B69B-BA8E5A024061}" dt="2023-09-20T14:30:13.955" v="136" actId="9405"/>
          <ac:inkMkLst>
            <pc:docMk/>
            <pc:sldMk cId="1442893318" sldId="259"/>
            <ac:inkMk id="13" creationId="{8733B24D-5ADC-2E69-0EBF-CCFBBC72CE24}"/>
          </ac:inkMkLst>
        </pc:inkChg>
        <pc:inkChg chg="add">
          <ac:chgData name="David Butler" userId="5e725e48-0273-4087-b2eb-09e2acbbccf3" providerId="ADAL" clId="{429D38ED-885E-4C21-B69B-BA8E5A024061}" dt="2023-09-20T14:30:18.439" v="137" actId="9405"/>
          <ac:inkMkLst>
            <pc:docMk/>
            <pc:sldMk cId="1442893318" sldId="259"/>
            <ac:inkMk id="14" creationId="{D0A3E23F-03AB-C04D-44C7-AD42F700EC5A}"/>
          </ac:inkMkLst>
        </pc:inkChg>
        <pc:inkChg chg="add">
          <ac:chgData name="David Butler" userId="5e725e48-0273-4087-b2eb-09e2acbbccf3" providerId="ADAL" clId="{429D38ED-885E-4C21-B69B-BA8E5A024061}" dt="2023-09-20T14:30:23.386" v="138" actId="9405"/>
          <ac:inkMkLst>
            <pc:docMk/>
            <pc:sldMk cId="1442893318" sldId="259"/>
            <ac:inkMk id="15" creationId="{125AF42B-884D-2BFC-EAF8-8C42FD1F958E}"/>
          </ac:inkMkLst>
        </pc:inkChg>
        <pc:inkChg chg="add">
          <ac:chgData name="David Butler" userId="5e725e48-0273-4087-b2eb-09e2acbbccf3" providerId="ADAL" clId="{429D38ED-885E-4C21-B69B-BA8E5A024061}" dt="2023-09-20T14:30:27.569" v="139" actId="9405"/>
          <ac:inkMkLst>
            <pc:docMk/>
            <pc:sldMk cId="1442893318" sldId="259"/>
            <ac:inkMk id="16" creationId="{86116250-844F-9077-BF83-F5A1141A60F2}"/>
          </ac:inkMkLst>
        </pc:inkChg>
        <pc:inkChg chg="add">
          <ac:chgData name="David Butler" userId="5e725e48-0273-4087-b2eb-09e2acbbccf3" providerId="ADAL" clId="{429D38ED-885E-4C21-B69B-BA8E5A024061}" dt="2023-09-20T14:30:42.534" v="140" actId="9405"/>
          <ac:inkMkLst>
            <pc:docMk/>
            <pc:sldMk cId="1442893318" sldId="259"/>
            <ac:inkMk id="17" creationId="{9CCAC1EE-BABF-1382-3F6D-0C63BAB2F797}"/>
          </ac:inkMkLst>
        </pc:inkChg>
        <pc:inkChg chg="add">
          <ac:chgData name="David Butler" userId="5e725e48-0273-4087-b2eb-09e2acbbccf3" providerId="ADAL" clId="{429D38ED-885E-4C21-B69B-BA8E5A024061}" dt="2023-09-20T14:30:46.974" v="141" actId="9405"/>
          <ac:inkMkLst>
            <pc:docMk/>
            <pc:sldMk cId="1442893318" sldId="259"/>
            <ac:inkMk id="18" creationId="{765168F8-ADD0-33D6-5DF0-7E82B3E261A3}"/>
          </ac:inkMkLst>
        </pc:inkChg>
        <pc:inkChg chg="add mod">
          <ac:chgData name="David Butler" userId="5e725e48-0273-4087-b2eb-09e2acbbccf3" providerId="ADAL" clId="{429D38ED-885E-4C21-B69B-BA8E5A024061}" dt="2023-09-20T14:31:01.278" v="144"/>
          <ac:inkMkLst>
            <pc:docMk/>
            <pc:sldMk cId="1442893318" sldId="259"/>
            <ac:inkMk id="19" creationId="{8B89EA2C-4D42-39A4-3904-980AB768A290}"/>
          </ac:inkMkLst>
        </pc:inkChg>
        <pc:inkChg chg="add mod">
          <ac:chgData name="David Butler" userId="5e725e48-0273-4087-b2eb-09e2acbbccf3" providerId="ADAL" clId="{429D38ED-885E-4C21-B69B-BA8E5A024061}" dt="2023-09-20T14:31:01.278" v="144"/>
          <ac:inkMkLst>
            <pc:docMk/>
            <pc:sldMk cId="1442893318" sldId="259"/>
            <ac:inkMk id="20" creationId="{890115DF-621B-F1EC-C4D1-49B2F536FDEE}"/>
          </ac:inkMkLst>
        </pc:inkChg>
      </pc:sldChg>
      <pc:sldChg chg="addSp modSp mod">
        <pc:chgData name="David Butler" userId="5e725e48-0273-4087-b2eb-09e2acbbccf3" providerId="ADAL" clId="{429D38ED-885E-4C21-B69B-BA8E5A024061}" dt="2023-09-20T14:36:19.188" v="166"/>
        <pc:sldMkLst>
          <pc:docMk/>
          <pc:sldMk cId="1644128562" sldId="260"/>
        </pc:sldMkLst>
        <pc:grpChg chg="mod">
          <ac:chgData name="David Butler" userId="5e725e48-0273-4087-b2eb-09e2acbbccf3" providerId="ADAL" clId="{429D38ED-885E-4C21-B69B-BA8E5A024061}" dt="2023-09-20T14:36:19.188" v="166"/>
          <ac:grpSpMkLst>
            <pc:docMk/>
            <pc:sldMk cId="1644128562" sldId="260"/>
            <ac:grpSpMk id="18" creationId="{67329202-3A5B-C3F8-D537-26C12F155653}"/>
          </ac:grpSpMkLst>
        </pc:grpChg>
        <pc:inkChg chg="add">
          <ac:chgData name="David Butler" userId="5e725e48-0273-4087-b2eb-09e2acbbccf3" providerId="ADAL" clId="{429D38ED-885E-4C21-B69B-BA8E5A024061}" dt="2023-09-20T14:31:58.357" v="145" actId="9405"/>
          <ac:inkMkLst>
            <pc:docMk/>
            <pc:sldMk cId="1644128562" sldId="260"/>
            <ac:inkMk id="3" creationId="{15C7E111-4D56-EE50-7638-47B7AB728542}"/>
          </ac:inkMkLst>
        </pc:inkChg>
        <pc:inkChg chg="add">
          <ac:chgData name="David Butler" userId="5e725e48-0273-4087-b2eb-09e2acbbccf3" providerId="ADAL" clId="{429D38ED-885E-4C21-B69B-BA8E5A024061}" dt="2023-09-20T14:32:07.248" v="146" actId="9405"/>
          <ac:inkMkLst>
            <pc:docMk/>
            <pc:sldMk cId="1644128562" sldId="260"/>
            <ac:inkMk id="4" creationId="{89B3141F-E36D-B71B-4140-D1809E0C1C5A}"/>
          </ac:inkMkLst>
        </pc:inkChg>
        <pc:inkChg chg="add">
          <ac:chgData name="David Butler" userId="5e725e48-0273-4087-b2eb-09e2acbbccf3" providerId="ADAL" clId="{429D38ED-885E-4C21-B69B-BA8E5A024061}" dt="2023-09-20T14:32:09.408" v="147" actId="9405"/>
          <ac:inkMkLst>
            <pc:docMk/>
            <pc:sldMk cId="1644128562" sldId="260"/>
            <ac:inkMk id="5" creationId="{F6CC2076-4493-3ADB-EAE2-2268785E8C6D}"/>
          </ac:inkMkLst>
        </pc:inkChg>
        <pc:inkChg chg="add">
          <ac:chgData name="David Butler" userId="5e725e48-0273-4087-b2eb-09e2acbbccf3" providerId="ADAL" clId="{429D38ED-885E-4C21-B69B-BA8E5A024061}" dt="2023-09-20T14:32:13.756" v="148" actId="9405"/>
          <ac:inkMkLst>
            <pc:docMk/>
            <pc:sldMk cId="1644128562" sldId="260"/>
            <ac:inkMk id="6" creationId="{749AFAFF-B087-9818-6F95-7DF278A28EF1}"/>
          </ac:inkMkLst>
        </pc:inkChg>
        <pc:inkChg chg="add">
          <ac:chgData name="David Butler" userId="5e725e48-0273-4087-b2eb-09e2acbbccf3" providerId="ADAL" clId="{429D38ED-885E-4C21-B69B-BA8E5A024061}" dt="2023-09-20T14:32:18.433" v="149" actId="9405"/>
          <ac:inkMkLst>
            <pc:docMk/>
            <pc:sldMk cId="1644128562" sldId="260"/>
            <ac:inkMk id="7" creationId="{2523F394-22D8-75A5-17C4-11E4DF25E68A}"/>
          </ac:inkMkLst>
        </pc:inkChg>
        <pc:inkChg chg="add">
          <ac:chgData name="David Butler" userId="5e725e48-0273-4087-b2eb-09e2acbbccf3" providerId="ADAL" clId="{429D38ED-885E-4C21-B69B-BA8E5A024061}" dt="2023-09-20T14:33:32.635" v="156" actId="9405"/>
          <ac:inkMkLst>
            <pc:docMk/>
            <pc:sldMk cId="1644128562" sldId="260"/>
            <ac:inkMk id="8" creationId="{DEF46F1E-56E3-FA83-16DF-2631AF92717F}"/>
          </ac:inkMkLst>
        </pc:inkChg>
        <pc:inkChg chg="add">
          <ac:chgData name="David Butler" userId="5e725e48-0273-4087-b2eb-09e2acbbccf3" providerId="ADAL" clId="{429D38ED-885E-4C21-B69B-BA8E5A024061}" dt="2023-09-20T14:33:41.481" v="157" actId="9405"/>
          <ac:inkMkLst>
            <pc:docMk/>
            <pc:sldMk cId="1644128562" sldId="260"/>
            <ac:inkMk id="9" creationId="{37BF31D5-9469-A8AA-250E-B5626ADF2764}"/>
          </ac:inkMkLst>
        </pc:inkChg>
        <pc:inkChg chg="add">
          <ac:chgData name="David Butler" userId="5e725e48-0273-4087-b2eb-09e2acbbccf3" providerId="ADAL" clId="{429D38ED-885E-4C21-B69B-BA8E5A024061}" dt="2023-09-20T14:33:42.698" v="158" actId="9405"/>
          <ac:inkMkLst>
            <pc:docMk/>
            <pc:sldMk cId="1644128562" sldId="260"/>
            <ac:inkMk id="10" creationId="{C9C8001C-BAFE-B1E7-66F9-415093FCEB63}"/>
          </ac:inkMkLst>
        </pc:inkChg>
        <pc:inkChg chg="add">
          <ac:chgData name="David Butler" userId="5e725e48-0273-4087-b2eb-09e2acbbccf3" providerId="ADAL" clId="{429D38ED-885E-4C21-B69B-BA8E5A024061}" dt="2023-09-20T14:33:57.599" v="159" actId="9405"/>
          <ac:inkMkLst>
            <pc:docMk/>
            <pc:sldMk cId="1644128562" sldId="260"/>
            <ac:inkMk id="11" creationId="{9E38ACD9-1BCB-8B89-8C45-29B068F4A4C0}"/>
          </ac:inkMkLst>
        </pc:inkChg>
        <pc:inkChg chg="add">
          <ac:chgData name="David Butler" userId="5e725e48-0273-4087-b2eb-09e2acbbccf3" providerId="ADAL" clId="{429D38ED-885E-4C21-B69B-BA8E5A024061}" dt="2023-09-20T14:34:11.707" v="160" actId="9405"/>
          <ac:inkMkLst>
            <pc:docMk/>
            <pc:sldMk cId="1644128562" sldId="260"/>
            <ac:inkMk id="12" creationId="{0612800B-A80B-87BD-EF04-B7598CB9A190}"/>
          </ac:inkMkLst>
        </pc:inkChg>
        <pc:inkChg chg="add">
          <ac:chgData name="David Butler" userId="5e725e48-0273-4087-b2eb-09e2acbbccf3" providerId="ADAL" clId="{429D38ED-885E-4C21-B69B-BA8E5A024061}" dt="2023-09-20T14:34:14.393" v="161" actId="9405"/>
          <ac:inkMkLst>
            <pc:docMk/>
            <pc:sldMk cId="1644128562" sldId="260"/>
            <ac:inkMk id="13" creationId="{F7D5B0B7-0DB7-9AD0-0A5C-C6212FE47839}"/>
          </ac:inkMkLst>
        </pc:inkChg>
        <pc:inkChg chg="add">
          <ac:chgData name="David Butler" userId="5e725e48-0273-4087-b2eb-09e2acbbccf3" providerId="ADAL" clId="{429D38ED-885E-4C21-B69B-BA8E5A024061}" dt="2023-09-20T14:36:11.523" v="162" actId="9405"/>
          <ac:inkMkLst>
            <pc:docMk/>
            <pc:sldMk cId="1644128562" sldId="260"/>
            <ac:inkMk id="14" creationId="{3E36E76A-6537-F2D3-9B29-3DDFF8275A03}"/>
          </ac:inkMkLst>
        </pc:inkChg>
        <pc:inkChg chg="add">
          <ac:chgData name="David Butler" userId="5e725e48-0273-4087-b2eb-09e2acbbccf3" providerId="ADAL" clId="{429D38ED-885E-4C21-B69B-BA8E5A024061}" dt="2023-09-20T14:36:12.348" v="163" actId="9405"/>
          <ac:inkMkLst>
            <pc:docMk/>
            <pc:sldMk cId="1644128562" sldId="260"/>
            <ac:inkMk id="15" creationId="{ADD87C3E-D756-3910-8B8C-4D38DF04D216}"/>
          </ac:inkMkLst>
        </pc:inkChg>
        <pc:inkChg chg="add mod">
          <ac:chgData name="David Butler" userId="5e725e48-0273-4087-b2eb-09e2acbbccf3" providerId="ADAL" clId="{429D38ED-885E-4C21-B69B-BA8E5A024061}" dt="2023-09-20T14:36:19.188" v="166"/>
          <ac:inkMkLst>
            <pc:docMk/>
            <pc:sldMk cId="1644128562" sldId="260"/>
            <ac:inkMk id="16" creationId="{60180534-E099-2E19-8801-2B442AF1353B}"/>
          </ac:inkMkLst>
        </pc:inkChg>
        <pc:inkChg chg="add mod">
          <ac:chgData name="David Butler" userId="5e725e48-0273-4087-b2eb-09e2acbbccf3" providerId="ADAL" clId="{429D38ED-885E-4C21-B69B-BA8E5A024061}" dt="2023-09-20T14:36:19.188" v="166"/>
          <ac:inkMkLst>
            <pc:docMk/>
            <pc:sldMk cId="1644128562" sldId="260"/>
            <ac:inkMk id="17" creationId="{BCE43BB2-74BC-C1EB-2C7B-BD2DA3CBBCF0}"/>
          </ac:inkMkLst>
        </pc:inkChg>
      </pc:sldChg>
      <pc:sldChg chg="addSp modSp mod">
        <pc:chgData name="David Butler" userId="5e725e48-0273-4087-b2eb-09e2acbbccf3" providerId="ADAL" clId="{429D38ED-885E-4C21-B69B-BA8E5A024061}" dt="2023-09-20T14:37:16.039" v="175" actId="9405"/>
        <pc:sldMkLst>
          <pc:docMk/>
          <pc:sldMk cId="3753381953" sldId="261"/>
        </pc:sldMkLst>
        <pc:grpChg chg="mod">
          <ac:chgData name="David Butler" userId="5e725e48-0273-4087-b2eb-09e2acbbccf3" providerId="ADAL" clId="{429D38ED-885E-4C21-B69B-BA8E5A024061}" dt="2023-09-20T14:36:33.155" v="169"/>
          <ac:grpSpMkLst>
            <pc:docMk/>
            <pc:sldMk cId="3753381953" sldId="261"/>
            <ac:grpSpMk id="11" creationId="{62E7DE64-3760-8290-4F5E-9DA7CD2AF44E}"/>
          </ac:grpSpMkLst>
        </pc:grpChg>
        <pc:grpChg chg="mod">
          <ac:chgData name="David Butler" userId="5e725e48-0273-4087-b2eb-09e2acbbccf3" providerId="ADAL" clId="{429D38ED-885E-4C21-B69B-BA8E5A024061}" dt="2023-09-20T14:36:34.793" v="172"/>
          <ac:grpSpMkLst>
            <pc:docMk/>
            <pc:sldMk cId="3753381953" sldId="261"/>
            <ac:grpSpMk id="14" creationId="{84279D9D-D353-DEF4-78C9-E251180957E3}"/>
          </ac:grpSpMkLst>
        </pc:grpChg>
        <pc:inkChg chg="add">
          <ac:chgData name="David Butler" userId="5e725e48-0273-4087-b2eb-09e2acbbccf3" providerId="ADAL" clId="{429D38ED-885E-4C21-B69B-BA8E5A024061}" dt="2023-09-20T14:32:25.015" v="150" actId="9405"/>
          <ac:inkMkLst>
            <pc:docMk/>
            <pc:sldMk cId="3753381953" sldId="261"/>
            <ac:inkMk id="2" creationId="{C1B825AC-7EE8-97F2-C4FC-3268955D2738}"/>
          </ac:inkMkLst>
        </pc:inkChg>
        <pc:inkChg chg="add">
          <ac:chgData name="David Butler" userId="5e725e48-0273-4087-b2eb-09e2acbbccf3" providerId="ADAL" clId="{429D38ED-885E-4C21-B69B-BA8E5A024061}" dt="2023-09-20T14:32:35.391" v="151" actId="9405"/>
          <ac:inkMkLst>
            <pc:docMk/>
            <pc:sldMk cId="3753381953" sldId="261"/>
            <ac:inkMk id="4" creationId="{FA03C9AF-C6A9-9C63-68E6-4B37246E08E9}"/>
          </ac:inkMkLst>
        </pc:inkChg>
        <pc:inkChg chg="add">
          <ac:chgData name="David Butler" userId="5e725e48-0273-4087-b2eb-09e2acbbccf3" providerId="ADAL" clId="{429D38ED-885E-4C21-B69B-BA8E5A024061}" dt="2023-09-20T14:32:37.773" v="152" actId="9405"/>
          <ac:inkMkLst>
            <pc:docMk/>
            <pc:sldMk cId="3753381953" sldId="261"/>
            <ac:inkMk id="5" creationId="{239594DD-37AA-7255-CDFF-0B3BF9DD82F5}"/>
          </ac:inkMkLst>
        </pc:inkChg>
        <pc:inkChg chg="add">
          <ac:chgData name="David Butler" userId="5e725e48-0273-4087-b2eb-09e2acbbccf3" providerId="ADAL" clId="{429D38ED-885E-4C21-B69B-BA8E5A024061}" dt="2023-09-20T14:32:46.948" v="153" actId="9405"/>
          <ac:inkMkLst>
            <pc:docMk/>
            <pc:sldMk cId="3753381953" sldId="261"/>
            <ac:inkMk id="6" creationId="{065A21C7-876C-63E6-4300-2DFEA3DC7C6B}"/>
          </ac:inkMkLst>
        </pc:inkChg>
        <pc:inkChg chg="add">
          <ac:chgData name="David Butler" userId="5e725e48-0273-4087-b2eb-09e2acbbccf3" providerId="ADAL" clId="{429D38ED-885E-4C21-B69B-BA8E5A024061}" dt="2023-09-20T14:32:53.623" v="154" actId="9405"/>
          <ac:inkMkLst>
            <pc:docMk/>
            <pc:sldMk cId="3753381953" sldId="261"/>
            <ac:inkMk id="7" creationId="{A998B973-1F14-864D-C0A5-D8899E64B4CC}"/>
          </ac:inkMkLst>
        </pc:inkChg>
        <pc:inkChg chg="add">
          <ac:chgData name="David Butler" userId="5e725e48-0273-4087-b2eb-09e2acbbccf3" providerId="ADAL" clId="{429D38ED-885E-4C21-B69B-BA8E5A024061}" dt="2023-09-20T14:32:56.337" v="155" actId="9405"/>
          <ac:inkMkLst>
            <pc:docMk/>
            <pc:sldMk cId="3753381953" sldId="261"/>
            <ac:inkMk id="8" creationId="{F811C386-CBA5-4997-594B-A2E58DDED714}"/>
          </ac:inkMkLst>
        </pc:inkChg>
        <pc:inkChg chg="add mod">
          <ac:chgData name="David Butler" userId="5e725e48-0273-4087-b2eb-09e2acbbccf3" providerId="ADAL" clId="{429D38ED-885E-4C21-B69B-BA8E5A024061}" dt="2023-09-20T14:36:33.155" v="169"/>
          <ac:inkMkLst>
            <pc:docMk/>
            <pc:sldMk cId="3753381953" sldId="261"/>
            <ac:inkMk id="9" creationId="{9666A23C-E577-C425-60CF-8886DB943FE4}"/>
          </ac:inkMkLst>
        </pc:inkChg>
        <pc:inkChg chg="add mod">
          <ac:chgData name="David Butler" userId="5e725e48-0273-4087-b2eb-09e2acbbccf3" providerId="ADAL" clId="{429D38ED-885E-4C21-B69B-BA8E5A024061}" dt="2023-09-20T14:36:33.155" v="169"/>
          <ac:inkMkLst>
            <pc:docMk/>
            <pc:sldMk cId="3753381953" sldId="261"/>
            <ac:inkMk id="10" creationId="{6D67D203-14A0-94A1-3657-E9DDDF1FCA0D}"/>
          </ac:inkMkLst>
        </pc:inkChg>
        <pc:inkChg chg="add mod">
          <ac:chgData name="David Butler" userId="5e725e48-0273-4087-b2eb-09e2acbbccf3" providerId="ADAL" clId="{429D38ED-885E-4C21-B69B-BA8E5A024061}" dt="2023-09-20T14:36:34.793" v="172"/>
          <ac:inkMkLst>
            <pc:docMk/>
            <pc:sldMk cId="3753381953" sldId="261"/>
            <ac:inkMk id="12" creationId="{6D06ABB5-BD9D-E5BF-69ED-6B1044CC868F}"/>
          </ac:inkMkLst>
        </pc:inkChg>
        <pc:inkChg chg="add mod">
          <ac:chgData name="David Butler" userId="5e725e48-0273-4087-b2eb-09e2acbbccf3" providerId="ADAL" clId="{429D38ED-885E-4C21-B69B-BA8E5A024061}" dt="2023-09-20T14:36:34.793" v="172"/>
          <ac:inkMkLst>
            <pc:docMk/>
            <pc:sldMk cId="3753381953" sldId="261"/>
            <ac:inkMk id="13" creationId="{EB471605-D8C5-0553-BCB3-21C46630BC68}"/>
          </ac:inkMkLst>
        </pc:inkChg>
        <pc:inkChg chg="add">
          <ac:chgData name="David Butler" userId="5e725e48-0273-4087-b2eb-09e2acbbccf3" providerId="ADAL" clId="{429D38ED-885E-4C21-B69B-BA8E5A024061}" dt="2023-09-20T14:36:57.657" v="173" actId="9405"/>
          <ac:inkMkLst>
            <pc:docMk/>
            <pc:sldMk cId="3753381953" sldId="261"/>
            <ac:inkMk id="15" creationId="{A9E83A29-AD7A-AC06-1EC2-6CA596910031}"/>
          </ac:inkMkLst>
        </pc:inkChg>
        <pc:inkChg chg="add">
          <ac:chgData name="David Butler" userId="5e725e48-0273-4087-b2eb-09e2acbbccf3" providerId="ADAL" clId="{429D38ED-885E-4C21-B69B-BA8E5A024061}" dt="2023-09-20T14:37:10.101" v="174" actId="9405"/>
          <ac:inkMkLst>
            <pc:docMk/>
            <pc:sldMk cId="3753381953" sldId="261"/>
            <ac:inkMk id="16" creationId="{64F0074C-88DB-177C-596A-DD9AEDDCF14F}"/>
          </ac:inkMkLst>
        </pc:inkChg>
        <pc:inkChg chg="add">
          <ac:chgData name="David Butler" userId="5e725e48-0273-4087-b2eb-09e2acbbccf3" providerId="ADAL" clId="{429D38ED-885E-4C21-B69B-BA8E5A024061}" dt="2023-09-20T14:37:16.039" v="175" actId="9405"/>
          <ac:inkMkLst>
            <pc:docMk/>
            <pc:sldMk cId="3753381953" sldId="261"/>
            <ac:inkMk id="17" creationId="{483785A5-B392-8EDA-F177-69988E994296}"/>
          </ac:inkMkLst>
        </pc:inkChg>
      </pc:sldChg>
      <pc:sldChg chg="addSp modSp new mod">
        <pc:chgData name="David Butler" userId="5e725e48-0273-4087-b2eb-09e2acbbccf3" providerId="ADAL" clId="{429D38ED-885E-4C21-B69B-BA8E5A024061}" dt="2023-09-20T14:17:56.663" v="26" actId="9405"/>
        <pc:sldMkLst>
          <pc:docMk/>
          <pc:sldMk cId="2917185587" sldId="262"/>
        </pc:sldMkLst>
        <pc:grpChg chg="mod">
          <ac:chgData name="David Butler" userId="5e725e48-0273-4087-b2eb-09e2acbbccf3" providerId="ADAL" clId="{429D38ED-885E-4C21-B69B-BA8E5A024061}" dt="2023-09-20T14:16:19.711" v="11"/>
          <ac:grpSpMkLst>
            <pc:docMk/>
            <pc:sldMk cId="2917185587" sldId="262"/>
            <ac:grpSpMk id="12" creationId="{6F89B8AE-0158-5E99-C0E9-B348410F1EAD}"/>
          </ac:grpSpMkLst>
        </pc:grpChg>
        <pc:grpChg chg="mod">
          <ac:chgData name="David Butler" userId="5e725e48-0273-4087-b2eb-09e2acbbccf3" providerId="ADAL" clId="{429D38ED-885E-4C21-B69B-BA8E5A024061}" dt="2023-09-20T14:16:19.711" v="11"/>
          <ac:grpSpMkLst>
            <pc:docMk/>
            <pc:sldMk cId="2917185587" sldId="262"/>
            <ac:grpSpMk id="13" creationId="{E11CC024-CB3F-3500-748A-474E078751E4}"/>
          </ac:grpSpMkLst>
        </pc:grpChg>
        <pc:grpChg chg="mod">
          <ac:chgData name="David Butler" userId="5e725e48-0273-4087-b2eb-09e2acbbccf3" providerId="ADAL" clId="{429D38ED-885E-4C21-B69B-BA8E5A024061}" dt="2023-09-20T14:16:24.838" v="22"/>
          <ac:grpSpMkLst>
            <pc:docMk/>
            <pc:sldMk cId="2917185587" sldId="262"/>
            <ac:grpSpMk id="24" creationId="{7A024C9C-9701-4FC8-83BE-2C3FE5F4A237}"/>
          </ac:grpSpMkLst>
        </pc:grpChg>
        <pc:inkChg chg="add mod">
          <ac:chgData name="David Butler" userId="5e725e48-0273-4087-b2eb-09e2acbbccf3" providerId="ADAL" clId="{429D38ED-885E-4C21-B69B-BA8E5A024061}" dt="2023-09-20T14:16:19.711" v="11"/>
          <ac:inkMkLst>
            <pc:docMk/>
            <pc:sldMk cId="2917185587" sldId="262"/>
            <ac:inkMk id="2" creationId="{360F87FA-C5FB-69B4-1F3F-8DFAA472D975}"/>
          </ac:inkMkLst>
        </pc:inkChg>
        <pc:inkChg chg="add mod">
          <ac:chgData name="David Butler" userId="5e725e48-0273-4087-b2eb-09e2acbbccf3" providerId="ADAL" clId="{429D38ED-885E-4C21-B69B-BA8E5A024061}" dt="2023-09-20T14:16:19.711" v="11"/>
          <ac:inkMkLst>
            <pc:docMk/>
            <pc:sldMk cId="2917185587" sldId="262"/>
            <ac:inkMk id="3" creationId="{C785B611-6904-0758-C15A-F250784CAB03}"/>
          </ac:inkMkLst>
        </pc:inkChg>
        <pc:inkChg chg="add mod">
          <ac:chgData name="David Butler" userId="5e725e48-0273-4087-b2eb-09e2acbbccf3" providerId="ADAL" clId="{429D38ED-885E-4C21-B69B-BA8E5A024061}" dt="2023-09-20T14:16:19.711" v="11"/>
          <ac:inkMkLst>
            <pc:docMk/>
            <pc:sldMk cId="2917185587" sldId="262"/>
            <ac:inkMk id="4" creationId="{3E99CAF7-2E17-0294-0D5E-131FA576BB1A}"/>
          </ac:inkMkLst>
        </pc:inkChg>
        <pc:inkChg chg="add">
          <ac:chgData name="David Butler" userId="5e725e48-0273-4087-b2eb-09e2acbbccf3" providerId="ADAL" clId="{429D38ED-885E-4C21-B69B-BA8E5A024061}" dt="2023-09-20T14:16:16.753" v="4" actId="9405"/>
          <ac:inkMkLst>
            <pc:docMk/>
            <pc:sldMk cId="2917185587" sldId="262"/>
            <ac:inkMk id="5" creationId="{510CAC8D-D026-ACE9-DB4C-FAD868B92DB2}"/>
          </ac:inkMkLst>
        </pc:inkChg>
        <pc:inkChg chg="add mod">
          <ac:chgData name="David Butler" userId="5e725e48-0273-4087-b2eb-09e2acbbccf3" providerId="ADAL" clId="{429D38ED-885E-4C21-B69B-BA8E5A024061}" dt="2023-09-20T14:16:19.711" v="11"/>
          <ac:inkMkLst>
            <pc:docMk/>
            <pc:sldMk cId="2917185587" sldId="262"/>
            <ac:inkMk id="6" creationId="{2B313CCB-41B7-D01B-76DC-86CEB6A0CF61}"/>
          </ac:inkMkLst>
        </pc:inkChg>
        <pc:inkChg chg="add mod">
          <ac:chgData name="David Butler" userId="5e725e48-0273-4087-b2eb-09e2acbbccf3" providerId="ADAL" clId="{429D38ED-885E-4C21-B69B-BA8E5A024061}" dt="2023-09-20T14:16:19.711" v="11"/>
          <ac:inkMkLst>
            <pc:docMk/>
            <pc:sldMk cId="2917185587" sldId="262"/>
            <ac:inkMk id="7" creationId="{00991F19-708E-A2E8-1293-98DDF68B2D72}"/>
          </ac:inkMkLst>
        </pc:inkChg>
        <pc:inkChg chg="add mod">
          <ac:chgData name="David Butler" userId="5e725e48-0273-4087-b2eb-09e2acbbccf3" providerId="ADAL" clId="{429D38ED-885E-4C21-B69B-BA8E5A024061}" dt="2023-09-20T14:16:19.711" v="11"/>
          <ac:inkMkLst>
            <pc:docMk/>
            <pc:sldMk cId="2917185587" sldId="262"/>
            <ac:inkMk id="8" creationId="{9D0EF44A-5C1C-1973-B19A-080F67642595}"/>
          </ac:inkMkLst>
        </pc:inkChg>
        <pc:inkChg chg="add mod">
          <ac:chgData name="David Butler" userId="5e725e48-0273-4087-b2eb-09e2acbbccf3" providerId="ADAL" clId="{429D38ED-885E-4C21-B69B-BA8E5A024061}" dt="2023-09-20T14:16:19.711" v="11"/>
          <ac:inkMkLst>
            <pc:docMk/>
            <pc:sldMk cId="2917185587" sldId="262"/>
            <ac:inkMk id="9" creationId="{F1CA2399-4384-A5FB-8017-970435C76A2E}"/>
          </ac:inkMkLst>
        </pc:inkChg>
        <pc:inkChg chg="add mod">
          <ac:chgData name="David Butler" userId="5e725e48-0273-4087-b2eb-09e2acbbccf3" providerId="ADAL" clId="{429D38ED-885E-4C21-B69B-BA8E5A024061}" dt="2023-09-20T14:16:19.711" v="11"/>
          <ac:inkMkLst>
            <pc:docMk/>
            <pc:sldMk cId="2917185587" sldId="262"/>
            <ac:inkMk id="10" creationId="{EB0BB5B3-570F-609F-D2EF-9BC65A271D20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11" creationId="{102A383A-2D0B-A7A4-11EF-E03299CB3F22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14" creationId="{D453E1F9-0F50-AA7A-3C68-96476B1E9F31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15" creationId="{E826761B-DFAD-C25F-B33B-5CC07F7D8128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16" creationId="{050156F3-87DC-DF0E-D734-4CACA48ED5C6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17" creationId="{EC87679B-3A31-91EB-856D-C97E93AD3931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18" creationId="{218E5E42-3482-00BC-589B-E72F46D533F9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19" creationId="{3FF006C5-B800-697F-3C58-2AB3F53F45F8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20" creationId="{4D02E9F1-0A2C-CC96-1FD6-E2C79E473C12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21" creationId="{5FF07090-26D8-2339-BA11-6FAFFB5E7024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22" creationId="{99EBB58E-5A84-2D7A-B6EF-D0518971CB5F}"/>
          </ac:inkMkLst>
        </pc:inkChg>
        <pc:inkChg chg="add mod">
          <ac:chgData name="David Butler" userId="5e725e48-0273-4087-b2eb-09e2acbbccf3" providerId="ADAL" clId="{429D38ED-885E-4C21-B69B-BA8E5A024061}" dt="2023-09-20T14:16:24.838" v="22"/>
          <ac:inkMkLst>
            <pc:docMk/>
            <pc:sldMk cId="2917185587" sldId="262"/>
            <ac:inkMk id="23" creationId="{6996FBA1-0C0F-11FA-1DB5-A43C230AA3DD}"/>
          </ac:inkMkLst>
        </pc:inkChg>
        <pc:inkChg chg="add">
          <ac:chgData name="David Butler" userId="5e725e48-0273-4087-b2eb-09e2acbbccf3" providerId="ADAL" clId="{429D38ED-885E-4C21-B69B-BA8E5A024061}" dt="2023-09-20T14:16:34.912" v="23" actId="9405"/>
          <ac:inkMkLst>
            <pc:docMk/>
            <pc:sldMk cId="2917185587" sldId="262"/>
            <ac:inkMk id="25" creationId="{DB9B99FD-0237-65D7-484C-7CA843185A3F}"/>
          </ac:inkMkLst>
        </pc:inkChg>
        <pc:inkChg chg="add">
          <ac:chgData name="David Butler" userId="5e725e48-0273-4087-b2eb-09e2acbbccf3" providerId="ADAL" clId="{429D38ED-885E-4C21-B69B-BA8E5A024061}" dt="2023-09-20T14:16:43.909" v="24" actId="9405"/>
          <ac:inkMkLst>
            <pc:docMk/>
            <pc:sldMk cId="2917185587" sldId="262"/>
            <ac:inkMk id="26" creationId="{23FA5577-B2DB-EC02-8263-18774593AF8E}"/>
          </ac:inkMkLst>
        </pc:inkChg>
        <pc:inkChg chg="add">
          <ac:chgData name="David Butler" userId="5e725e48-0273-4087-b2eb-09e2acbbccf3" providerId="ADAL" clId="{429D38ED-885E-4C21-B69B-BA8E5A024061}" dt="2023-09-20T14:16:45.708" v="25" actId="9405"/>
          <ac:inkMkLst>
            <pc:docMk/>
            <pc:sldMk cId="2917185587" sldId="262"/>
            <ac:inkMk id="27" creationId="{D3AF1327-B6C4-614B-99EE-A88D671B68D6}"/>
          </ac:inkMkLst>
        </pc:inkChg>
        <pc:inkChg chg="add">
          <ac:chgData name="David Butler" userId="5e725e48-0273-4087-b2eb-09e2acbbccf3" providerId="ADAL" clId="{429D38ED-885E-4C21-B69B-BA8E5A024061}" dt="2023-09-20T14:17:56.663" v="26" actId="9405"/>
          <ac:inkMkLst>
            <pc:docMk/>
            <pc:sldMk cId="2917185587" sldId="262"/>
            <ac:inkMk id="28" creationId="{169BCEFB-DC28-6F6C-7E07-7A6A576D0574}"/>
          </ac:inkMkLst>
        </pc:inkChg>
      </pc:sldChg>
    </pc:docChg>
  </pc:docChgLst>
  <pc:docChgLst>
    <pc:chgData name="David Butler" userId="1d4169bac4fa5473" providerId="LiveId" clId="{CCC33052-EA07-4A17-BE2A-349E782996FE}"/>
    <pc:docChg chg="undo custSel delSld modSld">
      <pc:chgData name="David Butler" userId="1d4169bac4fa5473" providerId="LiveId" clId="{CCC33052-EA07-4A17-BE2A-349E782996FE}" dt="2023-12-21T15:35:39.195" v="48" actId="478"/>
      <pc:docMkLst>
        <pc:docMk/>
      </pc:docMkLst>
      <pc:sldChg chg="addSp delSp mod">
        <pc:chgData name="David Butler" userId="1d4169bac4fa5473" providerId="LiveId" clId="{CCC33052-EA07-4A17-BE2A-349E782996FE}" dt="2023-12-21T15:34:02.776" v="5" actId="478"/>
        <pc:sldMkLst>
          <pc:docMk/>
          <pc:sldMk cId="1350668890" sldId="256"/>
        </pc:sldMkLst>
        <pc:grpChg chg="del">
          <ac:chgData name="David Butler" userId="1d4169bac4fa5473" providerId="LiveId" clId="{CCC33052-EA07-4A17-BE2A-349E782996FE}" dt="2023-12-21T15:33:59.449" v="3" actId="478"/>
          <ac:grpSpMkLst>
            <pc:docMk/>
            <pc:sldMk cId="1350668890" sldId="256"/>
            <ac:grpSpMk id="12" creationId="{928269E3-2378-D380-B480-D246E2DC970A}"/>
          </ac:grpSpMkLst>
        </pc:grpChg>
        <pc:grpChg chg="del">
          <ac:chgData name="David Butler" userId="1d4169bac4fa5473" providerId="LiveId" clId="{CCC33052-EA07-4A17-BE2A-349E782996FE}" dt="2023-12-21T15:34:00.938" v="4" actId="478"/>
          <ac:grpSpMkLst>
            <pc:docMk/>
            <pc:sldMk cId="1350668890" sldId="256"/>
            <ac:grpSpMk id="36" creationId="{1C683218-09C7-84E7-C9B0-2CCE3ED1631F}"/>
          </ac:grpSpMkLst>
        </pc:grpChg>
        <pc:grpChg chg="del">
          <ac:chgData name="David Butler" userId="1d4169bac4fa5473" providerId="LiveId" clId="{CCC33052-EA07-4A17-BE2A-349E782996FE}" dt="2023-12-21T15:34:02.776" v="5" actId="478"/>
          <ac:grpSpMkLst>
            <pc:docMk/>
            <pc:sldMk cId="1350668890" sldId="256"/>
            <ac:grpSpMk id="47" creationId="{BEA5AB33-2396-42F0-A9DC-AC20129E865E}"/>
          </ac:grpSpMkLst>
        </pc:grpChg>
        <pc:picChg chg="add del">
          <ac:chgData name="David Butler" userId="1d4169bac4fa5473" providerId="LiveId" clId="{CCC33052-EA07-4A17-BE2A-349E782996FE}" dt="2023-12-21T15:33:56.434" v="2" actId="478"/>
          <ac:picMkLst>
            <pc:docMk/>
            <pc:sldMk cId="1350668890" sldId="256"/>
            <ac:picMk id="2" creationId="{B414CD92-045A-4C9A-B2E2-8F3FEB6FC330}"/>
          </ac:picMkLst>
        </pc:picChg>
      </pc:sldChg>
      <pc:sldChg chg="delSp mod">
        <pc:chgData name="David Butler" userId="1d4169bac4fa5473" providerId="LiveId" clId="{CCC33052-EA07-4A17-BE2A-349E782996FE}" dt="2023-12-21T15:34:09.783" v="8" actId="478"/>
        <pc:sldMkLst>
          <pc:docMk/>
          <pc:sldMk cId="4059780499" sldId="258"/>
        </pc:sldMkLst>
        <pc:grpChg chg="del">
          <ac:chgData name="David Butler" userId="1d4169bac4fa5473" providerId="LiveId" clId="{CCC33052-EA07-4A17-BE2A-349E782996FE}" dt="2023-12-21T15:34:07.051" v="6" actId="478"/>
          <ac:grpSpMkLst>
            <pc:docMk/>
            <pc:sldMk cId="4059780499" sldId="258"/>
            <ac:grpSpMk id="13" creationId="{AADE1827-CF89-C048-25E7-532AF200D4A7}"/>
          </ac:grpSpMkLst>
        </pc:grpChg>
        <pc:grpChg chg="del">
          <ac:chgData name="David Butler" userId="1d4169bac4fa5473" providerId="LiveId" clId="{CCC33052-EA07-4A17-BE2A-349E782996FE}" dt="2023-12-21T15:34:08.166" v="7" actId="478"/>
          <ac:grpSpMkLst>
            <pc:docMk/>
            <pc:sldMk cId="4059780499" sldId="258"/>
            <ac:grpSpMk id="31" creationId="{13571381-10A6-7FA0-3EC2-72BDA285357F}"/>
          </ac:grpSpMkLst>
        </pc:grpChg>
        <pc:grpChg chg="del">
          <ac:chgData name="David Butler" userId="1d4169bac4fa5473" providerId="LiveId" clId="{CCC33052-EA07-4A17-BE2A-349E782996FE}" dt="2023-12-21T15:34:09.783" v="8" actId="478"/>
          <ac:grpSpMkLst>
            <pc:docMk/>
            <pc:sldMk cId="4059780499" sldId="258"/>
            <ac:grpSpMk id="39" creationId="{EEC30A95-5AC7-AC00-7284-B078161E3990}"/>
          </ac:grpSpMkLst>
        </pc:grpChg>
      </pc:sldChg>
      <pc:sldChg chg="addSp delSp modSp mod">
        <pc:chgData name="David Butler" userId="1d4169bac4fa5473" providerId="LiveId" clId="{CCC33052-EA07-4A17-BE2A-349E782996FE}" dt="2023-12-21T15:34:33.279" v="23" actId="478"/>
        <pc:sldMkLst>
          <pc:docMk/>
          <pc:sldMk cId="1442893318" sldId="259"/>
        </pc:sldMkLst>
        <pc:grpChg chg="del">
          <ac:chgData name="David Butler" userId="1d4169bac4fa5473" providerId="LiveId" clId="{CCC33052-EA07-4A17-BE2A-349E782996FE}" dt="2023-12-21T15:34:13.031" v="9" actId="478"/>
          <ac:grpSpMkLst>
            <pc:docMk/>
            <pc:sldMk cId="1442893318" sldId="259"/>
            <ac:grpSpMk id="8" creationId="{B406F702-E27A-787A-91B4-B6BCF4F39C3F}"/>
          </ac:grpSpMkLst>
        </pc:grpChg>
        <pc:grpChg chg="del">
          <ac:chgData name="David Butler" userId="1d4169bac4fa5473" providerId="LiveId" clId="{CCC33052-EA07-4A17-BE2A-349E782996FE}" dt="2023-12-21T15:34:31.047" v="21" actId="478"/>
          <ac:grpSpMkLst>
            <pc:docMk/>
            <pc:sldMk cId="1442893318" sldId="259"/>
            <ac:grpSpMk id="21" creationId="{3277C038-AC00-449B-7125-0B315E538395}"/>
          </ac:grpSpMkLst>
        </pc:grpChg>
        <pc:picChg chg="add del">
          <ac:chgData name="David Butler" userId="1d4169bac4fa5473" providerId="LiveId" clId="{CCC33052-EA07-4A17-BE2A-349E782996FE}" dt="2023-12-21T15:34:18.142" v="12" actId="478"/>
          <ac:picMkLst>
            <pc:docMk/>
            <pc:sldMk cId="1442893318" sldId="259"/>
            <ac:picMk id="2" creationId="{EC8A1F48-70E7-4822-8A7B-3AAF522F6904}"/>
          </ac:picMkLst>
        </pc:picChg>
        <pc:inkChg chg="del">
          <ac:chgData name="David Butler" userId="1d4169bac4fa5473" providerId="LiveId" clId="{CCC33052-EA07-4A17-BE2A-349E782996FE}" dt="2023-12-21T15:34:21.178" v="13" actId="478"/>
          <ac:inkMkLst>
            <pc:docMk/>
            <pc:sldMk cId="1442893318" sldId="259"/>
            <ac:inkMk id="9" creationId="{E94768B5-D3AF-E0BC-4228-5E3AE1E0FB22}"/>
          </ac:inkMkLst>
        </pc:inkChg>
        <pc:inkChg chg="del">
          <ac:chgData name="David Butler" userId="1d4169bac4fa5473" providerId="LiveId" clId="{CCC33052-EA07-4A17-BE2A-349E782996FE}" dt="2023-12-21T15:34:15.030" v="10" actId="478"/>
          <ac:inkMkLst>
            <pc:docMk/>
            <pc:sldMk cId="1442893318" sldId="259"/>
            <ac:inkMk id="10" creationId="{F362F3BE-AA71-95F1-1142-AE71B13796A1}"/>
          </ac:inkMkLst>
        </pc:inkChg>
        <pc:inkChg chg="del">
          <ac:chgData name="David Butler" userId="1d4169bac4fa5473" providerId="LiveId" clId="{CCC33052-EA07-4A17-BE2A-349E782996FE}" dt="2023-12-21T15:34:27.761" v="17" actId="478"/>
          <ac:inkMkLst>
            <pc:docMk/>
            <pc:sldMk cId="1442893318" sldId="259"/>
            <ac:inkMk id="11" creationId="{B55429B0-BAA2-0047-8224-3367ACA6A7F7}"/>
          </ac:inkMkLst>
        </pc:inkChg>
        <pc:inkChg chg="del">
          <ac:chgData name="David Butler" userId="1d4169bac4fa5473" providerId="LiveId" clId="{CCC33052-EA07-4A17-BE2A-349E782996FE}" dt="2023-12-21T15:34:29.882" v="20" actId="478"/>
          <ac:inkMkLst>
            <pc:docMk/>
            <pc:sldMk cId="1442893318" sldId="259"/>
            <ac:inkMk id="12" creationId="{7BCD0890-3F4C-647F-49BF-B16FF1AFB0BB}"/>
          </ac:inkMkLst>
        </pc:inkChg>
        <pc:inkChg chg="del">
          <ac:chgData name="David Butler" userId="1d4169bac4fa5473" providerId="LiveId" clId="{CCC33052-EA07-4A17-BE2A-349E782996FE}" dt="2023-12-21T15:34:26.614" v="16" actId="478"/>
          <ac:inkMkLst>
            <pc:docMk/>
            <pc:sldMk cId="1442893318" sldId="259"/>
            <ac:inkMk id="13" creationId="{8733B24D-5ADC-2E69-0EBF-CCFBBC72CE24}"/>
          </ac:inkMkLst>
        </pc:inkChg>
        <pc:inkChg chg="del mod">
          <ac:chgData name="David Butler" userId="1d4169bac4fa5473" providerId="LiveId" clId="{CCC33052-EA07-4A17-BE2A-349E782996FE}" dt="2023-12-21T15:34:28.815" v="19" actId="478"/>
          <ac:inkMkLst>
            <pc:docMk/>
            <pc:sldMk cId="1442893318" sldId="259"/>
            <ac:inkMk id="14" creationId="{D0A3E23F-03AB-C04D-44C7-AD42F700EC5A}"/>
          </ac:inkMkLst>
        </pc:inkChg>
        <pc:inkChg chg="del">
          <ac:chgData name="David Butler" userId="1d4169bac4fa5473" providerId="LiveId" clId="{CCC33052-EA07-4A17-BE2A-349E782996FE}" dt="2023-12-21T15:34:25.327" v="15" actId="478"/>
          <ac:inkMkLst>
            <pc:docMk/>
            <pc:sldMk cId="1442893318" sldId="259"/>
            <ac:inkMk id="15" creationId="{125AF42B-884D-2BFC-EAF8-8C42FD1F958E}"/>
          </ac:inkMkLst>
        </pc:inkChg>
        <pc:inkChg chg="del">
          <ac:chgData name="David Butler" userId="1d4169bac4fa5473" providerId="LiveId" clId="{CCC33052-EA07-4A17-BE2A-349E782996FE}" dt="2023-12-21T15:34:31.929" v="22" actId="478"/>
          <ac:inkMkLst>
            <pc:docMk/>
            <pc:sldMk cId="1442893318" sldId="259"/>
            <ac:inkMk id="16" creationId="{86116250-844F-9077-BF83-F5A1141A60F2}"/>
          </ac:inkMkLst>
        </pc:inkChg>
        <pc:inkChg chg="del">
          <ac:chgData name="David Butler" userId="1d4169bac4fa5473" providerId="LiveId" clId="{CCC33052-EA07-4A17-BE2A-349E782996FE}" dt="2023-12-21T15:34:23.268" v="14" actId="478"/>
          <ac:inkMkLst>
            <pc:docMk/>
            <pc:sldMk cId="1442893318" sldId="259"/>
            <ac:inkMk id="17" creationId="{9CCAC1EE-BABF-1382-3F6D-0C63BAB2F797}"/>
          </ac:inkMkLst>
        </pc:inkChg>
        <pc:inkChg chg="del">
          <ac:chgData name="David Butler" userId="1d4169bac4fa5473" providerId="LiveId" clId="{CCC33052-EA07-4A17-BE2A-349E782996FE}" dt="2023-12-21T15:34:33.279" v="23" actId="478"/>
          <ac:inkMkLst>
            <pc:docMk/>
            <pc:sldMk cId="1442893318" sldId="259"/>
            <ac:inkMk id="18" creationId="{765168F8-ADD0-33D6-5DF0-7E82B3E261A3}"/>
          </ac:inkMkLst>
        </pc:inkChg>
      </pc:sldChg>
      <pc:sldChg chg="delSp mod">
        <pc:chgData name="David Butler" userId="1d4169bac4fa5473" providerId="LiveId" clId="{CCC33052-EA07-4A17-BE2A-349E782996FE}" dt="2023-12-21T15:35:05.581" v="36" actId="478"/>
        <pc:sldMkLst>
          <pc:docMk/>
          <pc:sldMk cId="1644128562" sldId="260"/>
        </pc:sldMkLst>
        <pc:grpChg chg="del">
          <ac:chgData name="David Butler" userId="1d4169bac4fa5473" providerId="LiveId" clId="{CCC33052-EA07-4A17-BE2A-349E782996FE}" dt="2023-12-21T15:34:57.269" v="32" actId="478"/>
          <ac:grpSpMkLst>
            <pc:docMk/>
            <pc:sldMk cId="1644128562" sldId="260"/>
            <ac:grpSpMk id="18" creationId="{67329202-3A5B-C3F8-D537-26C12F155653}"/>
          </ac:grpSpMkLst>
        </pc:grpChg>
        <pc:inkChg chg="del">
          <ac:chgData name="David Butler" userId="1d4169bac4fa5473" providerId="LiveId" clId="{CCC33052-EA07-4A17-BE2A-349E782996FE}" dt="2023-12-21T15:34:38.752" v="25" actId="478"/>
          <ac:inkMkLst>
            <pc:docMk/>
            <pc:sldMk cId="1644128562" sldId="260"/>
            <ac:inkMk id="3" creationId="{15C7E111-4D56-EE50-7638-47B7AB728542}"/>
          </ac:inkMkLst>
        </pc:inkChg>
        <pc:inkChg chg="del">
          <ac:chgData name="David Butler" userId="1d4169bac4fa5473" providerId="LiveId" clId="{CCC33052-EA07-4A17-BE2A-349E782996FE}" dt="2023-12-21T15:34:55.899" v="31" actId="478"/>
          <ac:inkMkLst>
            <pc:docMk/>
            <pc:sldMk cId="1644128562" sldId="260"/>
            <ac:inkMk id="4" creationId="{89B3141F-E36D-B71B-4140-D1809E0C1C5A}"/>
          </ac:inkMkLst>
        </pc:inkChg>
        <pc:inkChg chg="del">
          <ac:chgData name="David Butler" userId="1d4169bac4fa5473" providerId="LiveId" clId="{CCC33052-EA07-4A17-BE2A-349E782996FE}" dt="2023-12-21T15:34:54.059" v="30" actId="478"/>
          <ac:inkMkLst>
            <pc:docMk/>
            <pc:sldMk cId="1644128562" sldId="260"/>
            <ac:inkMk id="5" creationId="{F6CC2076-4493-3ADB-EAE2-2268785E8C6D}"/>
          </ac:inkMkLst>
        </pc:inkChg>
        <pc:inkChg chg="del">
          <ac:chgData name="David Butler" userId="1d4169bac4fa5473" providerId="LiveId" clId="{CCC33052-EA07-4A17-BE2A-349E782996FE}" dt="2023-12-21T15:34:58.764" v="33" actId="478"/>
          <ac:inkMkLst>
            <pc:docMk/>
            <pc:sldMk cId="1644128562" sldId="260"/>
            <ac:inkMk id="6" creationId="{749AFAFF-B087-9818-6F95-7DF278A28EF1}"/>
          </ac:inkMkLst>
        </pc:inkChg>
        <pc:inkChg chg="del">
          <ac:chgData name="David Butler" userId="1d4169bac4fa5473" providerId="LiveId" clId="{CCC33052-EA07-4A17-BE2A-349E782996FE}" dt="2023-12-21T15:35:00.009" v="34" actId="478"/>
          <ac:inkMkLst>
            <pc:docMk/>
            <pc:sldMk cId="1644128562" sldId="260"/>
            <ac:inkMk id="7" creationId="{2523F394-22D8-75A5-17C4-11E4DF25E68A}"/>
          </ac:inkMkLst>
        </pc:inkChg>
        <pc:inkChg chg="del">
          <ac:chgData name="David Butler" userId="1d4169bac4fa5473" providerId="LiveId" clId="{CCC33052-EA07-4A17-BE2A-349E782996FE}" dt="2023-12-21T15:34:41.691" v="26" actId="478"/>
          <ac:inkMkLst>
            <pc:docMk/>
            <pc:sldMk cId="1644128562" sldId="260"/>
            <ac:inkMk id="8" creationId="{DEF46F1E-56E3-FA83-16DF-2631AF92717F}"/>
          </ac:inkMkLst>
        </pc:inkChg>
        <pc:inkChg chg="del">
          <ac:chgData name="David Butler" userId="1d4169bac4fa5473" providerId="LiveId" clId="{CCC33052-EA07-4A17-BE2A-349E782996FE}" dt="2023-12-21T15:34:45.370" v="27" actId="478"/>
          <ac:inkMkLst>
            <pc:docMk/>
            <pc:sldMk cId="1644128562" sldId="260"/>
            <ac:inkMk id="9" creationId="{37BF31D5-9469-A8AA-250E-B5626ADF2764}"/>
          </ac:inkMkLst>
        </pc:inkChg>
        <pc:inkChg chg="del">
          <ac:chgData name="David Butler" userId="1d4169bac4fa5473" providerId="LiveId" clId="{CCC33052-EA07-4A17-BE2A-349E782996FE}" dt="2023-12-21T15:34:51.133" v="28" actId="478"/>
          <ac:inkMkLst>
            <pc:docMk/>
            <pc:sldMk cId="1644128562" sldId="260"/>
            <ac:inkMk id="10" creationId="{C9C8001C-BAFE-B1E7-66F9-415093FCEB63}"/>
          </ac:inkMkLst>
        </pc:inkChg>
        <pc:inkChg chg="del">
          <ac:chgData name="David Butler" userId="1d4169bac4fa5473" providerId="LiveId" clId="{CCC33052-EA07-4A17-BE2A-349E782996FE}" dt="2023-12-21T15:34:37.711" v="24" actId="478"/>
          <ac:inkMkLst>
            <pc:docMk/>
            <pc:sldMk cId="1644128562" sldId="260"/>
            <ac:inkMk id="11" creationId="{9E38ACD9-1BCB-8B89-8C45-29B068F4A4C0}"/>
          </ac:inkMkLst>
        </pc:inkChg>
        <pc:inkChg chg="del">
          <ac:chgData name="David Butler" userId="1d4169bac4fa5473" providerId="LiveId" clId="{CCC33052-EA07-4A17-BE2A-349E782996FE}" dt="2023-12-21T15:34:53.127" v="29" actId="478"/>
          <ac:inkMkLst>
            <pc:docMk/>
            <pc:sldMk cId="1644128562" sldId="260"/>
            <ac:inkMk id="13" creationId="{F7D5B0B7-0DB7-9AD0-0A5C-C6212FE47839}"/>
          </ac:inkMkLst>
        </pc:inkChg>
        <pc:inkChg chg="del">
          <ac:chgData name="David Butler" userId="1d4169bac4fa5473" providerId="LiveId" clId="{CCC33052-EA07-4A17-BE2A-349E782996FE}" dt="2023-12-21T15:35:05.581" v="36" actId="478"/>
          <ac:inkMkLst>
            <pc:docMk/>
            <pc:sldMk cId="1644128562" sldId="260"/>
            <ac:inkMk id="14" creationId="{3E36E76A-6537-F2D3-9B29-3DDFF8275A03}"/>
          </ac:inkMkLst>
        </pc:inkChg>
        <pc:inkChg chg="del">
          <ac:chgData name="David Butler" userId="1d4169bac4fa5473" providerId="LiveId" clId="{CCC33052-EA07-4A17-BE2A-349E782996FE}" dt="2023-12-21T15:35:02.015" v="35" actId="478"/>
          <ac:inkMkLst>
            <pc:docMk/>
            <pc:sldMk cId="1644128562" sldId="260"/>
            <ac:inkMk id="15" creationId="{ADD87C3E-D756-3910-8B8C-4D38DF04D216}"/>
          </ac:inkMkLst>
        </pc:inkChg>
      </pc:sldChg>
      <pc:sldChg chg="delSp modSp mod">
        <pc:chgData name="David Butler" userId="1d4169bac4fa5473" providerId="LiveId" clId="{CCC33052-EA07-4A17-BE2A-349E782996FE}" dt="2023-12-21T15:35:39.195" v="48" actId="478"/>
        <pc:sldMkLst>
          <pc:docMk/>
          <pc:sldMk cId="3753381953" sldId="261"/>
        </pc:sldMkLst>
        <pc:grpChg chg="del">
          <ac:chgData name="David Butler" userId="1d4169bac4fa5473" providerId="LiveId" clId="{CCC33052-EA07-4A17-BE2A-349E782996FE}" dt="2023-12-21T15:35:09.838" v="37" actId="478"/>
          <ac:grpSpMkLst>
            <pc:docMk/>
            <pc:sldMk cId="3753381953" sldId="261"/>
            <ac:grpSpMk id="11" creationId="{62E7DE64-3760-8290-4F5E-9DA7CD2AF44E}"/>
          </ac:grpSpMkLst>
        </pc:grpChg>
        <pc:grpChg chg="del mod">
          <ac:chgData name="David Butler" userId="1d4169bac4fa5473" providerId="LiveId" clId="{CCC33052-EA07-4A17-BE2A-349E782996FE}" dt="2023-12-21T15:35:11.724" v="39" actId="478"/>
          <ac:grpSpMkLst>
            <pc:docMk/>
            <pc:sldMk cId="3753381953" sldId="261"/>
            <ac:grpSpMk id="14" creationId="{84279D9D-D353-DEF4-78C9-E251180957E3}"/>
          </ac:grpSpMkLst>
        </pc:grpChg>
        <pc:inkChg chg="del">
          <ac:chgData name="David Butler" userId="1d4169bac4fa5473" providerId="LiveId" clId="{CCC33052-EA07-4A17-BE2A-349E782996FE}" dt="2023-12-21T15:35:31.338" v="46" actId="478"/>
          <ac:inkMkLst>
            <pc:docMk/>
            <pc:sldMk cId="3753381953" sldId="261"/>
            <ac:inkMk id="2" creationId="{C1B825AC-7EE8-97F2-C4FC-3268955D2738}"/>
          </ac:inkMkLst>
        </pc:inkChg>
        <pc:inkChg chg="del">
          <ac:chgData name="David Butler" userId="1d4169bac4fa5473" providerId="LiveId" clId="{CCC33052-EA07-4A17-BE2A-349E782996FE}" dt="2023-12-21T15:35:33.397" v="47" actId="478"/>
          <ac:inkMkLst>
            <pc:docMk/>
            <pc:sldMk cId="3753381953" sldId="261"/>
            <ac:inkMk id="4" creationId="{FA03C9AF-C6A9-9C63-68E6-4B37246E08E9}"/>
          </ac:inkMkLst>
        </pc:inkChg>
        <pc:inkChg chg="del">
          <ac:chgData name="David Butler" userId="1d4169bac4fa5473" providerId="LiveId" clId="{CCC33052-EA07-4A17-BE2A-349E782996FE}" dt="2023-12-21T15:35:16.282" v="41" actId="478"/>
          <ac:inkMkLst>
            <pc:docMk/>
            <pc:sldMk cId="3753381953" sldId="261"/>
            <ac:inkMk id="5" creationId="{239594DD-37AA-7255-CDFF-0B3BF9DD82F5}"/>
          </ac:inkMkLst>
        </pc:inkChg>
        <pc:inkChg chg="del">
          <ac:chgData name="David Butler" userId="1d4169bac4fa5473" providerId="LiveId" clId="{CCC33052-EA07-4A17-BE2A-349E782996FE}" dt="2023-12-21T15:35:29.544" v="45" actId="478"/>
          <ac:inkMkLst>
            <pc:docMk/>
            <pc:sldMk cId="3753381953" sldId="261"/>
            <ac:inkMk id="6" creationId="{065A21C7-876C-63E6-4300-2DFEA3DC7C6B}"/>
          </ac:inkMkLst>
        </pc:inkChg>
        <pc:inkChg chg="del">
          <ac:chgData name="David Butler" userId="1d4169bac4fa5473" providerId="LiveId" clId="{CCC33052-EA07-4A17-BE2A-349E782996FE}" dt="2023-12-21T15:35:39.195" v="48" actId="478"/>
          <ac:inkMkLst>
            <pc:docMk/>
            <pc:sldMk cId="3753381953" sldId="261"/>
            <ac:inkMk id="7" creationId="{A998B973-1F14-864D-C0A5-D8899E64B4CC}"/>
          </ac:inkMkLst>
        </pc:inkChg>
        <pc:inkChg chg="del">
          <ac:chgData name="David Butler" userId="1d4169bac4fa5473" providerId="LiveId" clId="{CCC33052-EA07-4A17-BE2A-349E782996FE}" dt="2023-12-21T15:35:20.966" v="44" actId="478"/>
          <ac:inkMkLst>
            <pc:docMk/>
            <pc:sldMk cId="3753381953" sldId="261"/>
            <ac:inkMk id="8" creationId="{F811C386-CBA5-4997-594B-A2E58DDED714}"/>
          </ac:inkMkLst>
        </pc:inkChg>
        <pc:inkChg chg="del">
          <ac:chgData name="David Butler" userId="1d4169bac4fa5473" providerId="LiveId" clId="{CCC33052-EA07-4A17-BE2A-349E782996FE}" dt="2023-12-21T15:35:13.561" v="40" actId="478"/>
          <ac:inkMkLst>
            <pc:docMk/>
            <pc:sldMk cId="3753381953" sldId="261"/>
            <ac:inkMk id="15" creationId="{A9E83A29-AD7A-AC06-1EC2-6CA596910031}"/>
          </ac:inkMkLst>
        </pc:inkChg>
        <pc:inkChg chg="del">
          <ac:chgData name="David Butler" userId="1d4169bac4fa5473" providerId="LiveId" clId="{CCC33052-EA07-4A17-BE2A-349E782996FE}" dt="2023-12-21T15:35:17.791" v="42" actId="478"/>
          <ac:inkMkLst>
            <pc:docMk/>
            <pc:sldMk cId="3753381953" sldId="261"/>
            <ac:inkMk id="16" creationId="{64F0074C-88DB-177C-596A-DD9AEDDCF14F}"/>
          </ac:inkMkLst>
        </pc:inkChg>
        <pc:inkChg chg="del">
          <ac:chgData name="David Butler" userId="1d4169bac4fa5473" providerId="LiveId" clId="{CCC33052-EA07-4A17-BE2A-349E782996FE}" dt="2023-12-21T15:35:19.424" v="43" actId="478"/>
          <ac:inkMkLst>
            <pc:docMk/>
            <pc:sldMk cId="3753381953" sldId="261"/>
            <ac:inkMk id="17" creationId="{483785A5-B392-8EDA-F177-69988E994296}"/>
          </ac:inkMkLst>
        </pc:inkChg>
      </pc:sldChg>
      <pc:sldChg chg="del">
        <pc:chgData name="David Butler" userId="1d4169bac4fa5473" providerId="LiveId" clId="{CCC33052-EA07-4A17-BE2A-349E782996FE}" dt="2023-12-21T15:33:52.241" v="0" actId="47"/>
        <pc:sldMkLst>
          <pc:docMk/>
          <pc:sldMk cId="2917185587" sldId="262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0T14:25:31.729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7 1 24575,'0'0'0,"0"1"0,-1-1 0,0 1 0,0 0 0,0 0 0,0 0 0,0-1 0,1 0 0,0 0 0,0-1 0,1-1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0T14:25:32.077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6 15 24575,'0'0'0,"-1"1"0,0-1 0,0 1 0,-1 0 0,2-1 0,0-1 0,2-2 0,0-4 0,1 1-8191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0T14:25:32.427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0 620 24575,'0'0'0,"0"0"0,1-2 0,1-1 0,1-4 0,0-4 0,0 0-8191</inkml:trace>
  <inkml:trace contextRef="#ctx0" brushRef="#br0" timeOffset="1">211 92 24575,'0'-1'0,"-1"0"0,1-2 0,1-4 0,2-6 0,1-6 0,1-6 0,0 3-8191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0T14:25:32.774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3 433 24575,'0'1'0,"-1"-1"0,0 0 0,1 0 0,-1 0 0,1-2 0,2-1 0,1-3 0,2-5 0,1-3 0,1 0-8191</inkml:trace>
  <inkml:trace contextRef="#ctx0" brushRef="#br0" timeOffset="1">200 50 24575,'0'0'0,"0"0"0,1 0 0,-1 0 0,0 0 0,1-2 0,1-1 0,2-3 0,1-4 0,3-4 0,-1-1-8191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0T14:25:33.138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14 1 24575,'0'0'0,"-2"1"0,0 0 0,-1 0 0,0 0 0,1 0 0,1 0 0,1-1 0,1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20T14:27:46.804"/>
    </inkml:context>
    <inkml:brush xml:id="br0">
      <inkml:brushProperty name="width" value="0.05" units="cm"/>
      <inkml:brushProperty name="height" value="0.05" units="cm"/>
      <inkml:brushProperty name="color" value="#FF0066"/>
      <inkml:brushProperty name="ignorePressure" value="1"/>
    </inkml:brush>
  </inkml:definitions>
  <inkml:trace contextRef="#ctx0" brushRef="#br0">145 9,'-144'-9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0T14:34:11.706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30 24575,'22'-18'0,"-4"6"0,-19 46-1365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63" Type="http://schemas.openxmlformats.org/officeDocument/2006/relationships/customXml" Target="../ink/ink2.xml"/><Relationship Id="rId68" Type="http://schemas.openxmlformats.org/officeDocument/2006/relationships/image" Target="../media/image64.png"/><Relationship Id="rId67" Type="http://schemas.openxmlformats.org/officeDocument/2006/relationships/customXml" Target="../ink/ink4.xml"/><Relationship Id="rId2" Type="http://schemas.openxmlformats.org/officeDocument/2006/relationships/image" Target="../media/image7.png"/><Relationship Id="rId62" Type="http://schemas.openxmlformats.org/officeDocument/2006/relationships/image" Target="../media/image61.png"/><Relationship Id="rId70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66" Type="http://schemas.openxmlformats.org/officeDocument/2006/relationships/image" Target="../media/image63.png"/><Relationship Id="rId65" Type="http://schemas.openxmlformats.org/officeDocument/2006/relationships/customXml" Target="../ink/ink3.xml"/><Relationship Id="rId64" Type="http://schemas.openxmlformats.org/officeDocument/2006/relationships/image" Target="../media/image62.png"/><Relationship Id="rId69" Type="http://schemas.openxmlformats.org/officeDocument/2006/relationships/customXml" Target="../ink/ink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2" Type="http://schemas.openxmlformats.org/officeDocument/2006/relationships/image" Target="../media/image12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FC2F606-C203-B58B-60BD-25DD4EE6B3FD}"/>
              </a:ext>
            </a:extLst>
          </p:cNvPr>
          <p:cNvSpPr txBox="1"/>
          <p:nvPr/>
        </p:nvSpPr>
        <p:spPr>
          <a:xfrm>
            <a:off x="200919" y="10113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9C4F04-A1CB-E626-899F-FDA9B599CBEB}"/>
              </a:ext>
            </a:extLst>
          </p:cNvPr>
          <p:cNvSpPr txBox="1"/>
          <p:nvPr/>
        </p:nvSpPr>
        <p:spPr>
          <a:xfrm>
            <a:off x="4406490" y="19747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03C533-118E-3964-5373-8CBB0D4065BD}"/>
              </a:ext>
            </a:extLst>
          </p:cNvPr>
          <p:cNvSpPr txBox="1"/>
          <p:nvPr/>
        </p:nvSpPr>
        <p:spPr>
          <a:xfrm>
            <a:off x="50076" y="3593587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F686C-2875-E6A5-AFBE-432DC3CA2ECF}"/>
              </a:ext>
            </a:extLst>
          </p:cNvPr>
          <p:cNvSpPr txBox="1"/>
          <p:nvPr/>
        </p:nvSpPr>
        <p:spPr>
          <a:xfrm>
            <a:off x="8136989" y="10113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D18DED-EFCC-0347-952C-17D679E43DE6}"/>
              </a:ext>
            </a:extLst>
          </p:cNvPr>
          <p:cNvSpPr txBox="1"/>
          <p:nvPr/>
        </p:nvSpPr>
        <p:spPr>
          <a:xfrm>
            <a:off x="3447986" y="3593587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8A2E48-DB25-EE58-D0D0-FAC42CA1FD30}"/>
              </a:ext>
            </a:extLst>
          </p:cNvPr>
          <p:cNvSpPr txBox="1"/>
          <p:nvPr/>
        </p:nvSpPr>
        <p:spPr>
          <a:xfrm>
            <a:off x="7533775" y="342900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pic>
        <p:nvPicPr>
          <p:cNvPr id="28" name="image59.jpeg">
            <a:extLst>
              <a:ext uri="{FF2B5EF4-FFF2-40B4-BE49-F238E27FC236}">
                <a16:creationId xmlns:a16="http://schemas.microsoft.com/office/drawing/2014/main" id="{348967C2-58AC-460B-90CB-B3F0246E45E4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1952" y="197472"/>
            <a:ext cx="3222218" cy="2121522"/>
          </a:xfrm>
          <a:prstGeom prst="rect">
            <a:avLst/>
          </a:prstGeom>
        </p:spPr>
      </p:pic>
      <p:pic>
        <p:nvPicPr>
          <p:cNvPr id="29" name="image101.jpeg">
            <a:extLst>
              <a:ext uri="{FF2B5EF4-FFF2-40B4-BE49-F238E27FC236}">
                <a16:creationId xmlns:a16="http://schemas.microsoft.com/office/drawing/2014/main" id="{F2E88363-370C-4B69-B8D7-2139A01270C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880" y="229532"/>
            <a:ext cx="3025217" cy="2023473"/>
          </a:xfrm>
          <a:prstGeom prst="rect">
            <a:avLst/>
          </a:prstGeom>
        </p:spPr>
      </p:pic>
      <p:pic>
        <p:nvPicPr>
          <p:cNvPr id="30" name="image126.jpeg">
            <a:extLst>
              <a:ext uri="{FF2B5EF4-FFF2-40B4-BE49-F238E27FC236}">
                <a16:creationId xmlns:a16="http://schemas.microsoft.com/office/drawing/2014/main" id="{51321BC2-2CF2-40D4-8819-539B7C4B381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567" y="229531"/>
            <a:ext cx="3036400" cy="2023473"/>
          </a:xfrm>
          <a:prstGeom prst="rect">
            <a:avLst/>
          </a:prstGeom>
        </p:spPr>
      </p:pic>
      <p:pic>
        <p:nvPicPr>
          <p:cNvPr id="31" name="image102.jpeg">
            <a:extLst>
              <a:ext uri="{FF2B5EF4-FFF2-40B4-BE49-F238E27FC236}">
                <a16:creationId xmlns:a16="http://schemas.microsoft.com/office/drawing/2014/main" id="{FEA06C14-4977-44FC-9EA5-AC4A02900519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63" y="3659825"/>
            <a:ext cx="1878006" cy="2696461"/>
          </a:xfrm>
          <a:prstGeom prst="rect">
            <a:avLst/>
          </a:prstGeom>
        </p:spPr>
      </p:pic>
      <p:pic>
        <p:nvPicPr>
          <p:cNvPr id="32" name="Picture 31" descr="person holding black frying pan">
            <a:extLst>
              <a:ext uri="{FF2B5EF4-FFF2-40B4-BE49-F238E27FC236}">
                <a16:creationId xmlns:a16="http://schemas.microsoft.com/office/drawing/2014/main" id="{7CC563D4-5C06-4751-A07A-90EC5CEACE2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918" y="3659824"/>
            <a:ext cx="2101882" cy="2772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 descr="Free Video Games Game Controller photo and picture">
            <a:extLst>
              <a:ext uri="{FF2B5EF4-FFF2-40B4-BE49-F238E27FC236}">
                <a16:creationId xmlns:a16="http://schemas.microsoft.com/office/drawing/2014/main" id="{37E7F5D1-419B-4C65-83EA-B3A7FC999648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4" t="672" r="11431" b="11933"/>
          <a:stretch/>
        </p:blipFill>
        <p:spPr bwMode="auto">
          <a:xfrm>
            <a:off x="8136989" y="3593586"/>
            <a:ext cx="3393867" cy="24772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55815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414CD92-045A-4C9A-B2E2-8F3FEB6FC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416" y="690709"/>
            <a:ext cx="8734228" cy="5158179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6BC7A641-DCFE-32D4-C482-5C6A210F75B8}"/>
              </a:ext>
            </a:extLst>
          </p:cNvPr>
          <p:cNvGrpSpPr/>
          <p:nvPr/>
        </p:nvGrpSpPr>
        <p:grpSpPr>
          <a:xfrm>
            <a:off x="7476488" y="5136497"/>
            <a:ext cx="406080" cy="860040"/>
            <a:chOff x="7476488" y="5136497"/>
            <a:chExt cx="406080" cy="860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2FB0691-D492-FA10-2722-73B26F1B5190}"/>
                    </a:ext>
                  </a:extLst>
                </p14:cNvPr>
                <p14:cNvContentPartPr/>
                <p14:nvPr/>
              </p14:nvContentPartPr>
              <p14:xfrm>
                <a:off x="7476488" y="5994377"/>
                <a:ext cx="2520" cy="21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2FB0691-D492-FA10-2722-73B26F1B5190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7470368" y="5988257"/>
                  <a:ext cx="14760" cy="1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577EDFDF-54C8-DAF4-3476-01D06BEBBDB0}"/>
                    </a:ext>
                  </a:extLst>
                </p14:cNvPr>
                <p14:cNvContentPartPr/>
                <p14:nvPr/>
              </p14:nvContentPartPr>
              <p14:xfrm>
                <a:off x="7539488" y="5862257"/>
                <a:ext cx="2880" cy="648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577EDFDF-54C8-DAF4-3476-01D06BEBBDB0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7533368" y="5856137"/>
                  <a:ext cx="15120" cy="1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3602D1FB-9FC9-513B-2C83-784A2318B417}"/>
                    </a:ext>
                  </a:extLst>
                </p14:cNvPr>
                <p14:cNvContentPartPr/>
                <p14:nvPr/>
              </p14:nvContentPartPr>
              <p14:xfrm>
                <a:off x="7608248" y="5531057"/>
                <a:ext cx="82440" cy="22320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3602D1FB-9FC9-513B-2C83-784A2318B417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7602128" y="5524937"/>
                  <a:ext cx="94680" cy="23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6B802131-980B-B3C4-1E54-56671A84F059}"/>
                    </a:ext>
                  </a:extLst>
                </p14:cNvPr>
                <p14:cNvContentPartPr/>
                <p14:nvPr/>
              </p14:nvContentPartPr>
              <p14:xfrm>
                <a:off x="7734248" y="5264297"/>
                <a:ext cx="82440" cy="15660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6B802131-980B-B3C4-1E54-56671A84F059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7728128" y="5258177"/>
                  <a:ext cx="94680" cy="16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3E9D9019-8383-13A4-B1EA-306C6B76E007}"/>
                    </a:ext>
                  </a:extLst>
                </p14:cNvPr>
                <p14:cNvContentPartPr/>
                <p14:nvPr/>
              </p14:nvContentPartPr>
              <p14:xfrm>
                <a:off x="7877528" y="5136497"/>
                <a:ext cx="5040" cy="252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3E9D9019-8383-13A4-B1EA-306C6B76E007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7871408" y="5130377"/>
                  <a:ext cx="17280" cy="147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350668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5F00CEB-F7AE-4965-9BF6-07BCBA84F4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259" y="1066800"/>
            <a:ext cx="9660335" cy="385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780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C8A1F48-70E7-4822-8A7B-3AAF522F6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65" y="748006"/>
            <a:ext cx="9974002" cy="450001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878A00D0-3F0E-339C-1E5D-4C92BCB1A575}"/>
                  </a:ext>
                </a:extLst>
              </p14:cNvPr>
              <p14:cNvContentPartPr/>
              <p14:nvPr/>
            </p14:nvContentPartPr>
            <p14:xfrm>
              <a:off x="2022848" y="2041937"/>
              <a:ext cx="52560" cy="360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878A00D0-3F0E-339C-1E5D-4C92BCB1A57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14208" y="2032937"/>
                <a:ext cx="70200" cy="2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42893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1E7F106-660D-491F-8E60-4607083C72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152" y="980484"/>
            <a:ext cx="9397096" cy="427024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0612800B-A80B-87BD-EF04-B7598CB9A190}"/>
                  </a:ext>
                </a:extLst>
              </p14:cNvPr>
              <p14:cNvContentPartPr/>
              <p14:nvPr/>
            </p14:nvContentPartPr>
            <p14:xfrm>
              <a:off x="3458528" y="3910337"/>
              <a:ext cx="14760" cy="1260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0612800B-A80B-87BD-EF04-B7598CB9A190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449528" y="3901337"/>
                <a:ext cx="32400" cy="3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44128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D1E9A0-056D-48D1-913D-E674FFEE8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162" y="1209772"/>
            <a:ext cx="8558985" cy="307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381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DC2EC22-EB53-4AE2-A44F-92C82219A96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E4F469-0E28-4311-9EF1-CDA6362B36F4}">
  <ds:schemaRefs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elements/1.1/"/>
    <ds:schemaRef ds:uri="1d7f4318-fbaa-42fb-befc-90ab84d26bd1"/>
    <ds:schemaRef ds:uri="http://purl.org/dc/dcmitype/"/>
    <ds:schemaRef ds:uri="http://schemas.microsoft.com/office/2006/metadata/properties"/>
    <ds:schemaRef ds:uri="http://schemas.microsoft.com/office/infopath/2007/PartnerControls"/>
    <ds:schemaRef ds:uri="7789c14a-a99d-49e3-b17f-cc0aeb526209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4371968-D948-4EBA-8A4A-EBE5427E6F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6</Words>
  <Application>Microsoft Office PowerPoint</Application>
  <PresentationFormat>Widescreen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2023-07-22T06:29:47Z</dcterms:created>
  <dcterms:modified xsi:type="dcterms:W3CDTF">2023-12-21T15:35:41Z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