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5" r:id="rId5"/>
    <p:sldId id="270" r:id="rId6"/>
    <p:sldId id="287" r:id="rId7"/>
    <p:sldId id="288" r:id="rId8"/>
    <p:sldId id="289" r:id="rId9"/>
    <p:sldId id="290" r:id="rId10"/>
    <p:sldId id="286" r:id="rId11"/>
    <p:sldId id="28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DF02F6-F1F4-4ED6-9A95-2ED7EDAAE71B}" v="18" dt="2025-04-25T12:46:28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564" y="2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Butler" userId="1d4169bac4fa5473" providerId="LiveId" clId="{FDC3009D-1574-4EAB-9EE5-3F6728FA7410}"/>
    <pc:docChg chg="custSel addSld delSld modSld">
      <pc:chgData name="David Butler" userId="1d4169bac4fa5473" providerId="LiveId" clId="{FDC3009D-1574-4EAB-9EE5-3F6728FA7410}" dt="2024-11-23T18:53:32.833" v="42" actId="47"/>
      <pc:docMkLst>
        <pc:docMk/>
      </pc:docMkLst>
      <pc:sldChg chg="del">
        <pc:chgData name="David Butler" userId="1d4169bac4fa5473" providerId="LiveId" clId="{FDC3009D-1574-4EAB-9EE5-3F6728FA7410}" dt="2024-11-23T18:53:23.404" v="35" actId="47"/>
        <pc:sldMkLst>
          <pc:docMk/>
          <pc:sldMk cId="617797291" sldId="269"/>
        </pc:sldMkLst>
      </pc:sldChg>
      <pc:sldChg chg="addSp delSp mod">
        <pc:chgData name="David Butler" userId="1d4169bac4fa5473" providerId="LiveId" clId="{FDC3009D-1574-4EAB-9EE5-3F6728FA7410}" dt="2024-11-23T18:50:25.459" v="1" actId="22"/>
        <pc:sldMkLst>
          <pc:docMk/>
          <pc:sldMk cId="3817742937" sldId="270"/>
        </pc:sldMkLst>
      </pc:sldChg>
      <pc:sldChg chg="addSp delSp modSp mod">
        <pc:chgData name="David Butler" userId="1d4169bac4fa5473" providerId="LiveId" clId="{FDC3009D-1574-4EAB-9EE5-3F6728FA7410}" dt="2024-11-23T18:51:02.830" v="8" actId="1076"/>
        <pc:sldMkLst>
          <pc:docMk/>
          <pc:sldMk cId="4264575198" sldId="271"/>
        </pc:sldMkLst>
      </pc:sldChg>
      <pc:sldChg chg="del">
        <pc:chgData name="David Butler" userId="1d4169bac4fa5473" providerId="LiveId" clId="{FDC3009D-1574-4EAB-9EE5-3F6728FA7410}" dt="2024-11-23T18:53:30.230" v="39" actId="47"/>
        <pc:sldMkLst>
          <pc:docMk/>
          <pc:sldMk cId="1538422503" sldId="272"/>
        </pc:sldMkLst>
      </pc:sldChg>
      <pc:sldChg chg="del">
        <pc:chgData name="David Butler" userId="1d4169bac4fa5473" providerId="LiveId" clId="{FDC3009D-1574-4EAB-9EE5-3F6728FA7410}" dt="2024-11-23T18:53:31.073" v="40" actId="47"/>
        <pc:sldMkLst>
          <pc:docMk/>
          <pc:sldMk cId="4101608324" sldId="273"/>
        </pc:sldMkLst>
      </pc:sldChg>
      <pc:sldChg chg="del">
        <pc:chgData name="David Butler" userId="1d4169bac4fa5473" providerId="LiveId" clId="{FDC3009D-1574-4EAB-9EE5-3F6728FA7410}" dt="2024-11-23T18:53:31.891" v="41" actId="47"/>
        <pc:sldMkLst>
          <pc:docMk/>
          <pc:sldMk cId="273576596" sldId="274"/>
        </pc:sldMkLst>
      </pc:sldChg>
      <pc:sldChg chg="del">
        <pc:chgData name="David Butler" userId="1d4169bac4fa5473" providerId="LiveId" clId="{FDC3009D-1574-4EAB-9EE5-3F6728FA7410}" dt="2024-11-23T18:53:32.833" v="42" actId="47"/>
        <pc:sldMkLst>
          <pc:docMk/>
          <pc:sldMk cId="355815381" sldId="275"/>
        </pc:sldMkLst>
      </pc:sldChg>
      <pc:sldChg chg="del">
        <pc:chgData name="David Butler" userId="1d4169bac4fa5473" providerId="LiveId" clId="{FDC3009D-1574-4EAB-9EE5-3F6728FA7410}" dt="2024-11-23T18:53:27.921" v="36" actId="47"/>
        <pc:sldMkLst>
          <pc:docMk/>
          <pc:sldMk cId="3260799706" sldId="277"/>
        </pc:sldMkLst>
      </pc:sldChg>
      <pc:sldChg chg="del">
        <pc:chgData name="David Butler" userId="1d4169bac4fa5473" providerId="LiveId" clId="{FDC3009D-1574-4EAB-9EE5-3F6728FA7410}" dt="2024-11-23T18:53:28.908" v="37" actId="47"/>
        <pc:sldMkLst>
          <pc:docMk/>
          <pc:sldMk cId="4274236073" sldId="278"/>
        </pc:sldMkLst>
      </pc:sldChg>
      <pc:sldChg chg="del">
        <pc:chgData name="David Butler" userId="1d4169bac4fa5473" providerId="LiveId" clId="{FDC3009D-1574-4EAB-9EE5-3F6728FA7410}" dt="2024-11-23T18:53:29.382" v="38" actId="47"/>
        <pc:sldMkLst>
          <pc:docMk/>
          <pc:sldMk cId="508256343" sldId="279"/>
        </pc:sldMkLst>
      </pc:sldChg>
      <pc:sldChg chg="addSp delSp modSp add mod">
        <pc:chgData name="David Butler" userId="1d4169bac4fa5473" providerId="LiveId" clId="{FDC3009D-1574-4EAB-9EE5-3F6728FA7410}" dt="2024-11-23T18:51:31.850" v="13" actId="14100"/>
        <pc:sldMkLst>
          <pc:docMk/>
          <pc:sldMk cId="1324882277" sldId="280"/>
        </pc:sldMkLst>
      </pc:sldChg>
      <pc:sldChg chg="addSp delSp modSp add mod">
        <pc:chgData name="David Butler" userId="1d4169bac4fa5473" providerId="LiveId" clId="{FDC3009D-1574-4EAB-9EE5-3F6728FA7410}" dt="2024-11-23T18:52:04.912" v="18" actId="14100"/>
        <pc:sldMkLst>
          <pc:docMk/>
          <pc:sldMk cId="3824347536" sldId="281"/>
        </pc:sldMkLst>
      </pc:sldChg>
      <pc:sldChg chg="addSp delSp modSp add mod">
        <pc:chgData name="David Butler" userId="1d4169bac4fa5473" providerId="LiveId" clId="{FDC3009D-1574-4EAB-9EE5-3F6728FA7410}" dt="2024-11-23T18:52:31.429" v="24" actId="14100"/>
        <pc:sldMkLst>
          <pc:docMk/>
          <pc:sldMk cId="4048640387" sldId="282"/>
        </pc:sldMkLst>
      </pc:sldChg>
      <pc:sldChg chg="addSp delSp modSp add mod">
        <pc:chgData name="David Butler" userId="1d4169bac4fa5473" providerId="LiveId" clId="{FDC3009D-1574-4EAB-9EE5-3F6728FA7410}" dt="2024-11-23T18:52:53.898" v="29" actId="14100"/>
        <pc:sldMkLst>
          <pc:docMk/>
          <pc:sldMk cId="2956421475" sldId="283"/>
        </pc:sldMkLst>
      </pc:sldChg>
      <pc:sldChg chg="addSp delSp modSp add mod">
        <pc:chgData name="David Butler" userId="1d4169bac4fa5473" providerId="LiveId" clId="{FDC3009D-1574-4EAB-9EE5-3F6728FA7410}" dt="2024-11-23T18:53:18.335" v="34" actId="14100"/>
        <pc:sldMkLst>
          <pc:docMk/>
          <pc:sldMk cId="1699233760" sldId="284"/>
        </pc:sldMkLst>
      </pc:sldChg>
    </pc:docChg>
  </pc:docChgLst>
  <pc:docChgLst>
    <pc:chgData name="David Butler" userId="1d4169bac4fa5473" providerId="LiveId" clId="{0BDF02F6-F1F4-4ED6-9A95-2ED7EDAAE71B}"/>
    <pc:docChg chg="undo custSel addSld delSld modSld sldOrd">
      <pc:chgData name="David Butler" userId="1d4169bac4fa5473" providerId="LiveId" clId="{0BDF02F6-F1F4-4ED6-9A95-2ED7EDAAE71B}" dt="2025-04-25T12:56:46.892" v="174" actId="22"/>
      <pc:docMkLst>
        <pc:docMk/>
      </pc:docMkLst>
      <pc:sldChg chg="addSp delSp modSp mod">
        <pc:chgData name="David Butler" userId="1d4169bac4fa5473" providerId="LiveId" clId="{0BDF02F6-F1F4-4ED6-9A95-2ED7EDAAE71B}" dt="2025-04-25T11:54:18.719" v="125" actId="20577"/>
        <pc:sldMkLst>
          <pc:docMk/>
          <pc:sldMk cId="3817742937" sldId="270"/>
        </pc:sldMkLst>
        <pc:spChg chg="add mod">
          <ac:chgData name="David Butler" userId="1d4169bac4fa5473" providerId="LiveId" clId="{0BDF02F6-F1F4-4ED6-9A95-2ED7EDAAE71B}" dt="2025-04-25T11:38:05.241" v="46" actId="1076"/>
          <ac:spMkLst>
            <pc:docMk/>
            <pc:sldMk cId="3817742937" sldId="270"/>
            <ac:spMk id="11" creationId="{B3F4F70D-26BB-51CD-83BF-D94F57E7D123}"/>
          </ac:spMkLst>
        </pc:spChg>
        <pc:spChg chg="add del mod">
          <ac:chgData name="David Butler" userId="1d4169bac4fa5473" providerId="LiveId" clId="{0BDF02F6-F1F4-4ED6-9A95-2ED7EDAAE71B}" dt="2025-04-25T11:53:57.546" v="118" actId="478"/>
          <ac:spMkLst>
            <pc:docMk/>
            <pc:sldMk cId="3817742937" sldId="270"/>
            <ac:spMk id="12" creationId="{62244412-1F8A-33C2-526F-8AED7018BB57}"/>
          </ac:spMkLst>
        </pc:spChg>
        <pc:spChg chg="add mod">
          <ac:chgData name="David Butler" userId="1d4169bac4fa5473" providerId="LiveId" clId="{0BDF02F6-F1F4-4ED6-9A95-2ED7EDAAE71B}" dt="2025-04-25T11:54:06.141" v="120" actId="20577"/>
          <ac:spMkLst>
            <pc:docMk/>
            <pc:sldMk cId="3817742937" sldId="270"/>
            <ac:spMk id="13" creationId="{C42657D8-EED4-2793-6A3B-81936EDFCC53}"/>
          </ac:spMkLst>
        </pc:spChg>
        <pc:spChg chg="add mod">
          <ac:chgData name="David Butler" userId="1d4169bac4fa5473" providerId="LiveId" clId="{0BDF02F6-F1F4-4ED6-9A95-2ED7EDAAE71B}" dt="2025-04-25T11:54:11.403" v="122" actId="20577"/>
          <ac:spMkLst>
            <pc:docMk/>
            <pc:sldMk cId="3817742937" sldId="270"/>
            <ac:spMk id="14" creationId="{57185562-A399-D610-4C38-997DF62BB05A}"/>
          </ac:spMkLst>
        </pc:spChg>
        <pc:spChg chg="add mod">
          <ac:chgData name="David Butler" userId="1d4169bac4fa5473" providerId="LiveId" clId="{0BDF02F6-F1F4-4ED6-9A95-2ED7EDAAE71B}" dt="2025-04-25T11:54:13.828" v="123" actId="20577"/>
          <ac:spMkLst>
            <pc:docMk/>
            <pc:sldMk cId="3817742937" sldId="270"/>
            <ac:spMk id="15" creationId="{42015399-0098-10E6-44DA-78D0ECF64749}"/>
          </ac:spMkLst>
        </pc:spChg>
        <pc:spChg chg="add mod">
          <ac:chgData name="David Butler" userId="1d4169bac4fa5473" providerId="LiveId" clId="{0BDF02F6-F1F4-4ED6-9A95-2ED7EDAAE71B}" dt="2025-04-25T11:54:16.497" v="124" actId="20577"/>
          <ac:spMkLst>
            <pc:docMk/>
            <pc:sldMk cId="3817742937" sldId="270"/>
            <ac:spMk id="16" creationId="{2360D997-B6E8-1BE2-DE3D-9C245B9BE1BF}"/>
          </ac:spMkLst>
        </pc:spChg>
        <pc:spChg chg="add mod">
          <ac:chgData name="David Butler" userId="1d4169bac4fa5473" providerId="LiveId" clId="{0BDF02F6-F1F4-4ED6-9A95-2ED7EDAAE71B}" dt="2025-04-25T11:54:18.719" v="125" actId="20577"/>
          <ac:spMkLst>
            <pc:docMk/>
            <pc:sldMk cId="3817742937" sldId="270"/>
            <ac:spMk id="17" creationId="{5ABB9D1E-72C4-FB43-7760-481231886CAA}"/>
          </ac:spMkLst>
        </pc:spChg>
        <pc:picChg chg="add mod modCrop">
          <ac:chgData name="David Butler" userId="1d4169bac4fa5473" providerId="LiveId" clId="{0BDF02F6-F1F4-4ED6-9A95-2ED7EDAAE71B}" dt="2025-04-25T11:39:13.251" v="73" actId="1076"/>
          <ac:picMkLst>
            <pc:docMk/>
            <pc:sldMk cId="3817742937" sldId="270"/>
            <ac:picMk id="2" creationId="{3380806D-36B6-AD3E-C19F-408B35660C6A}"/>
          </ac:picMkLst>
        </pc:picChg>
        <pc:picChg chg="add mod ord">
          <ac:chgData name="David Butler" userId="1d4169bac4fa5473" providerId="LiveId" clId="{0BDF02F6-F1F4-4ED6-9A95-2ED7EDAAE71B}" dt="2025-04-25T11:52:56.431" v="116" actId="1076"/>
          <ac:picMkLst>
            <pc:docMk/>
            <pc:sldMk cId="3817742937" sldId="270"/>
            <ac:picMk id="3" creationId="{3A34E519-52F7-C1A4-C11F-757883785957}"/>
          </ac:picMkLst>
        </pc:picChg>
        <pc:picChg chg="del">
          <ac:chgData name="David Butler" userId="1d4169bac4fa5473" providerId="LiveId" clId="{0BDF02F6-F1F4-4ED6-9A95-2ED7EDAAE71B}" dt="2025-04-25T10:38:44.618" v="0" actId="478"/>
          <ac:picMkLst>
            <pc:docMk/>
            <pc:sldMk cId="3817742937" sldId="270"/>
            <ac:picMk id="4" creationId="{BD6D6811-E0B6-26C8-6B9C-2431B7E189D3}"/>
          </ac:picMkLst>
        </pc:picChg>
        <pc:picChg chg="add del mod">
          <ac:chgData name="David Butler" userId="1d4169bac4fa5473" providerId="LiveId" clId="{0BDF02F6-F1F4-4ED6-9A95-2ED7EDAAE71B}" dt="2025-04-25T11:53:50.576" v="117" actId="478"/>
          <ac:picMkLst>
            <pc:docMk/>
            <pc:sldMk cId="3817742937" sldId="270"/>
            <ac:picMk id="5" creationId="{354E9EE1-2E76-EFBB-2BDD-78B3A38C6BC3}"/>
          </ac:picMkLst>
        </pc:picChg>
        <pc:picChg chg="add mod">
          <ac:chgData name="David Butler" userId="1d4169bac4fa5473" providerId="LiveId" clId="{0BDF02F6-F1F4-4ED6-9A95-2ED7EDAAE71B}" dt="2025-04-25T11:54:08.670" v="121" actId="1076"/>
          <ac:picMkLst>
            <pc:docMk/>
            <pc:sldMk cId="3817742937" sldId="270"/>
            <ac:picMk id="6" creationId="{7E1A6DEB-3F2B-35FF-B3AA-3BB68C0BDB03}"/>
          </ac:picMkLst>
        </pc:picChg>
        <pc:picChg chg="add del mod ord modCrop">
          <ac:chgData name="David Butler" userId="1d4169bac4fa5473" providerId="LiveId" clId="{0BDF02F6-F1F4-4ED6-9A95-2ED7EDAAE71B}" dt="2025-04-25T11:52:43.011" v="113" actId="478"/>
          <ac:picMkLst>
            <pc:docMk/>
            <pc:sldMk cId="3817742937" sldId="270"/>
            <ac:picMk id="7" creationId="{ADEBD6EB-1283-7EF7-C68C-43AF8807260F}"/>
          </ac:picMkLst>
        </pc:picChg>
        <pc:picChg chg="add mod">
          <ac:chgData name="David Butler" userId="1d4169bac4fa5473" providerId="LiveId" clId="{0BDF02F6-F1F4-4ED6-9A95-2ED7EDAAE71B}" dt="2025-04-25T11:30:05.465" v="26" actId="1076"/>
          <ac:picMkLst>
            <pc:docMk/>
            <pc:sldMk cId="3817742937" sldId="270"/>
            <ac:picMk id="8" creationId="{09245FC0-6DC0-E38B-8A02-B80D7F3FA4F5}"/>
          </ac:picMkLst>
        </pc:picChg>
        <pc:picChg chg="add del mod">
          <ac:chgData name="David Butler" userId="1d4169bac4fa5473" providerId="LiveId" clId="{0BDF02F6-F1F4-4ED6-9A95-2ED7EDAAE71B}" dt="2025-04-25T11:27:47.444" v="8" actId="478"/>
          <ac:picMkLst>
            <pc:docMk/>
            <pc:sldMk cId="3817742937" sldId="270"/>
            <ac:picMk id="9" creationId="{328D294C-6813-A90E-A1B9-B3C53F7190DD}"/>
          </ac:picMkLst>
        </pc:picChg>
        <pc:picChg chg="add mod">
          <ac:chgData name="David Butler" userId="1d4169bac4fa5473" providerId="LiveId" clId="{0BDF02F6-F1F4-4ED6-9A95-2ED7EDAAE71B}" dt="2025-04-25T11:40:30.682" v="78" actId="14100"/>
          <ac:picMkLst>
            <pc:docMk/>
            <pc:sldMk cId="3817742937" sldId="270"/>
            <ac:picMk id="10" creationId="{45F6CA74-4D90-2B86-4BA5-56F2AF683F19}"/>
          </ac:picMkLst>
        </pc:picChg>
      </pc:sldChg>
      <pc:sldChg chg="del">
        <pc:chgData name="David Butler" userId="1d4169bac4fa5473" providerId="LiveId" clId="{0BDF02F6-F1F4-4ED6-9A95-2ED7EDAAE71B}" dt="2025-04-25T11:41:33.325" v="98" actId="47"/>
        <pc:sldMkLst>
          <pc:docMk/>
          <pc:sldMk cId="4264575198" sldId="271"/>
        </pc:sldMkLst>
      </pc:sldChg>
      <pc:sldChg chg="del">
        <pc:chgData name="David Butler" userId="1d4169bac4fa5473" providerId="LiveId" clId="{0BDF02F6-F1F4-4ED6-9A95-2ED7EDAAE71B}" dt="2025-04-25T11:41:34.040" v="99" actId="47"/>
        <pc:sldMkLst>
          <pc:docMk/>
          <pc:sldMk cId="1324882277" sldId="280"/>
        </pc:sldMkLst>
      </pc:sldChg>
      <pc:sldChg chg="del">
        <pc:chgData name="David Butler" userId="1d4169bac4fa5473" providerId="LiveId" clId="{0BDF02F6-F1F4-4ED6-9A95-2ED7EDAAE71B}" dt="2025-04-25T11:41:35.320" v="100" actId="47"/>
        <pc:sldMkLst>
          <pc:docMk/>
          <pc:sldMk cId="3824347536" sldId="281"/>
        </pc:sldMkLst>
      </pc:sldChg>
      <pc:sldChg chg="del">
        <pc:chgData name="David Butler" userId="1d4169bac4fa5473" providerId="LiveId" clId="{0BDF02F6-F1F4-4ED6-9A95-2ED7EDAAE71B}" dt="2025-04-25T11:41:37.405" v="101" actId="47"/>
        <pc:sldMkLst>
          <pc:docMk/>
          <pc:sldMk cId="4048640387" sldId="282"/>
        </pc:sldMkLst>
      </pc:sldChg>
      <pc:sldChg chg="del">
        <pc:chgData name="David Butler" userId="1d4169bac4fa5473" providerId="LiveId" clId="{0BDF02F6-F1F4-4ED6-9A95-2ED7EDAAE71B}" dt="2025-04-25T11:41:38.925" v="102" actId="47"/>
        <pc:sldMkLst>
          <pc:docMk/>
          <pc:sldMk cId="2956421475" sldId="283"/>
        </pc:sldMkLst>
      </pc:sldChg>
      <pc:sldChg chg="delSp mod">
        <pc:chgData name="David Butler" userId="1d4169bac4fa5473" providerId="LiveId" clId="{0BDF02F6-F1F4-4ED6-9A95-2ED7EDAAE71B}" dt="2025-04-25T12:43:55.728" v="126" actId="478"/>
        <pc:sldMkLst>
          <pc:docMk/>
          <pc:sldMk cId="1699233760" sldId="284"/>
        </pc:sldMkLst>
        <pc:picChg chg="del">
          <ac:chgData name="David Butler" userId="1d4169bac4fa5473" providerId="LiveId" clId="{0BDF02F6-F1F4-4ED6-9A95-2ED7EDAAE71B}" dt="2025-04-25T12:43:55.728" v="126" actId="478"/>
          <ac:picMkLst>
            <pc:docMk/>
            <pc:sldMk cId="1699233760" sldId="284"/>
            <ac:picMk id="3" creationId="{3E80EB1D-79A9-871E-364C-9140E1F2D640}"/>
          </ac:picMkLst>
        </pc:picChg>
      </pc:sldChg>
      <pc:sldChg chg="addSp modSp new mod ord setBg">
        <pc:chgData name="David Butler" userId="1d4169bac4fa5473" providerId="LiveId" clId="{0BDF02F6-F1F4-4ED6-9A95-2ED7EDAAE71B}" dt="2025-04-25T11:42:09.590" v="107" actId="26606"/>
        <pc:sldMkLst>
          <pc:docMk/>
          <pc:sldMk cId="1280301137" sldId="285"/>
        </pc:sldMkLst>
        <pc:spChg chg="add">
          <ac:chgData name="David Butler" userId="1d4169bac4fa5473" providerId="LiveId" clId="{0BDF02F6-F1F4-4ED6-9A95-2ED7EDAAE71B}" dt="2025-04-25T11:42:09.590" v="107" actId="26606"/>
          <ac:spMkLst>
            <pc:docMk/>
            <pc:sldMk cId="1280301137" sldId="285"/>
            <ac:spMk id="7" creationId="{42A4FC2C-047E-45A5-965D-8E1E3BF09BC6}"/>
          </ac:spMkLst>
        </pc:spChg>
        <pc:picChg chg="add mod">
          <ac:chgData name="David Butler" userId="1d4169bac4fa5473" providerId="LiveId" clId="{0BDF02F6-F1F4-4ED6-9A95-2ED7EDAAE71B}" dt="2025-04-25T11:42:09.590" v="107" actId="26606"/>
          <ac:picMkLst>
            <pc:docMk/>
            <pc:sldMk cId="1280301137" sldId="285"/>
            <ac:picMk id="2" creationId="{5C64CA1A-FBE0-70E6-CF2F-BA1FEA33D763}"/>
          </ac:picMkLst>
        </pc:picChg>
      </pc:sldChg>
      <pc:sldChg chg="addSp modSp new mod ord modAnim">
        <pc:chgData name="David Butler" userId="1d4169bac4fa5473" providerId="LiveId" clId="{0BDF02F6-F1F4-4ED6-9A95-2ED7EDAAE71B}" dt="2025-04-25T12:46:33.668" v="152" actId="14100"/>
        <pc:sldMkLst>
          <pc:docMk/>
          <pc:sldMk cId="441749953" sldId="286"/>
        </pc:sldMkLst>
        <pc:spChg chg="add mod">
          <ac:chgData name="David Butler" userId="1d4169bac4fa5473" providerId="LiveId" clId="{0BDF02F6-F1F4-4ED6-9A95-2ED7EDAAE71B}" dt="2025-04-25T12:44:17.152" v="146" actId="2711"/>
          <ac:spMkLst>
            <pc:docMk/>
            <pc:sldMk cId="441749953" sldId="286"/>
            <ac:spMk id="3" creationId="{27CD4530-1AE5-A031-E565-B29BD9F41257}"/>
          </ac:spMkLst>
        </pc:spChg>
        <pc:picChg chg="add mod">
          <ac:chgData name="David Butler" userId="1d4169bac4fa5473" providerId="LiveId" clId="{0BDF02F6-F1F4-4ED6-9A95-2ED7EDAAE71B}" dt="2025-04-25T12:46:33.668" v="152" actId="14100"/>
          <ac:picMkLst>
            <pc:docMk/>
            <pc:sldMk cId="441749953" sldId="286"/>
            <ac:picMk id="2" creationId="{D14325C7-5079-6A05-F789-290701FD2FFA}"/>
          </ac:picMkLst>
        </pc:picChg>
        <pc:picChg chg="add mod">
          <ac:chgData name="David Butler" userId="1d4169bac4fa5473" providerId="LiveId" clId="{0BDF02F6-F1F4-4ED6-9A95-2ED7EDAAE71B}" dt="2025-04-25T12:46:28.892" v="151" actId="1076"/>
          <ac:picMkLst>
            <pc:docMk/>
            <pc:sldMk cId="441749953" sldId="286"/>
            <ac:picMk id="1026" creationId="{CC7E6FAE-C674-E0C7-01FC-DE6401B7E4C9}"/>
          </ac:picMkLst>
        </pc:picChg>
      </pc:sldChg>
      <pc:sldChg chg="addSp delSp modSp new mod ord">
        <pc:chgData name="David Butler" userId="1d4169bac4fa5473" providerId="LiveId" clId="{0BDF02F6-F1F4-4ED6-9A95-2ED7EDAAE71B}" dt="2025-04-25T12:56:11.772" v="167" actId="22"/>
        <pc:sldMkLst>
          <pc:docMk/>
          <pc:sldMk cId="1623578280" sldId="287"/>
        </pc:sldMkLst>
        <pc:picChg chg="add del mod">
          <ac:chgData name="David Butler" userId="1d4169bac4fa5473" providerId="LiveId" clId="{0BDF02F6-F1F4-4ED6-9A95-2ED7EDAAE71B}" dt="2025-04-25T12:54:42.106" v="162" actId="478"/>
          <ac:picMkLst>
            <pc:docMk/>
            <pc:sldMk cId="1623578280" sldId="287"/>
            <ac:picMk id="3" creationId="{D1330BCD-581A-C929-B9D0-1CF635140261}"/>
          </ac:picMkLst>
        </pc:picChg>
        <pc:picChg chg="add mod">
          <ac:chgData name="David Butler" userId="1d4169bac4fa5473" providerId="LiveId" clId="{0BDF02F6-F1F4-4ED6-9A95-2ED7EDAAE71B}" dt="2025-04-25T12:55:03.567" v="166" actId="1076"/>
          <ac:picMkLst>
            <pc:docMk/>
            <pc:sldMk cId="1623578280" sldId="287"/>
            <ac:picMk id="5" creationId="{EEBB04D5-7BBD-45DD-8821-871C4B1E9F45}"/>
          </ac:picMkLst>
        </pc:picChg>
        <pc:picChg chg="add">
          <ac:chgData name="David Butler" userId="1d4169bac4fa5473" providerId="LiveId" clId="{0BDF02F6-F1F4-4ED6-9A95-2ED7EDAAE71B}" dt="2025-04-25T12:56:11.772" v="167" actId="22"/>
          <ac:picMkLst>
            <pc:docMk/>
            <pc:sldMk cId="1623578280" sldId="287"/>
            <ac:picMk id="7" creationId="{3829539A-F68B-CED4-13AB-B6ECFF2491EF}"/>
          </ac:picMkLst>
        </pc:picChg>
      </pc:sldChg>
      <pc:sldChg chg="add del">
        <pc:chgData name="David Butler" userId="1d4169bac4fa5473" providerId="LiveId" clId="{0BDF02F6-F1F4-4ED6-9A95-2ED7EDAAE71B}" dt="2025-04-25T12:54:27.774" v="154" actId="47"/>
        <pc:sldMkLst>
          <pc:docMk/>
          <pc:sldMk cId="3906936134" sldId="287"/>
        </pc:sldMkLst>
      </pc:sldChg>
      <pc:sldChg chg="add">
        <pc:chgData name="David Butler" userId="1d4169bac4fa5473" providerId="LiveId" clId="{0BDF02F6-F1F4-4ED6-9A95-2ED7EDAAE71B}" dt="2025-04-25T12:56:16.045" v="168" actId="2890"/>
        <pc:sldMkLst>
          <pc:docMk/>
          <pc:sldMk cId="3371353923" sldId="288"/>
        </pc:sldMkLst>
      </pc:sldChg>
      <pc:sldChg chg="addSp delSp add mod">
        <pc:chgData name="David Butler" userId="1d4169bac4fa5473" providerId="LiveId" clId="{0BDF02F6-F1F4-4ED6-9A95-2ED7EDAAE71B}" dt="2025-04-25T12:56:29.929" v="171" actId="22"/>
        <pc:sldMkLst>
          <pc:docMk/>
          <pc:sldMk cId="3992953289" sldId="289"/>
        </pc:sldMkLst>
        <pc:picChg chg="add">
          <ac:chgData name="David Butler" userId="1d4169bac4fa5473" providerId="LiveId" clId="{0BDF02F6-F1F4-4ED6-9A95-2ED7EDAAE71B}" dt="2025-04-25T12:56:29.929" v="171" actId="22"/>
          <ac:picMkLst>
            <pc:docMk/>
            <pc:sldMk cId="3992953289" sldId="289"/>
            <ac:picMk id="3" creationId="{6EE6B070-B8C3-6EF9-0933-408551796541}"/>
          </ac:picMkLst>
        </pc:picChg>
        <pc:picChg chg="del">
          <ac:chgData name="David Butler" userId="1d4169bac4fa5473" providerId="LiveId" clId="{0BDF02F6-F1F4-4ED6-9A95-2ED7EDAAE71B}" dt="2025-04-25T12:56:18.377" v="170" actId="478"/>
          <ac:picMkLst>
            <pc:docMk/>
            <pc:sldMk cId="3992953289" sldId="289"/>
            <ac:picMk id="7" creationId="{F582CBC8-5A48-9E3D-FA83-56854C0479BC}"/>
          </ac:picMkLst>
        </pc:picChg>
      </pc:sldChg>
      <pc:sldChg chg="addSp delSp add mod">
        <pc:chgData name="David Butler" userId="1d4169bac4fa5473" providerId="LiveId" clId="{0BDF02F6-F1F4-4ED6-9A95-2ED7EDAAE71B}" dt="2025-04-25T12:56:46.892" v="174" actId="22"/>
        <pc:sldMkLst>
          <pc:docMk/>
          <pc:sldMk cId="1163114331" sldId="290"/>
        </pc:sldMkLst>
        <pc:picChg chg="del">
          <ac:chgData name="David Butler" userId="1d4169bac4fa5473" providerId="LiveId" clId="{0BDF02F6-F1F4-4ED6-9A95-2ED7EDAAE71B}" dt="2025-04-25T12:56:33.384" v="173" actId="478"/>
          <ac:picMkLst>
            <pc:docMk/>
            <pc:sldMk cId="1163114331" sldId="290"/>
            <ac:picMk id="3" creationId="{1DAD44CE-F0CE-E9E6-6376-35F32F196CA2}"/>
          </ac:picMkLst>
        </pc:picChg>
        <pc:picChg chg="add">
          <ac:chgData name="David Butler" userId="1d4169bac4fa5473" providerId="LiveId" clId="{0BDF02F6-F1F4-4ED6-9A95-2ED7EDAAE71B}" dt="2025-04-25T12:56:46.892" v="174" actId="22"/>
          <ac:picMkLst>
            <pc:docMk/>
            <pc:sldMk cId="1163114331" sldId="290"/>
            <ac:picMk id="4" creationId="{FE6A7566-0273-0FF4-24EE-152ED60C780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5A7E-15D8-4D80-8F8C-57DBF984A407}" type="datetimeFigureOut">
              <a:rPr lang="en-US" smtClean="0"/>
              <a:pPr/>
              <a:t>4/25/2025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AB56-C52A-46A3-85FE-FE927308F54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white coat holding a bottle of medicine&#10;&#10;Description automatically generated">
            <a:extLst>
              <a:ext uri="{FF2B5EF4-FFF2-40B4-BE49-F238E27FC236}">
                <a16:creationId xmlns:a16="http://schemas.microsoft.com/office/drawing/2014/main" id="{5C64CA1A-FBE0-70E6-CF2F-BA1FEA33D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0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 Medicine Tablets photo and picture">
            <a:extLst>
              <a:ext uri="{FF2B5EF4-FFF2-40B4-BE49-F238E27FC236}">
                <a16:creationId xmlns:a16="http://schemas.microsoft.com/office/drawing/2014/main" id="{3380806D-36B6-AD3E-C19F-408B35660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b="30468"/>
          <a:stretch/>
        </p:blipFill>
        <p:spPr bwMode="auto">
          <a:xfrm>
            <a:off x="2828580" y="2355746"/>
            <a:ext cx="6000216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holding his head with his hands&#10;&#10;Description automatically generated">
            <a:extLst>
              <a:ext uri="{FF2B5EF4-FFF2-40B4-BE49-F238E27FC236}">
                <a16:creationId xmlns:a16="http://schemas.microsoft.com/office/drawing/2014/main" id="{7E1A6DEB-3F2B-35FF-B3AA-3BB68C0BD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5" r="7432" b="12051"/>
          <a:stretch/>
        </p:blipFill>
        <p:spPr bwMode="auto">
          <a:xfrm>
            <a:off x="4472335" y="119832"/>
            <a:ext cx="2712706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erson sitting on a couch with her hand on her chest&#10;&#10;Description automatically generated">
            <a:extLst>
              <a:ext uri="{FF2B5EF4-FFF2-40B4-BE49-F238E27FC236}">
                <a16:creationId xmlns:a16="http://schemas.microsoft.com/office/drawing/2014/main" id="{09245FC0-6DC0-E38B-8A02-B80D7F3FA4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6" r="37218" b="34210"/>
          <a:stretch/>
        </p:blipFill>
        <p:spPr bwMode="auto">
          <a:xfrm>
            <a:off x="467544" y="119832"/>
            <a:ext cx="2523388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close-up of a person applying a cream on her hand&#10;&#10;Description automatically generated">
            <a:extLst>
              <a:ext uri="{FF2B5EF4-FFF2-40B4-BE49-F238E27FC236}">
                <a16:creationId xmlns:a16="http://schemas.microsoft.com/office/drawing/2014/main" id="{45F6CA74-4D90-2B86-4BA5-56F2AF683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78" b="11330"/>
          <a:stretch/>
        </p:blipFill>
        <p:spPr bwMode="auto">
          <a:xfrm>
            <a:off x="5696825" y="4013852"/>
            <a:ext cx="2461811" cy="2655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F4F70D-26BB-51CD-83BF-D94F57E7D123}"/>
              </a:ext>
            </a:extLst>
          </p:cNvPr>
          <p:cNvSpPr txBox="1"/>
          <p:nvPr/>
        </p:nvSpPr>
        <p:spPr>
          <a:xfrm>
            <a:off x="47064" y="-2780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657D8-EED4-2793-6A3B-81936EDFCC53}"/>
              </a:ext>
            </a:extLst>
          </p:cNvPr>
          <p:cNvSpPr txBox="1"/>
          <p:nvPr/>
        </p:nvSpPr>
        <p:spPr>
          <a:xfrm>
            <a:off x="3698182" y="11285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85562-A399-D610-4C38-997DF62BB05A}"/>
              </a:ext>
            </a:extLst>
          </p:cNvPr>
          <p:cNvSpPr txBox="1"/>
          <p:nvPr/>
        </p:nvSpPr>
        <p:spPr>
          <a:xfrm>
            <a:off x="154990" y="230449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15399-0098-10E6-44DA-78D0ECF64749}"/>
              </a:ext>
            </a:extLst>
          </p:cNvPr>
          <p:cNvSpPr txBox="1"/>
          <p:nvPr/>
        </p:nvSpPr>
        <p:spPr>
          <a:xfrm>
            <a:off x="3448284" y="246524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60D997-B6E8-1BE2-DE3D-9C245B9BE1BF}"/>
              </a:ext>
            </a:extLst>
          </p:cNvPr>
          <p:cNvSpPr txBox="1"/>
          <p:nvPr/>
        </p:nvSpPr>
        <p:spPr>
          <a:xfrm>
            <a:off x="418089" y="501843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BB9D1E-72C4-FB43-7760-481231886CAA}"/>
              </a:ext>
            </a:extLst>
          </p:cNvPr>
          <p:cNvSpPr txBox="1"/>
          <p:nvPr/>
        </p:nvSpPr>
        <p:spPr>
          <a:xfrm>
            <a:off x="5327931" y="446090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6</a:t>
            </a:r>
          </a:p>
        </p:txBody>
      </p:sp>
      <p:pic>
        <p:nvPicPr>
          <p:cNvPr id="3" name="Picture 2" descr="Free Background Bottle photo and picture">
            <a:extLst>
              <a:ext uri="{FF2B5EF4-FFF2-40B4-BE49-F238E27FC236}">
                <a16:creationId xmlns:a16="http://schemas.microsoft.com/office/drawing/2014/main" id="{3A34E519-52F7-C1A4-C11F-7578837859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4" b="11708"/>
          <a:stretch/>
        </p:blipFill>
        <p:spPr bwMode="auto">
          <a:xfrm>
            <a:off x="863510" y="2139945"/>
            <a:ext cx="1944755" cy="30442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Free Bandages Band Aid photo and picture">
            <a:extLst>
              <a:ext uri="{FF2B5EF4-FFF2-40B4-BE49-F238E27FC236}">
                <a16:creationId xmlns:a16="http://schemas.microsoft.com/office/drawing/2014/main" id="{ADEBD6EB-1283-7EF7-C68C-43AF880726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t="31777" r="-728" b="17749"/>
          <a:stretch/>
        </p:blipFill>
        <p:spPr bwMode="auto">
          <a:xfrm>
            <a:off x="1064584" y="4931649"/>
            <a:ext cx="3992222" cy="1737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774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BB04D5-7BBD-45DD-8821-871C4B1E9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0"/>
            <a:ext cx="9001000" cy="1406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9539A-F68B-CED4-13AB-B6ECFF249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638"/>
            <a:ext cx="9144000" cy="28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78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0D39D-A737-C311-478B-8F0E79E77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31078-2785-8855-10C1-5442C418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0"/>
            <a:ext cx="9001000" cy="1406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C49727-5509-8AAD-309A-DBF5647BF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2638"/>
            <a:ext cx="9144000" cy="28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31417-6BDD-3F7B-F09E-B937D8D7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22809D-BA51-BE15-9F30-AC16CA171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0"/>
            <a:ext cx="9001000" cy="1406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6B070-B8C3-6EF9-0933-408551796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309"/>
            <a:ext cx="9144000" cy="29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17AA-2A59-C41C-9F8F-619BEBC6E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C06FAF-BDA3-0AB4-9AD4-81E24007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0"/>
            <a:ext cx="9001000" cy="1406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A7566-0273-0FF4-24EE-152ED60C7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7834"/>
            <a:ext cx="9144000" cy="28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1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5 At the pharmacy ">
            <a:hlinkClick r:id="" action="ppaction://media"/>
            <a:extLst>
              <a:ext uri="{FF2B5EF4-FFF2-40B4-BE49-F238E27FC236}">
                <a16:creationId xmlns:a16="http://schemas.microsoft.com/office/drawing/2014/main" id="{D14325C7-5079-6A05-F789-290701FD2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4020716"/>
            <a:ext cx="1801316" cy="1801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D4530-1AE5-A031-E565-B29BD9F41257}"/>
              </a:ext>
            </a:extLst>
          </p:cNvPr>
          <p:cNvSpPr txBox="1"/>
          <p:nvPr/>
        </p:nvSpPr>
        <p:spPr>
          <a:xfrm>
            <a:off x="827584" y="76470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Century Gothic" panose="020B0502020202020204" pitchFamily="34" charset="0"/>
              </a:rPr>
              <a:t>Listen</a:t>
            </a:r>
          </a:p>
        </p:txBody>
      </p:sp>
      <p:pic>
        <p:nvPicPr>
          <p:cNvPr id="1026" name="Picture 2" descr="Free hearing listening ear vector">
            <a:extLst>
              <a:ext uri="{FF2B5EF4-FFF2-40B4-BE49-F238E27FC236}">
                <a16:creationId xmlns:a16="http://schemas.microsoft.com/office/drawing/2014/main" id="{CC7E6FAE-C674-E0C7-01FC-DE6401B7E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71" y="548680"/>
            <a:ext cx="4707845" cy="347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7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35636-6877-509C-80C3-C2E772CB3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23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0098" y="-2714668"/>
            <a:ext cx="102108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d7f4318-fbaa-42fb-befc-90ab84d26bd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6F2086224944CB3DE65EADA679B41" ma:contentTypeVersion="16" ma:contentTypeDescription="Create a new document." ma:contentTypeScope="" ma:versionID="a25bf984aff9d05d4a5bea516e829d88">
  <xsd:schema xmlns:xsd="http://www.w3.org/2001/XMLSchema" xmlns:xs="http://www.w3.org/2001/XMLSchema" xmlns:p="http://schemas.microsoft.com/office/2006/metadata/properties" xmlns:ns3="1d7f4318-fbaa-42fb-befc-90ab84d26bd1" xmlns:ns4="7789c14a-a99d-49e3-b17f-cc0aeb526209" targetNamespace="http://schemas.microsoft.com/office/2006/metadata/properties" ma:root="true" ma:fieldsID="5d065faca45311f1c5bed9d9ee63751c" ns3:_="" ns4:_="">
    <xsd:import namespace="1d7f4318-fbaa-42fb-befc-90ab84d26bd1"/>
    <xsd:import namespace="7789c14a-a99d-49e3-b17f-cc0aeb5262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f4318-fbaa-42fb-befc-90ab84d26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89c14a-a99d-49e3-b17f-cc0aeb5262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40984B-24BA-4BBA-A4E5-6BFCF9BCEA33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1d7f4318-fbaa-42fb-befc-90ab84d26bd1"/>
    <ds:schemaRef ds:uri="http://purl.org/dc/elements/1.1/"/>
    <ds:schemaRef ds:uri="http://purl.org/dc/dcmitype/"/>
    <ds:schemaRef ds:uri="http://schemas.microsoft.com/office/infopath/2007/PartnerControls"/>
    <ds:schemaRef ds:uri="7789c14a-a99d-49e3-b17f-cc0aeb52620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CCF437C-B2E0-4BCD-B87D-BCA8508D2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7f4318-fbaa-42fb-befc-90ab84d26bd1"/>
    <ds:schemaRef ds:uri="7789c14a-a99d-49e3-b17f-cc0aeb526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74289B-66C5-48F5-80AB-8F88CD90B9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11131</TotalTime>
  <Words>7</Words>
  <Application>Microsoft Office PowerPoint</Application>
  <PresentationFormat>On-screen Show (4:3)</PresentationFormat>
  <Paragraphs>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David Butler</cp:lastModifiedBy>
  <cp:revision>11</cp:revision>
  <dcterms:created xsi:type="dcterms:W3CDTF">2023-07-12T07:05:28Z</dcterms:created>
  <dcterms:modified xsi:type="dcterms:W3CDTF">2025-04-25T12:56:49Z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0x010100E066F2086224944CB3DE65EADA679B41</vt:lpwstr>
  </property>
</Properties>
</file>