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8" r:id="rId5"/>
    <p:sldId id="256" r:id="rId6"/>
    <p:sldId id="27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3" r:id="rId18"/>
    <p:sldId id="294" r:id="rId19"/>
    <p:sldId id="295" r:id="rId20"/>
    <p:sldId id="296" r:id="rId21"/>
    <p:sldId id="29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AD1209-3E06-4141-8E39-A0A18859536B}" v="1" dt="2025-04-04T15:11:47.0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564" y="2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Butler" userId="1d4169bac4fa5473" providerId="LiveId" clId="{A6BCD61B-B455-41EF-A6AD-9604A09D4E1F}"/>
    <pc:docChg chg="custSel addSld delSld modSld">
      <pc:chgData name="David Butler" userId="1d4169bac4fa5473" providerId="LiveId" clId="{A6BCD61B-B455-41EF-A6AD-9604A09D4E1F}" dt="2025-02-15T12:47:52.313" v="143" actId="26606"/>
      <pc:docMkLst>
        <pc:docMk/>
      </pc:docMkLst>
      <pc:sldChg chg="addSp delSp modSp mod">
        <pc:chgData name="David Butler" userId="1d4169bac4fa5473" providerId="LiveId" clId="{A6BCD61B-B455-41EF-A6AD-9604A09D4E1F}" dt="2025-02-14T10:31:19.220" v="79" actId="1076"/>
        <pc:sldMkLst>
          <pc:docMk/>
          <pc:sldMk cId="0" sldId="256"/>
        </pc:sldMkLst>
        <pc:spChg chg="mod">
          <ac:chgData name="David Butler" userId="1d4169bac4fa5473" providerId="LiveId" clId="{A6BCD61B-B455-41EF-A6AD-9604A09D4E1F}" dt="2025-02-14T10:31:13.131" v="76" actId="1076"/>
          <ac:spMkLst>
            <pc:docMk/>
            <pc:sldMk cId="0" sldId="256"/>
            <ac:spMk id="9" creationId="{00000000-0000-0000-0000-000000000000}"/>
          </ac:spMkLst>
        </pc:spChg>
        <pc:spChg chg="mod">
          <ac:chgData name="David Butler" userId="1d4169bac4fa5473" providerId="LiveId" clId="{A6BCD61B-B455-41EF-A6AD-9604A09D4E1F}" dt="2025-02-14T09:13:56.740" v="19" actId="1076"/>
          <ac:spMkLst>
            <pc:docMk/>
            <pc:sldMk cId="0" sldId="256"/>
            <ac:spMk id="10" creationId="{00000000-0000-0000-0000-000000000000}"/>
          </ac:spMkLst>
        </pc:spChg>
        <pc:spChg chg="mod">
          <ac:chgData name="David Butler" userId="1d4169bac4fa5473" providerId="LiveId" clId="{A6BCD61B-B455-41EF-A6AD-9604A09D4E1F}" dt="2025-02-14T10:31:15.554" v="77" actId="1076"/>
          <ac:spMkLst>
            <pc:docMk/>
            <pc:sldMk cId="0" sldId="256"/>
            <ac:spMk id="11" creationId="{00000000-0000-0000-0000-000000000000}"/>
          </ac:spMkLst>
        </pc:spChg>
        <pc:spChg chg="mod">
          <ac:chgData name="David Butler" userId="1d4169bac4fa5473" providerId="LiveId" clId="{A6BCD61B-B455-41EF-A6AD-9604A09D4E1F}" dt="2025-02-14T10:30:15.313" v="63" actId="1076"/>
          <ac:spMkLst>
            <pc:docMk/>
            <pc:sldMk cId="0" sldId="256"/>
            <ac:spMk id="15" creationId="{41C56D11-F9AD-48EF-A00F-36B88B4D3943}"/>
          </ac:spMkLst>
        </pc:spChg>
        <pc:spChg chg="add mod">
          <ac:chgData name="David Butler" userId="1d4169bac4fa5473" providerId="LiveId" clId="{A6BCD61B-B455-41EF-A6AD-9604A09D4E1F}" dt="2025-02-14T10:31:17.930" v="78" actId="1076"/>
          <ac:spMkLst>
            <pc:docMk/>
            <pc:sldMk cId="0" sldId="256"/>
            <ac:spMk id="21" creationId="{09B30D0C-4C33-7C6B-B3C6-E855669D6916}"/>
          </ac:spMkLst>
        </pc:spChg>
        <pc:picChg chg="add mod">
          <ac:chgData name="David Butler" userId="1d4169bac4fa5473" providerId="LiveId" clId="{A6BCD61B-B455-41EF-A6AD-9604A09D4E1F}" dt="2025-02-14T09:09:43.948" v="14" actId="14100"/>
          <ac:picMkLst>
            <pc:docMk/>
            <pc:sldMk cId="0" sldId="256"/>
            <ac:picMk id="12" creationId="{B8261774-47B1-55F8-1C7C-616A8CF0D2C7}"/>
          </ac:picMkLst>
        </pc:picChg>
        <pc:picChg chg="add mod">
          <ac:chgData name="David Butler" userId="1d4169bac4fa5473" providerId="LiveId" clId="{A6BCD61B-B455-41EF-A6AD-9604A09D4E1F}" dt="2025-02-14T10:30:17.476" v="64" actId="1076"/>
          <ac:picMkLst>
            <pc:docMk/>
            <pc:sldMk cId="0" sldId="256"/>
            <ac:picMk id="13" creationId="{0607B8FE-8012-09C0-E1AC-F299825B2984}"/>
          </ac:picMkLst>
        </pc:picChg>
        <pc:picChg chg="add mod">
          <ac:chgData name="David Butler" userId="1d4169bac4fa5473" providerId="LiveId" clId="{A6BCD61B-B455-41EF-A6AD-9604A09D4E1F}" dt="2025-02-14T10:31:19.220" v="79" actId="1076"/>
          <ac:picMkLst>
            <pc:docMk/>
            <pc:sldMk cId="0" sldId="256"/>
            <ac:picMk id="16" creationId="{C34B53F1-3FF5-5C33-492B-4B5D9803C188}"/>
          </ac:picMkLst>
        </pc:picChg>
        <pc:picChg chg="add mod">
          <ac:chgData name="David Butler" userId="1d4169bac4fa5473" providerId="LiveId" clId="{A6BCD61B-B455-41EF-A6AD-9604A09D4E1F}" dt="2025-02-14T10:30:52.509" v="72" actId="1076"/>
          <ac:picMkLst>
            <pc:docMk/>
            <pc:sldMk cId="0" sldId="256"/>
            <ac:picMk id="18" creationId="{200A24DC-96BC-C589-9F12-5F1538057ADC}"/>
          </ac:picMkLst>
        </pc:picChg>
        <pc:picChg chg="add mod modCrop">
          <ac:chgData name="David Butler" userId="1d4169bac4fa5473" providerId="LiveId" clId="{A6BCD61B-B455-41EF-A6AD-9604A09D4E1F}" dt="2025-02-14T10:30:10.649" v="62" actId="14100"/>
          <ac:picMkLst>
            <pc:docMk/>
            <pc:sldMk cId="0" sldId="256"/>
            <ac:picMk id="20" creationId="{23763C19-A50D-495B-57A6-F958FD6F9D4C}"/>
          </ac:picMkLst>
        </pc:picChg>
        <pc:picChg chg="add mod">
          <ac:chgData name="David Butler" userId="1d4169bac4fa5473" providerId="LiveId" clId="{A6BCD61B-B455-41EF-A6AD-9604A09D4E1F}" dt="2025-02-14T10:31:00.564" v="74" actId="14100"/>
          <ac:picMkLst>
            <pc:docMk/>
            <pc:sldMk cId="0" sldId="256"/>
            <ac:picMk id="1026" creationId="{F3DEBEFA-E64B-64B2-A964-8351D66D1373}"/>
          </ac:picMkLst>
        </pc:picChg>
      </pc:sldChg>
      <pc:sldChg chg="del">
        <pc:chgData name="David Butler" userId="1d4169bac4fa5473" providerId="LiveId" clId="{A6BCD61B-B455-41EF-A6AD-9604A09D4E1F}" dt="2025-02-14T10:31:23.828" v="80" actId="47"/>
        <pc:sldMkLst>
          <pc:docMk/>
          <pc:sldMk cId="157383965" sldId="270"/>
        </pc:sldMkLst>
      </pc:sldChg>
      <pc:sldChg chg="addSp delSp modSp mod">
        <pc:chgData name="David Butler" userId="1d4169bac4fa5473" providerId="LiveId" clId="{A6BCD61B-B455-41EF-A6AD-9604A09D4E1F}" dt="2025-02-15T12:43:18.722" v="94" actId="26606"/>
        <pc:sldMkLst>
          <pc:docMk/>
          <pc:sldMk cId="287642114" sldId="271"/>
        </pc:sldMkLst>
        <pc:picChg chg="add mod">
          <ac:chgData name="David Butler" userId="1d4169bac4fa5473" providerId="LiveId" clId="{A6BCD61B-B455-41EF-A6AD-9604A09D4E1F}" dt="2025-02-15T12:43:18.722" v="94" actId="26606"/>
          <ac:picMkLst>
            <pc:docMk/>
            <pc:sldMk cId="287642114" sldId="271"/>
            <ac:picMk id="3" creationId="{EBE635B1-7872-695E-B305-B0FDC120AF17}"/>
          </ac:picMkLst>
        </pc:picChg>
      </pc:sldChg>
      <pc:sldChg chg="del">
        <pc:chgData name="David Butler" userId="1d4169bac4fa5473" providerId="LiveId" clId="{A6BCD61B-B455-41EF-A6AD-9604A09D4E1F}" dt="2025-02-14T10:31:30.066" v="83" actId="47"/>
        <pc:sldMkLst>
          <pc:docMk/>
          <pc:sldMk cId="2598250258" sldId="272"/>
        </pc:sldMkLst>
      </pc:sldChg>
      <pc:sldChg chg="del">
        <pc:chgData name="David Butler" userId="1d4169bac4fa5473" providerId="LiveId" clId="{A6BCD61B-B455-41EF-A6AD-9604A09D4E1F}" dt="2025-02-14T10:31:31.144" v="84" actId="47"/>
        <pc:sldMkLst>
          <pc:docMk/>
          <pc:sldMk cId="3904885591" sldId="273"/>
        </pc:sldMkLst>
      </pc:sldChg>
      <pc:sldChg chg="del">
        <pc:chgData name="David Butler" userId="1d4169bac4fa5473" providerId="LiveId" clId="{A6BCD61B-B455-41EF-A6AD-9604A09D4E1F}" dt="2025-02-14T10:31:31.524" v="85" actId="47"/>
        <pc:sldMkLst>
          <pc:docMk/>
          <pc:sldMk cId="370446292" sldId="274"/>
        </pc:sldMkLst>
      </pc:sldChg>
      <pc:sldChg chg="del">
        <pc:chgData name="David Butler" userId="1d4169bac4fa5473" providerId="LiveId" clId="{A6BCD61B-B455-41EF-A6AD-9604A09D4E1F}" dt="2025-02-14T10:31:31.926" v="86" actId="47"/>
        <pc:sldMkLst>
          <pc:docMk/>
          <pc:sldMk cId="666343180" sldId="275"/>
        </pc:sldMkLst>
      </pc:sldChg>
      <pc:sldChg chg="del">
        <pc:chgData name="David Butler" userId="1d4169bac4fa5473" providerId="LiveId" clId="{A6BCD61B-B455-41EF-A6AD-9604A09D4E1F}" dt="2025-02-14T10:31:32.265" v="87" actId="47"/>
        <pc:sldMkLst>
          <pc:docMk/>
          <pc:sldMk cId="1088508457" sldId="276"/>
        </pc:sldMkLst>
      </pc:sldChg>
      <pc:sldChg chg="del">
        <pc:chgData name="David Butler" userId="1d4169bac4fa5473" providerId="LiveId" clId="{A6BCD61B-B455-41EF-A6AD-9604A09D4E1F}" dt="2025-02-14T10:31:32.610" v="88" actId="47"/>
        <pc:sldMkLst>
          <pc:docMk/>
          <pc:sldMk cId="3035184699" sldId="277"/>
        </pc:sldMkLst>
      </pc:sldChg>
      <pc:sldChg chg="del">
        <pc:chgData name="David Butler" userId="1d4169bac4fa5473" providerId="LiveId" clId="{A6BCD61B-B455-41EF-A6AD-9604A09D4E1F}" dt="2025-02-14T10:31:33.012" v="89" actId="47"/>
        <pc:sldMkLst>
          <pc:docMk/>
          <pc:sldMk cId="1718671102" sldId="278"/>
        </pc:sldMkLst>
      </pc:sldChg>
      <pc:sldChg chg="del">
        <pc:chgData name="David Butler" userId="1d4169bac4fa5473" providerId="LiveId" clId="{A6BCD61B-B455-41EF-A6AD-9604A09D4E1F}" dt="2025-02-14T10:31:33.393" v="90" actId="47"/>
        <pc:sldMkLst>
          <pc:docMk/>
          <pc:sldMk cId="1333481900" sldId="279"/>
        </pc:sldMkLst>
      </pc:sldChg>
      <pc:sldChg chg="del">
        <pc:chgData name="David Butler" userId="1d4169bac4fa5473" providerId="LiveId" clId="{A6BCD61B-B455-41EF-A6AD-9604A09D4E1F}" dt="2025-02-14T10:31:33.710" v="91" actId="47"/>
        <pc:sldMkLst>
          <pc:docMk/>
          <pc:sldMk cId="1519624740" sldId="280"/>
        </pc:sldMkLst>
      </pc:sldChg>
      <pc:sldChg chg="del">
        <pc:chgData name="David Butler" userId="1d4169bac4fa5473" providerId="LiveId" clId="{A6BCD61B-B455-41EF-A6AD-9604A09D4E1F}" dt="2025-02-14T10:31:34.174" v="92" actId="47"/>
        <pc:sldMkLst>
          <pc:docMk/>
          <pc:sldMk cId="2409280800" sldId="281"/>
        </pc:sldMkLst>
      </pc:sldChg>
      <pc:sldChg chg="addSp modSp mod setBg">
        <pc:chgData name="David Butler" userId="1d4169bac4fa5473" providerId="LiveId" clId="{A6BCD61B-B455-41EF-A6AD-9604A09D4E1F}" dt="2025-02-15T12:43:35.768" v="96" actId="26606"/>
        <pc:sldMkLst>
          <pc:docMk/>
          <pc:sldMk cId="3458055557" sldId="282"/>
        </pc:sldMkLst>
        <pc:picChg chg="add mod">
          <ac:chgData name="David Butler" userId="1d4169bac4fa5473" providerId="LiveId" clId="{A6BCD61B-B455-41EF-A6AD-9604A09D4E1F}" dt="2025-02-15T12:43:35.768" v="96" actId="26606"/>
          <ac:picMkLst>
            <pc:docMk/>
            <pc:sldMk cId="3458055557" sldId="282"/>
            <ac:picMk id="3" creationId="{927F7243-7BBE-1450-AC73-9FCDF1A6153F}"/>
          </ac:picMkLst>
        </pc:picChg>
      </pc:sldChg>
      <pc:sldChg chg="addSp modSp mod setBg">
        <pc:chgData name="David Butler" userId="1d4169bac4fa5473" providerId="LiveId" clId="{A6BCD61B-B455-41EF-A6AD-9604A09D4E1F}" dt="2025-02-15T12:43:57.263" v="101" actId="1076"/>
        <pc:sldMkLst>
          <pc:docMk/>
          <pc:sldMk cId="1989972537" sldId="283"/>
        </pc:sldMkLst>
      </pc:sldChg>
      <pc:sldChg chg="addSp modSp mod setBg">
        <pc:chgData name="David Butler" userId="1d4169bac4fa5473" providerId="LiveId" clId="{A6BCD61B-B455-41EF-A6AD-9604A09D4E1F}" dt="2025-02-15T12:44:18.767" v="106" actId="14100"/>
        <pc:sldMkLst>
          <pc:docMk/>
          <pc:sldMk cId="4005383075" sldId="284"/>
        </pc:sldMkLst>
        <pc:picChg chg="add mod">
          <ac:chgData name="David Butler" userId="1d4169bac4fa5473" providerId="LiveId" clId="{A6BCD61B-B455-41EF-A6AD-9604A09D4E1F}" dt="2025-02-15T12:44:18.767" v="106" actId="14100"/>
          <ac:picMkLst>
            <pc:docMk/>
            <pc:sldMk cId="4005383075" sldId="284"/>
            <ac:picMk id="3" creationId="{1E01C6C7-B2F1-ECC0-C3E4-CEB0E7EF3F27}"/>
          </ac:picMkLst>
        </pc:picChg>
      </pc:sldChg>
      <pc:sldChg chg="addSp modSp new mod setBg">
        <pc:chgData name="David Butler" userId="1d4169bac4fa5473" providerId="LiveId" clId="{A6BCD61B-B455-41EF-A6AD-9604A09D4E1F}" dt="2025-02-15T12:44:47.208" v="113" actId="26606"/>
        <pc:sldMkLst>
          <pc:docMk/>
          <pc:sldMk cId="1549275827" sldId="285"/>
        </pc:sldMkLst>
      </pc:sldChg>
      <pc:sldChg chg="addSp modSp add mod setBg">
        <pc:chgData name="David Butler" userId="1d4169bac4fa5473" providerId="LiveId" clId="{A6BCD61B-B455-41EF-A6AD-9604A09D4E1F}" dt="2025-02-15T12:45:17.137" v="119" actId="14100"/>
        <pc:sldMkLst>
          <pc:docMk/>
          <pc:sldMk cId="4168727192" sldId="286"/>
        </pc:sldMkLst>
      </pc:sldChg>
      <pc:sldChg chg="addSp modSp add mod setBg">
        <pc:chgData name="David Butler" userId="1d4169bac4fa5473" providerId="LiveId" clId="{A6BCD61B-B455-41EF-A6AD-9604A09D4E1F}" dt="2025-02-15T12:45:34.838" v="121" actId="26606"/>
        <pc:sldMkLst>
          <pc:docMk/>
          <pc:sldMk cId="3579109108" sldId="287"/>
        </pc:sldMkLst>
        <pc:picChg chg="add mod">
          <ac:chgData name="David Butler" userId="1d4169bac4fa5473" providerId="LiveId" clId="{A6BCD61B-B455-41EF-A6AD-9604A09D4E1F}" dt="2025-02-15T12:45:34.838" v="121" actId="26606"/>
          <ac:picMkLst>
            <pc:docMk/>
            <pc:sldMk cId="3579109108" sldId="287"/>
            <ac:picMk id="3" creationId="{53A64B30-B09B-2AED-3EA5-9CE0B5762F38}"/>
          </ac:picMkLst>
        </pc:picChg>
      </pc:sldChg>
      <pc:sldChg chg="addSp modSp add mod setBg">
        <pc:chgData name="David Butler" userId="1d4169bac4fa5473" providerId="LiveId" clId="{A6BCD61B-B455-41EF-A6AD-9604A09D4E1F}" dt="2025-02-15T12:45:54.438" v="123" actId="26606"/>
        <pc:sldMkLst>
          <pc:docMk/>
          <pc:sldMk cId="343290392" sldId="288"/>
        </pc:sldMkLst>
        <pc:picChg chg="add mod">
          <ac:chgData name="David Butler" userId="1d4169bac4fa5473" providerId="LiveId" clId="{A6BCD61B-B455-41EF-A6AD-9604A09D4E1F}" dt="2025-02-15T12:45:54.438" v="123" actId="26606"/>
          <ac:picMkLst>
            <pc:docMk/>
            <pc:sldMk cId="343290392" sldId="288"/>
            <ac:picMk id="3" creationId="{BFCB8EF3-1DCE-19F9-0985-2CF54846B0E0}"/>
          </ac:picMkLst>
        </pc:picChg>
      </pc:sldChg>
      <pc:sldChg chg="addSp modSp add mod setBg">
        <pc:chgData name="David Butler" userId="1d4169bac4fa5473" providerId="LiveId" clId="{A6BCD61B-B455-41EF-A6AD-9604A09D4E1F}" dt="2025-02-15T12:46:14.444" v="125" actId="26606"/>
        <pc:sldMkLst>
          <pc:docMk/>
          <pc:sldMk cId="2824153294" sldId="289"/>
        </pc:sldMkLst>
        <pc:picChg chg="add mod">
          <ac:chgData name="David Butler" userId="1d4169bac4fa5473" providerId="LiveId" clId="{A6BCD61B-B455-41EF-A6AD-9604A09D4E1F}" dt="2025-02-15T12:46:14.444" v="125" actId="26606"/>
          <ac:picMkLst>
            <pc:docMk/>
            <pc:sldMk cId="2824153294" sldId="289"/>
            <ac:picMk id="3" creationId="{F09211A0-0EC2-0787-EB77-1607D7B8C19C}"/>
          </ac:picMkLst>
        </pc:picChg>
      </pc:sldChg>
      <pc:sldChg chg="addSp modSp new mod setBg">
        <pc:chgData name="David Butler" userId="1d4169bac4fa5473" providerId="LiveId" clId="{A6BCD61B-B455-41EF-A6AD-9604A09D4E1F}" dt="2025-02-15T12:46:37.751" v="131" actId="26606"/>
        <pc:sldMkLst>
          <pc:docMk/>
          <pc:sldMk cId="119622133" sldId="290"/>
        </pc:sldMkLst>
        <pc:picChg chg="add mod">
          <ac:chgData name="David Butler" userId="1d4169bac4fa5473" providerId="LiveId" clId="{A6BCD61B-B455-41EF-A6AD-9604A09D4E1F}" dt="2025-02-15T12:46:37.751" v="131" actId="26606"/>
          <ac:picMkLst>
            <pc:docMk/>
            <pc:sldMk cId="119622133" sldId="290"/>
            <ac:picMk id="3" creationId="{9C07F1B4-CCF0-C38D-A0ED-E8B198053EEE}"/>
          </ac:picMkLst>
        </pc:picChg>
      </pc:sldChg>
      <pc:sldChg chg="addSp modSp add mod setBg">
        <pc:chgData name="David Butler" userId="1d4169bac4fa5473" providerId="LiveId" clId="{A6BCD61B-B455-41EF-A6AD-9604A09D4E1F}" dt="2025-02-15T12:46:54.974" v="133" actId="26606"/>
        <pc:sldMkLst>
          <pc:docMk/>
          <pc:sldMk cId="965956233" sldId="291"/>
        </pc:sldMkLst>
        <pc:picChg chg="add mod">
          <ac:chgData name="David Butler" userId="1d4169bac4fa5473" providerId="LiveId" clId="{A6BCD61B-B455-41EF-A6AD-9604A09D4E1F}" dt="2025-02-15T12:46:54.974" v="133" actId="26606"/>
          <ac:picMkLst>
            <pc:docMk/>
            <pc:sldMk cId="965956233" sldId="291"/>
            <ac:picMk id="3" creationId="{3E89E394-4F4C-E320-A59F-43310F71F39F}"/>
          </ac:picMkLst>
        </pc:picChg>
      </pc:sldChg>
      <pc:sldChg chg="addSp modSp add mod setBg">
        <pc:chgData name="David Butler" userId="1d4169bac4fa5473" providerId="LiveId" clId="{A6BCD61B-B455-41EF-A6AD-9604A09D4E1F}" dt="2025-02-15T12:47:11.159" v="135" actId="26606"/>
        <pc:sldMkLst>
          <pc:docMk/>
          <pc:sldMk cId="2979509692" sldId="292"/>
        </pc:sldMkLst>
        <pc:picChg chg="add mod">
          <ac:chgData name="David Butler" userId="1d4169bac4fa5473" providerId="LiveId" clId="{A6BCD61B-B455-41EF-A6AD-9604A09D4E1F}" dt="2025-02-15T12:47:11.159" v="135" actId="26606"/>
          <ac:picMkLst>
            <pc:docMk/>
            <pc:sldMk cId="2979509692" sldId="292"/>
            <ac:picMk id="3" creationId="{E51F291A-279F-BEA5-0B28-F523EE0483EB}"/>
          </ac:picMkLst>
        </pc:picChg>
      </pc:sldChg>
      <pc:sldChg chg="addSp modSp add mod setBg">
        <pc:chgData name="David Butler" userId="1d4169bac4fa5473" providerId="LiveId" clId="{A6BCD61B-B455-41EF-A6AD-9604A09D4E1F}" dt="2025-02-15T12:47:36.117" v="141" actId="26606"/>
        <pc:sldMkLst>
          <pc:docMk/>
          <pc:sldMk cId="1386109048" sldId="293"/>
        </pc:sldMkLst>
        <pc:picChg chg="add mod">
          <ac:chgData name="David Butler" userId="1d4169bac4fa5473" providerId="LiveId" clId="{A6BCD61B-B455-41EF-A6AD-9604A09D4E1F}" dt="2025-02-15T12:47:36.117" v="141" actId="26606"/>
          <ac:picMkLst>
            <pc:docMk/>
            <pc:sldMk cId="1386109048" sldId="293"/>
            <ac:picMk id="3" creationId="{C5ED6E6A-EDA5-4148-7BB4-9536AB7574F5}"/>
          </ac:picMkLst>
        </pc:picChg>
      </pc:sldChg>
      <pc:sldChg chg="addSp modSp add mod setBg">
        <pc:chgData name="David Butler" userId="1d4169bac4fa5473" providerId="LiveId" clId="{A6BCD61B-B455-41EF-A6AD-9604A09D4E1F}" dt="2025-02-15T12:47:52.313" v="143" actId="26606"/>
        <pc:sldMkLst>
          <pc:docMk/>
          <pc:sldMk cId="2832585600" sldId="294"/>
        </pc:sldMkLst>
        <pc:picChg chg="add mod">
          <ac:chgData name="David Butler" userId="1d4169bac4fa5473" providerId="LiveId" clId="{A6BCD61B-B455-41EF-A6AD-9604A09D4E1F}" dt="2025-02-15T12:47:52.313" v="143" actId="26606"/>
          <ac:picMkLst>
            <pc:docMk/>
            <pc:sldMk cId="2832585600" sldId="294"/>
            <ac:picMk id="3" creationId="{AD3F99C9-F775-253C-9519-F230C89E308A}"/>
          </ac:picMkLst>
        </pc:picChg>
      </pc:sldChg>
      <pc:sldChg chg="add">
        <pc:chgData name="David Butler" userId="1d4169bac4fa5473" providerId="LiveId" clId="{A6BCD61B-B455-41EF-A6AD-9604A09D4E1F}" dt="2025-02-15T12:47:13.988" v="137" actId="2890"/>
        <pc:sldMkLst>
          <pc:docMk/>
          <pc:sldMk cId="3904460041" sldId="295"/>
        </pc:sldMkLst>
      </pc:sldChg>
      <pc:sldChg chg="add">
        <pc:chgData name="David Butler" userId="1d4169bac4fa5473" providerId="LiveId" clId="{A6BCD61B-B455-41EF-A6AD-9604A09D4E1F}" dt="2025-02-15T12:47:14.187" v="138" actId="2890"/>
        <pc:sldMkLst>
          <pc:docMk/>
          <pc:sldMk cId="2376493068" sldId="296"/>
        </pc:sldMkLst>
      </pc:sldChg>
      <pc:sldChg chg="add">
        <pc:chgData name="David Butler" userId="1d4169bac4fa5473" providerId="LiveId" clId="{A6BCD61B-B455-41EF-A6AD-9604A09D4E1F}" dt="2025-02-15T12:47:14.368" v="139" actId="2890"/>
        <pc:sldMkLst>
          <pc:docMk/>
          <pc:sldMk cId="1556023880" sldId="297"/>
        </pc:sldMkLst>
      </pc:sldChg>
    </pc:docChg>
  </pc:docChgLst>
  <pc:docChgLst>
    <pc:chgData name="David Butler" userId="1d4169bac4fa5473" providerId="LiveId" clId="{9DAD1209-3E06-4141-8E39-A0A18859536B}"/>
    <pc:docChg chg="custSel addSld delSld modSld sldOrd">
      <pc:chgData name="David Butler" userId="1d4169bac4fa5473" providerId="LiveId" clId="{9DAD1209-3E06-4141-8E39-A0A18859536B}" dt="2025-04-04T15:28:19.612" v="17" actId="47"/>
      <pc:docMkLst>
        <pc:docMk/>
      </pc:docMkLst>
      <pc:sldChg chg="addSp delSp modSp mod">
        <pc:chgData name="David Butler" userId="1d4169bac4fa5473" providerId="LiveId" clId="{9DAD1209-3E06-4141-8E39-A0A18859536B}" dt="2025-04-04T15:17:19.988" v="9" actId="14100"/>
        <pc:sldMkLst>
          <pc:docMk/>
          <pc:sldMk cId="1989972537" sldId="283"/>
        </pc:sldMkLst>
        <pc:picChg chg="del">
          <ac:chgData name="David Butler" userId="1d4169bac4fa5473" providerId="LiveId" clId="{9DAD1209-3E06-4141-8E39-A0A18859536B}" dt="2025-04-04T15:12:03.415" v="6" actId="478"/>
          <ac:picMkLst>
            <pc:docMk/>
            <pc:sldMk cId="1989972537" sldId="283"/>
            <ac:picMk id="3" creationId="{ACD4957D-15B3-78B8-6706-9F581B81E049}"/>
          </ac:picMkLst>
        </pc:picChg>
        <pc:picChg chg="add mod">
          <ac:chgData name="David Butler" userId="1d4169bac4fa5473" providerId="LiveId" clId="{9DAD1209-3E06-4141-8E39-A0A18859536B}" dt="2025-04-04T15:17:19.988" v="9" actId="14100"/>
          <ac:picMkLst>
            <pc:docMk/>
            <pc:sldMk cId="1989972537" sldId="283"/>
            <ac:picMk id="4" creationId="{F6C5FF3F-CB0B-F8DA-0AA9-AF95E81040DF}"/>
          </ac:picMkLst>
        </pc:picChg>
      </pc:sldChg>
      <pc:sldChg chg="addSp delSp modSp mod">
        <pc:chgData name="David Butler" userId="1d4169bac4fa5473" providerId="LiveId" clId="{9DAD1209-3E06-4141-8E39-A0A18859536B}" dt="2025-04-04T15:18:03.971" v="12" actId="26606"/>
        <pc:sldMkLst>
          <pc:docMk/>
          <pc:sldMk cId="1549275827" sldId="285"/>
        </pc:sldMkLst>
        <pc:picChg chg="del">
          <ac:chgData name="David Butler" userId="1d4169bac4fa5473" providerId="LiveId" clId="{9DAD1209-3E06-4141-8E39-A0A18859536B}" dt="2025-04-04T15:18:00.857" v="10" actId="478"/>
          <ac:picMkLst>
            <pc:docMk/>
            <pc:sldMk cId="1549275827" sldId="285"/>
            <ac:picMk id="3" creationId="{D2904FBA-AA94-DCA6-59A0-87D345C9F775}"/>
          </ac:picMkLst>
        </pc:picChg>
        <pc:picChg chg="add mod">
          <ac:chgData name="David Butler" userId="1d4169bac4fa5473" providerId="LiveId" clId="{9DAD1209-3E06-4141-8E39-A0A18859536B}" dt="2025-04-04T15:18:03.971" v="12" actId="26606"/>
          <ac:picMkLst>
            <pc:docMk/>
            <pc:sldMk cId="1549275827" sldId="285"/>
            <ac:picMk id="4" creationId="{2493CC8B-8A04-6CBE-0236-2DEC762AEA33}"/>
          </ac:picMkLst>
        </pc:picChg>
      </pc:sldChg>
      <pc:sldChg chg="addSp delSp mod">
        <pc:chgData name="David Butler" userId="1d4169bac4fa5473" providerId="LiveId" clId="{9DAD1209-3E06-4141-8E39-A0A18859536B}" dt="2025-04-04T15:27:36.344" v="14" actId="22"/>
        <pc:sldMkLst>
          <pc:docMk/>
          <pc:sldMk cId="4168727192" sldId="286"/>
        </pc:sldMkLst>
        <pc:picChg chg="del">
          <ac:chgData name="David Butler" userId="1d4169bac4fa5473" providerId="LiveId" clId="{9DAD1209-3E06-4141-8E39-A0A18859536B}" dt="2025-04-04T15:27:15.286" v="13" actId="478"/>
          <ac:picMkLst>
            <pc:docMk/>
            <pc:sldMk cId="4168727192" sldId="286"/>
            <ac:picMk id="3" creationId="{417D5BFA-B7E8-43E3-46C2-7F9F56C14385}"/>
          </ac:picMkLst>
        </pc:picChg>
        <pc:picChg chg="add">
          <ac:chgData name="David Butler" userId="1d4169bac4fa5473" providerId="LiveId" clId="{9DAD1209-3E06-4141-8E39-A0A18859536B}" dt="2025-04-04T15:27:36.344" v="14" actId="22"/>
          <ac:picMkLst>
            <pc:docMk/>
            <pc:sldMk cId="4168727192" sldId="286"/>
            <ac:picMk id="4" creationId="{6631F63C-88A3-A1B9-AC31-8BF38A0C2546}"/>
          </ac:picMkLst>
        </pc:picChg>
      </pc:sldChg>
      <pc:sldChg chg="addSp delSp mod">
        <pc:chgData name="David Butler" userId="1d4169bac4fa5473" providerId="LiveId" clId="{9DAD1209-3E06-4141-8E39-A0A18859536B}" dt="2025-04-04T15:28:11.437" v="16" actId="22"/>
        <pc:sldMkLst>
          <pc:docMk/>
          <pc:sldMk cId="965956233" sldId="291"/>
        </pc:sldMkLst>
        <pc:picChg chg="del">
          <ac:chgData name="David Butler" userId="1d4169bac4fa5473" providerId="LiveId" clId="{9DAD1209-3E06-4141-8E39-A0A18859536B}" dt="2025-04-04T15:27:53.397" v="15" actId="478"/>
          <ac:picMkLst>
            <pc:docMk/>
            <pc:sldMk cId="965956233" sldId="291"/>
            <ac:picMk id="3" creationId="{3E89E394-4F4C-E320-A59F-43310F71F39F}"/>
          </ac:picMkLst>
        </pc:picChg>
        <pc:picChg chg="add">
          <ac:chgData name="David Butler" userId="1d4169bac4fa5473" providerId="LiveId" clId="{9DAD1209-3E06-4141-8E39-A0A18859536B}" dt="2025-04-04T15:28:11.437" v="16" actId="22"/>
          <ac:picMkLst>
            <pc:docMk/>
            <pc:sldMk cId="965956233" sldId="291"/>
            <ac:picMk id="4" creationId="{5243435C-81A5-B657-BC2D-3F0FBE2E822A}"/>
          </ac:picMkLst>
        </pc:picChg>
      </pc:sldChg>
      <pc:sldChg chg="del">
        <pc:chgData name="David Butler" userId="1d4169bac4fa5473" providerId="LiveId" clId="{9DAD1209-3E06-4141-8E39-A0A18859536B}" dt="2025-04-04T15:28:19.612" v="17" actId="47"/>
        <pc:sldMkLst>
          <pc:docMk/>
          <pc:sldMk cId="2979509692" sldId="292"/>
        </pc:sldMkLst>
      </pc:sldChg>
      <pc:sldChg chg="addSp modSp new mod ord setBg">
        <pc:chgData name="David Butler" userId="1d4169bac4fa5473" providerId="LiveId" clId="{9DAD1209-3E06-4141-8E39-A0A18859536B}" dt="2025-04-04T15:11:52.410" v="5" actId="26606"/>
        <pc:sldMkLst>
          <pc:docMk/>
          <pc:sldMk cId="208784171" sldId="298"/>
        </pc:sldMkLst>
        <pc:spChg chg="add">
          <ac:chgData name="David Butler" userId="1d4169bac4fa5473" providerId="LiveId" clId="{9DAD1209-3E06-4141-8E39-A0A18859536B}" dt="2025-04-04T15:11:52.410" v="5" actId="26606"/>
          <ac:spMkLst>
            <pc:docMk/>
            <pc:sldMk cId="208784171" sldId="298"/>
            <ac:spMk id="7" creationId="{42A4FC2C-047E-45A5-965D-8E1E3BF09BC6}"/>
          </ac:spMkLst>
        </pc:spChg>
        <pc:picChg chg="add mod">
          <ac:chgData name="David Butler" userId="1d4169bac4fa5473" providerId="LiveId" clId="{9DAD1209-3E06-4141-8E39-A0A18859536B}" dt="2025-04-04T15:11:52.410" v="5" actId="26606"/>
          <ac:picMkLst>
            <pc:docMk/>
            <pc:sldMk cId="208784171" sldId="298"/>
            <ac:picMk id="2" creationId="{6B537DB4-CFEC-9D0C-12A8-F6E10780BEB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55A7E-15D8-4D80-8F8C-57DBF984A407}" type="datetimeFigureOut">
              <a:rPr lang="en-US" smtClean="0"/>
              <a:pPr/>
              <a:t>4/4/2025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in a suit and person in a white dress">
            <a:extLst>
              <a:ext uri="{FF2B5EF4-FFF2-40B4-BE49-F238E27FC236}">
                <a16:creationId xmlns:a16="http://schemas.microsoft.com/office/drawing/2014/main" id="{6B537DB4-CFEC-9D0C-12A8-F6E10780B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r="1689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4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FA245-3AAE-4786-C941-0FB4A5057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B8EF3-1DCE-19F9-0985-2CF54846B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619440"/>
            <a:ext cx="8178799" cy="361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0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45C5EB-0F1C-4B15-AD00-09A6585BB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211A0-0EC2-0787-EB77-1607D7B8C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169607"/>
            <a:ext cx="8178799" cy="451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53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7F1B4-CCF0-C38D-A0ED-E8B198053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2355533"/>
            <a:ext cx="8178799" cy="21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2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96C5B6-0A30-AA73-C85D-77B4B992E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3435C-81A5-B657-BC2D-3F0FBE2E8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2" y="528616"/>
            <a:ext cx="9086916" cy="580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56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7754E0-39D4-3CBA-0368-E4DDC64BD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D6E6A-EDA5-4148-7BB4-9536AB757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087819"/>
            <a:ext cx="8178799" cy="468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09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F92C89-C52F-0082-94F6-EC16931EE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3F99C9-F775-253C-9519-F230C89E3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811784"/>
            <a:ext cx="8178799" cy="523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85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7EE70-3C1C-1F2F-3D2C-C9A813A8B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460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00198-0623-E125-E6BA-40AE7CAF1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493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AA275-61FD-4938-6177-4A14DBBEB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023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32599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6765" y="3377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2888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56765" y="18053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C56D11-F9AD-48EF-A00F-36B88B4D3943}"/>
              </a:ext>
            </a:extLst>
          </p:cNvPr>
          <p:cNvSpPr txBox="1"/>
          <p:nvPr/>
        </p:nvSpPr>
        <p:spPr>
          <a:xfrm>
            <a:off x="18306" y="47251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</a:t>
            </a:r>
          </a:p>
        </p:txBody>
      </p:sp>
      <p:pic>
        <p:nvPicPr>
          <p:cNvPr id="12" name="Picture 11" descr="A person in a suit and person in a white dress">
            <a:extLst>
              <a:ext uri="{FF2B5EF4-FFF2-40B4-BE49-F238E27FC236}">
                <a16:creationId xmlns:a16="http://schemas.microsoft.com/office/drawing/2014/main" id="{B8261774-47B1-55F8-1C7C-616A8CF0D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75" y="33779"/>
            <a:ext cx="3197631" cy="2160000"/>
          </a:xfrm>
          <a:prstGeom prst="rect">
            <a:avLst/>
          </a:prstGeom>
        </p:spPr>
      </p:pic>
      <p:pic>
        <p:nvPicPr>
          <p:cNvPr id="1026" name="Picture 2" descr="Free Wedding Rings Engagement Rings photo and picture">
            <a:extLst>
              <a:ext uri="{FF2B5EF4-FFF2-40B4-BE49-F238E27FC236}">
                <a16:creationId xmlns:a16="http://schemas.microsoft.com/office/drawing/2014/main" id="{F3DEBEFA-E64B-64B2-A964-8351D66D1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4" t="18500" r="16137" b="24800"/>
          <a:stretch/>
        </p:blipFill>
        <p:spPr bwMode="auto">
          <a:xfrm>
            <a:off x="4685550" y="39196"/>
            <a:ext cx="3240000" cy="173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group of people with confetti flying around&#10;&#10;Description automatically generated">
            <a:extLst>
              <a:ext uri="{FF2B5EF4-FFF2-40B4-BE49-F238E27FC236}">
                <a16:creationId xmlns:a16="http://schemas.microsoft.com/office/drawing/2014/main" id="{0607B8FE-8012-09C0-E1AC-F299825B29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54" t="11730" r="17288" b="22671"/>
          <a:stretch/>
        </p:blipFill>
        <p:spPr bwMode="auto">
          <a:xfrm flipH="1">
            <a:off x="467544" y="4663981"/>
            <a:ext cx="2807627" cy="20852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A person and person holding hands on a beach&#10;&#10;AI-generated content may be incorrect.">
            <a:extLst>
              <a:ext uri="{FF2B5EF4-FFF2-40B4-BE49-F238E27FC236}">
                <a16:creationId xmlns:a16="http://schemas.microsoft.com/office/drawing/2014/main" id="{C34B53F1-3FF5-5C33-492B-4B5D9803C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50" y="4508880"/>
            <a:ext cx="3240000" cy="2159460"/>
          </a:xfrm>
          <a:prstGeom prst="rect">
            <a:avLst/>
          </a:prstGeom>
        </p:spPr>
      </p:pic>
      <p:pic>
        <p:nvPicPr>
          <p:cNvPr id="18" name="Picture 17" descr="A person holding a person's hand&#10;&#10;AI-generated content may be incorrect.">
            <a:extLst>
              <a:ext uri="{FF2B5EF4-FFF2-40B4-BE49-F238E27FC236}">
                <a16:creationId xmlns:a16="http://schemas.microsoft.com/office/drawing/2014/main" id="{200A24DC-96BC-C589-9F12-5F1538057A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50" y="1990063"/>
            <a:ext cx="3240810" cy="2160000"/>
          </a:xfrm>
          <a:prstGeom prst="rect">
            <a:avLst/>
          </a:prstGeom>
        </p:spPr>
      </p:pic>
      <p:pic>
        <p:nvPicPr>
          <p:cNvPr id="20" name="Picture 19" descr="A person and person in traditional attire&#10;&#10;AI-generated content may be incorrect.">
            <a:extLst>
              <a:ext uri="{FF2B5EF4-FFF2-40B4-BE49-F238E27FC236}">
                <a16:creationId xmlns:a16="http://schemas.microsoft.com/office/drawing/2014/main" id="{23763C19-A50D-495B-57A6-F958FD6F9D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6"/>
          <a:stretch/>
        </p:blipFill>
        <p:spPr>
          <a:xfrm>
            <a:off x="349750" y="2348880"/>
            <a:ext cx="2168236" cy="216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B30D0C-4C33-7C6B-B3C6-E855669D6916}"/>
              </a:ext>
            </a:extLst>
          </p:cNvPr>
          <p:cNvSpPr txBox="1"/>
          <p:nvPr/>
        </p:nvSpPr>
        <p:spPr>
          <a:xfrm>
            <a:off x="4156765" y="44909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635B1-7872-695E-B305-B0FDC120A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394524"/>
            <a:ext cx="8178799" cy="406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2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186B0E-398A-ECFE-FF50-A94F8ECC4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7F7243-7BBE-1450-AC73-9FCDF1A61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13" y="643466"/>
            <a:ext cx="784657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55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64EE69-B185-7E7F-B35E-129623300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C5FF3F-CB0B-F8DA-0AA9-AF95E810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" y="908720"/>
            <a:ext cx="9039599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72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9253CC-2D40-260A-2313-70E65B448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01C6C7-B2F1-ECC0-C3E4-CEB0E7EF3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593219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83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93CC8B-8A04-6CBE-0236-2DEC762AE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04747"/>
            <a:ext cx="8178799" cy="404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75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9D0203-F663-F31C-27AD-9116D669E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31F63C-88A3-A1B9-AC31-8BF38A0C2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6" y="747693"/>
            <a:ext cx="9105967" cy="536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27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D0EA7B-F563-BF04-FB6C-37094A506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A64B30-B09B-2AED-3EA5-9CE0B5762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179829"/>
            <a:ext cx="8178799" cy="449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09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d7f4318-fbaa-42fb-befc-90ab84d26bd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66F2086224944CB3DE65EADA679B41" ma:contentTypeVersion="16" ma:contentTypeDescription="Create a new document." ma:contentTypeScope="" ma:versionID="a25bf984aff9d05d4a5bea516e829d88">
  <xsd:schema xmlns:xsd="http://www.w3.org/2001/XMLSchema" xmlns:xs="http://www.w3.org/2001/XMLSchema" xmlns:p="http://schemas.microsoft.com/office/2006/metadata/properties" xmlns:ns3="1d7f4318-fbaa-42fb-befc-90ab84d26bd1" xmlns:ns4="7789c14a-a99d-49e3-b17f-cc0aeb526209" targetNamespace="http://schemas.microsoft.com/office/2006/metadata/properties" ma:root="true" ma:fieldsID="5d065faca45311f1c5bed9d9ee63751c" ns3:_="" ns4:_="">
    <xsd:import namespace="1d7f4318-fbaa-42fb-befc-90ab84d26bd1"/>
    <xsd:import namespace="7789c14a-a99d-49e3-b17f-cc0aeb5262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7f4318-fbaa-42fb-befc-90ab84d26b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89c14a-a99d-49e3-b17f-cc0aeb52620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74289B-66C5-48F5-80AB-8F88CD90B9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40984B-24BA-4BBA-A4E5-6BFCF9BCEA33}">
  <ds:schemaRefs>
    <ds:schemaRef ds:uri="http://purl.org/dc/terms/"/>
    <ds:schemaRef ds:uri="http://schemas.openxmlformats.org/package/2006/metadata/core-properties"/>
    <ds:schemaRef ds:uri="7789c14a-a99d-49e3-b17f-cc0aeb526209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1d7f4318-fbaa-42fb-befc-90ab84d26bd1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CCF437C-B2E0-4BCD-B87D-BCA8508D2B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7f4318-fbaa-42fb-befc-90ab84d26bd1"/>
    <ds:schemaRef ds:uri="7789c14a-a99d-49e3-b17f-cc0aeb5262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5608</TotalTime>
  <Words>6</Words>
  <Application>Microsoft Office PowerPoint</Application>
  <PresentationFormat>On-screen Show (4:3)</PresentationFormat>
  <Paragraphs>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David Butler</cp:lastModifiedBy>
  <cp:revision>11</cp:revision>
  <dcterms:created xsi:type="dcterms:W3CDTF">2023-07-12T07:05:28Z</dcterms:created>
  <dcterms:modified xsi:type="dcterms:W3CDTF">2025-04-04T15:28:20Z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0x010100E066F2086224944CB3DE65EADA679B41</vt:lpwstr>
  </property>
</Properties>
</file>