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79" r:id="rId4"/>
    <p:sldId id="280" r:id="rId5"/>
    <p:sldId id="26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C5DB14-7212-43E2-B2FB-96B8D844436D}" v="5" dt="2025-05-22T08:05:18.1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73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9E707D02-9761-49D9-9864-E00B074E7675}"/>
    <pc:docChg chg="custSel delSld modSld">
      <pc:chgData name="David Butler" userId="1d4169bac4fa5473" providerId="LiveId" clId="{9E707D02-9761-49D9-9864-E00B074E7675}" dt="2024-11-10T20:12:45.760" v="27" actId="47"/>
      <pc:docMkLst>
        <pc:docMk/>
      </pc:docMkLst>
      <pc:sldChg chg="addSp delSp modSp mod">
        <pc:chgData name="David Butler" userId="1d4169bac4fa5473" providerId="LiveId" clId="{9E707D02-9761-49D9-9864-E00B074E7675}" dt="2024-11-10T20:11:02.382" v="3" actId="14100"/>
        <pc:sldMkLst>
          <pc:docMk/>
          <pc:sldMk cId="1780957192" sldId="263"/>
        </pc:sldMkLst>
      </pc:sldChg>
      <pc:sldChg chg="addSp delSp modSp mod">
        <pc:chgData name="David Butler" userId="1d4169bac4fa5473" providerId="LiveId" clId="{9E707D02-9761-49D9-9864-E00B074E7675}" dt="2024-11-10T20:11:27.055" v="7" actId="14100"/>
        <pc:sldMkLst>
          <pc:docMk/>
          <pc:sldMk cId="2763988378" sldId="264"/>
        </pc:sldMkLst>
      </pc:sldChg>
      <pc:sldChg chg="addSp delSp modSp mod">
        <pc:chgData name="David Butler" userId="1d4169bac4fa5473" providerId="LiveId" clId="{9E707D02-9761-49D9-9864-E00B074E7675}" dt="2024-11-10T20:12:34.283" v="19" actId="26606"/>
        <pc:sldMkLst>
          <pc:docMk/>
          <pc:sldMk cId="3495688335" sldId="265"/>
        </pc:sldMkLst>
      </pc:sldChg>
      <pc:sldChg chg="del">
        <pc:chgData name="David Butler" userId="1d4169bac4fa5473" providerId="LiveId" clId="{9E707D02-9761-49D9-9864-E00B074E7675}" dt="2024-11-10T20:12:37.742" v="20" actId="47"/>
        <pc:sldMkLst>
          <pc:docMk/>
          <pc:sldMk cId="3133725656" sldId="266"/>
        </pc:sldMkLst>
      </pc:sldChg>
      <pc:sldChg chg="del">
        <pc:chgData name="David Butler" userId="1d4169bac4fa5473" providerId="LiveId" clId="{9E707D02-9761-49D9-9864-E00B074E7675}" dt="2024-11-10T20:12:38.081" v="21" actId="47"/>
        <pc:sldMkLst>
          <pc:docMk/>
          <pc:sldMk cId="1180872043" sldId="267"/>
        </pc:sldMkLst>
      </pc:sldChg>
      <pc:sldChg chg="del">
        <pc:chgData name="David Butler" userId="1d4169bac4fa5473" providerId="LiveId" clId="{9E707D02-9761-49D9-9864-E00B074E7675}" dt="2024-11-10T20:12:38.386" v="22" actId="47"/>
        <pc:sldMkLst>
          <pc:docMk/>
          <pc:sldMk cId="880885464" sldId="269"/>
        </pc:sldMkLst>
      </pc:sldChg>
      <pc:sldChg chg="del">
        <pc:chgData name="David Butler" userId="1d4169bac4fa5473" providerId="LiveId" clId="{9E707D02-9761-49D9-9864-E00B074E7675}" dt="2024-11-10T20:12:39.095" v="24" actId="47"/>
        <pc:sldMkLst>
          <pc:docMk/>
          <pc:sldMk cId="579147947" sldId="270"/>
        </pc:sldMkLst>
      </pc:sldChg>
      <pc:sldChg chg="del">
        <pc:chgData name="David Butler" userId="1d4169bac4fa5473" providerId="LiveId" clId="{9E707D02-9761-49D9-9864-E00B074E7675}" dt="2024-11-10T20:12:39.079" v="23" actId="47"/>
        <pc:sldMkLst>
          <pc:docMk/>
          <pc:sldMk cId="4250038612" sldId="272"/>
        </pc:sldMkLst>
      </pc:sldChg>
      <pc:sldChg chg="del">
        <pc:chgData name="David Butler" userId="1d4169bac4fa5473" providerId="LiveId" clId="{9E707D02-9761-49D9-9864-E00B074E7675}" dt="2024-11-10T20:12:39.693" v="25" actId="47"/>
        <pc:sldMkLst>
          <pc:docMk/>
          <pc:sldMk cId="338255238" sldId="277"/>
        </pc:sldMkLst>
      </pc:sldChg>
      <pc:sldChg chg="del">
        <pc:chgData name="David Butler" userId="1d4169bac4fa5473" providerId="LiveId" clId="{9E707D02-9761-49D9-9864-E00B074E7675}" dt="2024-11-10T20:12:40.285" v="26" actId="47"/>
        <pc:sldMkLst>
          <pc:docMk/>
          <pc:sldMk cId="4159812674" sldId="278"/>
        </pc:sldMkLst>
      </pc:sldChg>
      <pc:sldChg chg="addSp delSp modSp mod">
        <pc:chgData name="David Butler" userId="1d4169bac4fa5473" providerId="LiveId" clId="{9E707D02-9761-49D9-9864-E00B074E7675}" dt="2024-11-10T20:11:47.115" v="11" actId="14100"/>
        <pc:sldMkLst>
          <pc:docMk/>
          <pc:sldMk cId="2254692284" sldId="279"/>
        </pc:sldMkLst>
      </pc:sldChg>
      <pc:sldChg chg="addSp delSp modSp mod">
        <pc:chgData name="David Butler" userId="1d4169bac4fa5473" providerId="LiveId" clId="{9E707D02-9761-49D9-9864-E00B074E7675}" dt="2024-11-10T20:12:16.126" v="16" actId="1076"/>
        <pc:sldMkLst>
          <pc:docMk/>
          <pc:sldMk cId="1306493505" sldId="280"/>
        </pc:sldMkLst>
      </pc:sldChg>
      <pc:sldChg chg="del">
        <pc:chgData name="David Butler" userId="1d4169bac4fa5473" providerId="LiveId" clId="{9E707D02-9761-49D9-9864-E00B074E7675}" dt="2024-11-10T20:12:45.760" v="27" actId="47"/>
        <pc:sldMkLst>
          <pc:docMk/>
          <pc:sldMk cId="2243287904" sldId="281"/>
        </pc:sldMkLst>
      </pc:sldChg>
    </pc:docChg>
  </pc:docChgLst>
  <pc:docChgLst>
    <pc:chgData name="David Butler" userId="1d4169bac4fa5473" providerId="LiveId" clId="{2F56A1A0-B1E2-4D47-957A-3D33561F4E00}"/>
    <pc:docChg chg="custSel addSld modSld">
      <pc:chgData name="David Butler" userId="1d4169bac4fa5473" providerId="LiveId" clId="{2F56A1A0-B1E2-4D47-957A-3D33561F4E00}" dt="2024-08-24T17:09:16.973" v="8" actId="26606"/>
      <pc:docMkLst>
        <pc:docMk/>
      </pc:docMkLst>
      <pc:sldChg chg="addSp modSp mod">
        <pc:chgData name="David Butler" userId="1d4169bac4fa5473" providerId="LiveId" clId="{2F56A1A0-B1E2-4D47-957A-3D33561F4E00}" dt="2024-08-24T17:08:08.370" v="1" actId="26606"/>
        <pc:sldMkLst>
          <pc:docMk/>
          <pc:sldMk cId="579147947" sldId="270"/>
        </pc:sldMkLst>
      </pc:sldChg>
      <pc:sldChg chg="addSp modSp mod setBg">
        <pc:chgData name="David Butler" userId="1d4169bac4fa5473" providerId="LiveId" clId="{2F56A1A0-B1E2-4D47-957A-3D33561F4E00}" dt="2024-08-24T17:08:33.807" v="3" actId="26606"/>
        <pc:sldMkLst>
          <pc:docMk/>
          <pc:sldMk cId="338255238" sldId="277"/>
        </pc:sldMkLst>
      </pc:sldChg>
      <pc:sldChg chg="addSp modSp mod setBg">
        <pc:chgData name="David Butler" userId="1d4169bac4fa5473" providerId="LiveId" clId="{2F56A1A0-B1E2-4D47-957A-3D33561F4E00}" dt="2024-08-24T17:08:53.906" v="5" actId="26606"/>
        <pc:sldMkLst>
          <pc:docMk/>
          <pc:sldMk cId="4159812674" sldId="278"/>
        </pc:sldMkLst>
      </pc:sldChg>
      <pc:sldChg chg="addSp modSp new mod setBg">
        <pc:chgData name="David Butler" userId="1d4169bac4fa5473" providerId="LiveId" clId="{2F56A1A0-B1E2-4D47-957A-3D33561F4E00}" dt="2024-08-24T17:09:16.973" v="8" actId="26606"/>
        <pc:sldMkLst>
          <pc:docMk/>
          <pc:sldMk cId="2243287904" sldId="281"/>
        </pc:sldMkLst>
      </pc:sldChg>
    </pc:docChg>
  </pc:docChgLst>
  <pc:docChgLst>
    <pc:chgData name="David Butler" userId="1d4169bac4fa5473" providerId="LiveId" clId="{4AC5DB14-7212-43E2-B2FB-96B8D844436D}"/>
    <pc:docChg chg="custSel modSld">
      <pc:chgData name="David Butler" userId="1d4169bac4fa5473" providerId="LiveId" clId="{4AC5DB14-7212-43E2-B2FB-96B8D844436D}" dt="2025-05-22T08:05:21.852" v="10" actId="1076"/>
      <pc:docMkLst>
        <pc:docMk/>
      </pc:docMkLst>
      <pc:sldChg chg="addSp delSp modSp mod modAnim">
        <pc:chgData name="David Butler" userId="1d4169bac4fa5473" providerId="LiveId" clId="{4AC5DB14-7212-43E2-B2FB-96B8D844436D}" dt="2025-05-22T08:05:21.852" v="10" actId="1076"/>
        <pc:sldMkLst>
          <pc:docMk/>
          <pc:sldMk cId="2763988378" sldId="264"/>
        </pc:sldMkLst>
        <pc:spChg chg="add mod">
          <ac:chgData name="David Butler" userId="1d4169bac4fa5473" providerId="LiveId" clId="{4AC5DB14-7212-43E2-B2FB-96B8D844436D}" dt="2025-05-22T08:04:58.912" v="6" actId="165"/>
          <ac:spMkLst>
            <pc:docMk/>
            <pc:sldMk cId="2763988378" sldId="264"/>
            <ac:spMk id="10" creationId="{08993085-67FD-6DF7-0FE6-3362C10D5552}"/>
          </ac:spMkLst>
        </pc:spChg>
        <pc:grpChg chg="add del mod">
          <ac:chgData name="David Butler" userId="1d4169bac4fa5473" providerId="LiveId" clId="{4AC5DB14-7212-43E2-B2FB-96B8D844436D}" dt="2025-05-22T08:04:58.912" v="6" actId="165"/>
          <ac:grpSpMkLst>
            <pc:docMk/>
            <pc:sldMk cId="2763988378" sldId="264"/>
            <ac:grpSpMk id="4" creationId="{30329A2C-7F7C-F973-40BD-23F459203409}"/>
          </ac:grpSpMkLst>
        </pc:grpChg>
        <pc:grpChg chg="add mod topLvl">
          <ac:chgData name="David Butler" userId="1d4169bac4fa5473" providerId="LiveId" clId="{4AC5DB14-7212-43E2-B2FB-96B8D844436D}" dt="2025-05-22T08:04:58.912" v="6" actId="165"/>
          <ac:grpSpMkLst>
            <pc:docMk/>
            <pc:sldMk cId="2763988378" sldId="264"/>
            <ac:grpSpMk id="5" creationId="{5AA9A71B-50EF-3361-31BE-6279F6B8F49C}"/>
          </ac:grpSpMkLst>
        </pc:grpChg>
        <pc:picChg chg="add mod">
          <ac:chgData name="David Butler" userId="1d4169bac4fa5473" providerId="LiveId" clId="{4AC5DB14-7212-43E2-B2FB-96B8D844436D}" dt="2025-05-22T08:04:33.302" v="1"/>
          <ac:picMkLst>
            <pc:docMk/>
            <pc:sldMk cId="2763988378" sldId="264"/>
            <ac:picMk id="2" creationId="{0D9975FB-7295-35B2-DC43-1A1EFF9CA4C2}"/>
          </ac:picMkLst>
        </pc:picChg>
        <pc:picChg chg="mod">
          <ac:chgData name="David Butler" userId="1d4169bac4fa5473" providerId="LiveId" clId="{4AC5DB14-7212-43E2-B2FB-96B8D844436D}" dt="2025-05-22T08:04:35.875" v="2" actId="1076"/>
          <ac:picMkLst>
            <pc:docMk/>
            <pc:sldMk cId="2763988378" sldId="264"/>
            <ac:picMk id="3" creationId="{D9403E28-D363-B48F-2A50-A19DE5B3316F}"/>
          </ac:picMkLst>
        </pc:picChg>
        <pc:picChg chg="add del mod topLvl">
          <ac:chgData name="David Butler" userId="1d4169bac4fa5473" providerId="LiveId" clId="{4AC5DB14-7212-43E2-B2FB-96B8D844436D}" dt="2025-05-22T08:05:04.762" v="8" actId="478"/>
          <ac:picMkLst>
            <pc:docMk/>
            <pc:sldMk cId="2763988378" sldId="264"/>
            <ac:picMk id="7" creationId="{2A8F8B3F-321A-718B-D54B-70A93B660B52}"/>
          </ac:picMkLst>
        </pc:picChg>
        <pc:picChg chg="add mod">
          <ac:chgData name="David Butler" userId="1d4169bac4fa5473" providerId="LiveId" clId="{4AC5DB14-7212-43E2-B2FB-96B8D844436D}" dt="2025-05-22T08:04:58.912" v="6" actId="165"/>
          <ac:picMkLst>
            <pc:docMk/>
            <pc:sldMk cId="2763988378" sldId="264"/>
            <ac:picMk id="8" creationId="{F832B65D-312C-0FEC-4DA0-7FE4E042ACEA}"/>
          </ac:picMkLst>
        </pc:picChg>
        <pc:picChg chg="add mod">
          <ac:chgData name="David Butler" userId="1d4169bac4fa5473" providerId="LiveId" clId="{4AC5DB14-7212-43E2-B2FB-96B8D844436D}" dt="2025-05-22T08:05:21.852" v="10" actId="1076"/>
          <ac:picMkLst>
            <pc:docMk/>
            <pc:sldMk cId="2763988378" sldId="264"/>
            <ac:picMk id="11" creationId="{D5CD0C85-1C82-6262-6167-9DD397895930}"/>
          </ac:picMkLst>
        </pc:picChg>
        <pc:cxnChg chg="add mod topLvl">
          <ac:chgData name="David Butler" userId="1d4169bac4fa5473" providerId="LiveId" clId="{4AC5DB14-7212-43E2-B2FB-96B8D844436D}" dt="2025-05-22T08:05:01.405" v="7" actId="1076"/>
          <ac:cxnSpMkLst>
            <pc:docMk/>
            <pc:sldMk cId="2763988378" sldId="264"/>
            <ac:cxnSpMk id="6" creationId="{8877F782-2382-C002-980B-A658302F74D1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C378F-7B62-4592-1368-4DFEECF6ED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983B22-B4A7-15A9-BBF5-A866E7BCEE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1BAE7F-7C69-CC4B-9C3C-C1E77F0E2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D20417-DCBD-5671-72F9-280846117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391528-F289-55B5-F5EC-A119FBDD9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0094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0212D-15F5-DB62-2876-7626CBA5B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3C7187-3D10-652C-3E55-13F36C50E9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57B78-C7F8-7B63-F9BF-F560EDFA4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A78D6-DE63-38D9-268A-4E0AB6713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CD8051-9B73-4C29-615C-DC117DD4B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3462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7F4876-9F8B-8641-BAA4-8671F5F49C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E89ED0-12FC-4D88-6D83-DD239BE385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8BBE5-0173-99F8-9EC2-2578A8710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335465-1D56-7EA4-3BE7-40A11A3A3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A0C95-C540-31CA-FB4A-EA274213D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7295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F60A4-4D04-54D6-C9BB-D116973AE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534625-EF6B-DE13-7DF9-07B10B8898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6008D8-6A75-1864-0451-E107CD03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D332F5-4C99-F50A-B520-2877AA3F9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FAB7FC-2069-41CA-41DE-CB3EA7251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086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EAF7A-3C29-792C-1B01-B138CFDB9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ADA9B9-6B2D-1B53-FCF3-77931CA9E6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2AD1E-DF30-7358-A0AB-7CA2406F6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1713EB-801C-9210-702E-F3AE892D8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8E6801-D792-12D8-255A-3424E54F4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762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7D425-E806-E404-3E4D-B16F7992A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DB2190-5152-697E-D53B-682F451AB1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28C996-75E2-A996-8804-3ABDE0858C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137A87-50ED-F0EF-DA34-A81E57633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4B3F7D-BA3A-C5B0-8292-077846C77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D72E65-8F90-A67E-B999-15DE207BF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5714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69293-092B-328A-C976-1B4B8955F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A96F14-F732-99AB-BE0B-01AE60C3C2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396997-C5F8-4F92-3A03-7A3E27A6D5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A3B26E-DCF6-2228-D13C-1AC1B41EDC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A91337-B9B9-9173-E52F-FE14D0B564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C22564-1353-AA6E-4309-37730CA29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190FA6-D85E-01C1-FEDA-25B639184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E9F1B5-45E3-08C4-C9AF-1B85E2FD8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943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F06AC-623C-7BD5-2C1B-F64AF0825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BC3CE8-AD3E-FAF3-0854-9E7907516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661E10-64F3-9560-4098-9698C9E77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0DFB50-F583-12B9-5C64-0F6F1EF0D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7092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1AB65B-48A6-B29A-BD4E-AF65B5D0F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799C6E-4899-BC82-C479-B681F5C65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E7C743-336C-AA82-EB73-FC7E519C9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5798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02300-4856-A1EE-D9AE-59E933E50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2BCC25-0386-F037-9A63-22D41486FF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921427-9DAD-8CE8-6CD2-0C00A4E694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58E319-3B5E-E592-5EDD-13DD3F789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7F8AC0-966B-3198-A848-E8BABBD25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F1B3AA-55DC-7F88-1E06-1F81535C9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2106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7E9B0-EB59-56D5-EDDC-AC1668F7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8FFD43-3535-877F-BD71-D94D846C8C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95ED61-0A15-EA75-07EE-0003101A0C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23E25C-45BF-0173-80F1-0751BC018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18A2E5-971F-7D27-57B3-05E4EEC1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451ABE-7120-8E33-9186-76E59FC1F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878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B6C030-6631-989B-B55F-D37A2407A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4A1889-433D-ADE7-7DE9-8FB0CB0FED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2F4F5C-0AB6-9C18-3C76-83A8AC2AC6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8B0D4A-942B-4218-9B9F-969C49710F73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D1464C-2269-00C0-071A-F8538FF5C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BB980-C0BD-0E9A-9813-8714D2A2DC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67C539-F140-4DC5-94C4-B2537609D8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42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854666-98A1-F8B2-C30C-8FF4BC5930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21" y="338341"/>
            <a:ext cx="11844550" cy="4417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957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15D6083-E753-B97D-FF8F-2E2B6840FEE7}"/>
              </a:ext>
            </a:extLst>
          </p:cNvPr>
          <p:cNvSpPr/>
          <p:nvPr/>
        </p:nvSpPr>
        <p:spPr>
          <a:xfrm>
            <a:off x="8098971" y="500743"/>
            <a:ext cx="3581400" cy="707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403E28-D363-B48F-2A50-A19DE5B331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913" y="3065222"/>
            <a:ext cx="6786799" cy="166097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AA9A71B-50EF-3361-31BE-6279F6B8F49C}"/>
              </a:ext>
            </a:extLst>
          </p:cNvPr>
          <p:cNvGrpSpPr/>
          <p:nvPr/>
        </p:nvGrpSpPr>
        <p:grpSpPr>
          <a:xfrm>
            <a:off x="6971894" y="391900"/>
            <a:ext cx="4708477" cy="1633935"/>
            <a:chOff x="7219666" y="158847"/>
            <a:chExt cx="4708477" cy="1633935"/>
          </a:xfrm>
        </p:grpSpPr>
        <p:pic>
          <p:nvPicPr>
            <p:cNvPr id="8" name="Picture 7" descr="Free sound music audio vector">
              <a:extLst>
                <a:ext uri="{FF2B5EF4-FFF2-40B4-BE49-F238E27FC236}">
                  <a16:creationId xmlns:a16="http://schemas.microsoft.com/office/drawing/2014/main" id="{F832B65D-312C-0FEC-4DA0-7FE4E042AC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99" t="21900" r="22463" b="23048"/>
            <a:stretch/>
          </p:blipFill>
          <p:spPr bwMode="auto">
            <a:xfrm>
              <a:off x="10295741" y="158847"/>
              <a:ext cx="1632402" cy="163393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0" name="TextBox 7">
              <a:extLst>
                <a:ext uri="{FF2B5EF4-FFF2-40B4-BE49-F238E27FC236}">
                  <a16:creationId xmlns:a16="http://schemas.microsoft.com/office/drawing/2014/main" id="{08993085-67FD-6DF7-0FE6-3362C10D5552}"/>
                </a:ext>
              </a:extLst>
            </p:cNvPr>
            <p:cNvSpPr txBox="1"/>
            <p:nvPr/>
          </p:nvSpPr>
          <p:spPr>
            <a:xfrm>
              <a:off x="7219666" y="158847"/>
              <a:ext cx="29479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3600" dirty="0"/>
                <a:t>Play the audio here!</a:t>
              </a:r>
            </a:p>
          </p:txBody>
        </p:sp>
      </p:grpSp>
      <p:cxnSp>
        <p:nvCxnSpPr>
          <p:cNvPr id="6" name="Connector: Curved 5">
            <a:extLst>
              <a:ext uri="{FF2B5EF4-FFF2-40B4-BE49-F238E27FC236}">
                <a16:creationId xmlns:a16="http://schemas.microsoft.com/office/drawing/2014/main" id="{8877F782-2382-C002-980B-A658302F74D1}"/>
              </a:ext>
            </a:extLst>
          </p:cNvPr>
          <p:cNvCxnSpPr/>
          <p:nvPr/>
        </p:nvCxnSpPr>
        <p:spPr>
          <a:xfrm>
            <a:off x="8488111" y="1592229"/>
            <a:ext cx="1559858" cy="1318146"/>
          </a:xfrm>
          <a:prstGeom prst="curvedConnector3">
            <a:avLst/>
          </a:prstGeom>
          <a:ln w="571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1" name="Unit 3 Extreme Temperatures">
            <a:hlinkClick r:id="" action="ppaction://media"/>
            <a:extLst>
              <a:ext uri="{FF2B5EF4-FFF2-40B4-BE49-F238E27FC236}">
                <a16:creationId xmlns:a16="http://schemas.microsoft.com/office/drawing/2014/main" id="{D5CD0C85-1C82-6262-6167-9DD3978959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267950" y="276042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98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94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15D6083-E753-B97D-FF8F-2E2B6840FEE7}"/>
              </a:ext>
            </a:extLst>
          </p:cNvPr>
          <p:cNvSpPr/>
          <p:nvPr/>
        </p:nvSpPr>
        <p:spPr>
          <a:xfrm>
            <a:off x="8098971" y="500743"/>
            <a:ext cx="3581400" cy="707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41670D-5C36-6418-037A-F3D48E9AA4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087" y="1144345"/>
            <a:ext cx="11186618" cy="2622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692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15D6083-E753-B97D-FF8F-2E2B6840FEE7}"/>
              </a:ext>
            </a:extLst>
          </p:cNvPr>
          <p:cNvSpPr/>
          <p:nvPr/>
        </p:nvSpPr>
        <p:spPr>
          <a:xfrm>
            <a:off x="8098971" y="500743"/>
            <a:ext cx="3581400" cy="707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BF2914-CC90-59AE-F529-B8F1D5E5F1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881" y="1084848"/>
            <a:ext cx="8861239" cy="333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493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AEC609-1495-414B-145C-F5840FD24F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2297600"/>
            <a:ext cx="10905066" cy="2262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688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5</Words>
  <Application>Microsoft Office PowerPoint</Application>
  <PresentationFormat>Widescreen</PresentationFormat>
  <Paragraphs>1</Paragraphs>
  <Slides>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David Butler</dc:creator>
  <cp:lastModifiedBy>David Butler</cp:lastModifiedBy>
  <cp:revision>17</cp:revision>
  <dcterms:created xsi:type="dcterms:W3CDTF">2024-08-22T07:10:36Z</dcterms:created>
  <dcterms:modified xsi:type="dcterms:W3CDTF">2025-05-22T08:05:26Z</dcterms:modified>
</cp:coreProperties>
</file>