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70" r:id="rId5"/>
    <p:sldId id="271" r:id="rId6"/>
    <p:sldId id="280" r:id="rId7"/>
    <p:sldId id="286" r:id="rId8"/>
    <p:sldId id="281" r:id="rId9"/>
    <p:sldId id="287" r:id="rId10"/>
    <p:sldId id="282" r:id="rId11"/>
    <p:sldId id="283" r:id="rId12"/>
    <p:sldId id="285" r:id="rId13"/>
    <p:sldId id="265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C7BF8F7-2BB9-48A8-A35C-56AAED8BC2F2}" v="13" dt="2025-05-22T08:24:51.68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428" y="2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9C7BF8F7-2BB9-48A8-A35C-56AAED8BC2F2}"/>
    <pc:docChg chg="custSel addSld modSld">
      <pc:chgData name="David Butler" userId="1d4169bac4fa5473" providerId="LiveId" clId="{9C7BF8F7-2BB9-48A8-A35C-56AAED8BC2F2}" dt="2025-05-22T08:25:15.128" v="56" actId="14100"/>
      <pc:docMkLst>
        <pc:docMk/>
      </pc:docMkLst>
      <pc:sldChg chg="modSp mod">
        <pc:chgData name="David Butler" userId="1d4169bac4fa5473" providerId="LiveId" clId="{9C7BF8F7-2BB9-48A8-A35C-56AAED8BC2F2}" dt="2025-05-22T08:20:42.188" v="1" actId="14100"/>
        <pc:sldMkLst>
          <pc:docMk/>
          <pc:sldMk cId="3817742937" sldId="270"/>
        </pc:sldMkLst>
        <pc:picChg chg="mod">
          <ac:chgData name="David Butler" userId="1d4169bac4fa5473" providerId="LiveId" clId="{9C7BF8F7-2BB9-48A8-A35C-56AAED8BC2F2}" dt="2025-05-22T08:20:42.188" v="1" actId="14100"/>
          <ac:picMkLst>
            <pc:docMk/>
            <pc:sldMk cId="3817742937" sldId="270"/>
            <ac:picMk id="14" creationId="{BC660AA2-F189-0DB6-FA66-5014038FA486}"/>
          </ac:picMkLst>
        </pc:picChg>
      </pc:sldChg>
      <pc:sldChg chg="addSp delSp modSp mod delAnim modAnim">
        <pc:chgData name="David Butler" userId="1d4169bac4fa5473" providerId="LiveId" clId="{9C7BF8F7-2BB9-48A8-A35C-56AAED8BC2F2}" dt="2025-05-22T08:22:54.394" v="32" actId="164"/>
        <pc:sldMkLst>
          <pc:docMk/>
          <pc:sldMk cId="4264575198" sldId="271"/>
        </pc:sldMkLst>
        <pc:spChg chg="mod">
          <ac:chgData name="David Butler" userId="1d4169bac4fa5473" providerId="LiveId" clId="{9C7BF8F7-2BB9-48A8-A35C-56AAED8BC2F2}" dt="2025-05-22T08:21:10.857" v="10" actId="165"/>
          <ac:spMkLst>
            <pc:docMk/>
            <pc:sldMk cId="4264575198" sldId="271"/>
            <ac:spMk id="7" creationId="{3DC3EF34-7E79-33CC-2B1A-D46E1FF55AFE}"/>
          </ac:spMkLst>
        </pc:spChg>
        <pc:grpChg chg="add del mod">
          <ac:chgData name="David Butler" userId="1d4169bac4fa5473" providerId="LiveId" clId="{9C7BF8F7-2BB9-48A8-A35C-56AAED8BC2F2}" dt="2025-05-22T08:21:10.857" v="10" actId="165"/>
          <ac:grpSpMkLst>
            <pc:docMk/>
            <pc:sldMk cId="4264575198" sldId="271"/>
            <ac:grpSpMk id="2" creationId="{F4DD292C-78E6-E365-2EFE-4651BAC5B089}"/>
          </ac:grpSpMkLst>
        </pc:grpChg>
        <pc:grpChg chg="mod topLvl">
          <ac:chgData name="David Butler" userId="1d4169bac4fa5473" providerId="LiveId" clId="{9C7BF8F7-2BB9-48A8-A35C-56AAED8BC2F2}" dt="2025-05-22T08:22:54.394" v="32" actId="164"/>
          <ac:grpSpMkLst>
            <pc:docMk/>
            <pc:sldMk cId="4264575198" sldId="271"/>
            <ac:grpSpMk id="3" creationId="{B85053DA-5DA1-8D28-AC4C-44761E0A4D38}"/>
          </ac:grpSpMkLst>
        </pc:grpChg>
        <pc:grpChg chg="add mod">
          <ac:chgData name="David Butler" userId="1d4169bac4fa5473" providerId="LiveId" clId="{9C7BF8F7-2BB9-48A8-A35C-56AAED8BC2F2}" dt="2025-05-22T08:22:54.394" v="32" actId="164"/>
          <ac:grpSpMkLst>
            <pc:docMk/>
            <pc:sldMk cId="4264575198" sldId="271"/>
            <ac:grpSpMk id="9" creationId="{7AEA7D47-F1A6-0BB6-0705-A64C93B10C35}"/>
          </ac:grpSpMkLst>
        </pc:grpChg>
        <pc:picChg chg="del mod topLvl">
          <ac:chgData name="David Butler" userId="1d4169bac4fa5473" providerId="LiveId" clId="{9C7BF8F7-2BB9-48A8-A35C-56AAED8BC2F2}" dt="2025-05-22T08:21:13.346" v="11" actId="478"/>
          <ac:picMkLst>
            <pc:docMk/>
            <pc:sldMk cId="4264575198" sldId="271"/>
            <ac:picMk id="5" creationId="{08F51708-8636-C6FA-BEB9-7E08D33F6283}"/>
          </ac:picMkLst>
        </pc:picChg>
        <pc:picChg chg="mod">
          <ac:chgData name="David Butler" userId="1d4169bac4fa5473" providerId="LiveId" clId="{9C7BF8F7-2BB9-48A8-A35C-56AAED8BC2F2}" dt="2025-05-22T08:21:10.857" v="10" actId="165"/>
          <ac:picMkLst>
            <pc:docMk/>
            <pc:sldMk cId="4264575198" sldId="271"/>
            <ac:picMk id="6" creationId="{3A15F5B5-1514-E7A2-22FA-C6293B013878}"/>
          </ac:picMkLst>
        </pc:picChg>
        <pc:picChg chg="add mod">
          <ac:chgData name="David Butler" userId="1d4169bac4fa5473" providerId="LiveId" clId="{9C7BF8F7-2BB9-48A8-A35C-56AAED8BC2F2}" dt="2025-05-22T08:22:54.394" v="32" actId="164"/>
          <ac:picMkLst>
            <pc:docMk/>
            <pc:sldMk cId="4264575198" sldId="271"/>
            <ac:picMk id="8" creationId="{5D0EE42C-B97E-4D80-5C21-B39F4B77565D}"/>
          </ac:picMkLst>
        </pc:picChg>
        <pc:picChg chg="mod modCrop">
          <ac:chgData name="David Butler" userId="1d4169bac4fa5473" providerId="LiveId" clId="{9C7BF8F7-2BB9-48A8-A35C-56AAED8BC2F2}" dt="2025-05-22T08:21:03.499" v="8" actId="14100"/>
          <ac:picMkLst>
            <pc:docMk/>
            <pc:sldMk cId="4264575198" sldId="271"/>
            <ac:picMk id="15" creationId="{42DC9275-4B86-A3E8-7513-2511A62BE1B3}"/>
          </ac:picMkLst>
        </pc:picChg>
        <pc:cxnChg chg="mod topLvl">
          <ac:chgData name="David Butler" userId="1d4169bac4fa5473" providerId="LiveId" clId="{9C7BF8F7-2BB9-48A8-A35C-56AAED8BC2F2}" dt="2025-05-22T08:22:54.394" v="32" actId="164"/>
          <ac:cxnSpMkLst>
            <pc:docMk/>
            <pc:sldMk cId="4264575198" sldId="271"/>
            <ac:cxnSpMk id="4" creationId="{96342341-6220-7FB0-2CE6-A5E47815683C}"/>
          </ac:cxnSpMkLst>
        </pc:cxnChg>
      </pc:sldChg>
      <pc:sldChg chg="addSp delSp modSp mod modAnim">
        <pc:chgData name="David Butler" userId="1d4169bac4fa5473" providerId="LiveId" clId="{9C7BF8F7-2BB9-48A8-A35C-56AAED8BC2F2}" dt="2025-05-22T08:23:19.048" v="35"/>
        <pc:sldMkLst>
          <pc:docMk/>
          <pc:sldMk cId="1324882277" sldId="280"/>
        </pc:sldMkLst>
        <pc:spChg chg="mod">
          <ac:chgData name="David Butler" userId="1d4169bac4fa5473" providerId="LiveId" clId="{9C7BF8F7-2BB9-48A8-A35C-56AAED8BC2F2}" dt="2025-05-22T08:22:56.033" v="33"/>
          <ac:spMkLst>
            <pc:docMk/>
            <pc:sldMk cId="1324882277" sldId="280"/>
            <ac:spMk id="7" creationId="{A3AEB474-26A1-3F4F-28B8-54E90F7C1D0D}"/>
          </ac:spMkLst>
        </pc:spChg>
        <pc:spChg chg="mod">
          <ac:chgData name="David Butler" userId="1d4169bac4fa5473" providerId="LiveId" clId="{9C7BF8F7-2BB9-48A8-A35C-56AAED8BC2F2}" dt="2025-05-22T08:23:19.048" v="35"/>
          <ac:spMkLst>
            <pc:docMk/>
            <pc:sldMk cId="1324882277" sldId="280"/>
            <ac:spMk id="13" creationId="{4FBD73B0-7244-A144-3E8C-76BCF415B470}"/>
          </ac:spMkLst>
        </pc:spChg>
        <pc:grpChg chg="add del mod">
          <ac:chgData name="David Butler" userId="1d4169bac4fa5473" providerId="LiveId" clId="{9C7BF8F7-2BB9-48A8-A35C-56AAED8BC2F2}" dt="2025-05-22T08:23:17.948" v="34" actId="478"/>
          <ac:grpSpMkLst>
            <pc:docMk/>
            <pc:sldMk cId="1324882277" sldId="280"/>
            <ac:grpSpMk id="2" creationId="{2D156CC7-800B-C02B-609C-75F1A9D267FE}"/>
          </ac:grpSpMkLst>
        </pc:grpChg>
        <pc:grpChg chg="mod">
          <ac:chgData name="David Butler" userId="1d4169bac4fa5473" providerId="LiveId" clId="{9C7BF8F7-2BB9-48A8-A35C-56AAED8BC2F2}" dt="2025-05-22T08:22:56.033" v="33"/>
          <ac:grpSpMkLst>
            <pc:docMk/>
            <pc:sldMk cId="1324882277" sldId="280"/>
            <ac:grpSpMk id="3" creationId="{7182963D-60CB-4104-C51E-A79198F0B858}"/>
          </ac:grpSpMkLst>
        </pc:grpChg>
        <pc:grpChg chg="add mod">
          <ac:chgData name="David Butler" userId="1d4169bac4fa5473" providerId="LiveId" clId="{9C7BF8F7-2BB9-48A8-A35C-56AAED8BC2F2}" dt="2025-05-22T08:23:19.048" v="35"/>
          <ac:grpSpMkLst>
            <pc:docMk/>
            <pc:sldMk cId="1324882277" sldId="280"/>
            <ac:grpSpMk id="8" creationId="{A8130C16-D286-B03D-B2A1-EDA93D3F3FCB}"/>
          </ac:grpSpMkLst>
        </pc:grpChg>
        <pc:grpChg chg="mod">
          <ac:chgData name="David Butler" userId="1d4169bac4fa5473" providerId="LiveId" clId="{9C7BF8F7-2BB9-48A8-A35C-56AAED8BC2F2}" dt="2025-05-22T08:23:19.048" v="35"/>
          <ac:grpSpMkLst>
            <pc:docMk/>
            <pc:sldMk cId="1324882277" sldId="280"/>
            <ac:grpSpMk id="9" creationId="{0046CB18-2889-CAE9-E4DD-DF539610DC4C}"/>
          </ac:grpSpMkLst>
        </pc:grpChg>
        <pc:picChg chg="mod">
          <ac:chgData name="David Butler" userId="1d4169bac4fa5473" providerId="LiveId" clId="{9C7BF8F7-2BB9-48A8-A35C-56AAED8BC2F2}" dt="2025-05-22T08:22:56.033" v="33"/>
          <ac:picMkLst>
            <pc:docMk/>
            <pc:sldMk cId="1324882277" sldId="280"/>
            <ac:picMk id="5" creationId="{404F9819-0809-6F93-37C7-B1DAD666C09F}"/>
          </ac:picMkLst>
        </pc:picChg>
        <pc:picChg chg="mod">
          <ac:chgData name="David Butler" userId="1d4169bac4fa5473" providerId="LiveId" clId="{9C7BF8F7-2BB9-48A8-A35C-56AAED8BC2F2}" dt="2025-05-22T08:22:56.033" v="33"/>
          <ac:picMkLst>
            <pc:docMk/>
            <pc:sldMk cId="1324882277" sldId="280"/>
            <ac:picMk id="6" creationId="{E28FA4B4-5717-A297-1548-265AE048DA41}"/>
          </ac:picMkLst>
        </pc:picChg>
        <pc:picChg chg="mod">
          <ac:chgData name="David Butler" userId="1d4169bac4fa5473" providerId="LiveId" clId="{9C7BF8F7-2BB9-48A8-A35C-56AAED8BC2F2}" dt="2025-05-22T08:23:19.048" v="35"/>
          <ac:picMkLst>
            <pc:docMk/>
            <pc:sldMk cId="1324882277" sldId="280"/>
            <ac:picMk id="11" creationId="{75586EC9-F512-3EB6-77FD-1F1631E57EE7}"/>
          </ac:picMkLst>
        </pc:picChg>
        <pc:picChg chg="mod">
          <ac:chgData name="David Butler" userId="1d4169bac4fa5473" providerId="LiveId" clId="{9C7BF8F7-2BB9-48A8-A35C-56AAED8BC2F2}" dt="2025-05-22T08:23:19.048" v="35"/>
          <ac:picMkLst>
            <pc:docMk/>
            <pc:sldMk cId="1324882277" sldId="280"/>
            <ac:picMk id="12" creationId="{7D6EE2CE-FC50-108F-8472-E5B0369A7E94}"/>
          </ac:picMkLst>
        </pc:picChg>
        <pc:picChg chg="mod modCrop">
          <ac:chgData name="David Butler" userId="1d4169bac4fa5473" providerId="LiveId" clId="{9C7BF8F7-2BB9-48A8-A35C-56AAED8BC2F2}" dt="2025-05-22T08:22:13.668" v="22" actId="1076"/>
          <ac:picMkLst>
            <pc:docMk/>
            <pc:sldMk cId="1324882277" sldId="280"/>
            <ac:picMk id="14" creationId="{85897A10-B3D2-A45C-D6D9-8B9DBC616EB1}"/>
          </ac:picMkLst>
        </pc:picChg>
        <pc:cxnChg chg="mod">
          <ac:chgData name="David Butler" userId="1d4169bac4fa5473" providerId="LiveId" clId="{9C7BF8F7-2BB9-48A8-A35C-56AAED8BC2F2}" dt="2025-05-22T08:22:56.033" v="33"/>
          <ac:cxnSpMkLst>
            <pc:docMk/>
            <pc:sldMk cId="1324882277" sldId="280"/>
            <ac:cxnSpMk id="4" creationId="{81000152-A648-A946-0B6F-73F7EDECF4A8}"/>
          </ac:cxnSpMkLst>
        </pc:cxnChg>
        <pc:cxnChg chg="mod">
          <ac:chgData name="David Butler" userId="1d4169bac4fa5473" providerId="LiveId" clId="{9C7BF8F7-2BB9-48A8-A35C-56AAED8BC2F2}" dt="2025-05-22T08:23:19.048" v="35"/>
          <ac:cxnSpMkLst>
            <pc:docMk/>
            <pc:sldMk cId="1324882277" sldId="280"/>
            <ac:cxnSpMk id="10" creationId="{B6C730DA-3268-0D66-A49F-163954950254}"/>
          </ac:cxnSpMkLst>
        </pc:cxnChg>
      </pc:sldChg>
      <pc:sldChg chg="addSp modSp mod modAnim">
        <pc:chgData name="David Butler" userId="1d4169bac4fa5473" providerId="LiveId" clId="{9C7BF8F7-2BB9-48A8-A35C-56AAED8BC2F2}" dt="2025-05-22T08:24:20.611" v="43"/>
        <pc:sldMkLst>
          <pc:docMk/>
          <pc:sldMk cId="3824347536" sldId="281"/>
        </pc:sldMkLst>
        <pc:spChg chg="mod">
          <ac:chgData name="David Butler" userId="1d4169bac4fa5473" providerId="LiveId" clId="{9C7BF8F7-2BB9-48A8-A35C-56AAED8BC2F2}" dt="2025-05-22T08:24:20.611" v="43"/>
          <ac:spMkLst>
            <pc:docMk/>
            <pc:sldMk cId="3824347536" sldId="281"/>
            <ac:spMk id="7" creationId="{18519B65-AA19-4B53-76FE-9B06FA679094}"/>
          </ac:spMkLst>
        </pc:spChg>
        <pc:grpChg chg="add mod">
          <ac:chgData name="David Butler" userId="1d4169bac4fa5473" providerId="LiveId" clId="{9C7BF8F7-2BB9-48A8-A35C-56AAED8BC2F2}" dt="2025-05-22T08:24:20.611" v="43"/>
          <ac:grpSpMkLst>
            <pc:docMk/>
            <pc:sldMk cId="3824347536" sldId="281"/>
            <ac:grpSpMk id="2" creationId="{66235681-4F08-47A5-ACD5-465AA90445F9}"/>
          </ac:grpSpMkLst>
        </pc:grpChg>
        <pc:grpChg chg="mod">
          <ac:chgData name="David Butler" userId="1d4169bac4fa5473" providerId="LiveId" clId="{9C7BF8F7-2BB9-48A8-A35C-56AAED8BC2F2}" dt="2025-05-22T08:24:20.611" v="43"/>
          <ac:grpSpMkLst>
            <pc:docMk/>
            <pc:sldMk cId="3824347536" sldId="281"/>
            <ac:grpSpMk id="3" creationId="{95876F5F-51F9-5A69-38B3-BB1B4227AC96}"/>
          </ac:grpSpMkLst>
        </pc:grpChg>
        <pc:picChg chg="mod">
          <ac:chgData name="David Butler" userId="1d4169bac4fa5473" providerId="LiveId" clId="{9C7BF8F7-2BB9-48A8-A35C-56AAED8BC2F2}" dt="2025-05-22T08:24:20.611" v="43"/>
          <ac:picMkLst>
            <pc:docMk/>
            <pc:sldMk cId="3824347536" sldId="281"/>
            <ac:picMk id="5" creationId="{0717D317-B4DD-287D-98A7-D1F5CF4C5290}"/>
          </ac:picMkLst>
        </pc:picChg>
        <pc:picChg chg="mod">
          <ac:chgData name="David Butler" userId="1d4169bac4fa5473" providerId="LiveId" clId="{9C7BF8F7-2BB9-48A8-A35C-56AAED8BC2F2}" dt="2025-05-22T08:24:20.611" v="43"/>
          <ac:picMkLst>
            <pc:docMk/>
            <pc:sldMk cId="3824347536" sldId="281"/>
            <ac:picMk id="6" creationId="{01D142C4-A6D6-0272-CF98-D8D3E680EA27}"/>
          </ac:picMkLst>
        </pc:picChg>
        <pc:picChg chg="mod modCrop">
          <ac:chgData name="David Butler" userId="1d4169bac4fa5473" providerId="LiveId" clId="{9C7BF8F7-2BB9-48A8-A35C-56AAED8BC2F2}" dt="2025-05-22T08:24:19.605" v="42" actId="1076"/>
          <ac:picMkLst>
            <pc:docMk/>
            <pc:sldMk cId="3824347536" sldId="281"/>
            <ac:picMk id="14" creationId="{9790AB0F-BDB2-B3D3-A648-0D3F6BA6150C}"/>
          </ac:picMkLst>
        </pc:picChg>
        <pc:cxnChg chg="mod">
          <ac:chgData name="David Butler" userId="1d4169bac4fa5473" providerId="LiveId" clId="{9C7BF8F7-2BB9-48A8-A35C-56AAED8BC2F2}" dt="2025-05-22T08:24:20.611" v="43"/>
          <ac:cxnSpMkLst>
            <pc:docMk/>
            <pc:sldMk cId="3824347536" sldId="281"/>
            <ac:cxnSpMk id="4" creationId="{B956A646-ADB9-D126-A123-8EBEF863657E}"/>
          </ac:cxnSpMkLst>
        </pc:cxnChg>
      </pc:sldChg>
      <pc:sldChg chg="modSp mod">
        <pc:chgData name="David Butler" userId="1d4169bac4fa5473" providerId="LiveId" clId="{9C7BF8F7-2BB9-48A8-A35C-56AAED8BC2F2}" dt="2025-05-22T08:25:15.128" v="56" actId="14100"/>
        <pc:sldMkLst>
          <pc:docMk/>
          <pc:sldMk cId="4048640387" sldId="282"/>
        </pc:sldMkLst>
        <pc:picChg chg="mod modCrop">
          <ac:chgData name="David Butler" userId="1d4169bac4fa5473" providerId="LiveId" clId="{9C7BF8F7-2BB9-48A8-A35C-56AAED8BC2F2}" dt="2025-05-22T08:25:15.128" v="56" actId="14100"/>
          <ac:picMkLst>
            <pc:docMk/>
            <pc:sldMk cId="4048640387" sldId="282"/>
            <ac:picMk id="14" creationId="{6A2363F3-F7D3-32D7-8FDC-3067F606F531}"/>
          </ac:picMkLst>
        </pc:picChg>
      </pc:sldChg>
      <pc:sldChg chg="addSp delSp modSp add mod modAnim">
        <pc:chgData name="David Butler" userId="1d4169bac4fa5473" providerId="LiveId" clId="{9C7BF8F7-2BB9-48A8-A35C-56AAED8BC2F2}" dt="2025-05-22T08:23:34.082" v="36"/>
        <pc:sldMkLst>
          <pc:docMk/>
          <pc:sldMk cId="3413024284" sldId="286"/>
        </pc:sldMkLst>
        <pc:spChg chg="mod">
          <ac:chgData name="David Butler" userId="1d4169bac4fa5473" providerId="LiveId" clId="{9C7BF8F7-2BB9-48A8-A35C-56AAED8BC2F2}" dt="2025-05-22T08:22:42.569" v="30" actId="165"/>
          <ac:spMkLst>
            <pc:docMk/>
            <pc:sldMk cId="3413024284" sldId="286"/>
            <ac:spMk id="7" creationId="{57136384-6CDD-F246-6D2A-F499A7396429}"/>
          </ac:spMkLst>
        </pc:spChg>
        <pc:spChg chg="mod">
          <ac:chgData name="David Butler" userId="1d4169bac4fa5473" providerId="LiveId" clId="{9C7BF8F7-2BB9-48A8-A35C-56AAED8BC2F2}" dt="2025-05-22T08:23:34.082" v="36"/>
          <ac:spMkLst>
            <pc:docMk/>
            <pc:sldMk cId="3413024284" sldId="286"/>
            <ac:spMk id="13" creationId="{7A1DD48E-DD51-CD97-EFB8-B7201373BEDA}"/>
          </ac:spMkLst>
        </pc:spChg>
        <pc:grpChg chg="add del mod">
          <ac:chgData name="David Butler" userId="1d4169bac4fa5473" providerId="LiveId" clId="{9C7BF8F7-2BB9-48A8-A35C-56AAED8BC2F2}" dt="2025-05-22T08:22:42.569" v="30" actId="165"/>
          <ac:grpSpMkLst>
            <pc:docMk/>
            <pc:sldMk cId="3413024284" sldId="286"/>
            <ac:grpSpMk id="2" creationId="{CC308EA4-82E0-B6C3-F323-9DBF9F69E7BF}"/>
          </ac:grpSpMkLst>
        </pc:grpChg>
        <pc:grpChg chg="mod topLvl">
          <ac:chgData name="David Butler" userId="1d4169bac4fa5473" providerId="LiveId" clId="{9C7BF8F7-2BB9-48A8-A35C-56AAED8BC2F2}" dt="2025-05-22T08:22:42.569" v="30" actId="165"/>
          <ac:grpSpMkLst>
            <pc:docMk/>
            <pc:sldMk cId="3413024284" sldId="286"/>
            <ac:grpSpMk id="3" creationId="{17272DA5-EADF-2553-8BDE-DAE330E7EEAD}"/>
          </ac:grpSpMkLst>
        </pc:grpChg>
        <pc:grpChg chg="add mod">
          <ac:chgData name="David Butler" userId="1d4169bac4fa5473" providerId="LiveId" clId="{9C7BF8F7-2BB9-48A8-A35C-56AAED8BC2F2}" dt="2025-05-22T08:23:34.082" v="36"/>
          <ac:grpSpMkLst>
            <pc:docMk/>
            <pc:sldMk cId="3413024284" sldId="286"/>
            <ac:grpSpMk id="8" creationId="{0603499F-1903-5BA8-7A99-FC587F36B4C6}"/>
          </ac:grpSpMkLst>
        </pc:grpChg>
        <pc:grpChg chg="mod">
          <ac:chgData name="David Butler" userId="1d4169bac4fa5473" providerId="LiveId" clId="{9C7BF8F7-2BB9-48A8-A35C-56AAED8BC2F2}" dt="2025-05-22T08:23:34.082" v="36"/>
          <ac:grpSpMkLst>
            <pc:docMk/>
            <pc:sldMk cId="3413024284" sldId="286"/>
            <ac:grpSpMk id="9" creationId="{EC7B185F-F003-9454-E933-9FDFDEE88A11}"/>
          </ac:grpSpMkLst>
        </pc:grpChg>
        <pc:picChg chg="mod topLvl">
          <ac:chgData name="David Butler" userId="1d4169bac4fa5473" providerId="LiveId" clId="{9C7BF8F7-2BB9-48A8-A35C-56AAED8BC2F2}" dt="2025-05-22T08:22:42.569" v="30" actId="165"/>
          <ac:picMkLst>
            <pc:docMk/>
            <pc:sldMk cId="3413024284" sldId="286"/>
            <ac:picMk id="5" creationId="{30EACD3B-B274-EE36-86C3-457C6A48512D}"/>
          </ac:picMkLst>
        </pc:picChg>
        <pc:picChg chg="mod">
          <ac:chgData name="David Butler" userId="1d4169bac4fa5473" providerId="LiveId" clId="{9C7BF8F7-2BB9-48A8-A35C-56AAED8BC2F2}" dt="2025-05-22T08:22:42.569" v="30" actId="165"/>
          <ac:picMkLst>
            <pc:docMk/>
            <pc:sldMk cId="3413024284" sldId="286"/>
            <ac:picMk id="6" creationId="{B9439021-2134-5D3D-A4A4-F9C8A4BA1375}"/>
          </ac:picMkLst>
        </pc:picChg>
        <pc:picChg chg="mod">
          <ac:chgData name="David Butler" userId="1d4169bac4fa5473" providerId="LiveId" clId="{9C7BF8F7-2BB9-48A8-A35C-56AAED8BC2F2}" dt="2025-05-22T08:23:34.082" v="36"/>
          <ac:picMkLst>
            <pc:docMk/>
            <pc:sldMk cId="3413024284" sldId="286"/>
            <ac:picMk id="11" creationId="{426BDD45-4491-4E25-80DC-4B44A48C2A2B}"/>
          </ac:picMkLst>
        </pc:picChg>
        <pc:picChg chg="mod">
          <ac:chgData name="David Butler" userId="1d4169bac4fa5473" providerId="LiveId" clId="{9C7BF8F7-2BB9-48A8-A35C-56AAED8BC2F2}" dt="2025-05-22T08:23:34.082" v="36"/>
          <ac:picMkLst>
            <pc:docMk/>
            <pc:sldMk cId="3413024284" sldId="286"/>
            <ac:picMk id="12" creationId="{69FCF345-A906-3DF1-B9E9-8F43D7AF1250}"/>
          </ac:picMkLst>
        </pc:picChg>
        <pc:picChg chg="mod modCrop">
          <ac:chgData name="David Butler" userId="1d4169bac4fa5473" providerId="LiveId" clId="{9C7BF8F7-2BB9-48A8-A35C-56AAED8BC2F2}" dt="2025-05-22T08:22:31.038" v="27" actId="1076"/>
          <ac:picMkLst>
            <pc:docMk/>
            <pc:sldMk cId="3413024284" sldId="286"/>
            <ac:picMk id="14" creationId="{BAA3F240-10AE-3679-DC62-80FB32F2DCBD}"/>
          </ac:picMkLst>
        </pc:picChg>
        <pc:cxnChg chg="mod topLvl">
          <ac:chgData name="David Butler" userId="1d4169bac4fa5473" providerId="LiveId" clId="{9C7BF8F7-2BB9-48A8-A35C-56AAED8BC2F2}" dt="2025-05-22T08:22:42.569" v="30" actId="165"/>
          <ac:cxnSpMkLst>
            <pc:docMk/>
            <pc:sldMk cId="3413024284" sldId="286"/>
            <ac:cxnSpMk id="4" creationId="{8227E60D-1AA2-FE53-E6D1-D7F04B9BB868}"/>
          </ac:cxnSpMkLst>
        </pc:cxnChg>
        <pc:cxnChg chg="mod">
          <ac:chgData name="David Butler" userId="1d4169bac4fa5473" providerId="LiveId" clId="{9C7BF8F7-2BB9-48A8-A35C-56AAED8BC2F2}" dt="2025-05-22T08:23:34.082" v="36"/>
          <ac:cxnSpMkLst>
            <pc:docMk/>
            <pc:sldMk cId="3413024284" sldId="286"/>
            <ac:cxnSpMk id="10" creationId="{5B87C0A0-1F1C-0DDD-2E8A-F31343CEF87B}"/>
          </ac:cxnSpMkLst>
        </pc:cxnChg>
      </pc:sldChg>
      <pc:sldChg chg="addSp modSp add mod modAnim">
        <pc:chgData name="David Butler" userId="1d4169bac4fa5473" providerId="LiveId" clId="{9C7BF8F7-2BB9-48A8-A35C-56AAED8BC2F2}" dt="2025-05-22T08:24:51.684" v="51"/>
        <pc:sldMkLst>
          <pc:docMk/>
          <pc:sldMk cId="82123768" sldId="287"/>
        </pc:sldMkLst>
        <pc:spChg chg="mod">
          <ac:chgData name="David Butler" userId="1d4169bac4fa5473" providerId="LiveId" clId="{9C7BF8F7-2BB9-48A8-A35C-56AAED8BC2F2}" dt="2025-05-22T08:24:51.684" v="51"/>
          <ac:spMkLst>
            <pc:docMk/>
            <pc:sldMk cId="82123768" sldId="287"/>
            <ac:spMk id="7" creationId="{41F726AB-8673-E0A2-DB5F-3EAD2993942F}"/>
          </ac:spMkLst>
        </pc:spChg>
        <pc:grpChg chg="add mod">
          <ac:chgData name="David Butler" userId="1d4169bac4fa5473" providerId="LiveId" clId="{9C7BF8F7-2BB9-48A8-A35C-56AAED8BC2F2}" dt="2025-05-22T08:24:51.684" v="51"/>
          <ac:grpSpMkLst>
            <pc:docMk/>
            <pc:sldMk cId="82123768" sldId="287"/>
            <ac:grpSpMk id="2" creationId="{E32A1234-637D-CF70-237E-F23B3EC72501}"/>
          </ac:grpSpMkLst>
        </pc:grpChg>
        <pc:grpChg chg="mod">
          <ac:chgData name="David Butler" userId="1d4169bac4fa5473" providerId="LiveId" clId="{9C7BF8F7-2BB9-48A8-A35C-56AAED8BC2F2}" dt="2025-05-22T08:24:51.684" v="51"/>
          <ac:grpSpMkLst>
            <pc:docMk/>
            <pc:sldMk cId="82123768" sldId="287"/>
            <ac:grpSpMk id="3" creationId="{FFA83E30-3852-E637-90F0-9F60B16FC437}"/>
          </ac:grpSpMkLst>
        </pc:grpChg>
        <pc:picChg chg="mod">
          <ac:chgData name="David Butler" userId="1d4169bac4fa5473" providerId="LiveId" clId="{9C7BF8F7-2BB9-48A8-A35C-56AAED8BC2F2}" dt="2025-05-22T08:24:51.684" v="51"/>
          <ac:picMkLst>
            <pc:docMk/>
            <pc:sldMk cId="82123768" sldId="287"/>
            <ac:picMk id="5" creationId="{26B77918-1C89-4DB4-62FE-6FDA6018AAE3}"/>
          </ac:picMkLst>
        </pc:picChg>
        <pc:picChg chg="mod">
          <ac:chgData name="David Butler" userId="1d4169bac4fa5473" providerId="LiveId" clId="{9C7BF8F7-2BB9-48A8-A35C-56AAED8BC2F2}" dt="2025-05-22T08:24:51.684" v="51"/>
          <ac:picMkLst>
            <pc:docMk/>
            <pc:sldMk cId="82123768" sldId="287"/>
            <ac:picMk id="6" creationId="{E93CDE87-3338-B049-4CD5-C6CBE9623E50}"/>
          </ac:picMkLst>
        </pc:picChg>
        <pc:picChg chg="mod modCrop">
          <ac:chgData name="David Butler" userId="1d4169bac4fa5473" providerId="LiveId" clId="{9C7BF8F7-2BB9-48A8-A35C-56AAED8BC2F2}" dt="2025-05-22T08:24:50.628" v="50" actId="1076"/>
          <ac:picMkLst>
            <pc:docMk/>
            <pc:sldMk cId="82123768" sldId="287"/>
            <ac:picMk id="14" creationId="{4978C430-AA36-4D55-4520-648F292DDD13}"/>
          </ac:picMkLst>
        </pc:picChg>
        <pc:cxnChg chg="mod">
          <ac:chgData name="David Butler" userId="1d4169bac4fa5473" providerId="LiveId" clId="{9C7BF8F7-2BB9-48A8-A35C-56AAED8BC2F2}" dt="2025-05-22T08:24:51.684" v="51"/>
          <ac:cxnSpMkLst>
            <pc:docMk/>
            <pc:sldMk cId="82123768" sldId="287"/>
            <ac:cxnSpMk id="4" creationId="{7E11BDA3-3E70-F76B-FE06-8827B263F54D}"/>
          </ac:cxnSpMkLst>
        </pc:cxnChg>
      </pc:sldChg>
    </pc:docChg>
  </pc:docChgLst>
  <pc:docChgLst>
    <pc:chgData name="David Butler" userId="1d4169bac4fa5473" providerId="LiveId" clId="{6565C677-6633-4D87-BFCB-CD4B56E6C874}"/>
    <pc:docChg chg="custSel delSld modSld">
      <pc:chgData name="David Butler" userId="1d4169bac4fa5473" providerId="LiveId" clId="{6565C677-6633-4D87-BFCB-CD4B56E6C874}" dt="2024-11-23T19:12:31.527" v="25" actId="47"/>
      <pc:docMkLst>
        <pc:docMk/>
      </pc:docMkLst>
      <pc:sldChg chg="addSp delSp modSp mod">
        <pc:chgData name="David Butler" userId="1d4169bac4fa5473" providerId="LiveId" clId="{6565C677-6633-4D87-BFCB-CD4B56E6C874}" dt="2024-11-23T19:10:36.025" v="3" actId="14100"/>
        <pc:sldMkLst>
          <pc:docMk/>
          <pc:sldMk cId="3817742937" sldId="270"/>
        </pc:sldMkLst>
      </pc:sldChg>
      <pc:sldChg chg="addSp delSp modSp mod">
        <pc:chgData name="David Butler" userId="1d4169bac4fa5473" providerId="LiveId" clId="{6565C677-6633-4D87-BFCB-CD4B56E6C874}" dt="2024-11-23T19:10:59.617" v="8" actId="14100"/>
        <pc:sldMkLst>
          <pc:docMk/>
          <pc:sldMk cId="4264575198" sldId="271"/>
        </pc:sldMkLst>
      </pc:sldChg>
      <pc:sldChg chg="addSp delSp modSp mod">
        <pc:chgData name="David Butler" userId="1d4169bac4fa5473" providerId="LiveId" clId="{6565C677-6633-4D87-BFCB-CD4B56E6C874}" dt="2024-11-23T19:11:23.025" v="12" actId="14100"/>
        <pc:sldMkLst>
          <pc:docMk/>
          <pc:sldMk cId="1324882277" sldId="280"/>
        </pc:sldMkLst>
      </pc:sldChg>
      <pc:sldChg chg="addSp delSp modSp mod">
        <pc:chgData name="David Butler" userId="1d4169bac4fa5473" providerId="LiveId" clId="{6565C677-6633-4D87-BFCB-CD4B56E6C874}" dt="2024-11-23T19:11:43.397" v="15" actId="26606"/>
        <pc:sldMkLst>
          <pc:docMk/>
          <pc:sldMk cId="3824347536" sldId="281"/>
        </pc:sldMkLst>
      </pc:sldChg>
      <pc:sldChg chg="addSp delSp modSp mod">
        <pc:chgData name="David Butler" userId="1d4169bac4fa5473" providerId="LiveId" clId="{6565C677-6633-4D87-BFCB-CD4B56E6C874}" dt="2024-11-23T19:12:03.886" v="18" actId="26606"/>
        <pc:sldMkLst>
          <pc:docMk/>
          <pc:sldMk cId="4048640387" sldId="282"/>
        </pc:sldMkLst>
      </pc:sldChg>
      <pc:sldChg chg="addSp delSp modSp mod">
        <pc:chgData name="David Butler" userId="1d4169bac4fa5473" providerId="LiveId" clId="{6565C677-6633-4D87-BFCB-CD4B56E6C874}" dt="2024-11-23T19:12:26.807" v="23" actId="14100"/>
        <pc:sldMkLst>
          <pc:docMk/>
          <pc:sldMk cId="3834599144" sldId="283"/>
        </pc:sldMkLst>
      </pc:sldChg>
      <pc:sldChg chg="del">
        <pc:chgData name="David Butler" userId="1d4169bac4fa5473" providerId="LiveId" clId="{6565C677-6633-4D87-BFCB-CD4B56E6C874}" dt="2024-11-23T19:12:30.289" v="24" actId="47"/>
        <pc:sldMkLst>
          <pc:docMk/>
          <pc:sldMk cId="2361253857" sldId="284"/>
        </pc:sldMkLst>
      </pc:sldChg>
      <pc:sldChg chg="del">
        <pc:chgData name="David Butler" userId="1d4169bac4fa5473" providerId="LiveId" clId="{6565C677-6633-4D87-BFCB-CD4B56E6C874}" dt="2024-11-23T19:12:31.527" v="25" actId="47"/>
        <pc:sldMkLst>
          <pc:docMk/>
          <pc:sldMk cId="3736822210" sldId="286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BC660AA2-F189-0DB6-FA66-5014038FA4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620688"/>
            <a:ext cx="8821160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7429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-2714668"/>
            <a:ext cx="10210800" cy="12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42DC9275-4B86-A3E8-7513-2511A62BE1B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200" r="12421"/>
          <a:stretch/>
        </p:blipFill>
        <p:spPr>
          <a:xfrm>
            <a:off x="30832" y="2636912"/>
            <a:ext cx="9038246" cy="252028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7AEA7D47-F1A6-0BB6-0705-A64C93B10C35}"/>
              </a:ext>
            </a:extLst>
          </p:cNvPr>
          <p:cNvGrpSpPr/>
          <p:nvPr/>
        </p:nvGrpSpPr>
        <p:grpSpPr>
          <a:xfrm>
            <a:off x="3995936" y="260648"/>
            <a:ext cx="4708477" cy="2241300"/>
            <a:chOff x="3995936" y="260648"/>
            <a:chExt cx="4708477" cy="2241300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B85053DA-5DA1-8D28-AC4C-44761E0A4D38}"/>
                </a:ext>
              </a:extLst>
            </p:cNvPr>
            <p:cNvGrpSpPr/>
            <p:nvPr/>
          </p:nvGrpSpPr>
          <p:grpSpPr>
            <a:xfrm>
              <a:off x="3995936" y="260648"/>
              <a:ext cx="4708477" cy="1633935"/>
              <a:chOff x="7219666" y="158847"/>
              <a:chExt cx="4708477" cy="1633935"/>
            </a:xfrm>
          </p:grpSpPr>
          <p:pic>
            <p:nvPicPr>
              <p:cNvPr id="6" name="Picture 5" descr="Free sound music audio vector">
                <a:extLst>
                  <a:ext uri="{FF2B5EF4-FFF2-40B4-BE49-F238E27FC236}">
                    <a16:creationId xmlns:a16="http://schemas.microsoft.com/office/drawing/2014/main" id="{3A15F5B5-1514-E7A2-22FA-C6293B01387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2499" t="21900" r="22463" b="23048"/>
              <a:stretch/>
            </p:blipFill>
            <p:spPr bwMode="auto">
              <a:xfrm>
                <a:off x="10295741" y="158847"/>
                <a:ext cx="1632402" cy="1633935"/>
              </a:xfrm>
              <a:prstGeom prst="rect">
                <a:avLst/>
              </a:prstGeom>
              <a:noFill/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3DC3EF34-7E79-33CC-2B1A-D46E1FF55AFE}"/>
                  </a:ext>
                </a:extLst>
              </p:cNvPr>
              <p:cNvSpPr txBox="1"/>
              <p:nvPr/>
            </p:nvSpPr>
            <p:spPr>
              <a:xfrm>
                <a:off x="7219666" y="158847"/>
                <a:ext cx="2947916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GB" sz="3600" dirty="0"/>
                  <a:t>Play the audio here!</a:t>
                </a:r>
              </a:p>
            </p:txBody>
          </p:sp>
        </p:grpSp>
        <p:cxnSp>
          <p:nvCxnSpPr>
            <p:cNvPr id="4" name="Connector: Curved 3">
              <a:extLst>
                <a:ext uri="{FF2B5EF4-FFF2-40B4-BE49-F238E27FC236}">
                  <a16:creationId xmlns:a16="http://schemas.microsoft.com/office/drawing/2014/main" id="{96342341-6220-7FB0-2CE6-A5E47815683C}"/>
                </a:ext>
              </a:extLst>
            </p:cNvPr>
            <p:cNvCxnSpPr/>
            <p:nvPr/>
          </p:nvCxnSpPr>
          <p:spPr>
            <a:xfrm>
              <a:off x="5597541" y="1016201"/>
              <a:ext cx="1559858" cy="1318146"/>
            </a:xfrm>
            <a:prstGeom prst="curvedConnector3">
              <a:avLst/>
            </a:prstGeom>
            <a:ln w="5715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pic>
          <p:nvPicPr>
            <p:cNvPr id="8" name="Unit 5 registering at the GP">
              <a:hlinkClick r:id="" action="ppaction://media"/>
              <a:extLst>
                <a:ext uri="{FF2B5EF4-FFF2-40B4-BE49-F238E27FC236}">
                  <a16:creationId xmlns:a16="http://schemas.microsoft.com/office/drawing/2014/main" id="{5D0EE42C-B97E-4D80-5C21-B39F4B77565D}"/>
                </a:ext>
              </a:extLst>
            </p:cNvPr>
            <p:cNvPicPr>
              <a:picLocks noChangeAspect="1"/>
            </p:cNvPicPr>
            <p:nvPr>
              <a:audioFile r:link="rId2"/>
              <p:extLst>
                <p:ext uri="{DAA4B4D4-6D71-4841-9C94-3DE7FCFB9230}">
                  <p14:media xmlns:p14="http://schemas.microsoft.com/office/powerpoint/2010/main" r:embed="rId1"/>
                </p:ext>
              </p:extLst>
            </p:nvPr>
          </p:nvPicPr>
          <p:blipFill>
            <a:blip r:embed="rId6"/>
            <a:stretch>
              <a:fillRect/>
            </a:stretch>
          </p:blipFill>
          <p:spPr>
            <a:xfrm>
              <a:off x="7308304" y="2197148"/>
              <a:ext cx="304800" cy="304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64575198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3CCB2DE-E2E9-0AF2-E14E-3AE202F30A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85897A10-B3D2-A45C-D6D9-8B9DBC616EB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142" r="3091" b="45977"/>
          <a:stretch/>
        </p:blipFill>
        <p:spPr>
          <a:xfrm>
            <a:off x="239263" y="2780928"/>
            <a:ext cx="8665473" cy="3636404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A8130C16-D286-B03D-B2A1-EDA93D3F3FCB}"/>
              </a:ext>
            </a:extLst>
          </p:cNvPr>
          <p:cNvGrpSpPr/>
          <p:nvPr/>
        </p:nvGrpSpPr>
        <p:grpSpPr>
          <a:xfrm>
            <a:off x="3995936" y="260648"/>
            <a:ext cx="4708477" cy="2241300"/>
            <a:chOff x="3995936" y="260648"/>
            <a:chExt cx="4708477" cy="2241300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0046CB18-2889-CAE9-E4DD-DF539610DC4C}"/>
                </a:ext>
              </a:extLst>
            </p:cNvPr>
            <p:cNvGrpSpPr/>
            <p:nvPr/>
          </p:nvGrpSpPr>
          <p:grpSpPr>
            <a:xfrm>
              <a:off x="3995936" y="260648"/>
              <a:ext cx="4708477" cy="1633935"/>
              <a:chOff x="7219666" y="158847"/>
              <a:chExt cx="4708477" cy="1633935"/>
            </a:xfrm>
          </p:grpSpPr>
          <p:pic>
            <p:nvPicPr>
              <p:cNvPr id="12" name="Picture 11" descr="Free sound music audio vector">
                <a:extLst>
                  <a:ext uri="{FF2B5EF4-FFF2-40B4-BE49-F238E27FC236}">
                    <a16:creationId xmlns:a16="http://schemas.microsoft.com/office/drawing/2014/main" id="{7D6EE2CE-FC50-108F-8472-E5B0369A7E9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2499" t="21900" r="22463" b="23048"/>
              <a:stretch/>
            </p:blipFill>
            <p:spPr bwMode="auto">
              <a:xfrm>
                <a:off x="10295741" y="158847"/>
                <a:ext cx="1632402" cy="1633935"/>
              </a:xfrm>
              <a:prstGeom prst="rect">
                <a:avLst/>
              </a:prstGeom>
              <a:noFill/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FBD73B0-7244-A144-3E8C-76BCF415B470}"/>
                  </a:ext>
                </a:extLst>
              </p:cNvPr>
              <p:cNvSpPr txBox="1"/>
              <p:nvPr/>
            </p:nvSpPr>
            <p:spPr>
              <a:xfrm>
                <a:off x="7219666" y="158847"/>
                <a:ext cx="2947916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GB" sz="3600" dirty="0"/>
                  <a:t>Play the audio here!</a:t>
                </a:r>
              </a:p>
            </p:txBody>
          </p:sp>
        </p:grpSp>
        <p:cxnSp>
          <p:nvCxnSpPr>
            <p:cNvPr id="10" name="Connector: Curved 9">
              <a:extLst>
                <a:ext uri="{FF2B5EF4-FFF2-40B4-BE49-F238E27FC236}">
                  <a16:creationId xmlns:a16="http://schemas.microsoft.com/office/drawing/2014/main" id="{B6C730DA-3268-0D66-A49F-163954950254}"/>
                </a:ext>
              </a:extLst>
            </p:cNvPr>
            <p:cNvCxnSpPr/>
            <p:nvPr/>
          </p:nvCxnSpPr>
          <p:spPr>
            <a:xfrm>
              <a:off x="5597541" y="1016201"/>
              <a:ext cx="1559858" cy="1318146"/>
            </a:xfrm>
            <a:prstGeom prst="curvedConnector3">
              <a:avLst/>
            </a:prstGeom>
            <a:ln w="5715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pic>
          <p:nvPicPr>
            <p:cNvPr id="11" name="Unit 5 registering at the GP">
              <a:hlinkClick r:id="" action="ppaction://media"/>
              <a:extLst>
                <a:ext uri="{FF2B5EF4-FFF2-40B4-BE49-F238E27FC236}">
                  <a16:creationId xmlns:a16="http://schemas.microsoft.com/office/drawing/2014/main" id="{75586EC9-F512-3EB6-77FD-1F1631E57EE7}"/>
                </a:ext>
              </a:extLst>
            </p:cNvPr>
            <p:cNvPicPr>
              <a:picLocks noChangeAspect="1"/>
            </p:cNvPicPr>
            <p:nvPr>
              <a:audioFile r:link="rId2"/>
              <p:extLst>
                <p:ext uri="{DAA4B4D4-6D71-4841-9C94-3DE7FCFB9230}">
                  <p14:media xmlns:p14="http://schemas.microsoft.com/office/powerpoint/2010/main" r:embed="rId1"/>
                </p:ext>
              </p:extLst>
            </p:nvPr>
          </p:nvPicPr>
          <p:blipFill>
            <a:blip r:embed="rId6"/>
            <a:stretch>
              <a:fillRect/>
            </a:stretch>
          </p:blipFill>
          <p:spPr>
            <a:xfrm>
              <a:off x="7308304" y="2197148"/>
              <a:ext cx="304800" cy="304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24882277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8EBA189-BB12-69E1-E869-CF6A2934FA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BAA3F240-10AE-3679-DC62-80FB32F2DCB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142" t="52874" r="3091"/>
          <a:stretch/>
        </p:blipFill>
        <p:spPr>
          <a:xfrm>
            <a:off x="107504" y="3212976"/>
            <a:ext cx="8851715" cy="324036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0603499F-1903-5BA8-7A99-FC587F36B4C6}"/>
              </a:ext>
            </a:extLst>
          </p:cNvPr>
          <p:cNvGrpSpPr/>
          <p:nvPr/>
        </p:nvGrpSpPr>
        <p:grpSpPr>
          <a:xfrm>
            <a:off x="3995936" y="260648"/>
            <a:ext cx="4708477" cy="2241300"/>
            <a:chOff x="3995936" y="260648"/>
            <a:chExt cx="4708477" cy="2241300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EC7B185F-F003-9454-E933-9FDFDEE88A11}"/>
                </a:ext>
              </a:extLst>
            </p:cNvPr>
            <p:cNvGrpSpPr/>
            <p:nvPr/>
          </p:nvGrpSpPr>
          <p:grpSpPr>
            <a:xfrm>
              <a:off x="3995936" y="260648"/>
              <a:ext cx="4708477" cy="1633935"/>
              <a:chOff x="7219666" y="158847"/>
              <a:chExt cx="4708477" cy="1633935"/>
            </a:xfrm>
          </p:grpSpPr>
          <p:pic>
            <p:nvPicPr>
              <p:cNvPr id="12" name="Picture 11" descr="Free sound music audio vector">
                <a:extLst>
                  <a:ext uri="{FF2B5EF4-FFF2-40B4-BE49-F238E27FC236}">
                    <a16:creationId xmlns:a16="http://schemas.microsoft.com/office/drawing/2014/main" id="{69FCF345-A906-3DF1-B9E9-8F43D7AF125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2499" t="21900" r="22463" b="23048"/>
              <a:stretch/>
            </p:blipFill>
            <p:spPr bwMode="auto">
              <a:xfrm>
                <a:off x="10295741" y="158847"/>
                <a:ext cx="1632402" cy="1633935"/>
              </a:xfrm>
              <a:prstGeom prst="rect">
                <a:avLst/>
              </a:prstGeom>
              <a:noFill/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7A1DD48E-DD51-CD97-EFB8-B7201373BEDA}"/>
                  </a:ext>
                </a:extLst>
              </p:cNvPr>
              <p:cNvSpPr txBox="1"/>
              <p:nvPr/>
            </p:nvSpPr>
            <p:spPr>
              <a:xfrm>
                <a:off x="7219666" y="158847"/>
                <a:ext cx="2947916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GB" sz="3600" dirty="0"/>
                  <a:t>Play the audio here!</a:t>
                </a:r>
              </a:p>
            </p:txBody>
          </p:sp>
        </p:grpSp>
        <p:cxnSp>
          <p:nvCxnSpPr>
            <p:cNvPr id="10" name="Connector: Curved 9">
              <a:extLst>
                <a:ext uri="{FF2B5EF4-FFF2-40B4-BE49-F238E27FC236}">
                  <a16:creationId xmlns:a16="http://schemas.microsoft.com/office/drawing/2014/main" id="{5B87C0A0-1F1C-0DDD-2E8A-F31343CEF87B}"/>
                </a:ext>
              </a:extLst>
            </p:cNvPr>
            <p:cNvCxnSpPr/>
            <p:nvPr/>
          </p:nvCxnSpPr>
          <p:spPr>
            <a:xfrm>
              <a:off x="5597541" y="1016201"/>
              <a:ext cx="1559858" cy="1318146"/>
            </a:xfrm>
            <a:prstGeom prst="curvedConnector3">
              <a:avLst/>
            </a:prstGeom>
            <a:ln w="5715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pic>
          <p:nvPicPr>
            <p:cNvPr id="11" name="Unit 5 registering at the GP">
              <a:hlinkClick r:id="" action="ppaction://media"/>
              <a:extLst>
                <a:ext uri="{FF2B5EF4-FFF2-40B4-BE49-F238E27FC236}">
                  <a16:creationId xmlns:a16="http://schemas.microsoft.com/office/drawing/2014/main" id="{426BDD45-4491-4E25-80DC-4B44A48C2A2B}"/>
                </a:ext>
              </a:extLst>
            </p:cNvPr>
            <p:cNvPicPr>
              <a:picLocks noChangeAspect="1"/>
            </p:cNvPicPr>
            <p:nvPr>
              <a:audioFile r:link="rId2"/>
              <p:extLst>
                <p:ext uri="{DAA4B4D4-6D71-4841-9C94-3DE7FCFB9230}">
                  <p14:media xmlns:p14="http://schemas.microsoft.com/office/powerpoint/2010/main" r:embed="rId1"/>
                </p:ext>
              </p:extLst>
            </p:nvPr>
          </p:nvPicPr>
          <p:blipFill>
            <a:blip r:embed="rId6"/>
            <a:stretch>
              <a:fillRect/>
            </a:stretch>
          </p:blipFill>
          <p:spPr>
            <a:xfrm>
              <a:off x="7308304" y="2197148"/>
              <a:ext cx="304800" cy="304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13024284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862083D-7E65-2EBD-D334-C1529E8FD2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9790AB0F-BDB2-B3D3-A648-0D3F6BA6150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21826" b="60187"/>
          <a:stretch/>
        </p:blipFill>
        <p:spPr>
          <a:xfrm>
            <a:off x="0" y="3140968"/>
            <a:ext cx="8880569" cy="2736304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66235681-4F08-47A5-ACD5-465AA90445F9}"/>
              </a:ext>
            </a:extLst>
          </p:cNvPr>
          <p:cNvGrpSpPr/>
          <p:nvPr/>
        </p:nvGrpSpPr>
        <p:grpSpPr>
          <a:xfrm>
            <a:off x="3995936" y="260648"/>
            <a:ext cx="4708477" cy="2241300"/>
            <a:chOff x="3995936" y="260648"/>
            <a:chExt cx="4708477" cy="2241300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95876F5F-51F9-5A69-38B3-BB1B4227AC96}"/>
                </a:ext>
              </a:extLst>
            </p:cNvPr>
            <p:cNvGrpSpPr/>
            <p:nvPr/>
          </p:nvGrpSpPr>
          <p:grpSpPr>
            <a:xfrm>
              <a:off x="3995936" y="260648"/>
              <a:ext cx="4708477" cy="1633935"/>
              <a:chOff x="7219666" y="158847"/>
              <a:chExt cx="4708477" cy="1633935"/>
            </a:xfrm>
          </p:grpSpPr>
          <p:pic>
            <p:nvPicPr>
              <p:cNvPr id="6" name="Picture 5" descr="Free sound music audio vector">
                <a:extLst>
                  <a:ext uri="{FF2B5EF4-FFF2-40B4-BE49-F238E27FC236}">
                    <a16:creationId xmlns:a16="http://schemas.microsoft.com/office/drawing/2014/main" id="{01D142C4-A6D6-0272-CF98-D8D3E680EA2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2499" t="21900" r="22463" b="23048"/>
              <a:stretch/>
            </p:blipFill>
            <p:spPr bwMode="auto">
              <a:xfrm>
                <a:off x="10295741" y="158847"/>
                <a:ext cx="1632402" cy="1633935"/>
              </a:xfrm>
              <a:prstGeom prst="rect">
                <a:avLst/>
              </a:prstGeom>
              <a:noFill/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18519B65-AA19-4B53-76FE-9B06FA679094}"/>
                  </a:ext>
                </a:extLst>
              </p:cNvPr>
              <p:cNvSpPr txBox="1"/>
              <p:nvPr/>
            </p:nvSpPr>
            <p:spPr>
              <a:xfrm>
                <a:off x="7219666" y="158847"/>
                <a:ext cx="2947916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GB" sz="3600" dirty="0"/>
                  <a:t>Play the audio here!</a:t>
                </a:r>
              </a:p>
            </p:txBody>
          </p:sp>
        </p:grpSp>
        <p:cxnSp>
          <p:nvCxnSpPr>
            <p:cNvPr id="4" name="Connector: Curved 3">
              <a:extLst>
                <a:ext uri="{FF2B5EF4-FFF2-40B4-BE49-F238E27FC236}">
                  <a16:creationId xmlns:a16="http://schemas.microsoft.com/office/drawing/2014/main" id="{B956A646-ADB9-D126-A123-8EBEF863657E}"/>
                </a:ext>
              </a:extLst>
            </p:cNvPr>
            <p:cNvCxnSpPr/>
            <p:nvPr/>
          </p:nvCxnSpPr>
          <p:spPr>
            <a:xfrm>
              <a:off x="5597541" y="1016201"/>
              <a:ext cx="1559858" cy="1318146"/>
            </a:xfrm>
            <a:prstGeom prst="curvedConnector3">
              <a:avLst/>
            </a:prstGeom>
            <a:ln w="5715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pic>
          <p:nvPicPr>
            <p:cNvPr id="5" name="Unit 5 registering at the GP">
              <a:hlinkClick r:id="" action="ppaction://media"/>
              <a:extLst>
                <a:ext uri="{FF2B5EF4-FFF2-40B4-BE49-F238E27FC236}">
                  <a16:creationId xmlns:a16="http://schemas.microsoft.com/office/drawing/2014/main" id="{0717D317-B4DD-287D-98A7-D1F5CF4C5290}"/>
                </a:ext>
              </a:extLst>
            </p:cNvPr>
            <p:cNvPicPr>
              <a:picLocks noChangeAspect="1"/>
            </p:cNvPicPr>
            <p:nvPr>
              <a:audioFile r:link="rId2"/>
              <p:extLst>
                <p:ext uri="{DAA4B4D4-6D71-4841-9C94-3DE7FCFB9230}">
                  <p14:media xmlns:p14="http://schemas.microsoft.com/office/powerpoint/2010/main" r:embed="rId1"/>
                </p:ext>
              </p:extLst>
            </p:nvPr>
          </p:nvPicPr>
          <p:blipFill>
            <a:blip r:embed="rId6"/>
            <a:stretch>
              <a:fillRect/>
            </a:stretch>
          </p:blipFill>
          <p:spPr>
            <a:xfrm>
              <a:off x="7308304" y="2197148"/>
              <a:ext cx="304800" cy="304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24347536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E71B1FA-27CC-EC16-91E8-57C576929F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4978C430-AA36-4D55-4520-648F292DDD1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978" t="41268" r="5980"/>
          <a:stretch/>
        </p:blipFill>
        <p:spPr>
          <a:xfrm>
            <a:off x="200684" y="3212976"/>
            <a:ext cx="8742631" cy="3528392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E32A1234-637D-CF70-237E-F23B3EC72501}"/>
              </a:ext>
            </a:extLst>
          </p:cNvPr>
          <p:cNvGrpSpPr/>
          <p:nvPr/>
        </p:nvGrpSpPr>
        <p:grpSpPr>
          <a:xfrm>
            <a:off x="3995936" y="260648"/>
            <a:ext cx="4708477" cy="2241300"/>
            <a:chOff x="3995936" y="260648"/>
            <a:chExt cx="4708477" cy="2241300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FFA83E30-3852-E637-90F0-9F60B16FC437}"/>
                </a:ext>
              </a:extLst>
            </p:cNvPr>
            <p:cNvGrpSpPr/>
            <p:nvPr/>
          </p:nvGrpSpPr>
          <p:grpSpPr>
            <a:xfrm>
              <a:off x="3995936" y="260648"/>
              <a:ext cx="4708477" cy="1633935"/>
              <a:chOff x="7219666" y="158847"/>
              <a:chExt cx="4708477" cy="1633935"/>
            </a:xfrm>
          </p:grpSpPr>
          <p:pic>
            <p:nvPicPr>
              <p:cNvPr id="6" name="Picture 5" descr="Free sound music audio vector">
                <a:extLst>
                  <a:ext uri="{FF2B5EF4-FFF2-40B4-BE49-F238E27FC236}">
                    <a16:creationId xmlns:a16="http://schemas.microsoft.com/office/drawing/2014/main" id="{E93CDE87-3338-B049-4CD5-C6CBE9623E5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2499" t="21900" r="22463" b="23048"/>
              <a:stretch/>
            </p:blipFill>
            <p:spPr bwMode="auto">
              <a:xfrm>
                <a:off x="10295741" y="158847"/>
                <a:ext cx="1632402" cy="1633935"/>
              </a:xfrm>
              <a:prstGeom prst="rect">
                <a:avLst/>
              </a:prstGeom>
              <a:noFill/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1F726AB-8673-E0A2-DB5F-3EAD2993942F}"/>
                  </a:ext>
                </a:extLst>
              </p:cNvPr>
              <p:cNvSpPr txBox="1"/>
              <p:nvPr/>
            </p:nvSpPr>
            <p:spPr>
              <a:xfrm>
                <a:off x="7219666" y="158847"/>
                <a:ext cx="2947916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GB" sz="3600" dirty="0"/>
                  <a:t>Play the audio here!</a:t>
                </a:r>
              </a:p>
            </p:txBody>
          </p:sp>
        </p:grpSp>
        <p:cxnSp>
          <p:nvCxnSpPr>
            <p:cNvPr id="4" name="Connector: Curved 3">
              <a:extLst>
                <a:ext uri="{FF2B5EF4-FFF2-40B4-BE49-F238E27FC236}">
                  <a16:creationId xmlns:a16="http://schemas.microsoft.com/office/drawing/2014/main" id="{7E11BDA3-3E70-F76B-FE06-8827B263F54D}"/>
                </a:ext>
              </a:extLst>
            </p:cNvPr>
            <p:cNvCxnSpPr/>
            <p:nvPr/>
          </p:nvCxnSpPr>
          <p:spPr>
            <a:xfrm>
              <a:off x="5597541" y="1016201"/>
              <a:ext cx="1559858" cy="1318146"/>
            </a:xfrm>
            <a:prstGeom prst="curvedConnector3">
              <a:avLst/>
            </a:prstGeom>
            <a:ln w="5715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pic>
          <p:nvPicPr>
            <p:cNvPr id="5" name="Unit 5 registering at the GP">
              <a:hlinkClick r:id="" action="ppaction://media"/>
              <a:extLst>
                <a:ext uri="{FF2B5EF4-FFF2-40B4-BE49-F238E27FC236}">
                  <a16:creationId xmlns:a16="http://schemas.microsoft.com/office/drawing/2014/main" id="{26B77918-1C89-4DB4-62FE-6FDA6018AAE3}"/>
                </a:ext>
              </a:extLst>
            </p:cNvPr>
            <p:cNvPicPr>
              <a:picLocks noChangeAspect="1"/>
            </p:cNvPicPr>
            <p:nvPr>
              <a:audioFile r:link="rId2"/>
              <p:extLst>
                <p:ext uri="{DAA4B4D4-6D71-4841-9C94-3DE7FCFB9230}">
                  <p14:media xmlns:p14="http://schemas.microsoft.com/office/powerpoint/2010/main" r:embed="rId1"/>
                </p:ext>
              </p:extLst>
            </p:nvPr>
          </p:nvPicPr>
          <p:blipFill>
            <a:blip r:embed="rId6"/>
            <a:stretch>
              <a:fillRect/>
            </a:stretch>
          </p:blipFill>
          <p:spPr>
            <a:xfrm>
              <a:off x="7308304" y="2197148"/>
              <a:ext cx="304800" cy="304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2123768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F38D47D-663B-B3EF-3B20-1A4306DF42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6A2363F3-F7D3-32D7-8FDC-3067F606F53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4914"/>
          <a:stretch/>
        </p:blipFill>
        <p:spPr>
          <a:xfrm>
            <a:off x="0" y="404663"/>
            <a:ext cx="8964488" cy="5185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6403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0FE12C6-47F3-457D-C0A2-E9F4CA856B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8E98FF7-16FD-FEEC-3224-25FFC6EC3A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404664"/>
            <a:ext cx="8675171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5991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67587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Props1.xml><?xml version="1.0" encoding="utf-8"?>
<ds:datastoreItem xmlns:ds="http://schemas.openxmlformats.org/officeDocument/2006/customXml" ds:itemID="{CCCF437C-B2E0-4BCD-B87D-BCA8508D2B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474289B-66C5-48F5-80AB-8F88CD90B98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440984B-24BA-4BBA-A4E5-6BFCF9BCEA33}">
  <ds:schemaRefs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terms/"/>
    <ds:schemaRef ds:uri="1d7f4318-fbaa-42fb-befc-90ab84d26bd1"/>
    <ds:schemaRef ds:uri="http://purl.org/dc/elements/1.1/"/>
    <ds:schemaRef ds:uri="http://purl.org/dc/dcmitype/"/>
    <ds:schemaRef ds:uri="http://schemas.microsoft.com/office/infopath/2007/PartnerControls"/>
    <ds:schemaRef ds:uri="7789c14a-a99d-49e3-b17f-cc0aeb526209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11016</TotalTime>
  <Words>25</Words>
  <Application>Microsoft Office PowerPoint</Application>
  <PresentationFormat>On-screen Show (4:3)</PresentationFormat>
  <Paragraphs>5</Paragraphs>
  <Slides>10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David Butler</cp:lastModifiedBy>
  <cp:revision>16</cp:revision>
  <dcterms:created xsi:type="dcterms:W3CDTF">2023-07-12T07:05:28Z</dcterms:created>
  <dcterms:modified xsi:type="dcterms:W3CDTF">2025-05-22T08:25:16Z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