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81" r:id="rId6"/>
    <p:sldId id="271" r:id="rId7"/>
    <p:sldId id="290" r:id="rId8"/>
    <p:sldId id="26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267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453C7DE-DF3C-4F2C-9E08-D938FF87D37C}"/>
    <pc:docChg chg="custSel delSld modSld">
      <pc:chgData name="David Butler" userId="1d4169bac4fa5473" providerId="LiveId" clId="{4453C7DE-DF3C-4F2C-9E08-D938FF87D37C}" dt="2024-11-23T19:48:32.067" v="19" actId="47"/>
      <pc:docMkLst>
        <pc:docMk/>
      </pc:docMkLst>
      <pc:sldChg chg="addSp delSp modSp mod">
        <pc:chgData name="David Butler" userId="1d4169bac4fa5473" providerId="LiveId" clId="{4453C7DE-DF3C-4F2C-9E08-D938FF87D37C}" dt="2024-11-23T19:47:53.708" v="12" actId="26606"/>
        <pc:sldMkLst>
          <pc:docMk/>
          <pc:sldMk cId="3817742937" sldId="270"/>
        </pc:sldMkLst>
        <pc:picChg chg="del">
          <ac:chgData name="David Butler" userId="1d4169bac4fa5473" providerId="LiveId" clId="{4453C7DE-DF3C-4F2C-9E08-D938FF87D37C}" dt="2024-11-23T19:47:36.962" v="9" actId="478"/>
          <ac:picMkLst>
            <pc:docMk/>
            <pc:sldMk cId="3817742937" sldId="270"/>
            <ac:picMk id="24" creationId="{55BB0A48-192D-077E-BDD3-D41E3C27FA0B}"/>
          </ac:picMkLst>
        </pc:picChg>
        <pc:picChg chg="del">
          <ac:chgData name="David Butler" userId="1d4169bac4fa5473" providerId="LiveId" clId="{4453C7DE-DF3C-4F2C-9E08-D938FF87D37C}" dt="2024-11-23T19:47:38.178" v="10" actId="478"/>
          <ac:picMkLst>
            <pc:docMk/>
            <pc:sldMk cId="3817742937" sldId="270"/>
            <ac:picMk id="26" creationId="{5290B85C-8FEA-82F8-FDCA-4F25332FC42C}"/>
          </ac:picMkLst>
        </pc:picChg>
        <pc:picChg chg="add mod">
          <ac:chgData name="David Butler" userId="1d4169bac4fa5473" providerId="LiveId" clId="{4453C7DE-DF3C-4F2C-9E08-D938FF87D37C}" dt="2024-11-23T19:47:53.708" v="12" actId="26606"/>
          <ac:picMkLst>
            <pc:docMk/>
            <pc:sldMk cId="3817742937" sldId="270"/>
            <ac:picMk id="28" creationId="{74791090-9E05-3F29-CAA4-CA4961758F8C}"/>
          </ac:picMkLst>
        </pc:picChg>
      </pc:sldChg>
      <pc:sldChg chg="addSp delSp modSp mod">
        <pc:chgData name="David Butler" userId="1d4169bac4fa5473" providerId="LiveId" clId="{4453C7DE-DF3C-4F2C-9E08-D938FF87D37C}" dt="2024-11-23T19:48:25.924" v="16" actId="26606"/>
        <pc:sldMkLst>
          <pc:docMk/>
          <pc:sldMk cId="4264575198" sldId="271"/>
        </pc:sldMkLst>
        <pc:picChg chg="del">
          <ac:chgData name="David Butler" userId="1d4169bac4fa5473" providerId="LiveId" clId="{4453C7DE-DF3C-4F2C-9E08-D938FF87D37C}" dt="2024-11-23T19:47:32.118" v="7" actId="478"/>
          <ac:picMkLst>
            <pc:docMk/>
            <pc:sldMk cId="4264575198" sldId="271"/>
            <ac:picMk id="25" creationId="{E0B05CDE-53AC-5C7C-A6FB-0535013720DF}"/>
          </ac:picMkLst>
        </pc:picChg>
        <pc:picChg chg="add mod">
          <ac:chgData name="David Butler" userId="1d4169bac4fa5473" providerId="LiveId" clId="{4453C7DE-DF3C-4F2C-9E08-D938FF87D37C}" dt="2024-11-23T19:48:25.924" v="16" actId="26606"/>
          <ac:picMkLst>
            <pc:docMk/>
            <pc:sldMk cId="4264575198" sldId="271"/>
            <ac:picMk id="27" creationId="{ADC66065-FC17-8441-CA43-7B9A0B8DEBA2}"/>
          </ac:picMkLst>
        </pc:picChg>
      </pc:sldChg>
      <pc:sldChg chg="delSp del mod">
        <pc:chgData name="David Butler" userId="1d4169bac4fa5473" providerId="LiveId" clId="{4453C7DE-DF3C-4F2C-9E08-D938FF87D37C}" dt="2024-11-23T19:48:32.067" v="19" actId="47"/>
        <pc:sldMkLst>
          <pc:docMk/>
          <pc:sldMk cId="1324882277" sldId="280"/>
        </pc:sldMkLst>
        <pc:picChg chg="del">
          <ac:chgData name="David Butler" userId="1d4169bac4fa5473" providerId="LiveId" clId="{4453C7DE-DF3C-4F2C-9E08-D938FF87D37C}" dt="2024-11-23T19:47:30.379" v="6" actId="478"/>
          <ac:picMkLst>
            <pc:docMk/>
            <pc:sldMk cId="1324882277" sldId="280"/>
            <ac:picMk id="24" creationId="{B9C83734-B58F-7F2A-7D41-D8401135C14C}"/>
          </ac:picMkLst>
        </pc:picChg>
      </pc:sldChg>
      <pc:sldChg chg="addSp delSp modSp mod">
        <pc:chgData name="David Butler" userId="1d4169bac4fa5473" providerId="LiveId" clId="{4453C7DE-DF3C-4F2C-9E08-D938FF87D37C}" dt="2024-11-23T19:48:11.773" v="14" actId="26606"/>
        <pc:sldMkLst>
          <pc:docMk/>
          <pc:sldMk cId="3824347536" sldId="281"/>
        </pc:sldMkLst>
        <pc:picChg chg="del">
          <ac:chgData name="David Butler" userId="1d4169bac4fa5473" providerId="LiveId" clId="{4453C7DE-DF3C-4F2C-9E08-D938FF87D37C}" dt="2024-11-23T19:47:34.070" v="8" actId="478"/>
          <ac:picMkLst>
            <pc:docMk/>
            <pc:sldMk cId="3824347536" sldId="281"/>
            <ac:picMk id="24" creationId="{741570DF-C446-5DBF-96B4-BBE3642CD6C3}"/>
          </ac:picMkLst>
        </pc:picChg>
        <pc:picChg chg="add mod">
          <ac:chgData name="David Butler" userId="1d4169bac4fa5473" providerId="LiveId" clId="{4453C7DE-DF3C-4F2C-9E08-D938FF87D37C}" dt="2024-11-23T19:48:11.773" v="14" actId="26606"/>
          <ac:picMkLst>
            <pc:docMk/>
            <pc:sldMk cId="3824347536" sldId="281"/>
            <ac:picMk id="26" creationId="{79B7DFFC-BB41-2961-70A7-C5F528D3EF23}"/>
          </ac:picMkLst>
        </pc:picChg>
      </pc:sldChg>
      <pc:sldChg chg="delSp del mod">
        <pc:chgData name="David Butler" userId="1d4169bac4fa5473" providerId="LiveId" clId="{4453C7DE-DF3C-4F2C-9E08-D938FF87D37C}" dt="2024-11-23T19:48:31.107" v="18" actId="47"/>
        <pc:sldMkLst>
          <pc:docMk/>
          <pc:sldMk cId="1906886897" sldId="289"/>
        </pc:sldMkLst>
        <pc:picChg chg="del">
          <ac:chgData name="David Butler" userId="1d4169bac4fa5473" providerId="LiveId" clId="{4453C7DE-DF3C-4F2C-9E08-D938FF87D37C}" dt="2024-11-23T19:47:29.035" v="5" actId="478"/>
          <ac:picMkLst>
            <pc:docMk/>
            <pc:sldMk cId="1906886897" sldId="289"/>
            <ac:picMk id="9" creationId="{0B29961D-547C-40E5-01A9-608C9DC812E2}"/>
          </ac:picMkLst>
        </pc:picChg>
      </pc:sldChg>
      <pc:sldChg chg="delSp mod">
        <pc:chgData name="David Butler" userId="1d4169bac4fa5473" providerId="LiveId" clId="{4453C7DE-DF3C-4F2C-9E08-D938FF87D37C}" dt="2024-11-23T19:47:27.712" v="4" actId="478"/>
        <pc:sldMkLst>
          <pc:docMk/>
          <pc:sldMk cId="2218469683" sldId="290"/>
        </pc:sldMkLst>
        <pc:picChg chg="del">
          <ac:chgData name="David Butler" userId="1d4169bac4fa5473" providerId="LiveId" clId="{4453C7DE-DF3C-4F2C-9E08-D938FF87D37C}" dt="2024-11-23T19:47:27.712" v="4" actId="478"/>
          <ac:picMkLst>
            <pc:docMk/>
            <pc:sldMk cId="2218469683" sldId="290"/>
            <ac:picMk id="3" creationId="{4B050905-68A3-5734-13C4-44911A8FADC6}"/>
          </ac:picMkLst>
        </pc:picChg>
      </pc:sldChg>
      <pc:sldChg chg="del">
        <pc:chgData name="David Butler" userId="1d4169bac4fa5473" providerId="LiveId" clId="{4453C7DE-DF3C-4F2C-9E08-D938FF87D37C}" dt="2024-11-23T19:47:25.728" v="3" actId="47"/>
        <pc:sldMkLst>
          <pc:docMk/>
          <pc:sldMk cId="4107234746" sldId="291"/>
        </pc:sldMkLst>
      </pc:sldChg>
      <pc:sldChg chg="del">
        <pc:chgData name="David Butler" userId="1d4169bac4fa5473" providerId="LiveId" clId="{4453C7DE-DF3C-4F2C-9E08-D938FF87D37C}" dt="2024-11-23T19:47:24.937" v="2" actId="47"/>
        <pc:sldMkLst>
          <pc:docMk/>
          <pc:sldMk cId="159666927" sldId="292"/>
        </pc:sldMkLst>
      </pc:sldChg>
      <pc:sldChg chg="del">
        <pc:chgData name="David Butler" userId="1d4169bac4fa5473" providerId="LiveId" clId="{4453C7DE-DF3C-4F2C-9E08-D938FF87D37C}" dt="2024-11-23T19:47:24.021" v="1" actId="47"/>
        <pc:sldMkLst>
          <pc:docMk/>
          <pc:sldMk cId="1940096847" sldId="293"/>
        </pc:sldMkLst>
      </pc:sldChg>
      <pc:sldChg chg="del">
        <pc:chgData name="David Butler" userId="1d4169bac4fa5473" providerId="LiveId" clId="{4453C7DE-DF3C-4F2C-9E08-D938FF87D37C}" dt="2024-11-23T19:47:23.040" v="0" actId="47"/>
        <pc:sldMkLst>
          <pc:docMk/>
          <pc:sldMk cId="1456974644" sldId="294"/>
        </pc:sldMkLst>
      </pc:sldChg>
      <pc:sldChg chg="del">
        <pc:chgData name="David Butler" userId="1d4169bac4fa5473" providerId="LiveId" clId="{4453C7DE-DF3C-4F2C-9E08-D938FF87D37C}" dt="2024-11-23T19:48:29.882" v="17" actId="47"/>
        <pc:sldMkLst>
          <pc:docMk/>
          <pc:sldMk cId="2838976270" sldId="29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74791090-9E05-3F29-CAA4-CA4961758F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353628"/>
            <a:ext cx="8178799" cy="4150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42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62083D-7E65-2EBD-D334-C1529E8FD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79B7DFFC-BB41-2961-70A7-C5F528D3E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212402"/>
            <a:ext cx="8178799" cy="243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4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ADC66065-FC17-8441-CA43-7B9A0B8DEB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721676"/>
            <a:ext cx="8178799" cy="3414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75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0629C8-D85B-54D5-C48B-1DAD408158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8469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11048</TotalTime>
  <Words>0</Words>
  <Application>Microsoft Office PowerPoint</Application>
  <PresentationFormat>On-screen Show (4:3)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22</cp:revision>
  <dcterms:created xsi:type="dcterms:W3CDTF">2023-07-12T07:05:28Z</dcterms:created>
  <dcterms:modified xsi:type="dcterms:W3CDTF">2024-11-23T19:48:35Z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