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1" r:id="rId6"/>
    <p:sldId id="280" r:id="rId7"/>
    <p:sldId id="281" r:id="rId8"/>
    <p:sldId id="282" r:id="rId9"/>
    <p:sldId id="283" r:id="rId10"/>
    <p:sldId id="284" r:id="rId11"/>
    <p:sldId id="285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267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C7CA4BE7-2E67-469C-B8B7-0B64C9C9A7BF}"/>
    <pc:docChg chg="custSel addSld modSld">
      <pc:chgData name="David Butler" userId="1d4169bac4fa5473" providerId="LiveId" clId="{C7CA4BE7-2E67-469C-B8B7-0B64C9C9A7BF}" dt="2024-11-23T19:04:32.443" v="20" actId="14100"/>
      <pc:docMkLst>
        <pc:docMk/>
      </pc:docMkLst>
      <pc:sldChg chg="addSp delSp mod">
        <pc:chgData name="David Butler" userId="1d4169bac4fa5473" providerId="LiveId" clId="{C7CA4BE7-2E67-469C-B8B7-0B64C9C9A7BF}" dt="2024-11-23T19:01:57.247" v="1" actId="22"/>
        <pc:sldMkLst>
          <pc:docMk/>
          <pc:sldMk cId="3817742937" sldId="270"/>
        </pc:sldMkLst>
        <pc:picChg chg="del">
          <ac:chgData name="David Butler" userId="1d4169bac4fa5473" providerId="LiveId" clId="{C7CA4BE7-2E67-469C-B8B7-0B64C9C9A7BF}" dt="2024-11-23T19:01:56.185" v="0" actId="478"/>
          <ac:picMkLst>
            <pc:docMk/>
            <pc:sldMk cId="3817742937" sldId="270"/>
            <ac:picMk id="8" creationId="{AD516A18-C12C-D793-1777-7FDC31E0F412}"/>
          </ac:picMkLst>
        </pc:picChg>
        <pc:picChg chg="add">
          <ac:chgData name="David Butler" userId="1d4169bac4fa5473" providerId="LiveId" clId="{C7CA4BE7-2E67-469C-B8B7-0B64C9C9A7BF}" dt="2024-11-23T19:01:57.247" v="1" actId="22"/>
          <ac:picMkLst>
            <pc:docMk/>
            <pc:sldMk cId="3817742937" sldId="270"/>
            <ac:picMk id="10" creationId="{27E940D4-4799-D388-8719-059EBAD7A7F1}"/>
          </ac:picMkLst>
        </pc:picChg>
      </pc:sldChg>
      <pc:sldChg chg="addSp delSp modSp mod setBg">
        <pc:chgData name="David Butler" userId="1d4169bac4fa5473" providerId="LiveId" clId="{C7CA4BE7-2E67-469C-B8B7-0B64C9C9A7BF}" dt="2024-11-23T19:02:18.951" v="4" actId="26606"/>
        <pc:sldMkLst>
          <pc:docMk/>
          <pc:sldMk cId="4264575198" sldId="271"/>
        </pc:sldMkLst>
        <pc:picChg chg="del">
          <ac:chgData name="David Butler" userId="1d4169bac4fa5473" providerId="LiveId" clId="{C7CA4BE7-2E67-469C-B8B7-0B64C9C9A7BF}" dt="2024-11-23T19:02:00.378" v="2" actId="478"/>
          <ac:picMkLst>
            <pc:docMk/>
            <pc:sldMk cId="4264575198" sldId="271"/>
            <ac:picMk id="9" creationId="{2B9EFDF9-90BA-6C3F-1F0F-BD98EBDD0F73}"/>
          </ac:picMkLst>
        </pc:picChg>
        <pc:picChg chg="add mod">
          <ac:chgData name="David Butler" userId="1d4169bac4fa5473" providerId="LiveId" clId="{C7CA4BE7-2E67-469C-B8B7-0B64C9C9A7BF}" dt="2024-11-23T19:02:18.951" v="4" actId="26606"/>
          <ac:picMkLst>
            <pc:docMk/>
            <pc:sldMk cId="4264575198" sldId="271"/>
            <ac:picMk id="11" creationId="{6ECAD927-6C5E-EEDA-A596-5000D12358C7}"/>
          </ac:picMkLst>
        </pc:picChg>
      </pc:sldChg>
      <pc:sldChg chg="addSp delSp mod">
        <pc:chgData name="David Butler" userId="1d4169bac4fa5473" providerId="LiveId" clId="{C7CA4BE7-2E67-469C-B8B7-0B64C9C9A7BF}" dt="2024-11-23T19:02:37.550" v="6" actId="22"/>
        <pc:sldMkLst>
          <pc:docMk/>
          <pc:sldMk cId="1324882277" sldId="280"/>
        </pc:sldMkLst>
        <pc:picChg chg="del">
          <ac:chgData name="David Butler" userId="1d4169bac4fa5473" providerId="LiveId" clId="{C7CA4BE7-2E67-469C-B8B7-0B64C9C9A7BF}" dt="2024-11-23T19:02:21.410" v="5" actId="478"/>
          <ac:picMkLst>
            <pc:docMk/>
            <pc:sldMk cId="1324882277" sldId="280"/>
            <ac:picMk id="8" creationId="{176CF131-4F59-2556-0D71-113DC6B1A149}"/>
          </ac:picMkLst>
        </pc:picChg>
        <pc:picChg chg="add">
          <ac:chgData name="David Butler" userId="1d4169bac4fa5473" providerId="LiveId" clId="{C7CA4BE7-2E67-469C-B8B7-0B64C9C9A7BF}" dt="2024-11-23T19:02:37.550" v="6" actId="22"/>
          <ac:picMkLst>
            <pc:docMk/>
            <pc:sldMk cId="1324882277" sldId="280"/>
            <ac:picMk id="10" creationId="{DF48B07A-8EFF-8203-9488-5C9464AB75DF}"/>
          </ac:picMkLst>
        </pc:picChg>
      </pc:sldChg>
      <pc:sldChg chg="addSp delSp mod">
        <pc:chgData name="David Butler" userId="1d4169bac4fa5473" providerId="LiveId" clId="{C7CA4BE7-2E67-469C-B8B7-0B64C9C9A7BF}" dt="2024-11-23T19:02:56.288" v="8" actId="22"/>
        <pc:sldMkLst>
          <pc:docMk/>
          <pc:sldMk cId="3824347536" sldId="281"/>
        </pc:sldMkLst>
        <pc:picChg chg="del">
          <ac:chgData name="David Butler" userId="1d4169bac4fa5473" providerId="LiveId" clId="{C7CA4BE7-2E67-469C-B8B7-0B64C9C9A7BF}" dt="2024-11-23T19:02:42.409" v="7" actId="478"/>
          <ac:picMkLst>
            <pc:docMk/>
            <pc:sldMk cId="3824347536" sldId="281"/>
            <ac:picMk id="8" creationId="{D94B0C28-0CF2-9872-26F1-1E5076212F23}"/>
          </ac:picMkLst>
        </pc:picChg>
        <pc:picChg chg="add">
          <ac:chgData name="David Butler" userId="1d4169bac4fa5473" providerId="LiveId" clId="{C7CA4BE7-2E67-469C-B8B7-0B64C9C9A7BF}" dt="2024-11-23T19:02:56.288" v="8" actId="22"/>
          <ac:picMkLst>
            <pc:docMk/>
            <pc:sldMk cId="3824347536" sldId="281"/>
            <ac:picMk id="10" creationId="{A95F5AFD-69A2-B17F-8E9B-6F5D15E4FB34}"/>
          </ac:picMkLst>
        </pc:picChg>
      </pc:sldChg>
      <pc:sldChg chg="addSp delSp modSp mod">
        <pc:chgData name="David Butler" userId="1d4169bac4fa5473" providerId="LiveId" clId="{C7CA4BE7-2E67-469C-B8B7-0B64C9C9A7BF}" dt="2024-11-23T19:03:16.726" v="11" actId="26606"/>
        <pc:sldMkLst>
          <pc:docMk/>
          <pc:sldMk cId="4048640387" sldId="282"/>
        </pc:sldMkLst>
        <pc:picChg chg="del">
          <ac:chgData name="David Butler" userId="1d4169bac4fa5473" providerId="LiveId" clId="{C7CA4BE7-2E67-469C-B8B7-0B64C9C9A7BF}" dt="2024-11-23T19:03:00.186" v="9" actId="478"/>
          <ac:picMkLst>
            <pc:docMk/>
            <pc:sldMk cId="4048640387" sldId="282"/>
            <ac:picMk id="8" creationId="{85BE0556-3237-AC2C-6B8B-541F26A4C9D0}"/>
          </ac:picMkLst>
        </pc:picChg>
        <pc:picChg chg="add mod">
          <ac:chgData name="David Butler" userId="1d4169bac4fa5473" providerId="LiveId" clId="{C7CA4BE7-2E67-469C-B8B7-0B64C9C9A7BF}" dt="2024-11-23T19:03:16.726" v="11" actId="26606"/>
          <ac:picMkLst>
            <pc:docMk/>
            <pc:sldMk cId="4048640387" sldId="282"/>
            <ac:picMk id="10" creationId="{2D1257A4-A892-DE96-23CB-03AAEBFA148B}"/>
          </ac:picMkLst>
        </pc:picChg>
      </pc:sldChg>
      <pc:sldChg chg="addSp delSp mod">
        <pc:chgData name="David Butler" userId="1d4169bac4fa5473" providerId="LiveId" clId="{C7CA4BE7-2E67-469C-B8B7-0B64C9C9A7BF}" dt="2024-11-23T19:03:33.661" v="13" actId="22"/>
        <pc:sldMkLst>
          <pc:docMk/>
          <pc:sldMk cId="3834599144" sldId="283"/>
        </pc:sldMkLst>
        <pc:picChg chg="del">
          <ac:chgData name="David Butler" userId="1d4169bac4fa5473" providerId="LiveId" clId="{C7CA4BE7-2E67-469C-B8B7-0B64C9C9A7BF}" dt="2024-11-23T19:03:19.738" v="12" actId="478"/>
          <ac:picMkLst>
            <pc:docMk/>
            <pc:sldMk cId="3834599144" sldId="283"/>
            <ac:picMk id="3" creationId="{F60C9D30-6CD4-0A9E-9B5A-E0A376461840}"/>
          </ac:picMkLst>
        </pc:picChg>
        <pc:picChg chg="add">
          <ac:chgData name="David Butler" userId="1d4169bac4fa5473" providerId="LiveId" clId="{C7CA4BE7-2E67-469C-B8B7-0B64C9C9A7BF}" dt="2024-11-23T19:03:33.661" v="13" actId="22"/>
          <ac:picMkLst>
            <pc:docMk/>
            <pc:sldMk cId="3834599144" sldId="283"/>
            <ac:picMk id="5" creationId="{46A67DF5-AB3D-9DA8-E442-7806502EA2DD}"/>
          </ac:picMkLst>
        </pc:picChg>
      </pc:sldChg>
      <pc:sldChg chg="addSp delSp mod">
        <pc:chgData name="David Butler" userId="1d4169bac4fa5473" providerId="LiveId" clId="{C7CA4BE7-2E67-469C-B8B7-0B64C9C9A7BF}" dt="2024-11-23T19:03:56.398" v="15" actId="22"/>
        <pc:sldMkLst>
          <pc:docMk/>
          <pc:sldMk cId="2361253857" sldId="284"/>
        </pc:sldMkLst>
        <pc:picChg chg="del">
          <ac:chgData name="David Butler" userId="1d4169bac4fa5473" providerId="LiveId" clId="{C7CA4BE7-2E67-469C-B8B7-0B64C9C9A7BF}" dt="2024-11-23T19:03:36.897" v="14" actId="478"/>
          <ac:picMkLst>
            <pc:docMk/>
            <pc:sldMk cId="2361253857" sldId="284"/>
            <ac:picMk id="3" creationId="{0D0B492A-9B3A-2E47-A7E7-9CBA4045E900}"/>
          </ac:picMkLst>
        </pc:picChg>
        <pc:picChg chg="add">
          <ac:chgData name="David Butler" userId="1d4169bac4fa5473" providerId="LiveId" clId="{C7CA4BE7-2E67-469C-B8B7-0B64C9C9A7BF}" dt="2024-11-23T19:03:56.398" v="15" actId="22"/>
          <ac:picMkLst>
            <pc:docMk/>
            <pc:sldMk cId="2361253857" sldId="284"/>
            <ac:picMk id="5" creationId="{94B2C892-B9FE-1123-AA1F-931B93CC679B}"/>
          </ac:picMkLst>
        </pc:picChg>
      </pc:sldChg>
      <pc:sldChg chg="addSp modSp new mod">
        <pc:chgData name="David Butler" userId="1d4169bac4fa5473" providerId="LiveId" clId="{C7CA4BE7-2E67-469C-B8B7-0B64C9C9A7BF}" dt="2024-11-23T19:04:32.443" v="20" actId="14100"/>
        <pc:sldMkLst>
          <pc:docMk/>
          <pc:sldMk cId="2426758723" sldId="285"/>
        </pc:sldMkLst>
        <pc:picChg chg="add mod">
          <ac:chgData name="David Butler" userId="1d4169bac4fa5473" providerId="LiveId" clId="{C7CA4BE7-2E67-469C-B8B7-0B64C9C9A7BF}" dt="2024-11-23T19:04:32.443" v="20" actId="14100"/>
          <ac:picMkLst>
            <pc:docMk/>
            <pc:sldMk cId="2426758723" sldId="285"/>
            <ac:picMk id="3" creationId="{9A2AA05E-0E9F-B6D9-FD67-63160B33412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7E940D4-4799-D388-8719-059EBAD7A7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80" y="1047732"/>
            <a:ext cx="8791639" cy="476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ECAD927-6C5E-EEDA-A596-5000D1235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619440"/>
            <a:ext cx="8178799" cy="361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CCB2DE-E2E9-0AF2-E14E-3AE202F30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F48B07A-8EFF-8203-9488-5C9464AB7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69" y="2695569"/>
            <a:ext cx="8382061" cy="146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882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62083D-7E65-2EBD-D334-C1529E8FD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95F5AFD-69A2-B17F-8E9B-6F5D15E4FB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44" y="1400160"/>
            <a:ext cx="8401111" cy="405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47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38D47D-663B-B3EF-3B20-1A4306DF4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D1257A4-A892-DE96-23CB-03AAEBFA14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915922"/>
            <a:ext cx="8178799" cy="302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40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FE12C6-47F3-457D-C0A2-E9F4CA856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6A67DF5-AB3D-9DA8-E442-7806502EA2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08" y="1514461"/>
            <a:ext cx="8086784" cy="382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99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A03296-6FAA-C048-6B46-B1A20823A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4B2C892-B9FE-1123-AA1F-931B93CC6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31" y="923906"/>
            <a:ext cx="8677338" cy="501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253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2AA05E-0E9F-B6D9-FD67-63160B3341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1340768"/>
            <a:ext cx="8966641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758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11004</TotalTime>
  <Words>0</Words>
  <Application>Microsoft Office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14</cp:revision>
  <dcterms:created xsi:type="dcterms:W3CDTF">2023-07-12T07:05:28Z</dcterms:created>
  <dcterms:modified xsi:type="dcterms:W3CDTF">2024-11-23T19:04:32Z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