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70" r:id="rId5"/>
    <p:sldId id="271" r:id="rId6"/>
    <p:sldId id="277" r:id="rId7"/>
    <p:sldId id="278" r:id="rId8"/>
    <p:sldId id="279" r:id="rId9"/>
    <p:sldId id="272" r:id="rId10"/>
    <p:sldId id="273" r:id="rId11"/>
    <p:sldId id="274" r:id="rId12"/>
    <p:sldId id="275" r:id="rId13"/>
    <p:sldId id="269" r:id="rId14"/>
    <p:sldId id="265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0950360-73DF-4950-8E5B-43F5445361EB}" v="1" dt="2024-11-20T19:52:28.29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624" y="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11/23/2024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11/23/2024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11/23/2024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11/23/2024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11/23/2024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11/23/2024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11/23/2024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11/23/2024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11/23/2024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11/23/2024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11/23/2024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455A7E-15D8-4D80-8F8C-57DBF984A407}" type="datetimeFigureOut">
              <a:rPr lang="en-US" smtClean="0"/>
              <a:pPr/>
              <a:t>11/23/2024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7A6E6FD-2022-D950-6D11-9403FD5DC7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6010" y="0"/>
            <a:ext cx="555197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7429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latin typeface="Century Gothic" pitchFamily="34" charset="0"/>
              </a:rPr>
              <a:t>Food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 algn="just">
              <a:lnSpc>
                <a:spcPct val="160000"/>
              </a:lnSpc>
              <a:buNone/>
            </a:pPr>
            <a:r>
              <a:rPr lang="en-GB" dirty="0">
                <a:latin typeface="Century Gothic" panose="020B0502020202020204" pitchFamily="34" charset="0"/>
              </a:rPr>
              <a:t>My name is Jo. I have breakfast at 9 o’clock. I have coffee and toast. I have a snack at 2 o’clock. I like fruit and chocolate. I have dinner at 6 o’clock. I like chicken and rice.</a:t>
            </a:r>
            <a:endParaRPr lang="en-GB" sz="2400" dirty="0">
              <a:latin typeface="Century Gothic" panose="020B0502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3556C33-3BEC-4B01-B4A4-94A1B75EBC7E}"/>
              </a:ext>
            </a:extLst>
          </p:cNvPr>
          <p:cNvSpPr txBox="1"/>
          <p:nvPr/>
        </p:nvSpPr>
        <p:spPr>
          <a:xfrm>
            <a:off x="740840" y="1433595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7140458-7010-4B60-B574-54CB4FF5590C}"/>
              </a:ext>
            </a:extLst>
          </p:cNvPr>
          <p:cNvSpPr txBox="1"/>
          <p:nvPr/>
        </p:nvSpPr>
        <p:spPr>
          <a:xfrm>
            <a:off x="4778352" y="1417638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2AE20D3-C6C9-45D4-84C8-E35A9A7B6EE8}"/>
              </a:ext>
            </a:extLst>
          </p:cNvPr>
          <p:cNvSpPr txBox="1"/>
          <p:nvPr/>
        </p:nvSpPr>
        <p:spPr>
          <a:xfrm>
            <a:off x="6365168" y="1394244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3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2C46007-AA4C-46AC-8DEB-22303B799C0D}"/>
              </a:ext>
            </a:extLst>
          </p:cNvPr>
          <p:cNvSpPr txBox="1"/>
          <p:nvPr/>
        </p:nvSpPr>
        <p:spPr>
          <a:xfrm>
            <a:off x="1255168" y="2168558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4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D7C9C7F-0FBA-41DF-AF26-9B18DEAE843A}"/>
              </a:ext>
            </a:extLst>
          </p:cNvPr>
          <p:cNvSpPr txBox="1"/>
          <p:nvPr/>
        </p:nvSpPr>
        <p:spPr>
          <a:xfrm>
            <a:off x="1622576" y="3010842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5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CCBF75A-D8D1-4BC2-9015-38CAC0DCBD03}"/>
              </a:ext>
            </a:extLst>
          </p:cNvPr>
          <p:cNvSpPr txBox="1"/>
          <p:nvPr/>
        </p:nvSpPr>
        <p:spPr>
          <a:xfrm>
            <a:off x="6115545" y="3067158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6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F504856-0580-4DB6-A534-00ACD4ED6D15}"/>
              </a:ext>
            </a:extLst>
          </p:cNvPr>
          <p:cNvSpPr txBox="1"/>
          <p:nvPr/>
        </p:nvSpPr>
        <p:spPr>
          <a:xfrm>
            <a:off x="1075928" y="3849841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7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4AE8A10-BDC1-4364-B505-82F63EE2CD03}"/>
              </a:ext>
            </a:extLst>
          </p:cNvPr>
          <p:cNvSpPr txBox="1"/>
          <p:nvPr/>
        </p:nvSpPr>
        <p:spPr>
          <a:xfrm>
            <a:off x="4594648" y="3831214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8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AF7A77C-A615-4E2A-880A-6FA4B8086984}"/>
              </a:ext>
            </a:extLst>
          </p:cNvPr>
          <p:cNvSpPr txBox="1"/>
          <p:nvPr/>
        </p:nvSpPr>
        <p:spPr>
          <a:xfrm>
            <a:off x="1895719" y="4512268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9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A347A7A-1CA3-490F-ADCA-55EF70875FE5}"/>
              </a:ext>
            </a:extLst>
          </p:cNvPr>
          <p:cNvSpPr txBox="1"/>
          <p:nvPr/>
        </p:nvSpPr>
        <p:spPr>
          <a:xfrm>
            <a:off x="3856005" y="4512268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6177972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00098" y="-2714668"/>
            <a:ext cx="10210800" cy="121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FD156BC0-1168-AB8F-E548-6D122EDA00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1920" y="1932641"/>
            <a:ext cx="5148276" cy="492536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47F89F4-5074-5F0A-02A4-164C1B34CA4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10279"/>
          <a:stretch/>
        </p:blipFill>
        <p:spPr>
          <a:xfrm>
            <a:off x="103394" y="-4875"/>
            <a:ext cx="6696744" cy="2353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45751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786849-0F3B-F3B1-F7DB-D535712376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7C1B957-3079-BC55-222C-63E3F102699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6023"/>
          <a:stretch/>
        </p:blipFill>
        <p:spPr>
          <a:xfrm>
            <a:off x="4716016" y="1717910"/>
            <a:ext cx="4324626" cy="487944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AC128E3-EB89-BC13-6037-1038AFFECC0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10279"/>
          <a:stretch/>
        </p:blipFill>
        <p:spPr>
          <a:xfrm>
            <a:off x="103394" y="-4875"/>
            <a:ext cx="6696744" cy="2353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07997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843E27-75BD-99D1-0AB1-F39B30AE90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6EA94BC-425A-6AC2-5E47-B7FD67AFDBC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0279"/>
          <a:stretch/>
        </p:blipFill>
        <p:spPr>
          <a:xfrm>
            <a:off x="103394" y="-4875"/>
            <a:ext cx="6696744" cy="235375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43BCAFF-B520-B341-7AFA-4E27685B39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3888" y="2613090"/>
            <a:ext cx="5256676" cy="4003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42360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FA7631-ECB2-277F-4C71-5322F480DA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134E8B4-1E60-1D94-6E80-1D9E64F9C22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0279"/>
          <a:stretch/>
        </p:blipFill>
        <p:spPr>
          <a:xfrm>
            <a:off x="103394" y="-4875"/>
            <a:ext cx="6696744" cy="235375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19EE0DD-7B4F-C35E-15F4-B211CF566A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6846" y="2348879"/>
            <a:ext cx="5173645" cy="4415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2563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EBD0AD-B880-6DBF-5A18-4E5582DF60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29799DC-D62B-8EE0-02D6-5605526680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5439" y="0"/>
            <a:ext cx="543312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84225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694477-FE9B-26AB-2DAD-A6337B6924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21CAB39-F00E-7731-DAB2-7685AE5019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592" y="585846"/>
            <a:ext cx="6428449" cy="4976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16083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0B7F3A-5494-C208-C479-704FCC8B09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0C7BDE5-05E0-4766-18AA-987EB45604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1178" y="796789"/>
            <a:ext cx="5721644" cy="5264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5765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1C2478-7BE6-289A-0D57-A2BE91D1C3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7F31F8B-F90E-FFB5-4DF1-1B1E8DCDB0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7664" y="1087579"/>
            <a:ext cx="5386657" cy="4170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8153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066F2086224944CB3DE65EADA679B41" ma:contentTypeVersion="16" ma:contentTypeDescription="Create a new document." ma:contentTypeScope="" ma:versionID="a25bf984aff9d05d4a5bea516e829d88">
  <xsd:schema xmlns:xsd="http://www.w3.org/2001/XMLSchema" xmlns:xs="http://www.w3.org/2001/XMLSchema" xmlns:p="http://schemas.microsoft.com/office/2006/metadata/properties" xmlns:ns3="1d7f4318-fbaa-42fb-befc-90ab84d26bd1" xmlns:ns4="7789c14a-a99d-49e3-b17f-cc0aeb526209" targetNamespace="http://schemas.microsoft.com/office/2006/metadata/properties" ma:root="true" ma:fieldsID="5d065faca45311f1c5bed9d9ee63751c" ns3:_="" ns4:_="">
    <xsd:import namespace="1d7f4318-fbaa-42fb-befc-90ab84d26bd1"/>
    <xsd:import namespace="7789c14a-a99d-49e3-b17f-cc0aeb52620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  <xsd:element ref="ns3:_activity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7f4318-fbaa-42fb-befc-90ab84d26b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89c14a-a99d-49e3-b17f-cc0aeb526209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1d7f4318-fbaa-42fb-befc-90ab84d26bd1" xsi:nil="true"/>
  </documentManagement>
</p:properties>
</file>

<file path=customXml/itemProps1.xml><?xml version="1.0" encoding="utf-8"?>
<ds:datastoreItem xmlns:ds="http://schemas.openxmlformats.org/officeDocument/2006/customXml" ds:itemID="{E474289B-66C5-48F5-80AB-8F88CD90B98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CCF437C-B2E0-4BCD-B87D-BCA8508D2B5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d7f4318-fbaa-42fb-befc-90ab84d26bd1"/>
    <ds:schemaRef ds:uri="7789c14a-a99d-49e3-b17f-cc0aeb5262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440984B-24BA-4BBA-A4E5-6BFCF9BCEA33}">
  <ds:schemaRefs>
    <ds:schemaRef ds:uri="http://schemas.openxmlformats.org/package/2006/metadata/core-properties"/>
    <ds:schemaRef ds:uri="http://schemas.microsoft.com/office/2006/documentManagement/types"/>
    <ds:schemaRef ds:uri="http://www.w3.org/XML/1998/namespace"/>
    <ds:schemaRef ds:uri="http://purl.org/dc/terms/"/>
    <ds:schemaRef ds:uri="1d7f4318-fbaa-42fb-befc-90ab84d26bd1"/>
    <ds:schemaRef ds:uri="http://purl.org/dc/elements/1.1/"/>
    <ds:schemaRef ds:uri="http://purl.org/dc/dcmitype/"/>
    <ds:schemaRef ds:uri="http://schemas.microsoft.com/office/infopath/2007/PartnerControls"/>
    <ds:schemaRef ds:uri="7789c14a-a99d-49e3-b17f-cc0aeb526209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10896</TotalTime>
  <Words>56</Words>
  <Application>Microsoft Office PowerPoint</Application>
  <PresentationFormat>On-screen Show (4:3)</PresentationFormat>
  <Paragraphs>12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Food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David Butler</cp:lastModifiedBy>
  <cp:revision>11</cp:revision>
  <dcterms:created xsi:type="dcterms:W3CDTF">2023-07-12T07:05:28Z</dcterms:created>
  <dcterms:modified xsi:type="dcterms:W3CDTF">2024-11-23T17:17:01Z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0x010100E066F2086224944CB3DE65EADA679B41</vt:lpwstr>
  </property>
</Properties>
</file>