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0" r:id="rId5"/>
    <p:sldId id="281" r:id="rId6"/>
    <p:sldId id="271" r:id="rId7"/>
    <p:sldId id="280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65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267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4ADAA2E2-9AD6-47B0-8B05-FA8B6CF09790}"/>
    <pc:docChg chg="custSel addSld modSld sldOrd">
      <pc:chgData name="David Butler" userId="1d4169bac4fa5473" providerId="LiveId" clId="{4ADAA2E2-9AD6-47B0-8B05-FA8B6CF09790}" dt="2024-11-23T19:46:53.983" v="46" actId="14100"/>
      <pc:docMkLst>
        <pc:docMk/>
      </pc:docMkLst>
      <pc:sldChg chg="addSp delSp modSp mod">
        <pc:chgData name="David Butler" userId="1d4169bac4fa5473" providerId="LiveId" clId="{4ADAA2E2-9AD6-47B0-8B05-FA8B6CF09790}" dt="2024-11-23T19:44:16.496" v="14" actId="14100"/>
        <pc:sldMkLst>
          <pc:docMk/>
          <pc:sldMk cId="3817742937" sldId="270"/>
        </pc:sldMkLst>
        <pc:picChg chg="del">
          <ac:chgData name="David Butler" userId="1d4169bac4fa5473" providerId="LiveId" clId="{4ADAA2E2-9AD6-47B0-8B05-FA8B6CF09790}" dt="2024-11-23T19:43:04.129" v="0" actId="478"/>
          <ac:picMkLst>
            <pc:docMk/>
            <pc:sldMk cId="3817742937" sldId="270"/>
            <ac:picMk id="22" creationId="{3E491FC8-4349-5554-E2FA-5CC46D911B5B}"/>
          </ac:picMkLst>
        </pc:picChg>
        <pc:picChg chg="add mod">
          <ac:chgData name="David Butler" userId="1d4169bac4fa5473" providerId="LiveId" clId="{4ADAA2E2-9AD6-47B0-8B05-FA8B6CF09790}" dt="2024-11-23T19:44:11.768" v="13" actId="14100"/>
          <ac:picMkLst>
            <pc:docMk/>
            <pc:sldMk cId="3817742937" sldId="270"/>
            <ac:picMk id="24" creationId="{55BB0A48-192D-077E-BDD3-D41E3C27FA0B}"/>
          </ac:picMkLst>
        </pc:picChg>
        <pc:picChg chg="add mod">
          <ac:chgData name="David Butler" userId="1d4169bac4fa5473" providerId="LiveId" clId="{4ADAA2E2-9AD6-47B0-8B05-FA8B6CF09790}" dt="2024-11-23T19:44:16.496" v="14" actId="14100"/>
          <ac:picMkLst>
            <pc:docMk/>
            <pc:sldMk cId="3817742937" sldId="270"/>
            <ac:picMk id="26" creationId="{5290B85C-8FEA-82F8-FDCA-4F25332FC42C}"/>
          </ac:picMkLst>
        </pc:picChg>
      </pc:sldChg>
      <pc:sldChg chg="addSp delSp modSp mod">
        <pc:chgData name="David Butler" userId="1d4169bac4fa5473" providerId="LiveId" clId="{4ADAA2E2-9AD6-47B0-8B05-FA8B6CF09790}" dt="2024-11-23T19:45:00.618" v="23" actId="1076"/>
        <pc:sldMkLst>
          <pc:docMk/>
          <pc:sldMk cId="4264575198" sldId="271"/>
        </pc:sldMkLst>
        <pc:picChg chg="del">
          <ac:chgData name="David Butler" userId="1d4169bac4fa5473" providerId="LiveId" clId="{4ADAA2E2-9AD6-47B0-8B05-FA8B6CF09790}" dt="2024-11-23T19:43:05.592" v="1" actId="478"/>
          <ac:picMkLst>
            <pc:docMk/>
            <pc:sldMk cId="4264575198" sldId="271"/>
            <ac:picMk id="23" creationId="{17DAC2B0-FA75-EE20-C4F5-ABC1836FB528}"/>
          </ac:picMkLst>
        </pc:picChg>
        <pc:picChg chg="add mod">
          <ac:chgData name="David Butler" userId="1d4169bac4fa5473" providerId="LiveId" clId="{4ADAA2E2-9AD6-47B0-8B05-FA8B6CF09790}" dt="2024-11-23T19:45:00.618" v="23" actId="1076"/>
          <ac:picMkLst>
            <pc:docMk/>
            <pc:sldMk cId="4264575198" sldId="271"/>
            <ac:picMk id="25" creationId="{E0B05CDE-53AC-5C7C-A6FB-0535013720DF}"/>
          </ac:picMkLst>
        </pc:picChg>
      </pc:sldChg>
      <pc:sldChg chg="addSp delSp modSp mod">
        <pc:chgData name="David Butler" userId="1d4169bac4fa5473" providerId="LiveId" clId="{4ADAA2E2-9AD6-47B0-8B05-FA8B6CF09790}" dt="2024-11-23T19:45:17.397" v="26" actId="14100"/>
        <pc:sldMkLst>
          <pc:docMk/>
          <pc:sldMk cId="1324882277" sldId="280"/>
        </pc:sldMkLst>
        <pc:picChg chg="del">
          <ac:chgData name="David Butler" userId="1d4169bac4fa5473" providerId="LiveId" clId="{4ADAA2E2-9AD6-47B0-8B05-FA8B6CF09790}" dt="2024-11-23T19:43:06.933" v="2" actId="478"/>
          <ac:picMkLst>
            <pc:docMk/>
            <pc:sldMk cId="1324882277" sldId="280"/>
            <ac:picMk id="22" creationId="{2948EB86-3DCC-CD0D-3EC7-EC0849E42C05}"/>
          </ac:picMkLst>
        </pc:picChg>
        <pc:picChg chg="add mod">
          <ac:chgData name="David Butler" userId="1d4169bac4fa5473" providerId="LiveId" clId="{4ADAA2E2-9AD6-47B0-8B05-FA8B6CF09790}" dt="2024-11-23T19:45:17.397" v="26" actId="14100"/>
          <ac:picMkLst>
            <pc:docMk/>
            <pc:sldMk cId="1324882277" sldId="280"/>
            <ac:picMk id="24" creationId="{B9C83734-B58F-7F2A-7D41-D8401135C14C}"/>
          </ac:picMkLst>
        </pc:picChg>
      </pc:sldChg>
      <pc:sldChg chg="addSp delSp modSp mod ord">
        <pc:chgData name="David Butler" userId="1d4169bac4fa5473" providerId="LiveId" clId="{4ADAA2E2-9AD6-47B0-8B05-FA8B6CF09790}" dt="2024-11-23T19:44:39.860" v="19" actId="27614"/>
        <pc:sldMkLst>
          <pc:docMk/>
          <pc:sldMk cId="3824347536" sldId="281"/>
        </pc:sldMkLst>
        <pc:picChg chg="del">
          <ac:chgData name="David Butler" userId="1d4169bac4fa5473" providerId="LiveId" clId="{4ADAA2E2-9AD6-47B0-8B05-FA8B6CF09790}" dt="2024-11-23T19:43:08.138" v="3" actId="478"/>
          <ac:picMkLst>
            <pc:docMk/>
            <pc:sldMk cId="3824347536" sldId="281"/>
            <ac:picMk id="22" creationId="{0620E374-DCFB-1377-27A5-44644D44EDC7}"/>
          </ac:picMkLst>
        </pc:picChg>
        <pc:picChg chg="add mod">
          <ac:chgData name="David Butler" userId="1d4169bac4fa5473" providerId="LiveId" clId="{4ADAA2E2-9AD6-47B0-8B05-FA8B6CF09790}" dt="2024-11-23T19:44:39.860" v="19" actId="27614"/>
          <ac:picMkLst>
            <pc:docMk/>
            <pc:sldMk cId="3824347536" sldId="281"/>
            <ac:picMk id="24" creationId="{741570DF-C446-5DBF-96B4-BBE3642CD6C3}"/>
          </ac:picMkLst>
        </pc:picChg>
      </pc:sldChg>
      <pc:sldChg chg="addSp delSp modSp mod">
        <pc:chgData name="David Butler" userId="1d4169bac4fa5473" providerId="LiveId" clId="{4ADAA2E2-9AD6-47B0-8B05-FA8B6CF09790}" dt="2024-11-23T19:45:31.136" v="29" actId="14100"/>
        <pc:sldMkLst>
          <pc:docMk/>
          <pc:sldMk cId="1906886897" sldId="289"/>
        </pc:sldMkLst>
        <pc:picChg chg="del">
          <ac:chgData name="David Butler" userId="1d4169bac4fa5473" providerId="LiveId" clId="{4ADAA2E2-9AD6-47B0-8B05-FA8B6CF09790}" dt="2024-11-23T19:43:09.441" v="4" actId="478"/>
          <ac:picMkLst>
            <pc:docMk/>
            <pc:sldMk cId="1906886897" sldId="289"/>
            <ac:picMk id="7" creationId="{8BD2281D-0977-A21D-4F18-71B09FDFDB7E}"/>
          </ac:picMkLst>
        </pc:picChg>
        <pc:picChg chg="add mod">
          <ac:chgData name="David Butler" userId="1d4169bac4fa5473" providerId="LiveId" clId="{4ADAA2E2-9AD6-47B0-8B05-FA8B6CF09790}" dt="2024-11-23T19:45:31.136" v="29" actId="14100"/>
          <ac:picMkLst>
            <pc:docMk/>
            <pc:sldMk cId="1906886897" sldId="289"/>
            <ac:picMk id="9" creationId="{0B29961D-547C-40E5-01A9-608C9DC812E2}"/>
          </ac:picMkLst>
        </pc:picChg>
      </pc:sldChg>
      <pc:sldChg chg="addSp modSp mod">
        <pc:chgData name="David Butler" userId="1d4169bac4fa5473" providerId="LiveId" clId="{4ADAA2E2-9AD6-47B0-8B05-FA8B6CF09790}" dt="2024-11-23T19:45:47.095" v="32" actId="14100"/>
        <pc:sldMkLst>
          <pc:docMk/>
          <pc:sldMk cId="2218469683" sldId="290"/>
        </pc:sldMkLst>
        <pc:picChg chg="add mod">
          <ac:chgData name="David Butler" userId="1d4169bac4fa5473" providerId="LiveId" clId="{4ADAA2E2-9AD6-47B0-8B05-FA8B6CF09790}" dt="2024-11-23T19:45:47.095" v="32" actId="14100"/>
          <ac:picMkLst>
            <pc:docMk/>
            <pc:sldMk cId="2218469683" sldId="290"/>
            <ac:picMk id="3" creationId="{4B050905-68A3-5734-13C4-44911A8FADC6}"/>
          </ac:picMkLst>
        </pc:picChg>
      </pc:sldChg>
      <pc:sldChg chg="addSp modSp mod">
        <pc:chgData name="David Butler" userId="1d4169bac4fa5473" providerId="LiveId" clId="{4ADAA2E2-9AD6-47B0-8B05-FA8B6CF09790}" dt="2024-11-23T19:46:01.863" v="34" actId="1076"/>
        <pc:sldMkLst>
          <pc:docMk/>
          <pc:sldMk cId="4107234746" sldId="291"/>
        </pc:sldMkLst>
        <pc:picChg chg="add mod">
          <ac:chgData name="David Butler" userId="1d4169bac4fa5473" providerId="LiveId" clId="{4ADAA2E2-9AD6-47B0-8B05-FA8B6CF09790}" dt="2024-11-23T19:46:01.863" v="34" actId="1076"/>
          <ac:picMkLst>
            <pc:docMk/>
            <pc:sldMk cId="4107234746" sldId="291"/>
            <ac:picMk id="3" creationId="{589B506C-A89F-C3FE-6A6C-93E30EE535AD}"/>
          </ac:picMkLst>
        </pc:picChg>
      </pc:sldChg>
      <pc:sldChg chg="addSp modSp mod">
        <pc:chgData name="David Butler" userId="1d4169bac4fa5473" providerId="LiveId" clId="{4ADAA2E2-9AD6-47B0-8B05-FA8B6CF09790}" dt="2024-11-23T19:46:18.557" v="38" actId="1076"/>
        <pc:sldMkLst>
          <pc:docMk/>
          <pc:sldMk cId="159666927" sldId="292"/>
        </pc:sldMkLst>
        <pc:picChg chg="add mod">
          <ac:chgData name="David Butler" userId="1d4169bac4fa5473" providerId="LiveId" clId="{4ADAA2E2-9AD6-47B0-8B05-FA8B6CF09790}" dt="2024-11-23T19:46:18.557" v="38" actId="1076"/>
          <ac:picMkLst>
            <pc:docMk/>
            <pc:sldMk cId="159666927" sldId="292"/>
            <ac:picMk id="3" creationId="{CBC8E92C-A355-33F7-D530-AAFB0936456F}"/>
          </ac:picMkLst>
        </pc:picChg>
      </pc:sldChg>
      <pc:sldChg chg="addSp modSp new mod setBg">
        <pc:chgData name="David Butler" userId="1d4169bac4fa5473" providerId="LiveId" clId="{4ADAA2E2-9AD6-47B0-8B05-FA8B6CF09790}" dt="2024-11-23T19:46:38.615" v="43" actId="26606"/>
        <pc:sldMkLst>
          <pc:docMk/>
          <pc:sldMk cId="1940096847" sldId="293"/>
        </pc:sldMkLst>
        <pc:picChg chg="add mod">
          <ac:chgData name="David Butler" userId="1d4169bac4fa5473" providerId="LiveId" clId="{4ADAA2E2-9AD6-47B0-8B05-FA8B6CF09790}" dt="2024-11-23T19:46:38.615" v="43" actId="26606"/>
          <ac:picMkLst>
            <pc:docMk/>
            <pc:sldMk cId="1940096847" sldId="293"/>
            <ac:picMk id="3" creationId="{E36D44C7-D9B6-7A74-B39C-164EBE8BB1B5}"/>
          </ac:picMkLst>
        </pc:picChg>
      </pc:sldChg>
      <pc:sldChg chg="addSp modSp add mod">
        <pc:chgData name="David Butler" userId="1d4169bac4fa5473" providerId="LiveId" clId="{4ADAA2E2-9AD6-47B0-8B05-FA8B6CF09790}" dt="2024-11-23T19:46:53.983" v="46" actId="14100"/>
        <pc:sldMkLst>
          <pc:docMk/>
          <pc:sldMk cId="1456974644" sldId="294"/>
        </pc:sldMkLst>
        <pc:picChg chg="add mod">
          <ac:chgData name="David Butler" userId="1d4169bac4fa5473" providerId="LiveId" clId="{4ADAA2E2-9AD6-47B0-8B05-FA8B6CF09790}" dt="2024-11-23T19:46:53.983" v="46" actId="14100"/>
          <ac:picMkLst>
            <pc:docMk/>
            <pc:sldMk cId="1456974644" sldId="294"/>
            <ac:picMk id="3" creationId="{C8D8C5F8-5AA2-721B-38E6-B9D081C3FD20}"/>
          </ac:picMkLst>
        </pc:picChg>
      </pc:sldChg>
      <pc:sldChg chg="add">
        <pc:chgData name="David Butler" userId="1d4169bac4fa5473" providerId="LiveId" clId="{4ADAA2E2-9AD6-47B0-8B05-FA8B6CF09790}" dt="2024-11-23T19:46:35.406" v="41" actId="2890"/>
        <pc:sldMkLst>
          <pc:docMk/>
          <pc:sldMk cId="2838976270" sldId="295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55BB0A48-192D-077E-BDD3-D41E3C27FA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16632"/>
            <a:ext cx="5040560" cy="114112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290B85C-8FEA-82F8-FDCA-4F25332FC4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096" y="188640"/>
            <a:ext cx="3683843" cy="6351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7429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1972DF-A784-A175-34A3-38F373BECA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D8C5F8-5AA2-721B-38E6-B9D081C3FD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980728"/>
            <a:ext cx="8799501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9746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C3A3E3-E977-8EFD-FD48-6082A9DC44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89762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62083D-7E65-2EBD-D334-C1529E8FD2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A white background with black text&#10;&#10;Description automatically generated">
            <a:extLst>
              <a:ext uri="{FF2B5EF4-FFF2-40B4-BE49-F238E27FC236}">
                <a16:creationId xmlns:a16="http://schemas.microsoft.com/office/drawing/2014/main" id="{741570DF-C446-5DBF-96B4-BBE3642CD6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292288"/>
            <a:ext cx="8178799" cy="4273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34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E0B05CDE-53AC-5C7C-A6FB-0535013720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92696"/>
            <a:ext cx="9171020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575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3CCB2DE-E2E9-0AF2-E14E-3AE202F30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B9C83734-B58F-7F2A-7D41-D8401135C1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361928"/>
            <a:ext cx="7357847" cy="4363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8822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D2314CB-5F95-3E56-E3CD-5511ECC5A4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B29961D-547C-40E5-01A9-608C9DC812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196752"/>
            <a:ext cx="6552731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8868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0629C8-D85B-54D5-C48B-1DAD408158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B050905-68A3-5734-13C4-44911A8FAD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268760"/>
            <a:ext cx="8653860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4696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CC31F11-D68B-83B3-4DCC-CB27CC39AE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89B506C-A89F-C3FE-6A6C-93E30EE535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764704"/>
            <a:ext cx="6553248" cy="4257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2347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A7076D9-6B17-31AB-5295-31DCB455BC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BC8E92C-A355-33F7-D530-AAFB093645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764704"/>
            <a:ext cx="7732498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669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36D44C7-D9B6-7A74-B39C-164EBE8BB1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087819"/>
            <a:ext cx="8178799" cy="4682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0968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Props1.xml><?xml version="1.0" encoding="utf-8"?>
<ds:datastoreItem xmlns:ds="http://schemas.openxmlformats.org/officeDocument/2006/customXml" ds:itemID="{E474289B-66C5-48F5-80AB-8F88CD90B98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CCF437C-B2E0-4BCD-B87D-BCA8508D2B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440984B-24BA-4BBA-A4E5-6BFCF9BCEA33}">
  <ds:schemaRefs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terms/"/>
    <ds:schemaRef ds:uri="1d7f4318-fbaa-42fb-befc-90ab84d26bd1"/>
    <ds:schemaRef ds:uri="http://purl.org/dc/elements/1.1/"/>
    <ds:schemaRef ds:uri="http://purl.org/dc/dcmitype/"/>
    <ds:schemaRef ds:uri="http://schemas.microsoft.com/office/infopath/2007/PartnerControls"/>
    <ds:schemaRef ds:uri="7789c14a-a99d-49e3-b17f-cc0aeb526209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11046</TotalTime>
  <Words>0</Words>
  <Application>Microsoft Office PowerPoint</Application>
  <PresentationFormat>On-screen Show (4:3)</PresentationFormat>
  <Paragraphs>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21</cp:revision>
  <dcterms:created xsi:type="dcterms:W3CDTF">2023-07-12T07:05:28Z</dcterms:created>
  <dcterms:modified xsi:type="dcterms:W3CDTF">2024-11-23T19:47:01Z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