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80" r:id="rId7"/>
    <p:sldId id="281" r:id="rId8"/>
    <p:sldId id="289" r:id="rId9"/>
    <p:sldId id="290" r:id="rId10"/>
    <p:sldId id="291" r:id="rId11"/>
    <p:sldId id="292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267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8C92BC6C-A198-4BAF-991A-5897A04D25B7}"/>
    <pc:docChg chg="custSel addSld delSld modSld">
      <pc:chgData name="David Butler" userId="1d4169bac4fa5473" providerId="LiveId" clId="{8C92BC6C-A198-4BAF-991A-5897A04D25B7}" dt="2024-11-23T19:42:13.982" v="19" actId="26606"/>
      <pc:docMkLst>
        <pc:docMk/>
      </pc:docMkLst>
      <pc:sldChg chg="addSp delSp modSp mod">
        <pc:chgData name="David Butler" userId="1d4169bac4fa5473" providerId="LiveId" clId="{8C92BC6C-A198-4BAF-991A-5897A04D25B7}" dt="2024-11-23T19:41:14.917" v="7" actId="26606"/>
        <pc:sldMkLst>
          <pc:docMk/>
          <pc:sldMk cId="3817742937" sldId="270"/>
        </pc:sldMkLst>
        <pc:picChg chg="del">
          <ac:chgData name="David Butler" userId="1d4169bac4fa5473" providerId="LiveId" clId="{8C92BC6C-A198-4BAF-991A-5897A04D25B7}" dt="2024-11-23T19:40:53.202" v="0" actId="478"/>
          <ac:picMkLst>
            <pc:docMk/>
            <pc:sldMk cId="3817742937" sldId="270"/>
            <ac:picMk id="20" creationId="{1EF84834-3897-6942-14AF-E284AF4727F1}"/>
          </ac:picMkLst>
        </pc:picChg>
        <pc:picChg chg="add mod">
          <ac:chgData name="David Butler" userId="1d4169bac4fa5473" providerId="LiveId" clId="{8C92BC6C-A198-4BAF-991A-5897A04D25B7}" dt="2024-11-23T19:41:14.917" v="7" actId="26606"/>
          <ac:picMkLst>
            <pc:docMk/>
            <pc:sldMk cId="3817742937" sldId="270"/>
            <ac:picMk id="22" creationId="{3E491FC8-4349-5554-E2FA-5CC46D911B5B}"/>
          </ac:picMkLst>
        </pc:picChg>
      </pc:sldChg>
      <pc:sldChg chg="addSp delSp modSp mod">
        <pc:chgData name="David Butler" userId="1d4169bac4fa5473" providerId="LiveId" clId="{8C92BC6C-A198-4BAF-991A-5897A04D25B7}" dt="2024-11-23T19:41:27.947" v="9" actId="26606"/>
        <pc:sldMkLst>
          <pc:docMk/>
          <pc:sldMk cId="4264575198" sldId="271"/>
        </pc:sldMkLst>
        <pc:picChg chg="del">
          <ac:chgData name="David Butler" userId="1d4169bac4fa5473" providerId="LiveId" clId="{8C92BC6C-A198-4BAF-991A-5897A04D25B7}" dt="2024-11-23T19:41:00.021" v="5" actId="478"/>
          <ac:picMkLst>
            <pc:docMk/>
            <pc:sldMk cId="4264575198" sldId="271"/>
            <ac:picMk id="21" creationId="{BD43994F-14A8-AB7A-D9E0-3D90C41D6C04}"/>
          </ac:picMkLst>
        </pc:picChg>
        <pc:picChg chg="add mod">
          <ac:chgData name="David Butler" userId="1d4169bac4fa5473" providerId="LiveId" clId="{8C92BC6C-A198-4BAF-991A-5897A04D25B7}" dt="2024-11-23T19:41:27.947" v="9" actId="26606"/>
          <ac:picMkLst>
            <pc:docMk/>
            <pc:sldMk cId="4264575198" sldId="271"/>
            <ac:picMk id="23" creationId="{17DAC2B0-FA75-EE20-C4F5-ABC1836FB528}"/>
          </ac:picMkLst>
        </pc:picChg>
      </pc:sldChg>
      <pc:sldChg chg="addSp delSp modSp mod">
        <pc:chgData name="David Butler" userId="1d4169bac4fa5473" providerId="LiveId" clId="{8C92BC6C-A198-4BAF-991A-5897A04D25B7}" dt="2024-11-23T19:41:42.962" v="12" actId="14100"/>
        <pc:sldMkLst>
          <pc:docMk/>
          <pc:sldMk cId="1324882277" sldId="280"/>
        </pc:sldMkLst>
        <pc:picChg chg="del">
          <ac:chgData name="David Butler" userId="1d4169bac4fa5473" providerId="LiveId" clId="{8C92BC6C-A198-4BAF-991A-5897A04D25B7}" dt="2024-11-23T19:40:58.682" v="4" actId="478"/>
          <ac:picMkLst>
            <pc:docMk/>
            <pc:sldMk cId="1324882277" sldId="280"/>
            <ac:picMk id="20" creationId="{6717632E-E28C-E15F-4E10-E75A9BB70B07}"/>
          </ac:picMkLst>
        </pc:picChg>
        <pc:picChg chg="add mod">
          <ac:chgData name="David Butler" userId="1d4169bac4fa5473" providerId="LiveId" clId="{8C92BC6C-A198-4BAF-991A-5897A04D25B7}" dt="2024-11-23T19:41:42.962" v="12" actId="14100"/>
          <ac:picMkLst>
            <pc:docMk/>
            <pc:sldMk cId="1324882277" sldId="280"/>
            <ac:picMk id="22" creationId="{2948EB86-3DCC-CD0D-3EC7-EC0849E42C05}"/>
          </ac:picMkLst>
        </pc:picChg>
      </pc:sldChg>
      <pc:sldChg chg="addSp delSp modSp mod">
        <pc:chgData name="David Butler" userId="1d4169bac4fa5473" providerId="LiveId" clId="{8C92BC6C-A198-4BAF-991A-5897A04D25B7}" dt="2024-11-23T19:41:58.359" v="17" actId="26606"/>
        <pc:sldMkLst>
          <pc:docMk/>
          <pc:sldMk cId="3824347536" sldId="281"/>
        </pc:sldMkLst>
        <pc:picChg chg="del">
          <ac:chgData name="David Butler" userId="1d4169bac4fa5473" providerId="LiveId" clId="{8C92BC6C-A198-4BAF-991A-5897A04D25B7}" dt="2024-11-23T19:40:57.425" v="3" actId="478"/>
          <ac:picMkLst>
            <pc:docMk/>
            <pc:sldMk cId="3824347536" sldId="281"/>
            <ac:picMk id="20" creationId="{4B1E6226-1A68-DC8C-F860-AE4789638FC7}"/>
          </ac:picMkLst>
        </pc:picChg>
        <pc:picChg chg="add mod">
          <ac:chgData name="David Butler" userId="1d4169bac4fa5473" providerId="LiveId" clId="{8C92BC6C-A198-4BAF-991A-5897A04D25B7}" dt="2024-11-23T19:41:58.359" v="17" actId="26606"/>
          <ac:picMkLst>
            <pc:docMk/>
            <pc:sldMk cId="3824347536" sldId="281"/>
            <ac:picMk id="22" creationId="{0620E374-DCFB-1377-27A5-44644D44EDC7}"/>
          </ac:picMkLst>
        </pc:picChg>
      </pc:sldChg>
      <pc:sldChg chg="del">
        <pc:chgData name="David Butler" userId="1d4169bac4fa5473" providerId="LiveId" clId="{8C92BC6C-A198-4BAF-991A-5897A04D25B7}" dt="2024-11-23T19:40:56.039" v="2" actId="47"/>
        <pc:sldMkLst>
          <pc:docMk/>
          <pc:sldMk cId="4048640387" sldId="282"/>
        </pc:sldMkLst>
      </pc:sldChg>
      <pc:sldChg chg="del">
        <pc:chgData name="David Butler" userId="1d4169bac4fa5473" providerId="LiveId" clId="{8C92BC6C-A198-4BAF-991A-5897A04D25B7}" dt="2024-11-23T19:40:55.143" v="1" actId="47"/>
        <pc:sldMkLst>
          <pc:docMk/>
          <pc:sldMk cId="3834599144" sldId="283"/>
        </pc:sldMkLst>
      </pc:sldChg>
      <pc:sldChg chg="addSp modSp mod">
        <pc:chgData name="David Butler" userId="1d4169bac4fa5473" providerId="LiveId" clId="{8C92BC6C-A198-4BAF-991A-5897A04D25B7}" dt="2024-11-23T19:42:13.982" v="19" actId="26606"/>
        <pc:sldMkLst>
          <pc:docMk/>
          <pc:sldMk cId="1906886897" sldId="289"/>
        </pc:sldMkLst>
        <pc:picChg chg="add mod">
          <ac:chgData name="David Butler" userId="1d4169bac4fa5473" providerId="LiveId" clId="{8C92BC6C-A198-4BAF-991A-5897A04D25B7}" dt="2024-11-23T19:42:13.982" v="19" actId="26606"/>
          <ac:picMkLst>
            <pc:docMk/>
            <pc:sldMk cId="1906886897" sldId="289"/>
            <ac:picMk id="7" creationId="{8BD2281D-0977-A21D-4F18-71B09FDFDB7E}"/>
          </ac:picMkLst>
        </pc:picChg>
      </pc:sldChg>
      <pc:sldChg chg="add">
        <pc:chgData name="David Butler" userId="1d4169bac4fa5473" providerId="LiveId" clId="{8C92BC6C-A198-4BAF-991A-5897A04D25B7}" dt="2024-11-23T19:41:46.268" v="13" actId="2890"/>
        <pc:sldMkLst>
          <pc:docMk/>
          <pc:sldMk cId="2218469683" sldId="290"/>
        </pc:sldMkLst>
      </pc:sldChg>
      <pc:sldChg chg="add">
        <pc:chgData name="David Butler" userId="1d4169bac4fa5473" providerId="LiveId" clId="{8C92BC6C-A198-4BAF-991A-5897A04D25B7}" dt="2024-11-23T19:41:46.517" v="14" actId="2890"/>
        <pc:sldMkLst>
          <pc:docMk/>
          <pc:sldMk cId="4107234746" sldId="291"/>
        </pc:sldMkLst>
      </pc:sldChg>
      <pc:sldChg chg="add">
        <pc:chgData name="David Butler" userId="1d4169bac4fa5473" providerId="LiveId" clId="{8C92BC6C-A198-4BAF-991A-5897A04D25B7}" dt="2024-11-23T19:41:46.692" v="15" actId="2890"/>
        <pc:sldMkLst>
          <pc:docMk/>
          <pc:sldMk cId="159666927" sldId="29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11/23/2024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E491FC8-4349-5554-E2FA-5CC46D911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476312"/>
            <a:ext cx="8178799" cy="3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17DAC2B0-FA75-EE20-C4F5-ABC1836FB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016254"/>
            <a:ext cx="8178799" cy="482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CCB2DE-E2E9-0AF2-E14E-3AE202F30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2948EB86-3DCC-CD0D-3EC7-EC0849E42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3" y="980728"/>
            <a:ext cx="8157477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88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0620E374-DCFB-1377-27A5-44644D44E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844357"/>
            <a:ext cx="8178799" cy="316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2314CB-5F95-3E56-E3CD-5511ECC5A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BD2281D-0977-A21D-4F18-71B09FDFD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658431"/>
            <a:ext cx="8178799" cy="554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886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0629C8-D85B-54D5-C48B-1DAD40815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469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C31F11-D68B-83B3-4DCC-CB27CC39A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7234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7076D9-6B17-31AB-5295-31DCB455B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66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11041</TotalTime>
  <Words>0</Words>
  <Application>Microsoft Office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20</cp:revision>
  <dcterms:created xsi:type="dcterms:W3CDTF">2023-07-12T07:05:28Z</dcterms:created>
  <dcterms:modified xsi:type="dcterms:W3CDTF">2024-11-23T19:42:21Z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