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71" r:id="rId6"/>
    <p:sldId id="280" r:id="rId7"/>
    <p:sldId id="281" r:id="rId8"/>
    <p:sldId id="282" r:id="rId9"/>
    <p:sldId id="283" r:id="rId10"/>
    <p:sldId id="289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6CAB09-D061-4FE4-9B86-4C6201B5B136}" v="5" dt="2025-05-22T08:26:13.1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428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3D6CAB09-D061-4FE4-9B86-4C6201B5B136}"/>
    <pc:docChg chg="undo custSel modSld">
      <pc:chgData name="David Butler" userId="1d4169bac4fa5473" providerId="LiveId" clId="{3D6CAB09-D061-4FE4-9B86-4C6201B5B136}" dt="2025-05-22T08:26:25.709" v="13" actId="14100"/>
      <pc:docMkLst>
        <pc:docMk/>
      </pc:docMkLst>
      <pc:sldChg chg="modSp mod">
        <pc:chgData name="David Butler" userId="1d4169bac4fa5473" providerId="LiveId" clId="{3D6CAB09-D061-4FE4-9B86-4C6201B5B136}" dt="2025-05-22T08:25:34.352" v="1" actId="14100"/>
        <pc:sldMkLst>
          <pc:docMk/>
          <pc:sldMk cId="3817742937" sldId="270"/>
        </pc:sldMkLst>
        <pc:picChg chg="mod">
          <ac:chgData name="David Butler" userId="1d4169bac4fa5473" providerId="LiveId" clId="{3D6CAB09-D061-4FE4-9B86-4C6201B5B136}" dt="2025-05-22T08:25:34.352" v="1" actId="14100"/>
          <ac:picMkLst>
            <pc:docMk/>
            <pc:sldMk cId="3817742937" sldId="270"/>
            <ac:picMk id="20" creationId="{1EF84834-3897-6942-14AF-E284AF4727F1}"/>
          </ac:picMkLst>
        </pc:picChg>
      </pc:sldChg>
      <pc:sldChg chg="addSp delSp modSp mod delAnim modAnim">
        <pc:chgData name="David Butler" userId="1d4169bac4fa5473" providerId="LiveId" clId="{3D6CAB09-D061-4FE4-9B86-4C6201B5B136}" dt="2025-05-22T08:26:17.987" v="11" actId="1076"/>
        <pc:sldMkLst>
          <pc:docMk/>
          <pc:sldMk cId="4264575198" sldId="271"/>
        </pc:sldMkLst>
        <pc:spChg chg="mod topLvl">
          <ac:chgData name="David Butler" userId="1d4169bac4fa5473" providerId="LiveId" clId="{3D6CAB09-D061-4FE4-9B86-4C6201B5B136}" dt="2025-05-22T08:26:13.110" v="9" actId="164"/>
          <ac:spMkLst>
            <pc:docMk/>
            <pc:sldMk cId="4264575198" sldId="271"/>
            <ac:spMk id="7" creationId="{69A462AB-4360-E950-4FCE-99AF3E03C08B}"/>
          </ac:spMkLst>
        </pc:spChg>
        <pc:grpChg chg="add del mod">
          <ac:chgData name="David Butler" userId="1d4169bac4fa5473" providerId="LiveId" clId="{3D6CAB09-D061-4FE4-9B86-4C6201B5B136}" dt="2025-05-22T08:25:44.619" v="4" actId="165"/>
          <ac:grpSpMkLst>
            <pc:docMk/>
            <pc:sldMk cId="4264575198" sldId="271"/>
            <ac:grpSpMk id="2" creationId="{8E06B35B-08C7-17CC-216E-41EC130CDCF2}"/>
          </ac:grpSpMkLst>
        </pc:grpChg>
        <pc:grpChg chg="del mod topLvl">
          <ac:chgData name="David Butler" userId="1d4169bac4fa5473" providerId="LiveId" clId="{3D6CAB09-D061-4FE4-9B86-4C6201B5B136}" dt="2025-05-22T08:25:54.119" v="5" actId="165"/>
          <ac:grpSpMkLst>
            <pc:docMk/>
            <pc:sldMk cId="4264575198" sldId="271"/>
            <ac:grpSpMk id="3" creationId="{3E414805-931E-355F-D406-7E7F19126A96}"/>
          </ac:grpSpMkLst>
        </pc:grpChg>
        <pc:grpChg chg="add mod">
          <ac:chgData name="David Butler" userId="1d4169bac4fa5473" providerId="LiveId" clId="{3D6CAB09-D061-4FE4-9B86-4C6201B5B136}" dt="2025-05-22T08:26:17.987" v="11" actId="1076"/>
          <ac:grpSpMkLst>
            <pc:docMk/>
            <pc:sldMk cId="4264575198" sldId="271"/>
            <ac:grpSpMk id="9" creationId="{7C62CA1D-CEAC-C544-1F36-63C8E8822633}"/>
          </ac:grpSpMkLst>
        </pc:grpChg>
        <pc:picChg chg="del mod topLvl">
          <ac:chgData name="David Butler" userId="1d4169bac4fa5473" providerId="LiveId" clId="{3D6CAB09-D061-4FE4-9B86-4C6201B5B136}" dt="2025-05-22T08:25:55.976" v="6" actId="478"/>
          <ac:picMkLst>
            <pc:docMk/>
            <pc:sldMk cId="4264575198" sldId="271"/>
            <ac:picMk id="5" creationId="{CC6DA5BA-E1A5-7ECC-6979-D0BD3610EBA0}"/>
          </ac:picMkLst>
        </pc:picChg>
        <pc:picChg chg="mod topLvl">
          <ac:chgData name="David Butler" userId="1d4169bac4fa5473" providerId="LiveId" clId="{3D6CAB09-D061-4FE4-9B86-4C6201B5B136}" dt="2025-05-22T08:26:13.110" v="9" actId="164"/>
          <ac:picMkLst>
            <pc:docMk/>
            <pc:sldMk cId="4264575198" sldId="271"/>
            <ac:picMk id="6" creationId="{F19FFF78-B9E6-A1F2-21E4-328CCCE3AE1F}"/>
          </ac:picMkLst>
        </pc:picChg>
        <pc:picChg chg="add mod">
          <ac:chgData name="David Butler" userId="1d4169bac4fa5473" providerId="LiveId" clId="{3D6CAB09-D061-4FE4-9B86-4C6201B5B136}" dt="2025-05-22T08:26:13.110" v="9" actId="164"/>
          <ac:picMkLst>
            <pc:docMk/>
            <pc:sldMk cId="4264575198" sldId="271"/>
            <ac:picMk id="8" creationId="{43CFEAC3-23BC-BBBD-C272-DC640DFFEC4F}"/>
          </ac:picMkLst>
        </pc:picChg>
        <pc:picChg chg="mod">
          <ac:chgData name="David Butler" userId="1d4169bac4fa5473" providerId="LiveId" clId="{3D6CAB09-D061-4FE4-9B86-4C6201B5B136}" dt="2025-05-22T08:25:37.925" v="2" actId="1076"/>
          <ac:picMkLst>
            <pc:docMk/>
            <pc:sldMk cId="4264575198" sldId="271"/>
            <ac:picMk id="21" creationId="{BD43994F-14A8-AB7A-D9E0-3D90C41D6C04}"/>
          </ac:picMkLst>
        </pc:picChg>
        <pc:cxnChg chg="mod topLvl">
          <ac:chgData name="David Butler" userId="1d4169bac4fa5473" providerId="LiveId" clId="{3D6CAB09-D061-4FE4-9B86-4C6201B5B136}" dt="2025-05-22T08:26:13.110" v="9" actId="164"/>
          <ac:cxnSpMkLst>
            <pc:docMk/>
            <pc:sldMk cId="4264575198" sldId="271"/>
            <ac:cxnSpMk id="4" creationId="{F4DC5657-CD93-4604-92BD-2D8BDF7DFD7E}"/>
          </ac:cxnSpMkLst>
        </pc:cxnChg>
      </pc:sldChg>
      <pc:sldChg chg="modSp mod">
        <pc:chgData name="David Butler" userId="1d4169bac4fa5473" providerId="LiveId" clId="{3D6CAB09-D061-4FE4-9B86-4C6201B5B136}" dt="2025-05-22T08:26:25.709" v="13" actId="14100"/>
        <pc:sldMkLst>
          <pc:docMk/>
          <pc:sldMk cId="1324882277" sldId="280"/>
        </pc:sldMkLst>
        <pc:picChg chg="mod">
          <ac:chgData name="David Butler" userId="1d4169bac4fa5473" providerId="LiveId" clId="{3D6CAB09-D061-4FE4-9B86-4C6201B5B136}" dt="2025-05-22T08:26:25.709" v="13" actId="14100"/>
          <ac:picMkLst>
            <pc:docMk/>
            <pc:sldMk cId="1324882277" sldId="280"/>
            <ac:picMk id="20" creationId="{6717632E-E28C-E15F-4E10-E75A9BB70B07}"/>
          </ac:picMkLst>
        </pc:picChg>
      </pc:sldChg>
    </pc:docChg>
  </pc:docChgLst>
  <pc:docChgLst>
    <pc:chgData name="David Butler" userId="1d4169bac4fa5473" providerId="LiveId" clId="{4F24C102-C152-454C-9631-1FBFBFFB870E}"/>
    <pc:docChg chg="custSel delSld modSld">
      <pc:chgData name="David Butler" userId="1d4169bac4fa5473" providerId="LiveId" clId="{4F24C102-C152-454C-9631-1FBFBFFB870E}" dt="2024-11-23T19:40:17.539" v="28" actId="47"/>
      <pc:docMkLst>
        <pc:docMk/>
      </pc:docMkLst>
      <pc:sldChg chg="addSp delSp modSp mod">
        <pc:chgData name="David Butler" userId="1d4169bac4fa5473" providerId="LiveId" clId="{4F24C102-C152-454C-9631-1FBFBFFB870E}" dt="2024-11-23T19:38:37.828" v="2" actId="26606"/>
        <pc:sldMkLst>
          <pc:docMk/>
          <pc:sldMk cId="3817742937" sldId="270"/>
        </pc:sldMkLst>
      </pc:sldChg>
      <pc:sldChg chg="addSp delSp modSp mod">
        <pc:chgData name="David Butler" userId="1d4169bac4fa5473" providerId="LiveId" clId="{4F24C102-C152-454C-9631-1FBFBFFB870E}" dt="2024-11-23T19:38:53.461" v="5" actId="26606"/>
        <pc:sldMkLst>
          <pc:docMk/>
          <pc:sldMk cId="4264575198" sldId="271"/>
        </pc:sldMkLst>
      </pc:sldChg>
      <pc:sldChg chg="addSp delSp modSp mod">
        <pc:chgData name="David Butler" userId="1d4169bac4fa5473" providerId="LiveId" clId="{4F24C102-C152-454C-9631-1FBFBFFB870E}" dt="2024-11-23T19:39:08.311" v="8" actId="26606"/>
        <pc:sldMkLst>
          <pc:docMk/>
          <pc:sldMk cId="1324882277" sldId="280"/>
        </pc:sldMkLst>
      </pc:sldChg>
      <pc:sldChg chg="addSp delSp modSp mod">
        <pc:chgData name="David Butler" userId="1d4169bac4fa5473" providerId="LiveId" clId="{4F24C102-C152-454C-9631-1FBFBFFB870E}" dt="2024-11-23T19:39:23.318" v="11" actId="26606"/>
        <pc:sldMkLst>
          <pc:docMk/>
          <pc:sldMk cId="3824347536" sldId="281"/>
        </pc:sldMkLst>
      </pc:sldChg>
      <pc:sldChg chg="addSp delSp modSp mod">
        <pc:chgData name="David Butler" userId="1d4169bac4fa5473" providerId="LiveId" clId="{4F24C102-C152-454C-9631-1FBFBFFB870E}" dt="2024-11-23T19:39:38.217" v="14" actId="26606"/>
        <pc:sldMkLst>
          <pc:docMk/>
          <pc:sldMk cId="4048640387" sldId="282"/>
        </pc:sldMkLst>
      </pc:sldChg>
      <pc:sldChg chg="addSp delSp modSp mod">
        <pc:chgData name="David Butler" userId="1d4169bac4fa5473" providerId="LiveId" clId="{4F24C102-C152-454C-9631-1FBFBFFB870E}" dt="2024-11-23T19:39:55.580" v="17" actId="26606"/>
        <pc:sldMkLst>
          <pc:docMk/>
          <pc:sldMk cId="3834599144" sldId="283"/>
        </pc:sldMkLst>
      </pc:sldChg>
      <pc:sldChg chg="delSp mod">
        <pc:chgData name="David Butler" userId="1d4169bac4fa5473" providerId="LiveId" clId="{4F24C102-C152-454C-9631-1FBFBFFB870E}" dt="2024-11-23T19:39:58.125" v="18" actId="478"/>
        <pc:sldMkLst>
          <pc:docMk/>
          <pc:sldMk cId="1906886897" sldId="289"/>
        </pc:sldMkLst>
      </pc:sldChg>
      <pc:sldChg chg="del">
        <pc:chgData name="David Butler" userId="1d4169bac4fa5473" providerId="LiveId" clId="{4F24C102-C152-454C-9631-1FBFBFFB870E}" dt="2024-11-23T19:40:08.634" v="19" actId="47"/>
        <pc:sldMkLst>
          <pc:docMk/>
          <pc:sldMk cId="760612846" sldId="290"/>
        </pc:sldMkLst>
      </pc:sldChg>
      <pc:sldChg chg="del">
        <pc:chgData name="David Butler" userId="1d4169bac4fa5473" providerId="LiveId" clId="{4F24C102-C152-454C-9631-1FBFBFFB870E}" dt="2024-11-23T19:40:09.336" v="20" actId="47"/>
        <pc:sldMkLst>
          <pc:docMk/>
          <pc:sldMk cId="1839434468" sldId="291"/>
        </pc:sldMkLst>
      </pc:sldChg>
      <pc:sldChg chg="del">
        <pc:chgData name="David Butler" userId="1d4169bac4fa5473" providerId="LiveId" clId="{4F24C102-C152-454C-9631-1FBFBFFB870E}" dt="2024-11-23T19:40:10.109" v="21" actId="47"/>
        <pc:sldMkLst>
          <pc:docMk/>
          <pc:sldMk cId="1039600881" sldId="292"/>
        </pc:sldMkLst>
      </pc:sldChg>
      <pc:sldChg chg="del">
        <pc:chgData name="David Butler" userId="1d4169bac4fa5473" providerId="LiveId" clId="{4F24C102-C152-454C-9631-1FBFBFFB870E}" dt="2024-11-23T19:40:11.277" v="22" actId="47"/>
        <pc:sldMkLst>
          <pc:docMk/>
          <pc:sldMk cId="190325501" sldId="293"/>
        </pc:sldMkLst>
      </pc:sldChg>
      <pc:sldChg chg="del">
        <pc:chgData name="David Butler" userId="1d4169bac4fa5473" providerId="LiveId" clId="{4F24C102-C152-454C-9631-1FBFBFFB870E}" dt="2024-11-23T19:40:12.120" v="23" actId="47"/>
        <pc:sldMkLst>
          <pc:docMk/>
          <pc:sldMk cId="23591232" sldId="294"/>
        </pc:sldMkLst>
      </pc:sldChg>
      <pc:sldChg chg="del">
        <pc:chgData name="David Butler" userId="1d4169bac4fa5473" providerId="LiveId" clId="{4F24C102-C152-454C-9631-1FBFBFFB870E}" dt="2024-11-23T19:40:12.829" v="24" actId="47"/>
        <pc:sldMkLst>
          <pc:docMk/>
          <pc:sldMk cId="3162003967" sldId="295"/>
        </pc:sldMkLst>
      </pc:sldChg>
      <pc:sldChg chg="del">
        <pc:chgData name="David Butler" userId="1d4169bac4fa5473" providerId="LiveId" clId="{4F24C102-C152-454C-9631-1FBFBFFB870E}" dt="2024-11-23T19:40:14.010" v="25" actId="47"/>
        <pc:sldMkLst>
          <pc:docMk/>
          <pc:sldMk cId="3976332031" sldId="296"/>
        </pc:sldMkLst>
      </pc:sldChg>
      <pc:sldChg chg="del">
        <pc:chgData name="David Butler" userId="1d4169bac4fa5473" providerId="LiveId" clId="{4F24C102-C152-454C-9631-1FBFBFFB870E}" dt="2024-11-23T19:40:15.142" v="26" actId="47"/>
        <pc:sldMkLst>
          <pc:docMk/>
          <pc:sldMk cId="3120053244" sldId="297"/>
        </pc:sldMkLst>
      </pc:sldChg>
      <pc:sldChg chg="del">
        <pc:chgData name="David Butler" userId="1d4169bac4fa5473" providerId="LiveId" clId="{4F24C102-C152-454C-9631-1FBFBFFB870E}" dt="2024-11-23T19:40:15.869" v="27" actId="47"/>
        <pc:sldMkLst>
          <pc:docMk/>
          <pc:sldMk cId="1549799512" sldId="298"/>
        </pc:sldMkLst>
      </pc:sldChg>
      <pc:sldChg chg="del">
        <pc:chgData name="David Butler" userId="1d4169bac4fa5473" providerId="LiveId" clId="{4F24C102-C152-454C-9631-1FBFBFFB870E}" dt="2024-11-23T19:40:17.539" v="28" actId="47"/>
        <pc:sldMkLst>
          <pc:docMk/>
          <pc:sldMk cId="1967517813" sldId="29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1EF84834-3897-6942-14AF-E284AF4727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24744"/>
            <a:ext cx="907062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BD43994F-14A8-AB7A-D9E0-3D90C41D6C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3212976"/>
            <a:ext cx="8178799" cy="1451736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7C62CA1D-CEAC-C544-1F36-63C8E8822633}"/>
              </a:ext>
            </a:extLst>
          </p:cNvPr>
          <p:cNvGrpSpPr/>
          <p:nvPr/>
        </p:nvGrpSpPr>
        <p:grpSpPr>
          <a:xfrm>
            <a:off x="3995936" y="260648"/>
            <a:ext cx="4708477" cy="2263009"/>
            <a:chOff x="3995936" y="260648"/>
            <a:chExt cx="4708477" cy="2263009"/>
          </a:xfrm>
        </p:grpSpPr>
        <p:pic>
          <p:nvPicPr>
            <p:cNvPr id="6" name="Picture 5" descr="Free sound music audio vector">
              <a:extLst>
                <a:ext uri="{FF2B5EF4-FFF2-40B4-BE49-F238E27FC236}">
                  <a16:creationId xmlns:a16="http://schemas.microsoft.com/office/drawing/2014/main" id="{F19FFF78-B9E6-A1F2-21E4-328CCCE3AE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99" t="21900" r="22463" b="23048"/>
            <a:stretch/>
          </p:blipFill>
          <p:spPr bwMode="auto">
            <a:xfrm>
              <a:off x="7072011" y="260648"/>
              <a:ext cx="1632402" cy="163393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9A462AB-4360-E950-4FCE-99AF3E03C08B}"/>
                </a:ext>
              </a:extLst>
            </p:cNvPr>
            <p:cNvSpPr txBox="1"/>
            <p:nvPr/>
          </p:nvSpPr>
          <p:spPr>
            <a:xfrm>
              <a:off x="3995936" y="260648"/>
              <a:ext cx="29479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3600" dirty="0"/>
                <a:t>Play the audio here!</a:t>
              </a:r>
            </a:p>
          </p:txBody>
        </p:sp>
        <p:cxnSp>
          <p:nvCxnSpPr>
            <p:cNvPr id="4" name="Connector: Curved 3">
              <a:extLst>
                <a:ext uri="{FF2B5EF4-FFF2-40B4-BE49-F238E27FC236}">
                  <a16:creationId xmlns:a16="http://schemas.microsoft.com/office/drawing/2014/main" id="{F4DC5657-CD93-4604-92BD-2D8BDF7DFD7E}"/>
                </a:ext>
              </a:extLst>
            </p:cNvPr>
            <p:cNvCxnSpPr/>
            <p:nvPr/>
          </p:nvCxnSpPr>
          <p:spPr>
            <a:xfrm>
              <a:off x="5597541" y="1016201"/>
              <a:ext cx="1559858" cy="1318146"/>
            </a:xfrm>
            <a:prstGeom prst="curvedConnector3">
              <a:avLst/>
            </a:prstGeom>
            <a:ln w="571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8" name="Unit 5 My knee hurts">
              <a:hlinkClick r:id="" action="ppaction://media"/>
              <a:extLst>
                <a:ext uri="{FF2B5EF4-FFF2-40B4-BE49-F238E27FC236}">
                  <a16:creationId xmlns:a16="http://schemas.microsoft.com/office/drawing/2014/main" id="{43CFEAC3-23BC-BBBD-C272-DC640DFFEC4F}"/>
                </a:ext>
              </a:extLst>
            </p:cNvPr>
            <p:cNvPicPr>
              <a:picLocks noChangeAspect="1"/>
            </p:cNvPicPr>
            <p:nvPr>
              <a:audi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7450464" y="2218857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457519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CCB2DE-E2E9-0AF2-E14E-3AE202F30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6717632E-E28C-E15F-4E10-E75A9BB70B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628800"/>
            <a:ext cx="8822608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882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62083D-7E65-2EBD-D334-C1529E8FD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4B1E6226-1A68-DC8C-F860-AE4789638F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997709"/>
            <a:ext cx="8178799" cy="286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47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38D47D-663B-B3EF-3B20-1A4306DF4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123095F9-0F35-9161-93B1-EFB212871F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506981"/>
            <a:ext cx="8178799" cy="384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40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FE12C6-47F3-457D-C0A2-E9F4CA856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AB0A0863-6467-5499-BB37-898B540F75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864804"/>
            <a:ext cx="8178799" cy="312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599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2314CB-5F95-3E56-E3CD-5511ECC5A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886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11039</TotalTime>
  <Words>5</Words>
  <Application>Microsoft Office PowerPoint</Application>
  <PresentationFormat>On-screen Show (4:3)</PresentationFormat>
  <Paragraphs>1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19</cp:revision>
  <dcterms:created xsi:type="dcterms:W3CDTF">2023-07-12T07:05:28Z</dcterms:created>
  <dcterms:modified xsi:type="dcterms:W3CDTF">2025-05-22T08:26:25Z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