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3" r:id="rId9"/>
    <p:sldId id="28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E6AB90-467F-41BA-A175-BBB18CA50687}" v="12" dt="2025-05-22T08:20:15.4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12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AF6922-7A43-4EB2-AA6E-B9A87A3685A0}"/>
    <pc:docChg chg="custSel delSld modSld">
      <pc:chgData name="David Butler" userId="1d4169bac4fa5473" providerId="LiveId" clId="{C9AF6922-7A43-4EB2-AA6E-B9A87A3685A0}" dt="2024-11-23T18:56:25.507" v="14" actId="47"/>
      <pc:docMkLst>
        <pc:docMk/>
      </pc:docMkLst>
      <pc:sldChg chg="addSp delSp mod">
        <pc:chgData name="David Butler" userId="1d4169bac4fa5473" providerId="LiveId" clId="{C9AF6922-7A43-4EB2-AA6E-B9A87A3685A0}" dt="2024-11-23T18:54:48.570" v="1" actId="22"/>
        <pc:sldMkLst>
          <pc:docMk/>
          <pc:sldMk cId="3817742937" sldId="270"/>
        </pc:sldMkLst>
      </pc:sldChg>
      <pc:sldChg chg="addSp delSp mod">
        <pc:chgData name="David Butler" userId="1d4169bac4fa5473" providerId="LiveId" clId="{C9AF6922-7A43-4EB2-AA6E-B9A87A3685A0}" dt="2024-11-23T18:55:06.763" v="3" actId="22"/>
        <pc:sldMkLst>
          <pc:docMk/>
          <pc:sldMk cId="4264575198" sldId="271"/>
        </pc:sldMkLst>
      </pc:sldChg>
      <pc:sldChg chg="addSp delSp mod">
        <pc:chgData name="David Butler" userId="1d4169bac4fa5473" providerId="LiveId" clId="{C9AF6922-7A43-4EB2-AA6E-B9A87A3685A0}" dt="2024-11-23T18:55:28.927" v="5" actId="22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C9AF6922-7A43-4EB2-AA6E-B9A87A3685A0}" dt="2024-11-23T18:55:54.915" v="10" actId="14100"/>
        <pc:sldMkLst>
          <pc:docMk/>
          <pc:sldMk cId="3824347536" sldId="281"/>
        </pc:sldMkLst>
      </pc:sldChg>
      <pc:sldChg chg="addSp delSp mod">
        <pc:chgData name="David Butler" userId="1d4169bac4fa5473" providerId="LiveId" clId="{C9AF6922-7A43-4EB2-AA6E-B9A87A3685A0}" dt="2024-11-23T18:56:13.367" v="12" actId="22"/>
        <pc:sldMkLst>
          <pc:docMk/>
          <pc:sldMk cId="4048640387" sldId="282"/>
        </pc:sldMkLst>
      </pc:sldChg>
      <pc:sldChg chg="del">
        <pc:chgData name="David Butler" userId="1d4169bac4fa5473" providerId="LiveId" clId="{C9AF6922-7A43-4EB2-AA6E-B9A87A3685A0}" dt="2024-11-23T18:56:25.507" v="14" actId="47"/>
        <pc:sldMkLst>
          <pc:docMk/>
          <pc:sldMk cId="2956421475" sldId="283"/>
        </pc:sldMkLst>
      </pc:sldChg>
      <pc:sldChg chg="del">
        <pc:chgData name="David Butler" userId="1d4169bac4fa5473" providerId="LiveId" clId="{C9AF6922-7A43-4EB2-AA6E-B9A87A3685A0}" dt="2024-11-23T18:56:17.869" v="13" actId="47"/>
        <pc:sldMkLst>
          <pc:docMk/>
          <pc:sldMk cId="1699233760" sldId="284"/>
        </pc:sldMkLst>
      </pc:sldChg>
    </pc:docChg>
  </pc:docChgLst>
  <pc:docChgLst>
    <pc:chgData name="David Butler" userId="1d4169bac4fa5473" providerId="LiveId" clId="{C3E6AB90-467F-41BA-A175-BBB18CA50687}"/>
    <pc:docChg chg="undo custSel addSld modSld">
      <pc:chgData name="David Butler" userId="1d4169bac4fa5473" providerId="LiveId" clId="{C3E6AB90-467F-41BA-A175-BBB18CA50687}" dt="2025-05-22T08:20:18.568" v="46" actId="1076"/>
      <pc:docMkLst>
        <pc:docMk/>
      </pc:docMkLst>
      <pc:sldChg chg="modSp mod">
        <pc:chgData name="David Butler" userId="1d4169bac4fa5473" providerId="LiveId" clId="{C3E6AB90-467F-41BA-A175-BBB18CA50687}" dt="2025-05-22T08:15:23.884" v="2" actId="14100"/>
        <pc:sldMkLst>
          <pc:docMk/>
          <pc:sldMk cId="3817742937" sldId="270"/>
        </pc:sldMkLst>
        <pc:picChg chg="mod">
          <ac:chgData name="David Butler" userId="1d4169bac4fa5473" providerId="LiveId" clId="{C3E6AB90-467F-41BA-A175-BBB18CA50687}" dt="2025-05-22T08:15:23.884" v="2" actId="14100"/>
          <ac:picMkLst>
            <pc:docMk/>
            <pc:sldMk cId="3817742937" sldId="270"/>
            <ac:picMk id="6" creationId="{F6EC4299-787E-927E-B9FE-71E18C584A7D}"/>
          </ac:picMkLst>
        </pc:picChg>
      </pc:sldChg>
      <pc:sldChg chg="addSp delSp modSp mod modAnim">
        <pc:chgData name="David Butler" userId="1d4169bac4fa5473" providerId="LiveId" clId="{C3E6AB90-467F-41BA-A175-BBB18CA50687}" dt="2025-05-22T08:16:52.116" v="14" actId="1076"/>
        <pc:sldMkLst>
          <pc:docMk/>
          <pc:sldMk cId="4264575198" sldId="271"/>
        </pc:sldMkLst>
        <pc:spChg chg="add mod">
          <ac:chgData name="David Butler" userId="1d4169bac4fa5473" providerId="LiveId" clId="{C3E6AB90-467F-41BA-A175-BBB18CA50687}" dt="2025-05-22T08:15:57.106" v="8" actId="165"/>
          <ac:spMkLst>
            <pc:docMk/>
            <pc:sldMk cId="4264575198" sldId="271"/>
            <ac:spMk id="8" creationId="{08993085-67FD-6DF7-0FE6-3362C10D5552}"/>
          </ac:spMkLst>
        </pc:spChg>
        <pc:grpChg chg="add del mod">
          <ac:chgData name="David Butler" userId="1d4169bac4fa5473" providerId="LiveId" clId="{C3E6AB90-467F-41BA-A175-BBB18CA50687}" dt="2025-05-22T08:15:57.106" v="8" actId="165"/>
          <ac:grpSpMkLst>
            <pc:docMk/>
            <pc:sldMk cId="4264575198" sldId="271"/>
            <ac:grpSpMk id="2" creationId="{30329A2C-7F7C-F973-40BD-23F459203409}"/>
          </ac:grpSpMkLst>
        </pc:grpChg>
        <pc:grpChg chg="add mod topLvl">
          <ac:chgData name="David Butler" userId="1d4169bac4fa5473" providerId="LiveId" clId="{C3E6AB90-467F-41BA-A175-BBB18CA50687}" dt="2025-05-22T08:16:47.437" v="12" actId="164"/>
          <ac:grpSpMkLst>
            <pc:docMk/>
            <pc:sldMk cId="4264575198" sldId="271"/>
            <ac:grpSpMk id="3" creationId="{5AA9A71B-50EF-3361-31BE-6279F6B8F49C}"/>
          </ac:grpSpMkLst>
        </pc:grpChg>
        <pc:grpChg chg="add mod">
          <ac:chgData name="David Butler" userId="1d4169bac4fa5473" providerId="LiveId" clId="{C3E6AB90-467F-41BA-A175-BBB18CA50687}" dt="2025-05-22T08:16:52.116" v="14" actId="1076"/>
          <ac:grpSpMkLst>
            <pc:docMk/>
            <pc:sldMk cId="4264575198" sldId="271"/>
            <ac:grpSpMk id="10" creationId="{7A00F325-199C-AA91-76B5-3EAD062C3716}"/>
          </ac:grpSpMkLst>
        </pc:grpChg>
        <pc:picChg chg="add del mod topLvl">
          <ac:chgData name="David Butler" userId="1d4169bac4fa5473" providerId="LiveId" clId="{C3E6AB90-467F-41BA-A175-BBB18CA50687}" dt="2025-05-22T08:15:59.824" v="9" actId="478"/>
          <ac:picMkLst>
            <pc:docMk/>
            <pc:sldMk cId="4264575198" sldId="271"/>
            <ac:picMk id="5" creationId="{2A8F8B3F-321A-718B-D54B-70A93B660B52}"/>
          </ac:picMkLst>
        </pc:picChg>
        <pc:picChg chg="mod">
          <ac:chgData name="David Butler" userId="1d4169bac4fa5473" providerId="LiveId" clId="{C3E6AB90-467F-41BA-A175-BBB18CA50687}" dt="2025-05-22T08:15:30.037" v="5" actId="14100"/>
          <ac:picMkLst>
            <pc:docMk/>
            <pc:sldMk cId="4264575198" sldId="271"/>
            <ac:picMk id="6" creationId="{99B43038-4510-5AB4-FB13-19A0E2A24102}"/>
          </ac:picMkLst>
        </pc:picChg>
        <pc:picChg chg="add mod">
          <ac:chgData name="David Butler" userId="1d4169bac4fa5473" providerId="LiveId" clId="{C3E6AB90-467F-41BA-A175-BBB18CA50687}" dt="2025-05-22T08:15:57.106" v="8" actId="165"/>
          <ac:picMkLst>
            <pc:docMk/>
            <pc:sldMk cId="4264575198" sldId="271"/>
            <ac:picMk id="7" creationId="{F832B65D-312C-0FEC-4DA0-7FE4E042ACEA}"/>
          </ac:picMkLst>
        </pc:picChg>
        <pc:picChg chg="add mod">
          <ac:chgData name="David Butler" userId="1d4169bac4fa5473" providerId="LiveId" clId="{C3E6AB90-467F-41BA-A175-BBB18CA50687}" dt="2025-05-22T08:16:47.437" v="12" actId="164"/>
          <ac:picMkLst>
            <pc:docMk/>
            <pc:sldMk cId="4264575198" sldId="271"/>
            <ac:picMk id="9" creationId="{E78579A3-C77D-8306-6010-8BE0BF585BED}"/>
          </ac:picMkLst>
        </pc:picChg>
        <pc:cxnChg chg="add mod topLvl">
          <ac:chgData name="David Butler" userId="1d4169bac4fa5473" providerId="LiveId" clId="{C3E6AB90-467F-41BA-A175-BBB18CA50687}" dt="2025-05-22T08:16:47.437" v="12" actId="164"/>
          <ac:cxnSpMkLst>
            <pc:docMk/>
            <pc:sldMk cId="4264575198" sldId="271"/>
            <ac:cxnSpMk id="4" creationId="{8877F782-2382-C002-980B-A658302F74D1}"/>
          </ac:cxnSpMkLst>
        </pc:cxnChg>
      </pc:sldChg>
      <pc:sldChg chg="addSp modSp mod modAnim">
        <pc:chgData name="David Butler" userId="1d4169bac4fa5473" providerId="LiveId" clId="{C3E6AB90-467F-41BA-A175-BBB18CA50687}" dt="2025-05-22T08:17:13.160" v="22" actId="1076"/>
        <pc:sldMkLst>
          <pc:docMk/>
          <pc:sldMk cId="1324882277" sldId="280"/>
        </pc:sldMkLst>
        <pc:spChg chg="mod">
          <ac:chgData name="David Butler" userId="1d4169bac4fa5473" providerId="LiveId" clId="{C3E6AB90-467F-41BA-A175-BBB18CA50687}" dt="2025-05-22T08:17:07.282" v="19" actId="1076"/>
          <ac:spMkLst>
            <pc:docMk/>
            <pc:sldMk cId="1324882277" sldId="280"/>
            <ac:spMk id="8" creationId="{4F84A079-44C4-7E48-ED56-D240D47DFFC8}"/>
          </ac:spMkLst>
        </pc:spChg>
        <pc:grpChg chg="add mod">
          <ac:chgData name="David Butler" userId="1d4169bac4fa5473" providerId="LiveId" clId="{C3E6AB90-467F-41BA-A175-BBB18CA50687}" dt="2025-05-22T08:17:13.160" v="22" actId="1076"/>
          <ac:grpSpMkLst>
            <pc:docMk/>
            <pc:sldMk cId="1324882277" sldId="280"/>
            <ac:grpSpMk id="2" creationId="{696015D0-5341-CA14-2E24-F473E5366DC1}"/>
          </ac:grpSpMkLst>
        </pc:grpChg>
        <pc:grpChg chg="mod">
          <ac:chgData name="David Butler" userId="1d4169bac4fa5473" providerId="LiveId" clId="{C3E6AB90-467F-41BA-A175-BBB18CA50687}" dt="2025-05-22T08:16:58.050" v="16"/>
          <ac:grpSpMkLst>
            <pc:docMk/>
            <pc:sldMk cId="1324882277" sldId="280"/>
            <ac:grpSpMk id="3" creationId="{724FBD5D-0CD3-4BDF-0387-559FCDF1217C}"/>
          </ac:grpSpMkLst>
        </pc:grpChg>
        <pc:picChg chg="mod">
          <ac:chgData name="David Butler" userId="1d4169bac4fa5473" providerId="LiveId" clId="{C3E6AB90-467F-41BA-A175-BBB18CA50687}" dt="2025-05-22T08:16:58.050" v="16"/>
          <ac:picMkLst>
            <pc:docMk/>
            <pc:sldMk cId="1324882277" sldId="280"/>
            <ac:picMk id="5" creationId="{1784EAC9-AC5C-0EDD-5EFF-DD9416667DE0}"/>
          </ac:picMkLst>
        </pc:picChg>
        <pc:picChg chg="mod">
          <ac:chgData name="David Butler" userId="1d4169bac4fa5473" providerId="LiveId" clId="{C3E6AB90-467F-41BA-A175-BBB18CA50687}" dt="2025-05-22T08:17:09.661" v="21" actId="1076"/>
          <ac:picMkLst>
            <pc:docMk/>
            <pc:sldMk cId="1324882277" sldId="280"/>
            <ac:picMk id="6" creationId="{D707BB3F-DA4C-2EAD-38BB-F98EB3953E52}"/>
          </ac:picMkLst>
        </pc:picChg>
        <pc:picChg chg="mod">
          <ac:chgData name="David Butler" userId="1d4169bac4fa5473" providerId="LiveId" clId="{C3E6AB90-467F-41BA-A175-BBB18CA50687}" dt="2025-05-22T08:16:58.050" v="16"/>
          <ac:picMkLst>
            <pc:docMk/>
            <pc:sldMk cId="1324882277" sldId="280"/>
            <ac:picMk id="7" creationId="{E338216D-C4CE-8BCB-6410-CA60F893244D}"/>
          </ac:picMkLst>
        </pc:picChg>
        <pc:cxnChg chg="mod">
          <ac:chgData name="David Butler" userId="1d4169bac4fa5473" providerId="LiveId" clId="{C3E6AB90-467F-41BA-A175-BBB18CA50687}" dt="2025-05-22T08:16:58.050" v="16"/>
          <ac:cxnSpMkLst>
            <pc:docMk/>
            <pc:sldMk cId="1324882277" sldId="280"/>
            <ac:cxnSpMk id="4" creationId="{FA7D7F51-6FC2-8102-4126-50B24B3928B1}"/>
          </ac:cxnSpMkLst>
        </pc:cxnChg>
      </pc:sldChg>
      <pc:sldChg chg="addSp delSp modSp mod delAnim modAnim">
        <pc:chgData name="David Butler" userId="1d4169bac4fa5473" providerId="LiveId" clId="{C3E6AB90-467F-41BA-A175-BBB18CA50687}" dt="2025-05-22T08:19:34.057" v="36" actId="164"/>
        <pc:sldMkLst>
          <pc:docMk/>
          <pc:sldMk cId="3824347536" sldId="281"/>
        </pc:sldMkLst>
        <pc:spChg chg="mod">
          <ac:chgData name="David Butler" userId="1d4169bac4fa5473" providerId="LiveId" clId="{C3E6AB90-467F-41BA-A175-BBB18CA50687}" dt="2025-05-22T08:18:55.663" v="31" actId="165"/>
          <ac:spMkLst>
            <pc:docMk/>
            <pc:sldMk cId="3824347536" sldId="281"/>
            <ac:spMk id="8" creationId="{3CA23967-14B9-70E9-3EE8-E3165F8846C9}"/>
          </ac:spMkLst>
        </pc:spChg>
        <pc:grpChg chg="add del mod">
          <ac:chgData name="David Butler" userId="1d4169bac4fa5473" providerId="LiveId" clId="{C3E6AB90-467F-41BA-A175-BBB18CA50687}" dt="2025-05-22T08:18:55.663" v="31" actId="165"/>
          <ac:grpSpMkLst>
            <pc:docMk/>
            <pc:sldMk cId="3824347536" sldId="281"/>
            <ac:grpSpMk id="2" creationId="{F9518C29-B114-0030-8FDD-BC624D2E6C72}"/>
          </ac:grpSpMkLst>
        </pc:grpChg>
        <pc:grpChg chg="mod topLvl">
          <ac:chgData name="David Butler" userId="1d4169bac4fa5473" providerId="LiveId" clId="{C3E6AB90-467F-41BA-A175-BBB18CA50687}" dt="2025-05-22T08:19:34.057" v="36" actId="164"/>
          <ac:grpSpMkLst>
            <pc:docMk/>
            <pc:sldMk cId="3824347536" sldId="281"/>
            <ac:grpSpMk id="3" creationId="{3CE1F4FA-E9E8-0911-F270-E2C2088637E4}"/>
          </ac:grpSpMkLst>
        </pc:grpChg>
        <pc:grpChg chg="add mod">
          <ac:chgData name="David Butler" userId="1d4169bac4fa5473" providerId="LiveId" clId="{C3E6AB90-467F-41BA-A175-BBB18CA50687}" dt="2025-05-22T08:19:34.057" v="36" actId="164"/>
          <ac:grpSpMkLst>
            <pc:docMk/>
            <pc:sldMk cId="3824347536" sldId="281"/>
            <ac:grpSpMk id="10" creationId="{0D385C24-71C4-39A3-D170-FCB004AD1BA2}"/>
          </ac:grpSpMkLst>
        </pc:grpChg>
        <pc:picChg chg="del mod topLvl">
          <ac:chgData name="David Butler" userId="1d4169bac4fa5473" providerId="LiveId" clId="{C3E6AB90-467F-41BA-A175-BBB18CA50687}" dt="2025-05-22T08:18:59.563" v="33" actId="478"/>
          <ac:picMkLst>
            <pc:docMk/>
            <pc:sldMk cId="3824347536" sldId="281"/>
            <ac:picMk id="5" creationId="{C2D010DE-2320-033F-5E89-D41E99BB969B}"/>
          </ac:picMkLst>
        </pc:picChg>
        <pc:picChg chg="mod modCrop">
          <ac:chgData name="David Butler" userId="1d4169bac4fa5473" providerId="LiveId" clId="{C3E6AB90-467F-41BA-A175-BBB18CA50687}" dt="2025-05-22T08:18:45.585" v="29" actId="1076"/>
          <ac:picMkLst>
            <pc:docMk/>
            <pc:sldMk cId="3824347536" sldId="281"/>
            <ac:picMk id="6" creationId="{0940BBCF-642A-33B5-315E-0FC3BD506B66}"/>
          </ac:picMkLst>
        </pc:picChg>
        <pc:picChg chg="mod">
          <ac:chgData name="David Butler" userId="1d4169bac4fa5473" providerId="LiveId" clId="{C3E6AB90-467F-41BA-A175-BBB18CA50687}" dt="2025-05-22T08:18:55.663" v="31" actId="165"/>
          <ac:picMkLst>
            <pc:docMk/>
            <pc:sldMk cId="3824347536" sldId="281"/>
            <ac:picMk id="7" creationId="{1D4D0628-9F79-7421-1B56-9B9FED04C59E}"/>
          </ac:picMkLst>
        </pc:picChg>
        <pc:picChg chg="add mod">
          <ac:chgData name="David Butler" userId="1d4169bac4fa5473" providerId="LiveId" clId="{C3E6AB90-467F-41BA-A175-BBB18CA50687}" dt="2025-05-22T08:19:34.057" v="36" actId="164"/>
          <ac:picMkLst>
            <pc:docMk/>
            <pc:sldMk cId="3824347536" sldId="281"/>
            <ac:picMk id="9" creationId="{9F3250E0-9302-A72E-2865-B696136FF1A3}"/>
          </ac:picMkLst>
        </pc:picChg>
        <pc:cxnChg chg="mod topLvl">
          <ac:chgData name="David Butler" userId="1d4169bac4fa5473" providerId="LiveId" clId="{C3E6AB90-467F-41BA-A175-BBB18CA50687}" dt="2025-05-22T08:19:34.057" v="36" actId="164"/>
          <ac:cxnSpMkLst>
            <pc:docMk/>
            <pc:sldMk cId="3824347536" sldId="281"/>
            <ac:cxnSpMk id="4" creationId="{97D0B2F3-7A26-79A5-6378-D7B26C55EBE8}"/>
          </ac:cxnSpMkLst>
        </pc:cxnChg>
      </pc:sldChg>
      <pc:sldChg chg="addSp modSp add mod modAnim">
        <pc:chgData name="David Butler" userId="1d4169bac4fa5473" providerId="LiveId" clId="{C3E6AB90-467F-41BA-A175-BBB18CA50687}" dt="2025-05-22T08:20:18.568" v="46" actId="1076"/>
        <pc:sldMkLst>
          <pc:docMk/>
          <pc:sldMk cId="513959712" sldId="283"/>
        </pc:sldMkLst>
        <pc:spChg chg="add mod">
          <ac:chgData name="David Butler" userId="1d4169bac4fa5473" providerId="LiveId" clId="{C3E6AB90-467F-41BA-A175-BBB18CA50687}" dt="2025-05-22T08:20:07.524" v="44"/>
          <ac:spMkLst>
            <pc:docMk/>
            <pc:sldMk cId="513959712" sldId="283"/>
            <ac:spMk id="2" creationId="{B587007B-2C0D-D1B2-AA52-2CDB44533E3B}"/>
          </ac:spMkLst>
        </pc:spChg>
        <pc:spChg chg="mod">
          <ac:chgData name="David Butler" userId="1d4169bac4fa5473" providerId="LiveId" clId="{C3E6AB90-467F-41BA-A175-BBB18CA50687}" dt="2025-05-22T08:20:15.444" v="45"/>
          <ac:spMkLst>
            <pc:docMk/>
            <pc:sldMk cId="513959712" sldId="283"/>
            <ac:spMk id="9" creationId="{62CDAB22-BB79-6954-D9D1-75A4ECD5FBA0}"/>
          </ac:spMkLst>
        </pc:spChg>
        <pc:grpChg chg="add mod">
          <ac:chgData name="David Butler" userId="1d4169bac4fa5473" providerId="LiveId" clId="{C3E6AB90-467F-41BA-A175-BBB18CA50687}" dt="2025-05-22T08:20:15.444" v="45"/>
          <ac:grpSpMkLst>
            <pc:docMk/>
            <pc:sldMk cId="513959712" sldId="283"/>
            <ac:grpSpMk id="3" creationId="{6BC62C14-0AF1-8F3D-9257-B26DF327B2A1}"/>
          </ac:grpSpMkLst>
        </pc:grpChg>
        <pc:grpChg chg="mod">
          <ac:chgData name="David Butler" userId="1d4169bac4fa5473" providerId="LiveId" clId="{C3E6AB90-467F-41BA-A175-BBB18CA50687}" dt="2025-05-22T08:20:15.444" v="45"/>
          <ac:grpSpMkLst>
            <pc:docMk/>
            <pc:sldMk cId="513959712" sldId="283"/>
            <ac:grpSpMk id="4" creationId="{329604FA-C504-1A32-C96B-9AAEEF86B6B6}"/>
          </ac:grpSpMkLst>
        </pc:grpChg>
        <pc:picChg chg="mod modCrop">
          <ac:chgData name="David Butler" userId="1d4169bac4fa5473" providerId="LiveId" clId="{C3E6AB90-467F-41BA-A175-BBB18CA50687}" dt="2025-05-22T08:20:18.568" v="46" actId="1076"/>
          <ac:picMkLst>
            <pc:docMk/>
            <pc:sldMk cId="513959712" sldId="283"/>
            <ac:picMk id="6" creationId="{C9707FD5-3AC4-97F1-92A7-18B4421B0A83}"/>
          </ac:picMkLst>
        </pc:picChg>
        <pc:picChg chg="mod">
          <ac:chgData name="David Butler" userId="1d4169bac4fa5473" providerId="LiveId" clId="{C3E6AB90-467F-41BA-A175-BBB18CA50687}" dt="2025-05-22T08:20:15.444" v="45"/>
          <ac:picMkLst>
            <pc:docMk/>
            <pc:sldMk cId="513959712" sldId="283"/>
            <ac:picMk id="7" creationId="{300DCD05-7BD4-8CD3-929D-8858AD0A81A8}"/>
          </ac:picMkLst>
        </pc:picChg>
        <pc:picChg chg="mod">
          <ac:chgData name="David Butler" userId="1d4169bac4fa5473" providerId="LiveId" clId="{C3E6AB90-467F-41BA-A175-BBB18CA50687}" dt="2025-05-22T08:20:15.444" v="45"/>
          <ac:picMkLst>
            <pc:docMk/>
            <pc:sldMk cId="513959712" sldId="283"/>
            <ac:picMk id="8" creationId="{5D9CE0C7-D871-BBEA-8208-0D25B4ED95E4}"/>
          </ac:picMkLst>
        </pc:picChg>
        <pc:cxnChg chg="mod">
          <ac:chgData name="David Butler" userId="1d4169bac4fa5473" providerId="LiveId" clId="{C3E6AB90-467F-41BA-A175-BBB18CA50687}" dt="2025-05-22T08:20:15.444" v="45"/>
          <ac:cxnSpMkLst>
            <pc:docMk/>
            <pc:sldMk cId="513959712" sldId="283"/>
            <ac:cxnSpMk id="5" creationId="{CB6C241E-DA62-D3AD-3ADE-A2C7AF9E189F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EC4299-787E-927E-B9FE-71E18C584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3" y="1196752"/>
            <a:ext cx="8856984" cy="35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B43038-4510-5AB4-FB13-19A0E2A24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5" y="3068960"/>
            <a:ext cx="8871119" cy="266429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A00F325-199C-AA91-76B5-3EAD062C3716}"/>
              </a:ext>
            </a:extLst>
          </p:cNvPr>
          <p:cNvGrpSpPr/>
          <p:nvPr/>
        </p:nvGrpSpPr>
        <p:grpSpPr>
          <a:xfrm>
            <a:off x="4198137" y="260648"/>
            <a:ext cx="4708477" cy="2221123"/>
            <a:chOff x="4198137" y="260648"/>
            <a:chExt cx="4708477" cy="22211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AA9A71B-50EF-3361-31BE-6279F6B8F49C}"/>
                </a:ext>
              </a:extLst>
            </p:cNvPr>
            <p:cNvGrpSpPr/>
            <p:nvPr/>
          </p:nvGrpSpPr>
          <p:grpSpPr>
            <a:xfrm>
              <a:off x="4198137" y="260648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F832B65D-312C-0FEC-4DA0-7FE4E042A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993085-67FD-6DF7-0FE6-3362C10D5552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8877F782-2382-C002-980B-A658302F74D1}"/>
                </a:ext>
              </a:extLst>
            </p:cNvPr>
            <p:cNvCxnSpPr/>
            <p:nvPr/>
          </p:nvCxnSpPr>
          <p:spPr>
            <a:xfrm>
              <a:off x="5799742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9" name="Unit 5 What's the matter">
              <a:hlinkClick r:id="" action="ppaction://media"/>
              <a:extLst>
                <a:ext uri="{FF2B5EF4-FFF2-40B4-BE49-F238E27FC236}">
                  <a16:creationId xmlns:a16="http://schemas.microsoft.com/office/drawing/2014/main" id="{E78579A3-C77D-8306-6010-8BE0BF585BED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452320" y="2176971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07BB3F-DA4C-2EAD-38BB-F98EB3953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2465664"/>
            <a:ext cx="7782755" cy="439233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96015D0-5341-CA14-2E24-F473E5366DC1}"/>
              </a:ext>
            </a:extLst>
          </p:cNvPr>
          <p:cNvGrpSpPr/>
          <p:nvPr/>
        </p:nvGrpSpPr>
        <p:grpSpPr>
          <a:xfrm>
            <a:off x="4355976" y="44624"/>
            <a:ext cx="4708477" cy="2221123"/>
            <a:chOff x="4198137" y="260648"/>
            <a:chExt cx="4708477" cy="22211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24FBD5D-0CD3-4BDF-0387-559FCDF1217C}"/>
                </a:ext>
              </a:extLst>
            </p:cNvPr>
            <p:cNvGrpSpPr/>
            <p:nvPr/>
          </p:nvGrpSpPr>
          <p:grpSpPr>
            <a:xfrm>
              <a:off x="4198137" y="260648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E338216D-C4CE-8BCB-6410-CA60F89324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84A079-44C4-7E48-ED56-D240D47DFFC8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FA7D7F51-6FC2-8102-4126-50B24B3928B1}"/>
                </a:ext>
              </a:extLst>
            </p:cNvPr>
            <p:cNvCxnSpPr/>
            <p:nvPr/>
          </p:nvCxnSpPr>
          <p:spPr>
            <a:xfrm>
              <a:off x="5799742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" name="Unit 5 What's the matter">
              <a:hlinkClick r:id="" action="ppaction://media"/>
              <a:extLst>
                <a:ext uri="{FF2B5EF4-FFF2-40B4-BE49-F238E27FC236}">
                  <a16:creationId xmlns:a16="http://schemas.microsoft.com/office/drawing/2014/main" id="{1784EAC9-AC5C-0EDD-5EFF-DD9416667DE0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452320" y="2176971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0BBCF-642A-33B5-315E-0FC3BD506B6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1305" b="47291"/>
          <a:stretch/>
        </p:blipFill>
        <p:spPr>
          <a:xfrm>
            <a:off x="67545" y="2780928"/>
            <a:ext cx="9008909" cy="350847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D385C24-71C4-39A3-D170-FCB004AD1BA2}"/>
              </a:ext>
            </a:extLst>
          </p:cNvPr>
          <p:cNvGrpSpPr/>
          <p:nvPr/>
        </p:nvGrpSpPr>
        <p:grpSpPr>
          <a:xfrm>
            <a:off x="3995936" y="260648"/>
            <a:ext cx="4708477" cy="2223529"/>
            <a:chOff x="3995936" y="260648"/>
            <a:chExt cx="4708477" cy="22235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CE1F4FA-E9E8-0911-F270-E2C2088637E4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1D4D0628-9F79-7421-1B56-9B9FED04C5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CA23967-14B9-70E9-3EE8-E3165F8846C9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97D0B2F3-7A26-79A5-6378-D7B26C55EBE8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9" name="Unit 5 At the pharmacy">
              <a:hlinkClick r:id="" action="ppaction://media"/>
              <a:extLst>
                <a:ext uri="{FF2B5EF4-FFF2-40B4-BE49-F238E27FC236}">
                  <a16:creationId xmlns:a16="http://schemas.microsoft.com/office/drawing/2014/main" id="{9F3250E0-9302-A72E-2865-B696136FF1A3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80312" y="2179377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CA2A5-1966-803D-F860-B492BE8A4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707FD5-3AC4-97F1-92A7-18B4421B0A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17" t="51382" r="4349"/>
          <a:stretch/>
        </p:blipFill>
        <p:spPr>
          <a:xfrm>
            <a:off x="389976" y="3284984"/>
            <a:ext cx="8788726" cy="30963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BC62C14-0AF1-8F3D-9257-B26DF327B2A1}"/>
              </a:ext>
            </a:extLst>
          </p:cNvPr>
          <p:cNvGrpSpPr/>
          <p:nvPr/>
        </p:nvGrpSpPr>
        <p:grpSpPr>
          <a:xfrm>
            <a:off x="3995936" y="260648"/>
            <a:ext cx="4708477" cy="2223529"/>
            <a:chOff x="3995936" y="260648"/>
            <a:chExt cx="4708477" cy="222352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29604FA-C504-1A32-C96B-9AAEEF86B6B6}"/>
                </a:ext>
              </a:extLst>
            </p:cNvPr>
            <p:cNvGrpSpPr/>
            <p:nvPr/>
          </p:nvGrpSpPr>
          <p:grpSpPr>
            <a:xfrm>
              <a:off x="3995936" y="260648"/>
              <a:ext cx="4708477" cy="1633935"/>
              <a:chOff x="7219666" y="158847"/>
              <a:chExt cx="4708477" cy="1633935"/>
            </a:xfrm>
          </p:grpSpPr>
          <p:pic>
            <p:nvPicPr>
              <p:cNvPr id="8" name="Picture 7" descr="Free sound music audio vector">
                <a:extLst>
                  <a:ext uri="{FF2B5EF4-FFF2-40B4-BE49-F238E27FC236}">
                    <a16:creationId xmlns:a16="http://schemas.microsoft.com/office/drawing/2014/main" id="{5D9CE0C7-D871-BBEA-8208-0D25B4ED95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2CDAB22-BB79-6954-D9D1-75A4ECD5FBA0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5" name="Connector: Curved 4">
              <a:extLst>
                <a:ext uri="{FF2B5EF4-FFF2-40B4-BE49-F238E27FC236}">
                  <a16:creationId xmlns:a16="http://schemas.microsoft.com/office/drawing/2014/main" id="{CB6C241E-DA62-D3AD-3ADE-A2C7AF9E189F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7" name="Unit 5 At the pharmacy">
              <a:hlinkClick r:id="" action="ppaction://media"/>
              <a:extLst>
                <a:ext uri="{FF2B5EF4-FFF2-40B4-BE49-F238E27FC236}">
                  <a16:creationId xmlns:a16="http://schemas.microsoft.com/office/drawing/2014/main" id="{300DCD05-7BD4-8CD3-929D-8858AD0A81A8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380312" y="2179377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395971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2ED68A-6FFF-477F-BF89-8B4D57EB7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08" y="1057257"/>
            <a:ext cx="8010584" cy="474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11001</TotalTime>
  <Words>20</Words>
  <Application>Microsoft Office PowerPoint</Application>
  <PresentationFormat>On-screen Show (4:3)</PresentationFormat>
  <Paragraphs>4</Paragraphs>
  <Slides>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12</cp:revision>
  <dcterms:created xsi:type="dcterms:W3CDTF">2023-07-12T07:05:28Z</dcterms:created>
  <dcterms:modified xsi:type="dcterms:W3CDTF">2025-05-22T08:20:24Z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