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70" r:id="rId5"/>
    <p:sldId id="271" r:id="rId6"/>
    <p:sldId id="280" r:id="rId7"/>
    <p:sldId id="281" r:id="rId8"/>
    <p:sldId id="282" r:id="rId9"/>
    <p:sldId id="283" r:id="rId10"/>
    <p:sldId id="289" r:id="rId11"/>
    <p:sldId id="290" r:id="rId12"/>
    <p:sldId id="291" r:id="rId13"/>
    <p:sldId id="292" r:id="rId14"/>
    <p:sldId id="293" r:id="rId15"/>
    <p:sldId id="294" r:id="rId16"/>
    <p:sldId id="295" r:id="rId17"/>
    <p:sldId id="296" r:id="rId18"/>
    <p:sldId id="297" r:id="rId19"/>
    <p:sldId id="298" r:id="rId20"/>
    <p:sldId id="299" r:id="rId21"/>
    <p:sldId id="265" r:id="rId2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267" y="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tableStyles" Target="tableStyles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avid Butler" userId="1d4169bac4fa5473" providerId="LiveId" clId="{AD2BB690-C914-4A95-968A-8044582A0B40}"/>
    <pc:docChg chg="custSel addSld delSld modSld">
      <pc:chgData name="David Butler" userId="1d4169bac4fa5473" providerId="LiveId" clId="{AD2BB690-C914-4A95-968A-8044582A0B40}" dt="2024-11-23T19:25:20.844" v="65" actId="14100"/>
      <pc:docMkLst>
        <pc:docMk/>
      </pc:docMkLst>
      <pc:sldChg chg="addSp delSp modSp mod">
        <pc:chgData name="David Butler" userId="1d4169bac4fa5473" providerId="LiveId" clId="{AD2BB690-C914-4A95-968A-8044582A0B40}" dt="2024-11-23T19:19:18.722" v="3" actId="14100"/>
        <pc:sldMkLst>
          <pc:docMk/>
          <pc:sldMk cId="3817742937" sldId="270"/>
        </pc:sldMkLst>
        <pc:picChg chg="del">
          <ac:chgData name="David Butler" userId="1d4169bac4fa5473" providerId="LiveId" clId="{AD2BB690-C914-4A95-968A-8044582A0B40}" dt="2024-11-23T19:19:12.912" v="0" actId="478"/>
          <ac:picMkLst>
            <pc:docMk/>
            <pc:sldMk cId="3817742937" sldId="270"/>
            <ac:picMk id="16" creationId="{52EEF2D0-2BF6-CA24-F5FF-E5A8A95F5500}"/>
          </ac:picMkLst>
        </pc:picChg>
        <pc:picChg chg="add mod">
          <ac:chgData name="David Butler" userId="1d4169bac4fa5473" providerId="LiveId" clId="{AD2BB690-C914-4A95-968A-8044582A0B40}" dt="2024-11-23T19:19:18.722" v="3" actId="14100"/>
          <ac:picMkLst>
            <pc:docMk/>
            <pc:sldMk cId="3817742937" sldId="270"/>
            <ac:picMk id="18" creationId="{890A0B58-D14D-0547-9D81-E769600268AB}"/>
          </ac:picMkLst>
        </pc:picChg>
      </pc:sldChg>
      <pc:sldChg chg="addSp delSp modSp mod">
        <pc:chgData name="David Butler" userId="1d4169bac4fa5473" providerId="LiveId" clId="{AD2BB690-C914-4A95-968A-8044582A0B40}" dt="2024-11-23T19:19:47.404" v="6" actId="26606"/>
        <pc:sldMkLst>
          <pc:docMk/>
          <pc:sldMk cId="4264575198" sldId="271"/>
        </pc:sldMkLst>
        <pc:picChg chg="del">
          <ac:chgData name="David Butler" userId="1d4169bac4fa5473" providerId="LiveId" clId="{AD2BB690-C914-4A95-968A-8044582A0B40}" dt="2024-11-23T19:19:22.702" v="4" actId="478"/>
          <ac:picMkLst>
            <pc:docMk/>
            <pc:sldMk cId="4264575198" sldId="271"/>
            <ac:picMk id="17" creationId="{BBA9E169-FDC1-8C03-4437-825182011380}"/>
          </ac:picMkLst>
        </pc:picChg>
        <pc:picChg chg="add mod">
          <ac:chgData name="David Butler" userId="1d4169bac4fa5473" providerId="LiveId" clId="{AD2BB690-C914-4A95-968A-8044582A0B40}" dt="2024-11-23T19:19:47.404" v="6" actId="26606"/>
          <ac:picMkLst>
            <pc:docMk/>
            <pc:sldMk cId="4264575198" sldId="271"/>
            <ac:picMk id="19" creationId="{BF4CD58B-3829-09F8-67E5-0156D53DDB8D}"/>
          </ac:picMkLst>
        </pc:picChg>
      </pc:sldChg>
      <pc:sldChg chg="addSp delSp modSp mod">
        <pc:chgData name="David Butler" userId="1d4169bac4fa5473" providerId="LiveId" clId="{AD2BB690-C914-4A95-968A-8044582A0B40}" dt="2024-11-23T19:20:09.989" v="9" actId="26606"/>
        <pc:sldMkLst>
          <pc:docMk/>
          <pc:sldMk cId="1324882277" sldId="280"/>
        </pc:sldMkLst>
        <pc:picChg chg="del">
          <ac:chgData name="David Butler" userId="1d4169bac4fa5473" providerId="LiveId" clId="{AD2BB690-C914-4A95-968A-8044582A0B40}" dt="2024-11-23T19:19:52.036" v="7" actId="478"/>
          <ac:picMkLst>
            <pc:docMk/>
            <pc:sldMk cId="1324882277" sldId="280"/>
            <ac:picMk id="16" creationId="{5E10AF02-73CB-2966-E85A-DFF9FCF5047F}"/>
          </ac:picMkLst>
        </pc:picChg>
        <pc:picChg chg="add mod">
          <ac:chgData name="David Butler" userId="1d4169bac4fa5473" providerId="LiveId" clId="{AD2BB690-C914-4A95-968A-8044582A0B40}" dt="2024-11-23T19:20:09.989" v="9" actId="26606"/>
          <ac:picMkLst>
            <pc:docMk/>
            <pc:sldMk cId="1324882277" sldId="280"/>
            <ac:picMk id="18" creationId="{CC99FF66-312D-EA9F-322D-B83CD2EBB24C}"/>
          </ac:picMkLst>
        </pc:picChg>
      </pc:sldChg>
      <pc:sldChg chg="addSp delSp modSp mod">
        <pc:chgData name="David Butler" userId="1d4169bac4fa5473" providerId="LiveId" clId="{AD2BB690-C914-4A95-968A-8044582A0B40}" dt="2024-11-23T19:20:30.412" v="12" actId="26606"/>
        <pc:sldMkLst>
          <pc:docMk/>
          <pc:sldMk cId="3824347536" sldId="281"/>
        </pc:sldMkLst>
        <pc:picChg chg="del">
          <ac:chgData name="David Butler" userId="1d4169bac4fa5473" providerId="LiveId" clId="{AD2BB690-C914-4A95-968A-8044582A0B40}" dt="2024-11-23T19:20:12.998" v="10" actId="478"/>
          <ac:picMkLst>
            <pc:docMk/>
            <pc:sldMk cId="3824347536" sldId="281"/>
            <ac:picMk id="16" creationId="{3DE4FED5-2472-7A5C-E531-8007351D9D7C}"/>
          </ac:picMkLst>
        </pc:picChg>
        <pc:picChg chg="add mod">
          <ac:chgData name="David Butler" userId="1d4169bac4fa5473" providerId="LiveId" clId="{AD2BB690-C914-4A95-968A-8044582A0B40}" dt="2024-11-23T19:20:30.412" v="12" actId="26606"/>
          <ac:picMkLst>
            <pc:docMk/>
            <pc:sldMk cId="3824347536" sldId="281"/>
            <ac:picMk id="18" creationId="{7BFCF55F-B633-CF6D-C6D7-7CFAF53E7D7E}"/>
          </ac:picMkLst>
        </pc:picChg>
      </pc:sldChg>
      <pc:sldChg chg="addSp delSp modSp mod">
        <pc:chgData name="David Butler" userId="1d4169bac4fa5473" providerId="LiveId" clId="{AD2BB690-C914-4A95-968A-8044582A0B40}" dt="2024-11-23T19:20:51.297" v="15" actId="26606"/>
        <pc:sldMkLst>
          <pc:docMk/>
          <pc:sldMk cId="4048640387" sldId="282"/>
        </pc:sldMkLst>
        <pc:picChg chg="del">
          <ac:chgData name="David Butler" userId="1d4169bac4fa5473" providerId="LiveId" clId="{AD2BB690-C914-4A95-968A-8044582A0B40}" dt="2024-11-23T19:20:33.398" v="13" actId="478"/>
          <ac:picMkLst>
            <pc:docMk/>
            <pc:sldMk cId="4048640387" sldId="282"/>
            <ac:picMk id="16" creationId="{972E668C-A831-20EC-BA68-952C6C592F4F}"/>
          </ac:picMkLst>
        </pc:picChg>
        <pc:picChg chg="add mod">
          <ac:chgData name="David Butler" userId="1d4169bac4fa5473" providerId="LiveId" clId="{AD2BB690-C914-4A95-968A-8044582A0B40}" dt="2024-11-23T19:20:51.297" v="15" actId="26606"/>
          <ac:picMkLst>
            <pc:docMk/>
            <pc:sldMk cId="4048640387" sldId="282"/>
            <ac:picMk id="18" creationId="{B7C8B2B5-451D-1B21-6586-2E6746AF772D}"/>
          </ac:picMkLst>
        </pc:picChg>
      </pc:sldChg>
      <pc:sldChg chg="addSp delSp modSp mod">
        <pc:chgData name="David Butler" userId="1d4169bac4fa5473" providerId="LiveId" clId="{AD2BB690-C914-4A95-968A-8044582A0B40}" dt="2024-11-23T19:21:18.849" v="21" actId="14100"/>
        <pc:sldMkLst>
          <pc:docMk/>
          <pc:sldMk cId="3834599144" sldId="283"/>
        </pc:sldMkLst>
        <pc:picChg chg="del">
          <ac:chgData name="David Butler" userId="1d4169bac4fa5473" providerId="LiveId" clId="{AD2BB690-C914-4A95-968A-8044582A0B40}" dt="2024-11-23T19:20:54.358" v="16" actId="478"/>
          <ac:picMkLst>
            <pc:docMk/>
            <pc:sldMk cId="3834599144" sldId="283"/>
            <ac:picMk id="12" creationId="{189EC0AF-851A-39FC-1505-92D39AC3B054}"/>
          </ac:picMkLst>
        </pc:picChg>
        <pc:picChg chg="add mod modCrop">
          <ac:chgData name="David Butler" userId="1d4169bac4fa5473" providerId="LiveId" clId="{AD2BB690-C914-4A95-968A-8044582A0B40}" dt="2024-11-23T19:21:18.849" v="21" actId="14100"/>
          <ac:picMkLst>
            <pc:docMk/>
            <pc:sldMk cId="3834599144" sldId="283"/>
            <ac:picMk id="14" creationId="{64F0EF5B-AF23-DB3D-31A6-E20BEF0E8678}"/>
          </ac:picMkLst>
        </pc:picChg>
      </pc:sldChg>
      <pc:sldChg chg="del">
        <pc:chgData name="David Butler" userId="1d4169bac4fa5473" providerId="LiveId" clId="{AD2BB690-C914-4A95-968A-8044582A0B40}" dt="2024-11-23T19:21:25.459" v="23" actId="47"/>
        <pc:sldMkLst>
          <pc:docMk/>
          <pc:sldMk cId="2426758723" sldId="285"/>
        </pc:sldMkLst>
      </pc:sldChg>
      <pc:sldChg chg="del">
        <pc:chgData name="David Butler" userId="1d4169bac4fa5473" providerId="LiveId" clId="{AD2BB690-C914-4A95-968A-8044582A0B40}" dt="2024-11-23T19:21:28.158" v="24" actId="47"/>
        <pc:sldMkLst>
          <pc:docMk/>
          <pc:sldMk cId="1867236666" sldId="286"/>
        </pc:sldMkLst>
      </pc:sldChg>
      <pc:sldChg chg="del">
        <pc:chgData name="David Butler" userId="1d4169bac4fa5473" providerId="LiveId" clId="{AD2BB690-C914-4A95-968A-8044582A0B40}" dt="2024-11-23T19:21:29.075" v="25" actId="47"/>
        <pc:sldMkLst>
          <pc:docMk/>
          <pc:sldMk cId="1242052475" sldId="287"/>
        </pc:sldMkLst>
      </pc:sldChg>
      <pc:sldChg chg="del">
        <pc:chgData name="David Butler" userId="1d4169bac4fa5473" providerId="LiveId" clId="{AD2BB690-C914-4A95-968A-8044582A0B40}" dt="2024-11-23T19:21:23.564" v="22" actId="47"/>
        <pc:sldMkLst>
          <pc:docMk/>
          <pc:sldMk cId="2430946756" sldId="288"/>
        </pc:sldMkLst>
      </pc:sldChg>
      <pc:sldChg chg="addSp modSp mod">
        <pc:chgData name="David Butler" userId="1d4169bac4fa5473" providerId="LiveId" clId="{AD2BB690-C914-4A95-968A-8044582A0B40}" dt="2024-11-23T19:22:03.565" v="32" actId="14100"/>
        <pc:sldMkLst>
          <pc:docMk/>
          <pc:sldMk cId="1906886897" sldId="289"/>
        </pc:sldMkLst>
        <pc:picChg chg="add mod">
          <ac:chgData name="David Butler" userId="1d4169bac4fa5473" providerId="LiveId" clId="{AD2BB690-C914-4A95-968A-8044582A0B40}" dt="2024-11-23T19:22:03.565" v="32" actId="14100"/>
          <ac:picMkLst>
            <pc:docMk/>
            <pc:sldMk cId="1906886897" sldId="289"/>
            <ac:picMk id="5" creationId="{0E197EA1-618F-01D7-769E-0864B67FDDFD}"/>
          </ac:picMkLst>
        </pc:picChg>
      </pc:sldChg>
      <pc:sldChg chg="addSp modSp add mod">
        <pc:chgData name="David Butler" userId="1d4169bac4fa5473" providerId="LiveId" clId="{AD2BB690-C914-4A95-968A-8044582A0B40}" dt="2024-11-23T19:22:28.305" v="35" actId="14100"/>
        <pc:sldMkLst>
          <pc:docMk/>
          <pc:sldMk cId="760612846" sldId="290"/>
        </pc:sldMkLst>
        <pc:picChg chg="add mod">
          <ac:chgData name="David Butler" userId="1d4169bac4fa5473" providerId="LiveId" clId="{AD2BB690-C914-4A95-968A-8044582A0B40}" dt="2024-11-23T19:22:28.305" v="35" actId="14100"/>
          <ac:picMkLst>
            <pc:docMk/>
            <pc:sldMk cId="760612846" sldId="290"/>
            <ac:picMk id="3" creationId="{02AB9C4D-9ED4-B21B-1CB1-8D34E6B4DDD0}"/>
          </ac:picMkLst>
        </pc:picChg>
      </pc:sldChg>
      <pc:sldChg chg="addSp modSp add mod">
        <pc:chgData name="David Butler" userId="1d4169bac4fa5473" providerId="LiveId" clId="{AD2BB690-C914-4A95-968A-8044582A0B40}" dt="2024-11-23T19:22:48.034" v="37" actId="26606"/>
        <pc:sldMkLst>
          <pc:docMk/>
          <pc:sldMk cId="1839434468" sldId="291"/>
        </pc:sldMkLst>
        <pc:picChg chg="add mod">
          <ac:chgData name="David Butler" userId="1d4169bac4fa5473" providerId="LiveId" clId="{AD2BB690-C914-4A95-968A-8044582A0B40}" dt="2024-11-23T19:22:48.034" v="37" actId="26606"/>
          <ac:picMkLst>
            <pc:docMk/>
            <pc:sldMk cId="1839434468" sldId="291"/>
            <ac:picMk id="3" creationId="{96375FFD-6415-B45B-7245-6C40A10004CB}"/>
          </ac:picMkLst>
        </pc:picChg>
      </pc:sldChg>
      <pc:sldChg chg="addSp modSp add mod">
        <pc:chgData name="David Butler" userId="1d4169bac4fa5473" providerId="LiveId" clId="{AD2BB690-C914-4A95-968A-8044582A0B40}" dt="2024-11-23T19:23:06.610" v="39" actId="26606"/>
        <pc:sldMkLst>
          <pc:docMk/>
          <pc:sldMk cId="1039600881" sldId="292"/>
        </pc:sldMkLst>
        <pc:picChg chg="add mod">
          <ac:chgData name="David Butler" userId="1d4169bac4fa5473" providerId="LiveId" clId="{AD2BB690-C914-4A95-968A-8044582A0B40}" dt="2024-11-23T19:23:06.610" v="39" actId="26606"/>
          <ac:picMkLst>
            <pc:docMk/>
            <pc:sldMk cId="1039600881" sldId="292"/>
            <ac:picMk id="3" creationId="{6CA2B5B4-E93F-924F-3C4F-79FCE79F2DA6}"/>
          </ac:picMkLst>
        </pc:picChg>
      </pc:sldChg>
      <pc:sldChg chg="addSp modSp add mod">
        <pc:chgData name="David Butler" userId="1d4169bac4fa5473" providerId="LiveId" clId="{AD2BB690-C914-4A95-968A-8044582A0B40}" dt="2024-11-23T19:23:28.248" v="47" actId="1076"/>
        <pc:sldMkLst>
          <pc:docMk/>
          <pc:sldMk cId="190325501" sldId="293"/>
        </pc:sldMkLst>
        <pc:picChg chg="add mod">
          <ac:chgData name="David Butler" userId="1d4169bac4fa5473" providerId="LiveId" clId="{AD2BB690-C914-4A95-968A-8044582A0B40}" dt="2024-11-23T19:23:28.248" v="47" actId="1076"/>
          <ac:picMkLst>
            <pc:docMk/>
            <pc:sldMk cId="190325501" sldId="293"/>
            <ac:picMk id="3" creationId="{82BF1D10-1546-AA60-77A4-CCA57C04ECD2}"/>
          </ac:picMkLst>
        </pc:picChg>
      </pc:sldChg>
      <pc:sldChg chg="addSp modSp add mod">
        <pc:chgData name="David Butler" userId="1d4169bac4fa5473" providerId="LiveId" clId="{AD2BB690-C914-4A95-968A-8044582A0B40}" dt="2024-11-23T19:23:45.598" v="49" actId="26606"/>
        <pc:sldMkLst>
          <pc:docMk/>
          <pc:sldMk cId="23591232" sldId="294"/>
        </pc:sldMkLst>
        <pc:picChg chg="add mod">
          <ac:chgData name="David Butler" userId="1d4169bac4fa5473" providerId="LiveId" clId="{AD2BB690-C914-4A95-968A-8044582A0B40}" dt="2024-11-23T19:23:45.598" v="49" actId="26606"/>
          <ac:picMkLst>
            <pc:docMk/>
            <pc:sldMk cId="23591232" sldId="294"/>
            <ac:picMk id="3" creationId="{2123CF41-03BF-BF08-36FA-A2DEA65AE836}"/>
          </ac:picMkLst>
        </pc:picChg>
      </pc:sldChg>
      <pc:sldChg chg="addSp modSp add mod">
        <pc:chgData name="David Butler" userId="1d4169bac4fa5473" providerId="LiveId" clId="{AD2BB690-C914-4A95-968A-8044582A0B40}" dt="2024-11-23T19:24:07.141" v="53" actId="14100"/>
        <pc:sldMkLst>
          <pc:docMk/>
          <pc:sldMk cId="3162003967" sldId="295"/>
        </pc:sldMkLst>
        <pc:picChg chg="add mod">
          <ac:chgData name="David Butler" userId="1d4169bac4fa5473" providerId="LiveId" clId="{AD2BB690-C914-4A95-968A-8044582A0B40}" dt="2024-11-23T19:24:07.141" v="53" actId="14100"/>
          <ac:picMkLst>
            <pc:docMk/>
            <pc:sldMk cId="3162003967" sldId="295"/>
            <ac:picMk id="3" creationId="{0A95EB13-D3D1-FFAA-8732-9A037B189132}"/>
          </ac:picMkLst>
        </pc:picChg>
      </pc:sldChg>
      <pc:sldChg chg="addSp modSp add mod">
        <pc:chgData name="David Butler" userId="1d4169bac4fa5473" providerId="LiveId" clId="{AD2BB690-C914-4A95-968A-8044582A0B40}" dt="2024-11-23T19:24:29.584" v="56" actId="14100"/>
        <pc:sldMkLst>
          <pc:docMk/>
          <pc:sldMk cId="3976332031" sldId="296"/>
        </pc:sldMkLst>
        <pc:picChg chg="add mod">
          <ac:chgData name="David Butler" userId="1d4169bac4fa5473" providerId="LiveId" clId="{AD2BB690-C914-4A95-968A-8044582A0B40}" dt="2024-11-23T19:24:29.584" v="56" actId="14100"/>
          <ac:picMkLst>
            <pc:docMk/>
            <pc:sldMk cId="3976332031" sldId="296"/>
            <ac:picMk id="3" creationId="{D8BB8470-950D-E926-1C69-E98E332B0DFA}"/>
          </ac:picMkLst>
        </pc:picChg>
      </pc:sldChg>
      <pc:sldChg chg="addSp modSp add mod">
        <pc:chgData name="David Butler" userId="1d4169bac4fa5473" providerId="LiveId" clId="{AD2BB690-C914-4A95-968A-8044582A0B40}" dt="2024-11-23T19:24:52.322" v="58" actId="26606"/>
        <pc:sldMkLst>
          <pc:docMk/>
          <pc:sldMk cId="3120053244" sldId="297"/>
        </pc:sldMkLst>
        <pc:picChg chg="add mod">
          <ac:chgData name="David Butler" userId="1d4169bac4fa5473" providerId="LiveId" clId="{AD2BB690-C914-4A95-968A-8044582A0B40}" dt="2024-11-23T19:24:52.322" v="58" actId="26606"/>
          <ac:picMkLst>
            <pc:docMk/>
            <pc:sldMk cId="3120053244" sldId="297"/>
            <ac:picMk id="3" creationId="{12300EC4-4C12-80AD-6889-ED92E8DF1A6B}"/>
          </ac:picMkLst>
        </pc:picChg>
      </pc:sldChg>
      <pc:sldChg chg="addSp delSp modSp add mod">
        <pc:chgData name="David Butler" userId="1d4169bac4fa5473" providerId="LiveId" clId="{AD2BB690-C914-4A95-968A-8044582A0B40}" dt="2024-11-23T19:25:20.844" v="65" actId="14100"/>
        <pc:sldMkLst>
          <pc:docMk/>
          <pc:sldMk cId="1549799512" sldId="298"/>
        </pc:sldMkLst>
        <pc:picChg chg="del">
          <ac:chgData name="David Butler" userId="1d4169bac4fa5473" providerId="LiveId" clId="{AD2BB690-C914-4A95-968A-8044582A0B40}" dt="2024-11-23T19:25:00.917" v="62" actId="478"/>
          <ac:picMkLst>
            <pc:docMk/>
            <pc:sldMk cId="1549799512" sldId="298"/>
            <ac:picMk id="3" creationId="{F1A58725-897E-1D16-B60D-574A0A5B5A53}"/>
          </ac:picMkLst>
        </pc:picChg>
        <pc:picChg chg="add mod">
          <ac:chgData name="David Butler" userId="1d4169bac4fa5473" providerId="LiveId" clId="{AD2BB690-C914-4A95-968A-8044582A0B40}" dt="2024-11-23T19:25:20.844" v="65" actId="14100"/>
          <ac:picMkLst>
            <pc:docMk/>
            <pc:sldMk cId="1549799512" sldId="298"/>
            <ac:picMk id="4" creationId="{4387EE64-54FD-7FAC-8174-D72114C2D618}"/>
          </ac:picMkLst>
        </pc:picChg>
      </pc:sldChg>
      <pc:sldChg chg="delSp add mod">
        <pc:chgData name="David Butler" userId="1d4169bac4fa5473" providerId="LiveId" clId="{AD2BB690-C914-4A95-968A-8044582A0B40}" dt="2024-11-23T19:24:59.023" v="61" actId="478"/>
        <pc:sldMkLst>
          <pc:docMk/>
          <pc:sldMk cId="1967517813" sldId="299"/>
        </pc:sldMkLst>
        <pc:picChg chg="del">
          <ac:chgData name="David Butler" userId="1d4169bac4fa5473" providerId="LiveId" clId="{AD2BB690-C914-4A95-968A-8044582A0B40}" dt="2024-11-23T19:24:59.023" v="61" actId="478"/>
          <ac:picMkLst>
            <pc:docMk/>
            <pc:sldMk cId="1967517813" sldId="299"/>
            <ac:picMk id="3" creationId="{5E28DB48-A157-354D-B333-2EE45639C609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11/23/2024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11/23/2024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11/23/2024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11/23/2024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11/23/2024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11/23/2024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11/23/2024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11/23/2024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11/23/2024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11/23/2024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11/23/2024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455A7E-15D8-4D80-8F8C-57DBF984A407}" type="datetimeFigureOut">
              <a:rPr lang="en-US" smtClean="0"/>
              <a:pPr/>
              <a:t>11/23/2024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>
            <a:extLst>
              <a:ext uri="{FF2B5EF4-FFF2-40B4-BE49-F238E27FC236}">
                <a16:creationId xmlns:a16="http://schemas.microsoft.com/office/drawing/2014/main" id="{890A0B58-D14D-0547-9D81-E769600268A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3568" y="692696"/>
            <a:ext cx="8090350" cy="23762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774293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6F3CBD7-6B98-36A2-1C0E-89723FB468A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6CA2B5B4-E93F-924F-3C4F-79FCE79F2DA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2600" y="2202180"/>
            <a:ext cx="8178799" cy="24536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960088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25E4F9D-EE8A-278C-AF0C-4FAA0B9F093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2BF1D10-1546-AA60-77A4-CCA57C04ECD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5616" y="1340768"/>
            <a:ext cx="6753696" cy="2971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32550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B8DDB49-6CD8-F418-1304-C5FD4CDACC8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2123CF41-03BF-BF08-36FA-A2DEA65AE83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2600" y="1844357"/>
            <a:ext cx="8178799" cy="31692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9123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35A4AF0-CEB8-4890-CFAA-82083B95D5E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0A95EB13-D3D1-FFAA-8732-9A037B18913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504" y="1268760"/>
            <a:ext cx="8550959" cy="27363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200396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8FEB394-27B2-FB62-E504-9E2D5ADA294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8BB8470-950D-E926-1C69-E98E332B0DF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512" y="1052736"/>
            <a:ext cx="8748083" cy="1512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633203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8E08B43-8417-5003-93E4-A8B78B35440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2300EC4-4C12-80AD-6889-ED92E8DF1A6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2600" y="1547877"/>
            <a:ext cx="8178799" cy="37622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005324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546E2B1-2A33-B31D-F078-C840041D1E3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4387EE64-54FD-7FAC-8174-D72114C2D61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504" y="548680"/>
            <a:ext cx="8486658" cy="31683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979951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9EBDB82-F118-5360-BC94-4C78EE663C9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6751781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500098" y="-2714668"/>
            <a:ext cx="10210800" cy="1219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>
            <a:extLst>
              <a:ext uri="{FF2B5EF4-FFF2-40B4-BE49-F238E27FC236}">
                <a16:creationId xmlns:a16="http://schemas.microsoft.com/office/drawing/2014/main" id="{BF4CD58B-3829-09F8-67E5-0156D53DDB8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2600" y="1568324"/>
            <a:ext cx="8178799" cy="37213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45751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3CCB2DE-E2E9-0AF2-E14E-3AE202F30AD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>
            <a:extLst>
              <a:ext uri="{FF2B5EF4-FFF2-40B4-BE49-F238E27FC236}">
                <a16:creationId xmlns:a16="http://schemas.microsoft.com/office/drawing/2014/main" id="{CC99FF66-312D-EA9F-322D-B83CD2EBB24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2600" y="1159382"/>
            <a:ext cx="8178799" cy="45392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488227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862083D-7E65-2EBD-D334-C1529E8FD2A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>
            <a:extLst>
              <a:ext uri="{FF2B5EF4-FFF2-40B4-BE49-F238E27FC236}">
                <a16:creationId xmlns:a16="http://schemas.microsoft.com/office/drawing/2014/main" id="{7BFCF55F-B633-CF6D-C6D7-7CFAF53E7D7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2600" y="1711451"/>
            <a:ext cx="8178799" cy="34350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434753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F38D47D-663B-B3EF-3B20-1A4306DF42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>
            <a:extLst>
              <a:ext uri="{FF2B5EF4-FFF2-40B4-BE49-F238E27FC236}">
                <a16:creationId xmlns:a16="http://schemas.microsoft.com/office/drawing/2014/main" id="{B7C8B2B5-451D-1B21-6586-2E6746AF772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2600" y="903796"/>
            <a:ext cx="8178799" cy="50504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864038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0FE12C6-47F3-457D-C0A2-E9F4CA856B8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>
            <a:extLst>
              <a:ext uri="{FF2B5EF4-FFF2-40B4-BE49-F238E27FC236}">
                <a16:creationId xmlns:a16="http://schemas.microsoft.com/office/drawing/2014/main" id="{64F0EF5B-AF23-DB3D-31A6-E20BEF0E8678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r="14599"/>
          <a:stretch/>
        </p:blipFill>
        <p:spPr>
          <a:xfrm>
            <a:off x="395537" y="2204864"/>
            <a:ext cx="8301898" cy="19442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459914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D2314CB-5F95-3E56-E3CD-5511ECC5A48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E197EA1-618F-01D7-769E-0864B67FDDF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520" y="260648"/>
            <a:ext cx="8587406" cy="48965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688689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0B20F48-E12F-3703-3B28-5285E7B35CE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02AB9C4D-9ED4-B21B-1CB1-8D34E6B4DDD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1560" y="1268760"/>
            <a:ext cx="7902250" cy="2952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061284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A6D888E-16F2-5AF2-41F8-2E46EC9809E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6375FFD-6415-B45B-7245-6C40A10004C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2600" y="1875028"/>
            <a:ext cx="8178799" cy="31079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943446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066F2086224944CB3DE65EADA679B41" ma:contentTypeVersion="16" ma:contentTypeDescription="Create a new document." ma:contentTypeScope="" ma:versionID="a25bf984aff9d05d4a5bea516e829d88">
  <xsd:schema xmlns:xsd="http://www.w3.org/2001/XMLSchema" xmlns:xs="http://www.w3.org/2001/XMLSchema" xmlns:p="http://schemas.microsoft.com/office/2006/metadata/properties" xmlns:ns3="1d7f4318-fbaa-42fb-befc-90ab84d26bd1" xmlns:ns4="7789c14a-a99d-49e3-b17f-cc0aeb526209" targetNamespace="http://schemas.microsoft.com/office/2006/metadata/properties" ma:root="true" ma:fieldsID="5d065faca45311f1c5bed9d9ee63751c" ns3:_="" ns4:_="">
    <xsd:import namespace="1d7f4318-fbaa-42fb-befc-90ab84d26bd1"/>
    <xsd:import namespace="7789c14a-a99d-49e3-b17f-cc0aeb526209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DateTaken" minOccurs="0"/>
                <xsd:element ref="ns3:MediaServiceOCR" minOccurs="0"/>
                <xsd:element ref="ns3:MediaServiceLocation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  <xsd:element ref="ns3:MediaLengthInSeconds" minOccurs="0"/>
                <xsd:element ref="ns3:_activity" minOccurs="0"/>
                <xsd:element ref="ns3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d7f4318-fbaa-42fb-befc-90ab84d26bd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DateTaken" ma:index="11" nillable="true" ma:displayName="MediaServiceDateTaken" ma:hidden="true" ma:internalName="MediaServiceDateTaken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3" nillable="true" ma:displayName="Location" ma:internalName="MediaServiceLocation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1" nillable="true" ma:displayName="Length (seconds)" ma:internalName="MediaLengthInSeconds" ma:readOnly="true">
      <xsd:simpleType>
        <xsd:restriction base="dms:Unknown"/>
      </xsd:simpleType>
    </xsd:element>
    <xsd:element name="_activity" ma:index="22" nillable="true" ma:displayName="_activity" ma:hidden="true" ma:internalName="_activity">
      <xsd:simpleType>
        <xsd:restriction base="dms:Note"/>
      </xsd:simpleType>
    </xsd:element>
    <xsd:element name="MediaServiceObjectDetectorVersions" ma:index="23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789c14a-a99d-49e3-b17f-cc0aeb526209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activity xmlns="1d7f4318-fbaa-42fb-befc-90ab84d26bd1" xsi:nil="true"/>
  </documentManagement>
</p:properties>
</file>

<file path=customXml/itemProps1.xml><?xml version="1.0" encoding="utf-8"?>
<ds:datastoreItem xmlns:ds="http://schemas.openxmlformats.org/officeDocument/2006/customXml" ds:itemID="{E474289B-66C5-48F5-80AB-8F88CD90B983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CCCF437C-B2E0-4BCD-B87D-BCA8508D2B5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1d7f4318-fbaa-42fb-befc-90ab84d26bd1"/>
    <ds:schemaRef ds:uri="7789c14a-a99d-49e3-b17f-cc0aeb52620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2440984B-24BA-4BBA-A4E5-6BFCF9BCEA33}">
  <ds:schemaRefs>
    <ds:schemaRef ds:uri="http://schemas.openxmlformats.org/package/2006/metadata/core-properties"/>
    <ds:schemaRef ds:uri="http://schemas.microsoft.com/office/2006/documentManagement/types"/>
    <ds:schemaRef ds:uri="http://www.w3.org/XML/1998/namespace"/>
    <ds:schemaRef ds:uri="http://purl.org/dc/terms/"/>
    <ds:schemaRef ds:uri="1d7f4318-fbaa-42fb-befc-90ab84d26bd1"/>
    <ds:schemaRef ds:uri="http://purl.org/dc/elements/1.1/"/>
    <ds:schemaRef ds:uri="http://purl.org/dc/dcmitype/"/>
    <ds:schemaRef ds:uri="http://schemas.microsoft.com/office/infopath/2007/PartnerControls"/>
    <ds:schemaRef ds:uri="7789c14a-a99d-49e3-b17f-cc0aeb526209"/>
    <ds:schemaRef ds:uri="http://schemas.microsoft.com/office/2006/metadata/propertie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11025</TotalTime>
  <Words>0</Words>
  <Application>Microsoft Office PowerPoint</Application>
  <PresentationFormat>On-screen Show (4:3)</PresentationFormat>
  <Paragraphs>0</Paragraphs>
  <Slides>18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1" baseType="lpstr">
      <vt:lpstr>Arial</vt:lpstr>
      <vt:lpstr>Calibri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Grizli777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User</dc:creator>
  <cp:lastModifiedBy>David Butler</cp:lastModifiedBy>
  <cp:revision>18</cp:revision>
  <dcterms:created xsi:type="dcterms:W3CDTF">2023-07-12T07:05:28Z</dcterms:created>
  <dcterms:modified xsi:type="dcterms:W3CDTF">2024-11-23T19:25:28Z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0x010100E066F2086224944CB3DE65EADA679B41</vt:lpwstr>
  </property>
</Properties>
</file>