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1" r:id="rId8"/>
    <p:sldId id="282" r:id="rId9"/>
    <p:sldId id="283" r:id="rId10"/>
    <p:sldId id="28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327" y="4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FDC3009D-1574-4EAB-9EE5-3F6728FA7410}"/>
    <pc:docChg chg="custSel addSld delSld modSld">
      <pc:chgData name="David Butler" userId="1d4169bac4fa5473" providerId="LiveId" clId="{FDC3009D-1574-4EAB-9EE5-3F6728FA7410}" dt="2024-11-23T18:53:32.833" v="42" actId="47"/>
      <pc:docMkLst>
        <pc:docMk/>
      </pc:docMkLst>
      <pc:sldChg chg="del">
        <pc:chgData name="David Butler" userId="1d4169bac4fa5473" providerId="LiveId" clId="{FDC3009D-1574-4EAB-9EE5-3F6728FA7410}" dt="2024-11-23T18:53:23.404" v="35" actId="47"/>
        <pc:sldMkLst>
          <pc:docMk/>
          <pc:sldMk cId="617797291" sldId="269"/>
        </pc:sldMkLst>
      </pc:sldChg>
      <pc:sldChg chg="addSp delSp mod">
        <pc:chgData name="David Butler" userId="1d4169bac4fa5473" providerId="LiveId" clId="{FDC3009D-1574-4EAB-9EE5-3F6728FA7410}" dt="2024-11-23T18:50:25.459" v="1" actId="22"/>
        <pc:sldMkLst>
          <pc:docMk/>
          <pc:sldMk cId="3817742937" sldId="270"/>
        </pc:sldMkLst>
        <pc:picChg chg="del">
          <ac:chgData name="David Butler" userId="1d4169bac4fa5473" providerId="LiveId" clId="{FDC3009D-1574-4EAB-9EE5-3F6728FA7410}" dt="2024-11-23T18:49:26.370" v="0" actId="478"/>
          <ac:picMkLst>
            <pc:docMk/>
            <pc:sldMk cId="3817742937" sldId="270"/>
            <ac:picMk id="3" creationId="{87A6E6FD-2022-D950-6D11-9403FD5DC7DF}"/>
          </ac:picMkLst>
        </pc:picChg>
        <pc:picChg chg="add">
          <ac:chgData name="David Butler" userId="1d4169bac4fa5473" providerId="LiveId" clId="{FDC3009D-1574-4EAB-9EE5-3F6728FA7410}" dt="2024-11-23T18:50:25.459" v="1" actId="22"/>
          <ac:picMkLst>
            <pc:docMk/>
            <pc:sldMk cId="3817742937" sldId="270"/>
            <ac:picMk id="4" creationId="{BD6D6811-E0B6-26C8-6B9C-2431B7E189D3}"/>
          </ac:picMkLst>
        </pc:picChg>
      </pc:sldChg>
      <pc:sldChg chg="addSp delSp modSp mod">
        <pc:chgData name="David Butler" userId="1d4169bac4fa5473" providerId="LiveId" clId="{FDC3009D-1574-4EAB-9EE5-3F6728FA7410}" dt="2024-11-23T18:51:02.830" v="8" actId="1076"/>
        <pc:sldMkLst>
          <pc:docMk/>
          <pc:sldMk cId="4264575198" sldId="271"/>
        </pc:sldMkLst>
        <pc:picChg chg="del">
          <ac:chgData name="David Butler" userId="1d4169bac4fa5473" providerId="LiveId" clId="{FDC3009D-1574-4EAB-9EE5-3F6728FA7410}" dt="2024-11-23T18:50:31.079" v="2" actId="478"/>
          <ac:picMkLst>
            <pc:docMk/>
            <pc:sldMk cId="4264575198" sldId="271"/>
            <ac:picMk id="3" creationId="{E47F89F4-5074-5F0A-02A4-164C1B34CA4D}"/>
          </ac:picMkLst>
        </pc:picChg>
        <pc:picChg chg="add mod">
          <ac:chgData name="David Butler" userId="1d4169bac4fa5473" providerId="LiveId" clId="{FDC3009D-1574-4EAB-9EE5-3F6728FA7410}" dt="2024-11-23T18:51:02.830" v="8" actId="1076"/>
          <ac:picMkLst>
            <pc:docMk/>
            <pc:sldMk cId="4264575198" sldId="271"/>
            <ac:picMk id="4" creationId="{F8B59186-28C6-BD23-E21E-706957661AB9}"/>
          </ac:picMkLst>
        </pc:picChg>
        <pc:picChg chg="del">
          <ac:chgData name="David Butler" userId="1d4169bac4fa5473" providerId="LiveId" clId="{FDC3009D-1574-4EAB-9EE5-3F6728FA7410}" dt="2024-11-23T18:50:31.772" v="3" actId="478"/>
          <ac:picMkLst>
            <pc:docMk/>
            <pc:sldMk cId="4264575198" sldId="271"/>
            <ac:picMk id="7" creationId="{FD156BC0-1168-AB8F-E548-6D122EDA0082}"/>
          </ac:picMkLst>
        </pc:picChg>
      </pc:sldChg>
      <pc:sldChg chg="del">
        <pc:chgData name="David Butler" userId="1d4169bac4fa5473" providerId="LiveId" clId="{FDC3009D-1574-4EAB-9EE5-3F6728FA7410}" dt="2024-11-23T18:53:30.230" v="39" actId="47"/>
        <pc:sldMkLst>
          <pc:docMk/>
          <pc:sldMk cId="1538422503" sldId="272"/>
        </pc:sldMkLst>
      </pc:sldChg>
      <pc:sldChg chg="del">
        <pc:chgData name="David Butler" userId="1d4169bac4fa5473" providerId="LiveId" clId="{FDC3009D-1574-4EAB-9EE5-3F6728FA7410}" dt="2024-11-23T18:53:31.073" v="40" actId="47"/>
        <pc:sldMkLst>
          <pc:docMk/>
          <pc:sldMk cId="4101608324" sldId="273"/>
        </pc:sldMkLst>
      </pc:sldChg>
      <pc:sldChg chg="del">
        <pc:chgData name="David Butler" userId="1d4169bac4fa5473" providerId="LiveId" clId="{FDC3009D-1574-4EAB-9EE5-3F6728FA7410}" dt="2024-11-23T18:53:31.891" v="41" actId="47"/>
        <pc:sldMkLst>
          <pc:docMk/>
          <pc:sldMk cId="273576596" sldId="274"/>
        </pc:sldMkLst>
      </pc:sldChg>
      <pc:sldChg chg="del">
        <pc:chgData name="David Butler" userId="1d4169bac4fa5473" providerId="LiveId" clId="{FDC3009D-1574-4EAB-9EE5-3F6728FA7410}" dt="2024-11-23T18:53:32.833" v="42" actId="47"/>
        <pc:sldMkLst>
          <pc:docMk/>
          <pc:sldMk cId="355815381" sldId="275"/>
        </pc:sldMkLst>
      </pc:sldChg>
      <pc:sldChg chg="del">
        <pc:chgData name="David Butler" userId="1d4169bac4fa5473" providerId="LiveId" clId="{FDC3009D-1574-4EAB-9EE5-3F6728FA7410}" dt="2024-11-23T18:53:27.921" v="36" actId="47"/>
        <pc:sldMkLst>
          <pc:docMk/>
          <pc:sldMk cId="3260799706" sldId="277"/>
        </pc:sldMkLst>
      </pc:sldChg>
      <pc:sldChg chg="del">
        <pc:chgData name="David Butler" userId="1d4169bac4fa5473" providerId="LiveId" clId="{FDC3009D-1574-4EAB-9EE5-3F6728FA7410}" dt="2024-11-23T18:53:28.908" v="37" actId="47"/>
        <pc:sldMkLst>
          <pc:docMk/>
          <pc:sldMk cId="4274236073" sldId="278"/>
        </pc:sldMkLst>
      </pc:sldChg>
      <pc:sldChg chg="del">
        <pc:chgData name="David Butler" userId="1d4169bac4fa5473" providerId="LiveId" clId="{FDC3009D-1574-4EAB-9EE5-3F6728FA7410}" dt="2024-11-23T18:53:29.382" v="38" actId="47"/>
        <pc:sldMkLst>
          <pc:docMk/>
          <pc:sldMk cId="508256343" sldId="279"/>
        </pc:sldMkLst>
      </pc:sldChg>
      <pc:sldChg chg="addSp delSp modSp add mod">
        <pc:chgData name="David Butler" userId="1d4169bac4fa5473" providerId="LiveId" clId="{FDC3009D-1574-4EAB-9EE5-3F6728FA7410}" dt="2024-11-23T18:51:31.850" v="13" actId="14100"/>
        <pc:sldMkLst>
          <pc:docMk/>
          <pc:sldMk cId="1324882277" sldId="280"/>
        </pc:sldMkLst>
        <pc:picChg chg="add mod">
          <ac:chgData name="David Butler" userId="1d4169bac4fa5473" providerId="LiveId" clId="{FDC3009D-1574-4EAB-9EE5-3F6728FA7410}" dt="2024-11-23T18:51:31.850" v="13" actId="14100"/>
          <ac:picMkLst>
            <pc:docMk/>
            <pc:sldMk cId="1324882277" sldId="280"/>
            <ac:picMk id="3" creationId="{8F73240A-9016-B654-0149-760C2D4A55E3}"/>
          </ac:picMkLst>
        </pc:picChg>
        <pc:picChg chg="del">
          <ac:chgData name="David Butler" userId="1d4169bac4fa5473" providerId="LiveId" clId="{FDC3009D-1574-4EAB-9EE5-3F6728FA7410}" dt="2024-11-23T18:51:09.137" v="10" actId="478"/>
          <ac:picMkLst>
            <pc:docMk/>
            <pc:sldMk cId="1324882277" sldId="280"/>
            <ac:picMk id="4" creationId="{6AB7362A-2E3D-CDB8-22FB-F4BCF24AF66F}"/>
          </ac:picMkLst>
        </pc:picChg>
      </pc:sldChg>
      <pc:sldChg chg="addSp delSp modSp add mod">
        <pc:chgData name="David Butler" userId="1d4169bac4fa5473" providerId="LiveId" clId="{FDC3009D-1574-4EAB-9EE5-3F6728FA7410}" dt="2024-11-23T18:52:04.912" v="18" actId="14100"/>
        <pc:sldMkLst>
          <pc:docMk/>
          <pc:sldMk cId="3824347536" sldId="281"/>
        </pc:sldMkLst>
        <pc:picChg chg="del">
          <ac:chgData name="David Butler" userId="1d4169bac4fa5473" providerId="LiveId" clId="{FDC3009D-1574-4EAB-9EE5-3F6728FA7410}" dt="2024-11-23T18:51:38.780" v="15" actId="478"/>
          <ac:picMkLst>
            <pc:docMk/>
            <pc:sldMk cId="3824347536" sldId="281"/>
            <ac:picMk id="3" creationId="{F1ECC987-1352-1DE1-A9A6-244689CD8605}"/>
          </ac:picMkLst>
        </pc:picChg>
        <pc:picChg chg="add mod">
          <ac:chgData name="David Butler" userId="1d4169bac4fa5473" providerId="LiveId" clId="{FDC3009D-1574-4EAB-9EE5-3F6728FA7410}" dt="2024-11-23T18:52:04.912" v="18" actId="14100"/>
          <ac:picMkLst>
            <pc:docMk/>
            <pc:sldMk cId="3824347536" sldId="281"/>
            <ac:picMk id="4" creationId="{2458AFB0-640C-E861-94D9-37A10A893E30}"/>
          </ac:picMkLst>
        </pc:picChg>
      </pc:sldChg>
      <pc:sldChg chg="addSp delSp modSp add mod">
        <pc:chgData name="David Butler" userId="1d4169bac4fa5473" providerId="LiveId" clId="{FDC3009D-1574-4EAB-9EE5-3F6728FA7410}" dt="2024-11-23T18:52:31.429" v="24" actId="14100"/>
        <pc:sldMkLst>
          <pc:docMk/>
          <pc:sldMk cId="4048640387" sldId="282"/>
        </pc:sldMkLst>
        <pc:picChg chg="add mod">
          <ac:chgData name="David Butler" userId="1d4169bac4fa5473" providerId="LiveId" clId="{FDC3009D-1574-4EAB-9EE5-3F6728FA7410}" dt="2024-11-23T18:52:31.429" v="24" actId="14100"/>
          <ac:picMkLst>
            <pc:docMk/>
            <pc:sldMk cId="4048640387" sldId="282"/>
            <ac:picMk id="3" creationId="{4B7086A3-EC66-96D1-9AB8-68C826D5EAA7}"/>
          </ac:picMkLst>
        </pc:picChg>
        <pc:picChg chg="del">
          <ac:chgData name="David Butler" userId="1d4169bac4fa5473" providerId="LiveId" clId="{FDC3009D-1574-4EAB-9EE5-3F6728FA7410}" dt="2024-11-23T18:52:09.563" v="20" actId="478"/>
          <ac:picMkLst>
            <pc:docMk/>
            <pc:sldMk cId="4048640387" sldId="282"/>
            <ac:picMk id="4" creationId="{9D943745-C165-FBA6-73B2-A9328FD9E277}"/>
          </ac:picMkLst>
        </pc:picChg>
      </pc:sldChg>
      <pc:sldChg chg="addSp delSp modSp add mod">
        <pc:chgData name="David Butler" userId="1d4169bac4fa5473" providerId="LiveId" clId="{FDC3009D-1574-4EAB-9EE5-3F6728FA7410}" dt="2024-11-23T18:52:53.898" v="29" actId="14100"/>
        <pc:sldMkLst>
          <pc:docMk/>
          <pc:sldMk cId="2956421475" sldId="283"/>
        </pc:sldMkLst>
        <pc:picChg chg="del">
          <ac:chgData name="David Butler" userId="1d4169bac4fa5473" providerId="LiveId" clId="{FDC3009D-1574-4EAB-9EE5-3F6728FA7410}" dt="2024-11-23T18:52:36.141" v="26" actId="478"/>
          <ac:picMkLst>
            <pc:docMk/>
            <pc:sldMk cId="2956421475" sldId="283"/>
            <ac:picMk id="3" creationId="{BF35E69A-59F0-EBE3-353A-98745BF6228C}"/>
          </ac:picMkLst>
        </pc:picChg>
        <pc:picChg chg="add mod">
          <ac:chgData name="David Butler" userId="1d4169bac4fa5473" providerId="LiveId" clId="{FDC3009D-1574-4EAB-9EE5-3F6728FA7410}" dt="2024-11-23T18:52:53.898" v="29" actId="14100"/>
          <ac:picMkLst>
            <pc:docMk/>
            <pc:sldMk cId="2956421475" sldId="283"/>
            <ac:picMk id="4" creationId="{098B95C7-964E-543B-724C-06454228C4EB}"/>
          </ac:picMkLst>
        </pc:picChg>
      </pc:sldChg>
      <pc:sldChg chg="addSp delSp modSp add mod">
        <pc:chgData name="David Butler" userId="1d4169bac4fa5473" providerId="LiveId" clId="{FDC3009D-1574-4EAB-9EE5-3F6728FA7410}" dt="2024-11-23T18:53:18.335" v="34" actId="14100"/>
        <pc:sldMkLst>
          <pc:docMk/>
          <pc:sldMk cId="1699233760" sldId="284"/>
        </pc:sldMkLst>
        <pc:picChg chg="add mod">
          <ac:chgData name="David Butler" userId="1d4169bac4fa5473" providerId="LiveId" clId="{FDC3009D-1574-4EAB-9EE5-3F6728FA7410}" dt="2024-11-23T18:53:18.335" v="34" actId="14100"/>
          <ac:picMkLst>
            <pc:docMk/>
            <pc:sldMk cId="1699233760" sldId="284"/>
            <ac:picMk id="3" creationId="{3E80EB1D-79A9-871E-364C-9140E1F2D640}"/>
          </ac:picMkLst>
        </pc:picChg>
        <pc:picChg chg="del">
          <ac:chgData name="David Butler" userId="1d4169bac4fa5473" providerId="LiveId" clId="{FDC3009D-1574-4EAB-9EE5-3F6728FA7410}" dt="2024-11-23T18:52:58.298" v="31" actId="478"/>
          <ac:picMkLst>
            <pc:docMk/>
            <pc:sldMk cId="1699233760" sldId="284"/>
            <ac:picMk id="4" creationId="{EC4E0EC1-A971-66FE-99F7-6AB9D2E881B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6D6811-E0B6-26C8-6B9C-2431B7E18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32" y="690542"/>
            <a:ext cx="8372536" cy="547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B59186-28C6-BD23-E21E-706957661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21" y="1196752"/>
            <a:ext cx="8958157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73240A-9016-B654-0149-760C2D4A5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18" y="1844824"/>
            <a:ext cx="8990704" cy="282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58AFB0-640C-E861-94D9-37A10A893E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35" y="1340768"/>
            <a:ext cx="8950119" cy="379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7086A3-EC66-96D1-9AB8-68C826D5E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" y="1628800"/>
            <a:ext cx="8884281" cy="308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495BF-C19D-1E5A-5459-4EC5B579F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8B95C7-964E-543B-724C-06454228C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63" y="1844824"/>
            <a:ext cx="8941483" cy="288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21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35636-6877-509C-80C3-C2E772CB3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80EB1D-79A9-871E-364C-9140E1F2D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72" y="2060848"/>
            <a:ext cx="9026618" cy="203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3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10993</TotalTime>
  <Words>0</Words>
  <Application>Microsoft Office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2024-11-23T18:53:36Z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