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AC9ADA3-1D08-4BD3-BFA4-680106445B38}"/>
    <pc:docChg chg="custSel addSld modSld">
      <pc:chgData name="David Butler" userId="1d4169bac4fa5473" providerId="LiveId" clId="{8AC9ADA3-1D08-4BD3-BFA4-680106445B38}" dt="2024-11-23T19:00:41.237" v="22" actId="26606"/>
      <pc:docMkLst>
        <pc:docMk/>
      </pc:docMkLst>
      <pc:sldChg chg="addSp delSp modSp mod setBg">
        <pc:chgData name="David Butler" userId="1d4169bac4fa5473" providerId="LiveId" clId="{8AC9ADA3-1D08-4BD3-BFA4-680106445B38}" dt="2024-11-23T18:58:22.394" v="4" actId="1076"/>
        <pc:sldMkLst>
          <pc:docMk/>
          <pc:sldMk cId="3817742937" sldId="270"/>
        </pc:sldMkLst>
        <pc:picChg chg="del">
          <ac:chgData name="David Butler" userId="1d4169bac4fa5473" providerId="LiveId" clId="{8AC9ADA3-1D08-4BD3-BFA4-680106445B38}" dt="2024-11-23T18:57:53.582" v="0" actId="478"/>
          <ac:picMkLst>
            <pc:docMk/>
            <pc:sldMk cId="3817742937" sldId="270"/>
            <ac:picMk id="6" creationId="{F6EC4299-787E-927E-B9FE-71E18C584A7D}"/>
          </ac:picMkLst>
        </pc:picChg>
        <pc:picChg chg="add mod">
          <ac:chgData name="David Butler" userId="1d4169bac4fa5473" providerId="LiveId" clId="{8AC9ADA3-1D08-4BD3-BFA4-680106445B38}" dt="2024-11-23T18:58:22.394" v="4" actId="1076"/>
          <ac:picMkLst>
            <pc:docMk/>
            <pc:sldMk cId="3817742937" sldId="270"/>
            <ac:picMk id="8" creationId="{AD516A18-C12C-D793-1777-7FDC31E0F412}"/>
          </ac:picMkLst>
        </pc:picChg>
      </pc:sldChg>
      <pc:sldChg chg="addSp delSp mod">
        <pc:chgData name="David Butler" userId="1d4169bac4fa5473" providerId="LiveId" clId="{8AC9ADA3-1D08-4BD3-BFA4-680106445B38}" dt="2024-11-23T18:58:41.251" v="6" actId="22"/>
        <pc:sldMkLst>
          <pc:docMk/>
          <pc:sldMk cId="4264575198" sldId="271"/>
        </pc:sldMkLst>
        <pc:picChg chg="del">
          <ac:chgData name="David Butler" userId="1d4169bac4fa5473" providerId="LiveId" clId="{8AC9ADA3-1D08-4BD3-BFA4-680106445B38}" dt="2024-11-23T18:58:25.582" v="5" actId="478"/>
          <ac:picMkLst>
            <pc:docMk/>
            <pc:sldMk cId="4264575198" sldId="271"/>
            <ac:picMk id="6" creationId="{99B43038-4510-5AB4-FB13-19A0E2A24102}"/>
          </ac:picMkLst>
        </pc:picChg>
        <pc:picChg chg="add">
          <ac:chgData name="David Butler" userId="1d4169bac4fa5473" providerId="LiveId" clId="{8AC9ADA3-1D08-4BD3-BFA4-680106445B38}" dt="2024-11-23T18:58:41.251" v="6" actId="22"/>
          <ac:picMkLst>
            <pc:docMk/>
            <pc:sldMk cId="4264575198" sldId="271"/>
            <ac:picMk id="9" creationId="{2B9EFDF9-90BA-6C3F-1F0F-BD98EBDD0F73}"/>
          </ac:picMkLst>
        </pc:picChg>
      </pc:sldChg>
      <pc:sldChg chg="addSp delSp modSp mod setBg">
        <pc:chgData name="David Butler" userId="1d4169bac4fa5473" providerId="LiveId" clId="{8AC9ADA3-1D08-4BD3-BFA4-680106445B38}" dt="2024-11-23T18:59:05.057" v="9" actId="26606"/>
        <pc:sldMkLst>
          <pc:docMk/>
          <pc:sldMk cId="1324882277" sldId="280"/>
        </pc:sldMkLst>
        <pc:picChg chg="del">
          <ac:chgData name="David Butler" userId="1d4169bac4fa5473" providerId="LiveId" clId="{8AC9ADA3-1D08-4BD3-BFA4-680106445B38}" dt="2024-11-23T18:58:45.263" v="7" actId="478"/>
          <ac:picMkLst>
            <pc:docMk/>
            <pc:sldMk cId="1324882277" sldId="280"/>
            <ac:picMk id="6" creationId="{D707BB3F-DA4C-2EAD-38BB-F98EB3953E52}"/>
          </ac:picMkLst>
        </pc:picChg>
        <pc:picChg chg="add mod">
          <ac:chgData name="David Butler" userId="1d4169bac4fa5473" providerId="LiveId" clId="{8AC9ADA3-1D08-4BD3-BFA4-680106445B38}" dt="2024-11-23T18:59:05.057" v="9" actId="26606"/>
          <ac:picMkLst>
            <pc:docMk/>
            <pc:sldMk cId="1324882277" sldId="280"/>
            <ac:picMk id="8" creationId="{176CF131-4F59-2556-0D71-113DC6B1A149}"/>
          </ac:picMkLst>
        </pc:picChg>
      </pc:sldChg>
      <pc:sldChg chg="addSp delSp modSp mod setBg">
        <pc:chgData name="David Butler" userId="1d4169bac4fa5473" providerId="LiveId" clId="{8AC9ADA3-1D08-4BD3-BFA4-680106445B38}" dt="2024-11-23T18:59:29.360" v="12" actId="26606"/>
        <pc:sldMkLst>
          <pc:docMk/>
          <pc:sldMk cId="3824347536" sldId="281"/>
        </pc:sldMkLst>
        <pc:picChg chg="del">
          <ac:chgData name="David Butler" userId="1d4169bac4fa5473" providerId="LiveId" clId="{8AC9ADA3-1D08-4BD3-BFA4-680106445B38}" dt="2024-11-23T18:59:08.837" v="10" actId="478"/>
          <ac:picMkLst>
            <pc:docMk/>
            <pc:sldMk cId="3824347536" sldId="281"/>
            <ac:picMk id="6" creationId="{0940BBCF-642A-33B5-315E-0FC3BD506B66}"/>
          </ac:picMkLst>
        </pc:picChg>
        <pc:picChg chg="add mod">
          <ac:chgData name="David Butler" userId="1d4169bac4fa5473" providerId="LiveId" clId="{8AC9ADA3-1D08-4BD3-BFA4-680106445B38}" dt="2024-11-23T18:59:29.360" v="12" actId="26606"/>
          <ac:picMkLst>
            <pc:docMk/>
            <pc:sldMk cId="3824347536" sldId="281"/>
            <ac:picMk id="8" creationId="{D94B0C28-0CF2-9872-26F1-1E5076212F23}"/>
          </ac:picMkLst>
        </pc:picChg>
      </pc:sldChg>
      <pc:sldChg chg="addSp delSp modSp mod setBg">
        <pc:chgData name="David Butler" userId="1d4169bac4fa5473" providerId="LiveId" clId="{8AC9ADA3-1D08-4BD3-BFA4-680106445B38}" dt="2024-11-23T18:59:48.497" v="15" actId="26606"/>
        <pc:sldMkLst>
          <pc:docMk/>
          <pc:sldMk cId="4048640387" sldId="282"/>
        </pc:sldMkLst>
        <pc:picChg chg="del">
          <ac:chgData name="David Butler" userId="1d4169bac4fa5473" providerId="LiveId" clId="{8AC9ADA3-1D08-4BD3-BFA4-680106445B38}" dt="2024-11-23T18:59:32.262" v="13" actId="478"/>
          <ac:picMkLst>
            <pc:docMk/>
            <pc:sldMk cId="4048640387" sldId="282"/>
            <ac:picMk id="6" creationId="{8C2ED68A-6FFF-477F-BF89-8B4D57EB7928}"/>
          </ac:picMkLst>
        </pc:picChg>
        <pc:picChg chg="add mod">
          <ac:chgData name="David Butler" userId="1d4169bac4fa5473" providerId="LiveId" clId="{8AC9ADA3-1D08-4BD3-BFA4-680106445B38}" dt="2024-11-23T18:59:48.497" v="15" actId="26606"/>
          <ac:picMkLst>
            <pc:docMk/>
            <pc:sldMk cId="4048640387" sldId="282"/>
            <ac:picMk id="8" creationId="{85BE0556-3237-AC2C-6B8B-541F26A4C9D0}"/>
          </ac:picMkLst>
        </pc:picChg>
      </pc:sldChg>
      <pc:sldChg chg="addSp delSp add mod">
        <pc:chgData name="David Butler" userId="1d4169bac4fa5473" providerId="LiveId" clId="{8AC9ADA3-1D08-4BD3-BFA4-680106445B38}" dt="2024-11-23T19:00:15.139" v="19" actId="22"/>
        <pc:sldMkLst>
          <pc:docMk/>
          <pc:sldMk cId="3834599144" sldId="283"/>
        </pc:sldMkLst>
        <pc:picChg chg="add">
          <ac:chgData name="David Butler" userId="1d4169bac4fa5473" providerId="LiveId" clId="{8AC9ADA3-1D08-4BD3-BFA4-680106445B38}" dt="2024-11-23T19:00:15.139" v="19" actId="22"/>
          <ac:picMkLst>
            <pc:docMk/>
            <pc:sldMk cId="3834599144" sldId="283"/>
            <ac:picMk id="3" creationId="{F60C9D30-6CD4-0A9E-9B5A-E0A376461840}"/>
          </ac:picMkLst>
        </pc:picChg>
        <pc:picChg chg="del">
          <ac:chgData name="David Butler" userId="1d4169bac4fa5473" providerId="LiveId" clId="{8AC9ADA3-1D08-4BD3-BFA4-680106445B38}" dt="2024-11-23T18:59:59.937" v="18" actId="478"/>
          <ac:picMkLst>
            <pc:docMk/>
            <pc:sldMk cId="3834599144" sldId="283"/>
            <ac:picMk id="8" creationId="{15C2F2E1-D955-245B-616F-BCB87ABFDC4B}"/>
          </ac:picMkLst>
        </pc:picChg>
      </pc:sldChg>
      <pc:sldChg chg="addSp delSp modSp add mod">
        <pc:chgData name="David Butler" userId="1d4169bac4fa5473" providerId="LiveId" clId="{8AC9ADA3-1D08-4BD3-BFA4-680106445B38}" dt="2024-11-23T19:00:41.237" v="22" actId="26606"/>
        <pc:sldMkLst>
          <pc:docMk/>
          <pc:sldMk cId="2361253857" sldId="284"/>
        </pc:sldMkLst>
        <pc:picChg chg="add mod">
          <ac:chgData name="David Butler" userId="1d4169bac4fa5473" providerId="LiveId" clId="{8AC9ADA3-1D08-4BD3-BFA4-680106445B38}" dt="2024-11-23T19:00:41.237" v="22" actId="26606"/>
          <ac:picMkLst>
            <pc:docMk/>
            <pc:sldMk cId="2361253857" sldId="284"/>
            <ac:picMk id="3" creationId="{0D0B492A-9B3A-2E47-A7E7-9CBA4045E900}"/>
          </ac:picMkLst>
        </pc:picChg>
        <pc:picChg chg="del">
          <ac:chgData name="David Butler" userId="1d4169bac4fa5473" providerId="LiveId" clId="{8AC9ADA3-1D08-4BD3-BFA4-680106445B38}" dt="2024-11-23T19:00:19.670" v="20" actId="478"/>
          <ac:picMkLst>
            <pc:docMk/>
            <pc:sldMk cId="2361253857" sldId="284"/>
            <ac:picMk id="8" creationId="{023A6499-ED81-0BDB-580F-C34E3D0ACA7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D516A18-C12C-D793-1777-7FDC31E0F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0" y="1988840"/>
            <a:ext cx="9055460" cy="196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B9EFDF9-90BA-6C3F-1F0F-BD98EBDD0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05" y="1376347"/>
            <a:ext cx="8696389" cy="410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6CF131-4F59-2556-0D71-113DC6B1A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33182"/>
            <a:ext cx="8178799" cy="419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B0C28-0CF2-9872-26F1-1E507621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34135"/>
            <a:ext cx="8178799" cy="318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BE0556-3237-AC2C-6B8B-541F26A4C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46591"/>
            <a:ext cx="8178799" cy="29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0C9D30-6CD4-0A9E-9B5A-E0A376461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93" y="1019157"/>
            <a:ext cx="8591613" cy="481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A03296-6FAA-C048-6B46-B1A20823A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0B492A-9B3A-2E47-A7E7-9CBA4045E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77595"/>
            <a:ext cx="8178799" cy="47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53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11000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13</cp:revision>
  <dcterms:created xsi:type="dcterms:W3CDTF">2023-07-12T07:05:28Z</dcterms:created>
  <dcterms:modified xsi:type="dcterms:W3CDTF">2024-11-23T19:00:47Z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