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0" r:id="rId5"/>
    <p:sldId id="281" r:id="rId6"/>
    <p:sldId id="271" r:id="rId7"/>
    <p:sldId id="290" r:id="rId8"/>
    <p:sldId id="291" r:id="rId9"/>
    <p:sldId id="292" r:id="rId10"/>
    <p:sldId id="293" r:id="rId11"/>
    <p:sldId id="295" r:id="rId12"/>
    <p:sldId id="294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80FF88C-38D1-46D5-AF96-B2A41A8583D8}" v="11" dt="2025-05-22T18:06:09.45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428" y="2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4453C7DE-DF3C-4F2C-9E08-D938FF87D37C}"/>
    <pc:docChg chg="custSel delSld modSld">
      <pc:chgData name="David Butler" userId="1d4169bac4fa5473" providerId="LiveId" clId="{4453C7DE-DF3C-4F2C-9E08-D938FF87D37C}" dt="2024-11-23T19:48:32.067" v="19" actId="47"/>
      <pc:docMkLst>
        <pc:docMk/>
      </pc:docMkLst>
      <pc:sldChg chg="addSp delSp modSp mod">
        <pc:chgData name="David Butler" userId="1d4169bac4fa5473" providerId="LiveId" clId="{4453C7DE-DF3C-4F2C-9E08-D938FF87D37C}" dt="2024-11-23T19:47:53.708" v="12" actId="26606"/>
        <pc:sldMkLst>
          <pc:docMk/>
          <pc:sldMk cId="3817742937" sldId="270"/>
        </pc:sldMkLst>
      </pc:sldChg>
      <pc:sldChg chg="addSp delSp modSp mod">
        <pc:chgData name="David Butler" userId="1d4169bac4fa5473" providerId="LiveId" clId="{4453C7DE-DF3C-4F2C-9E08-D938FF87D37C}" dt="2024-11-23T19:48:25.924" v="16" actId="26606"/>
        <pc:sldMkLst>
          <pc:docMk/>
          <pc:sldMk cId="4264575198" sldId="271"/>
        </pc:sldMkLst>
      </pc:sldChg>
      <pc:sldChg chg="delSp del mod">
        <pc:chgData name="David Butler" userId="1d4169bac4fa5473" providerId="LiveId" clId="{4453C7DE-DF3C-4F2C-9E08-D938FF87D37C}" dt="2024-11-23T19:48:32.067" v="19" actId="47"/>
        <pc:sldMkLst>
          <pc:docMk/>
          <pc:sldMk cId="1324882277" sldId="280"/>
        </pc:sldMkLst>
      </pc:sldChg>
      <pc:sldChg chg="addSp delSp modSp mod">
        <pc:chgData name="David Butler" userId="1d4169bac4fa5473" providerId="LiveId" clId="{4453C7DE-DF3C-4F2C-9E08-D938FF87D37C}" dt="2024-11-23T19:48:11.773" v="14" actId="26606"/>
        <pc:sldMkLst>
          <pc:docMk/>
          <pc:sldMk cId="3824347536" sldId="281"/>
        </pc:sldMkLst>
      </pc:sldChg>
      <pc:sldChg chg="delSp del mod">
        <pc:chgData name="David Butler" userId="1d4169bac4fa5473" providerId="LiveId" clId="{4453C7DE-DF3C-4F2C-9E08-D938FF87D37C}" dt="2024-11-23T19:48:31.107" v="18" actId="47"/>
        <pc:sldMkLst>
          <pc:docMk/>
          <pc:sldMk cId="1906886897" sldId="289"/>
        </pc:sldMkLst>
      </pc:sldChg>
      <pc:sldChg chg="delSp mod">
        <pc:chgData name="David Butler" userId="1d4169bac4fa5473" providerId="LiveId" clId="{4453C7DE-DF3C-4F2C-9E08-D938FF87D37C}" dt="2024-11-23T19:47:27.712" v="4" actId="478"/>
        <pc:sldMkLst>
          <pc:docMk/>
          <pc:sldMk cId="2218469683" sldId="290"/>
        </pc:sldMkLst>
      </pc:sldChg>
      <pc:sldChg chg="del">
        <pc:chgData name="David Butler" userId="1d4169bac4fa5473" providerId="LiveId" clId="{4453C7DE-DF3C-4F2C-9E08-D938FF87D37C}" dt="2024-11-23T19:47:25.728" v="3" actId="47"/>
        <pc:sldMkLst>
          <pc:docMk/>
          <pc:sldMk cId="4107234746" sldId="291"/>
        </pc:sldMkLst>
      </pc:sldChg>
      <pc:sldChg chg="del">
        <pc:chgData name="David Butler" userId="1d4169bac4fa5473" providerId="LiveId" clId="{4453C7DE-DF3C-4F2C-9E08-D938FF87D37C}" dt="2024-11-23T19:47:24.937" v="2" actId="47"/>
        <pc:sldMkLst>
          <pc:docMk/>
          <pc:sldMk cId="159666927" sldId="292"/>
        </pc:sldMkLst>
      </pc:sldChg>
      <pc:sldChg chg="del">
        <pc:chgData name="David Butler" userId="1d4169bac4fa5473" providerId="LiveId" clId="{4453C7DE-DF3C-4F2C-9E08-D938FF87D37C}" dt="2024-11-23T19:47:24.021" v="1" actId="47"/>
        <pc:sldMkLst>
          <pc:docMk/>
          <pc:sldMk cId="1940096847" sldId="293"/>
        </pc:sldMkLst>
      </pc:sldChg>
      <pc:sldChg chg="del">
        <pc:chgData name="David Butler" userId="1d4169bac4fa5473" providerId="LiveId" clId="{4453C7DE-DF3C-4F2C-9E08-D938FF87D37C}" dt="2024-11-23T19:47:23.040" v="0" actId="47"/>
        <pc:sldMkLst>
          <pc:docMk/>
          <pc:sldMk cId="1456974644" sldId="294"/>
        </pc:sldMkLst>
      </pc:sldChg>
      <pc:sldChg chg="del">
        <pc:chgData name="David Butler" userId="1d4169bac4fa5473" providerId="LiveId" clId="{4453C7DE-DF3C-4F2C-9E08-D938FF87D37C}" dt="2024-11-23T19:48:29.882" v="17" actId="47"/>
        <pc:sldMkLst>
          <pc:docMk/>
          <pc:sldMk cId="2838976270" sldId="295"/>
        </pc:sldMkLst>
      </pc:sldChg>
    </pc:docChg>
  </pc:docChgLst>
  <pc:docChgLst>
    <pc:chgData name="David Butler" userId="1d4169bac4fa5473" providerId="LiveId" clId="{08781800-BCB6-4B68-A75E-31C2C042B8DD}"/>
    <pc:docChg chg="custSel addSld delSld modSld">
      <pc:chgData name="David Butler" userId="1d4169bac4fa5473" providerId="LiveId" clId="{08781800-BCB6-4B68-A75E-31C2C042B8DD}" dt="2024-11-24T20:09:27.105" v="40" actId="26606"/>
      <pc:docMkLst>
        <pc:docMk/>
      </pc:docMkLst>
      <pc:sldChg chg="del">
        <pc:chgData name="David Butler" userId="1d4169bac4fa5473" providerId="LiveId" clId="{08781800-BCB6-4B68-A75E-31C2C042B8DD}" dt="2024-11-24T20:07:31.894" v="25" actId="47"/>
        <pc:sldMkLst>
          <pc:docMk/>
          <pc:sldMk cId="0" sldId="265"/>
        </pc:sldMkLst>
      </pc:sldChg>
      <pc:sldChg chg="addSp delSp modSp mod">
        <pc:chgData name="David Butler" userId="1d4169bac4fa5473" providerId="LiveId" clId="{08781800-BCB6-4B68-A75E-31C2C042B8DD}" dt="2024-11-24T20:05:42.934" v="3" actId="26606"/>
        <pc:sldMkLst>
          <pc:docMk/>
          <pc:sldMk cId="3817742937" sldId="270"/>
        </pc:sldMkLst>
      </pc:sldChg>
      <pc:sldChg chg="addSp delSp modSp mod">
        <pc:chgData name="David Butler" userId="1d4169bac4fa5473" providerId="LiveId" clId="{08781800-BCB6-4B68-A75E-31C2C042B8DD}" dt="2024-11-24T20:06:38.143" v="11" actId="1076"/>
        <pc:sldMkLst>
          <pc:docMk/>
          <pc:sldMk cId="4264575198" sldId="271"/>
        </pc:sldMkLst>
      </pc:sldChg>
      <pc:sldChg chg="addSp delSp modSp mod">
        <pc:chgData name="David Butler" userId="1d4169bac4fa5473" providerId="LiveId" clId="{08781800-BCB6-4B68-A75E-31C2C042B8DD}" dt="2024-11-24T20:06:14.246" v="7" actId="14100"/>
        <pc:sldMkLst>
          <pc:docMk/>
          <pc:sldMk cId="3824347536" sldId="281"/>
        </pc:sldMkLst>
      </pc:sldChg>
      <pc:sldChg chg="addSp modSp mod">
        <pc:chgData name="David Butler" userId="1d4169bac4fa5473" providerId="LiveId" clId="{08781800-BCB6-4B68-A75E-31C2C042B8DD}" dt="2024-11-24T20:06:58.495" v="14" actId="14100"/>
        <pc:sldMkLst>
          <pc:docMk/>
          <pc:sldMk cId="2218469683" sldId="290"/>
        </pc:sldMkLst>
      </pc:sldChg>
      <pc:sldChg chg="addSp modSp new mod">
        <pc:chgData name="David Butler" userId="1d4169bac4fa5473" providerId="LiveId" clId="{08781800-BCB6-4B68-A75E-31C2C042B8DD}" dt="2024-11-24T20:07:28.662" v="23" actId="1076"/>
        <pc:sldMkLst>
          <pc:docMk/>
          <pc:sldMk cId="123496720" sldId="291"/>
        </pc:sldMkLst>
      </pc:sldChg>
      <pc:sldChg chg="addSp modSp add mod setBg">
        <pc:chgData name="David Butler" userId="1d4169bac4fa5473" providerId="LiveId" clId="{08781800-BCB6-4B68-A75E-31C2C042B8DD}" dt="2024-11-24T20:08:29.656" v="30" actId="26606"/>
        <pc:sldMkLst>
          <pc:docMk/>
          <pc:sldMk cId="689696208" sldId="292"/>
        </pc:sldMkLst>
      </pc:sldChg>
      <pc:sldChg chg="addSp delSp modSp add mod setBg">
        <pc:chgData name="David Butler" userId="1d4169bac4fa5473" providerId="LiveId" clId="{08781800-BCB6-4B68-A75E-31C2C042B8DD}" dt="2024-11-24T20:09:09.892" v="38" actId="14100"/>
        <pc:sldMkLst>
          <pc:docMk/>
          <pc:sldMk cId="2638979367" sldId="293"/>
        </pc:sldMkLst>
      </pc:sldChg>
      <pc:sldChg chg="addSp modSp add mod">
        <pc:chgData name="David Butler" userId="1d4169bac4fa5473" providerId="LiveId" clId="{08781800-BCB6-4B68-A75E-31C2C042B8DD}" dt="2024-11-24T20:08:05.208" v="28" actId="14100"/>
        <pc:sldMkLst>
          <pc:docMk/>
          <pc:sldMk cId="2450562876" sldId="294"/>
        </pc:sldMkLst>
      </pc:sldChg>
      <pc:sldChg chg="addSp modSp add mod setBg">
        <pc:chgData name="David Butler" userId="1d4169bac4fa5473" providerId="LiveId" clId="{08781800-BCB6-4B68-A75E-31C2C042B8DD}" dt="2024-11-24T20:09:27.105" v="40" actId="26606"/>
        <pc:sldMkLst>
          <pc:docMk/>
          <pc:sldMk cId="1215635881" sldId="295"/>
        </pc:sldMkLst>
      </pc:sldChg>
      <pc:sldChg chg="add del">
        <pc:chgData name="David Butler" userId="1d4169bac4fa5473" providerId="LiveId" clId="{08781800-BCB6-4B68-A75E-31C2C042B8DD}" dt="2024-11-24T20:07:31.441" v="24" actId="47"/>
        <pc:sldMkLst>
          <pc:docMk/>
          <pc:sldMk cId="3663295899" sldId="295"/>
        </pc:sldMkLst>
      </pc:sldChg>
      <pc:sldChg chg="add">
        <pc:chgData name="David Butler" userId="1d4169bac4fa5473" providerId="LiveId" clId="{08781800-BCB6-4B68-A75E-31C2C042B8DD}" dt="2024-11-24T20:08:32.456" v="32" actId="2890"/>
        <pc:sldMkLst>
          <pc:docMk/>
          <pc:sldMk cId="3563192343" sldId="296"/>
        </pc:sldMkLst>
      </pc:sldChg>
    </pc:docChg>
  </pc:docChgLst>
  <pc:docChgLst>
    <pc:chgData name="David Butler" userId="1d4169bac4fa5473" providerId="LiveId" clId="{B80FF88C-38D1-46D5-AF96-B2A41A8583D8}"/>
    <pc:docChg chg="custSel delSld modSld">
      <pc:chgData name="David Butler" userId="1d4169bac4fa5473" providerId="LiveId" clId="{B80FF88C-38D1-46D5-AF96-B2A41A8583D8}" dt="2025-05-22T18:06:17.476" v="46" actId="47"/>
      <pc:docMkLst>
        <pc:docMk/>
      </pc:docMkLst>
      <pc:sldChg chg="addSp delSp modSp mod modAnim">
        <pc:chgData name="David Butler" userId="1d4169bac4fa5473" providerId="LiveId" clId="{B80FF88C-38D1-46D5-AF96-B2A41A8583D8}" dt="2025-05-22T18:05:03.650" v="32" actId="164"/>
        <pc:sldMkLst>
          <pc:docMk/>
          <pc:sldMk cId="4264575198" sldId="271"/>
        </pc:sldMkLst>
        <pc:spChg chg="add mod">
          <ac:chgData name="David Butler" userId="1d4169bac4fa5473" providerId="LiveId" clId="{B80FF88C-38D1-46D5-AF96-B2A41A8583D8}" dt="2025-05-22T18:04:09.586" v="28" actId="165"/>
          <ac:spMkLst>
            <pc:docMk/>
            <pc:sldMk cId="4264575198" sldId="271"/>
            <ac:spMk id="8" creationId="{08993085-67FD-6DF7-0FE6-3362C10D5552}"/>
          </ac:spMkLst>
        </pc:spChg>
        <pc:grpChg chg="add del mod">
          <ac:chgData name="David Butler" userId="1d4169bac4fa5473" providerId="LiveId" clId="{B80FF88C-38D1-46D5-AF96-B2A41A8583D8}" dt="2025-05-22T18:04:09.586" v="28" actId="165"/>
          <ac:grpSpMkLst>
            <pc:docMk/>
            <pc:sldMk cId="4264575198" sldId="271"/>
            <ac:grpSpMk id="2" creationId="{30329A2C-7F7C-F973-40BD-23F459203409}"/>
          </ac:grpSpMkLst>
        </pc:grpChg>
        <pc:grpChg chg="add mod topLvl">
          <ac:chgData name="David Butler" userId="1d4169bac4fa5473" providerId="LiveId" clId="{B80FF88C-38D1-46D5-AF96-B2A41A8583D8}" dt="2025-05-22T18:05:03.650" v="32" actId="164"/>
          <ac:grpSpMkLst>
            <pc:docMk/>
            <pc:sldMk cId="4264575198" sldId="271"/>
            <ac:grpSpMk id="4" creationId="{5AA9A71B-50EF-3361-31BE-6279F6B8F49C}"/>
          </ac:grpSpMkLst>
        </pc:grpChg>
        <pc:grpChg chg="add mod">
          <ac:chgData name="David Butler" userId="1d4169bac4fa5473" providerId="LiveId" clId="{B80FF88C-38D1-46D5-AF96-B2A41A8583D8}" dt="2025-05-22T18:05:03.650" v="32" actId="164"/>
          <ac:grpSpMkLst>
            <pc:docMk/>
            <pc:sldMk cId="4264575198" sldId="271"/>
            <ac:grpSpMk id="10" creationId="{20F32CF6-C0A1-4A33-2321-FBD4A0DE7523}"/>
          </ac:grpSpMkLst>
        </pc:grpChg>
        <pc:picChg chg="mod modCrop">
          <ac:chgData name="David Butler" userId="1d4169bac4fa5473" providerId="LiveId" clId="{B80FF88C-38D1-46D5-AF96-B2A41A8583D8}" dt="2025-05-22T18:03:29.640" v="27" actId="1076"/>
          <ac:picMkLst>
            <pc:docMk/>
            <pc:sldMk cId="4264575198" sldId="271"/>
            <ac:picMk id="3" creationId="{9C831559-BF16-CBF3-4A43-6CEA53D321C6}"/>
          </ac:picMkLst>
        </pc:picChg>
        <pc:picChg chg="add del mod topLvl">
          <ac:chgData name="David Butler" userId="1d4169bac4fa5473" providerId="LiveId" clId="{B80FF88C-38D1-46D5-AF96-B2A41A8583D8}" dt="2025-05-22T18:04:14.718" v="29" actId="478"/>
          <ac:picMkLst>
            <pc:docMk/>
            <pc:sldMk cId="4264575198" sldId="271"/>
            <ac:picMk id="6" creationId="{2A8F8B3F-321A-718B-D54B-70A93B660B52}"/>
          </ac:picMkLst>
        </pc:picChg>
        <pc:picChg chg="add mod">
          <ac:chgData name="David Butler" userId="1d4169bac4fa5473" providerId="LiveId" clId="{B80FF88C-38D1-46D5-AF96-B2A41A8583D8}" dt="2025-05-22T18:04:09.586" v="28" actId="165"/>
          <ac:picMkLst>
            <pc:docMk/>
            <pc:sldMk cId="4264575198" sldId="271"/>
            <ac:picMk id="7" creationId="{F832B65D-312C-0FEC-4DA0-7FE4E042ACEA}"/>
          </ac:picMkLst>
        </pc:picChg>
        <pc:picChg chg="add mod">
          <ac:chgData name="David Butler" userId="1d4169bac4fa5473" providerId="LiveId" clId="{B80FF88C-38D1-46D5-AF96-B2A41A8583D8}" dt="2025-05-22T18:05:03.650" v="32" actId="164"/>
          <ac:picMkLst>
            <pc:docMk/>
            <pc:sldMk cId="4264575198" sldId="271"/>
            <ac:picMk id="9" creationId="{B09F0F3B-5115-B12F-487C-5E9BE65034A8}"/>
          </ac:picMkLst>
        </pc:picChg>
        <pc:cxnChg chg="add mod topLvl">
          <ac:chgData name="David Butler" userId="1d4169bac4fa5473" providerId="LiveId" clId="{B80FF88C-38D1-46D5-AF96-B2A41A8583D8}" dt="2025-05-22T18:05:03.650" v="32" actId="164"/>
          <ac:cxnSpMkLst>
            <pc:docMk/>
            <pc:sldMk cId="4264575198" sldId="271"/>
            <ac:cxnSpMk id="5" creationId="{8877F782-2382-C002-980B-A658302F74D1}"/>
          </ac:cxnSpMkLst>
        </pc:cxnChg>
      </pc:sldChg>
      <pc:sldChg chg="addSp delSp modSp mod modAnim">
        <pc:chgData name="David Butler" userId="1d4169bac4fa5473" providerId="LiveId" clId="{B80FF88C-38D1-46D5-AF96-B2A41A8583D8}" dt="2025-05-22T18:02:55.894" v="18" actId="1076"/>
        <pc:sldMkLst>
          <pc:docMk/>
          <pc:sldMk cId="3824347536" sldId="281"/>
        </pc:sldMkLst>
        <pc:spChg chg="add mod">
          <ac:chgData name="David Butler" userId="1d4169bac4fa5473" providerId="LiveId" clId="{B80FF88C-38D1-46D5-AF96-B2A41A8583D8}" dt="2025-05-22T18:02:19.242" v="15" actId="165"/>
          <ac:spMkLst>
            <pc:docMk/>
            <pc:sldMk cId="3824347536" sldId="281"/>
            <ac:spMk id="8" creationId="{08993085-67FD-6DF7-0FE6-3362C10D5552}"/>
          </ac:spMkLst>
        </pc:spChg>
        <pc:grpChg chg="add del mod">
          <ac:chgData name="David Butler" userId="1d4169bac4fa5473" providerId="LiveId" clId="{B80FF88C-38D1-46D5-AF96-B2A41A8583D8}" dt="2025-05-22T18:02:19.242" v="15" actId="165"/>
          <ac:grpSpMkLst>
            <pc:docMk/>
            <pc:sldMk cId="3824347536" sldId="281"/>
            <ac:grpSpMk id="2" creationId="{30329A2C-7F7C-F973-40BD-23F459203409}"/>
          </ac:grpSpMkLst>
        </pc:grpChg>
        <pc:grpChg chg="add mod topLvl">
          <ac:chgData name="David Butler" userId="1d4169bac4fa5473" providerId="LiveId" clId="{B80FF88C-38D1-46D5-AF96-B2A41A8583D8}" dt="2025-05-22T18:02:19.242" v="15" actId="165"/>
          <ac:grpSpMkLst>
            <pc:docMk/>
            <pc:sldMk cId="3824347536" sldId="281"/>
            <ac:grpSpMk id="4" creationId="{5AA9A71B-50EF-3361-31BE-6279F6B8F49C}"/>
          </ac:grpSpMkLst>
        </pc:grpChg>
        <pc:picChg chg="mod modCrop">
          <ac:chgData name="David Butler" userId="1d4169bac4fa5473" providerId="LiveId" clId="{B80FF88C-38D1-46D5-AF96-B2A41A8583D8}" dt="2025-05-22T18:01:45.886" v="12" actId="1037"/>
          <ac:picMkLst>
            <pc:docMk/>
            <pc:sldMk cId="3824347536" sldId="281"/>
            <ac:picMk id="3" creationId="{9B8A45DC-40B2-C4F1-9A41-126F1C74E763}"/>
          </ac:picMkLst>
        </pc:picChg>
        <pc:picChg chg="add del mod topLvl">
          <ac:chgData name="David Butler" userId="1d4169bac4fa5473" providerId="LiveId" clId="{B80FF88C-38D1-46D5-AF96-B2A41A8583D8}" dt="2025-05-22T18:02:23.508" v="16" actId="478"/>
          <ac:picMkLst>
            <pc:docMk/>
            <pc:sldMk cId="3824347536" sldId="281"/>
            <ac:picMk id="6" creationId="{2A8F8B3F-321A-718B-D54B-70A93B660B52}"/>
          </ac:picMkLst>
        </pc:picChg>
        <pc:picChg chg="add mod">
          <ac:chgData name="David Butler" userId="1d4169bac4fa5473" providerId="LiveId" clId="{B80FF88C-38D1-46D5-AF96-B2A41A8583D8}" dt="2025-05-22T18:02:19.242" v="15" actId="165"/>
          <ac:picMkLst>
            <pc:docMk/>
            <pc:sldMk cId="3824347536" sldId="281"/>
            <ac:picMk id="7" creationId="{F832B65D-312C-0FEC-4DA0-7FE4E042ACEA}"/>
          </ac:picMkLst>
        </pc:picChg>
        <pc:picChg chg="add mod">
          <ac:chgData name="David Butler" userId="1d4169bac4fa5473" providerId="LiveId" clId="{B80FF88C-38D1-46D5-AF96-B2A41A8583D8}" dt="2025-05-22T18:02:55.894" v="18" actId="1076"/>
          <ac:picMkLst>
            <pc:docMk/>
            <pc:sldMk cId="3824347536" sldId="281"/>
            <ac:picMk id="9" creationId="{D53F3DA7-34B0-CCD4-B354-34888F264B7E}"/>
          </ac:picMkLst>
        </pc:picChg>
        <pc:cxnChg chg="add mod topLvl">
          <ac:chgData name="David Butler" userId="1d4169bac4fa5473" providerId="LiveId" clId="{B80FF88C-38D1-46D5-AF96-B2A41A8583D8}" dt="2025-05-22T18:02:19.242" v="15" actId="165"/>
          <ac:cxnSpMkLst>
            <pc:docMk/>
            <pc:sldMk cId="3824347536" sldId="281"/>
            <ac:cxnSpMk id="5" creationId="{8877F782-2382-C002-980B-A658302F74D1}"/>
          </ac:cxnSpMkLst>
        </pc:cxnChg>
      </pc:sldChg>
      <pc:sldChg chg="addSp delSp modSp mod modAnim">
        <pc:chgData name="David Butler" userId="1d4169bac4fa5473" providerId="LiveId" clId="{B80FF88C-38D1-46D5-AF96-B2A41A8583D8}" dt="2025-05-22T18:06:12.419" v="45" actId="1076"/>
        <pc:sldMkLst>
          <pc:docMk/>
          <pc:sldMk cId="2218469683" sldId="290"/>
        </pc:sldMkLst>
        <pc:spChg chg="add mod">
          <ac:chgData name="David Butler" userId="1d4169bac4fa5473" providerId="LiveId" clId="{B80FF88C-38D1-46D5-AF96-B2A41A8583D8}" dt="2025-05-22T18:05:33.094" v="40" actId="165"/>
          <ac:spMkLst>
            <pc:docMk/>
            <pc:sldMk cId="2218469683" sldId="290"/>
            <ac:spMk id="8" creationId="{08993085-67FD-6DF7-0FE6-3362C10D5552}"/>
          </ac:spMkLst>
        </pc:spChg>
        <pc:grpChg chg="add del mod">
          <ac:chgData name="David Butler" userId="1d4169bac4fa5473" providerId="LiveId" clId="{B80FF88C-38D1-46D5-AF96-B2A41A8583D8}" dt="2025-05-22T18:05:33.094" v="40" actId="165"/>
          <ac:grpSpMkLst>
            <pc:docMk/>
            <pc:sldMk cId="2218469683" sldId="290"/>
            <ac:grpSpMk id="2" creationId="{30329A2C-7F7C-F973-40BD-23F459203409}"/>
          </ac:grpSpMkLst>
        </pc:grpChg>
        <pc:grpChg chg="add mod topLvl">
          <ac:chgData name="David Butler" userId="1d4169bac4fa5473" providerId="LiveId" clId="{B80FF88C-38D1-46D5-AF96-B2A41A8583D8}" dt="2025-05-22T18:06:09.457" v="44" actId="164"/>
          <ac:grpSpMkLst>
            <pc:docMk/>
            <pc:sldMk cId="2218469683" sldId="290"/>
            <ac:grpSpMk id="4" creationId="{5AA9A71B-50EF-3361-31BE-6279F6B8F49C}"/>
          </ac:grpSpMkLst>
        </pc:grpChg>
        <pc:grpChg chg="add mod">
          <ac:chgData name="David Butler" userId="1d4169bac4fa5473" providerId="LiveId" clId="{B80FF88C-38D1-46D5-AF96-B2A41A8583D8}" dt="2025-05-22T18:06:12.419" v="45" actId="1076"/>
          <ac:grpSpMkLst>
            <pc:docMk/>
            <pc:sldMk cId="2218469683" sldId="290"/>
            <ac:grpSpMk id="10" creationId="{98A8FB24-B273-B079-E6D8-45CA25E1AD03}"/>
          </ac:grpSpMkLst>
        </pc:grpChg>
        <pc:picChg chg="mod modCrop">
          <ac:chgData name="David Butler" userId="1d4169bac4fa5473" providerId="LiveId" clId="{B80FF88C-38D1-46D5-AF96-B2A41A8583D8}" dt="2025-05-22T18:05:21.267" v="37" actId="1076"/>
          <ac:picMkLst>
            <pc:docMk/>
            <pc:sldMk cId="2218469683" sldId="290"/>
            <ac:picMk id="3" creationId="{ACC5A067-FCD2-BFEE-B0A9-267828DA8F41}"/>
          </ac:picMkLst>
        </pc:picChg>
        <pc:picChg chg="add del mod topLvl">
          <ac:chgData name="David Butler" userId="1d4169bac4fa5473" providerId="LiveId" clId="{B80FF88C-38D1-46D5-AF96-B2A41A8583D8}" dt="2025-05-22T18:05:36.193" v="41" actId="478"/>
          <ac:picMkLst>
            <pc:docMk/>
            <pc:sldMk cId="2218469683" sldId="290"/>
            <ac:picMk id="6" creationId="{2A8F8B3F-321A-718B-D54B-70A93B660B52}"/>
          </ac:picMkLst>
        </pc:picChg>
        <pc:picChg chg="add mod">
          <ac:chgData name="David Butler" userId="1d4169bac4fa5473" providerId="LiveId" clId="{B80FF88C-38D1-46D5-AF96-B2A41A8583D8}" dt="2025-05-22T18:05:33.094" v="40" actId="165"/>
          <ac:picMkLst>
            <pc:docMk/>
            <pc:sldMk cId="2218469683" sldId="290"/>
            <ac:picMk id="7" creationId="{F832B65D-312C-0FEC-4DA0-7FE4E042ACEA}"/>
          </ac:picMkLst>
        </pc:picChg>
        <pc:picChg chg="add mod">
          <ac:chgData name="David Butler" userId="1d4169bac4fa5473" providerId="LiveId" clId="{B80FF88C-38D1-46D5-AF96-B2A41A8583D8}" dt="2025-05-22T18:06:09.457" v="44" actId="164"/>
          <ac:picMkLst>
            <pc:docMk/>
            <pc:sldMk cId="2218469683" sldId="290"/>
            <ac:picMk id="9" creationId="{ED984242-5062-6364-36A9-7D00AFA88132}"/>
          </ac:picMkLst>
        </pc:picChg>
        <pc:cxnChg chg="add mod topLvl">
          <ac:chgData name="David Butler" userId="1d4169bac4fa5473" providerId="LiveId" clId="{B80FF88C-38D1-46D5-AF96-B2A41A8583D8}" dt="2025-05-22T18:06:09.457" v="44" actId="164"/>
          <ac:cxnSpMkLst>
            <pc:docMk/>
            <pc:sldMk cId="2218469683" sldId="290"/>
            <ac:cxnSpMk id="5" creationId="{8877F782-2382-C002-980B-A658302F74D1}"/>
          </ac:cxnSpMkLst>
        </pc:cxnChg>
      </pc:sldChg>
      <pc:sldChg chg="del">
        <pc:chgData name="David Butler" userId="1d4169bac4fa5473" providerId="LiveId" clId="{B80FF88C-38D1-46D5-AF96-B2A41A8583D8}" dt="2025-05-22T18:06:17.476" v="46" actId="47"/>
        <pc:sldMkLst>
          <pc:docMk/>
          <pc:sldMk cId="3563192343" sldId="296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422232A-D790-E39F-5F77-ECB06BCE20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2222627"/>
            <a:ext cx="8178799" cy="2412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7429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62083D-7E65-2EBD-D334-C1529E8FD2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8A45DC-40B2-C4F1-9A41-126F1C74E76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034" t="4337" r="3349"/>
          <a:stretch/>
        </p:blipFill>
        <p:spPr>
          <a:xfrm>
            <a:off x="35496" y="2996952"/>
            <a:ext cx="9021162" cy="1944216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5AA9A71B-50EF-3361-31BE-6279F6B8F49C}"/>
              </a:ext>
            </a:extLst>
          </p:cNvPr>
          <p:cNvGrpSpPr/>
          <p:nvPr/>
        </p:nvGrpSpPr>
        <p:grpSpPr>
          <a:xfrm>
            <a:off x="4211960" y="116632"/>
            <a:ext cx="4708477" cy="1633935"/>
            <a:chOff x="7219666" y="158847"/>
            <a:chExt cx="4708477" cy="1633935"/>
          </a:xfrm>
        </p:grpSpPr>
        <p:pic>
          <p:nvPicPr>
            <p:cNvPr id="7" name="Picture 6" descr="Free sound music audio vector">
              <a:extLst>
                <a:ext uri="{FF2B5EF4-FFF2-40B4-BE49-F238E27FC236}">
                  <a16:creationId xmlns:a16="http://schemas.microsoft.com/office/drawing/2014/main" id="{F832B65D-312C-0FEC-4DA0-7FE4E042AC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499" t="21900" r="22463" b="23048"/>
            <a:stretch/>
          </p:blipFill>
          <p:spPr bwMode="auto">
            <a:xfrm>
              <a:off x="10295741" y="158847"/>
              <a:ext cx="1632402" cy="163393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8993085-67FD-6DF7-0FE6-3362C10D5552}"/>
                </a:ext>
              </a:extLst>
            </p:cNvPr>
            <p:cNvSpPr txBox="1"/>
            <p:nvPr/>
          </p:nvSpPr>
          <p:spPr>
            <a:xfrm>
              <a:off x="7219666" y="158847"/>
              <a:ext cx="294791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3600" dirty="0"/>
                <a:t>Play the audio here!</a:t>
              </a:r>
            </a:p>
          </p:txBody>
        </p:sp>
      </p:grpSp>
      <p:cxnSp>
        <p:nvCxnSpPr>
          <p:cNvPr id="5" name="Connector: Curved 4">
            <a:extLst>
              <a:ext uri="{FF2B5EF4-FFF2-40B4-BE49-F238E27FC236}">
                <a16:creationId xmlns:a16="http://schemas.microsoft.com/office/drawing/2014/main" id="{8877F782-2382-C002-980B-A658302F74D1}"/>
              </a:ext>
            </a:extLst>
          </p:cNvPr>
          <p:cNvCxnSpPr/>
          <p:nvPr/>
        </p:nvCxnSpPr>
        <p:spPr>
          <a:xfrm>
            <a:off x="5813565" y="872185"/>
            <a:ext cx="1559858" cy="1318146"/>
          </a:xfrm>
          <a:prstGeom prst="curvedConnector3">
            <a:avLst/>
          </a:prstGeom>
          <a:ln w="571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9" name="Unit 6 Clothes - Shopping for clothes">
            <a:hlinkClick r:id="" action="ppaction://media"/>
            <a:extLst>
              <a:ext uri="{FF2B5EF4-FFF2-40B4-BE49-F238E27FC236}">
                <a16:creationId xmlns:a16="http://schemas.microsoft.com/office/drawing/2014/main" id="{D53F3DA7-34B0-CCD4-B354-34888F264B7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524328" y="2068959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347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24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C831559-BF16-CBF3-4A43-6CEA53D321C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283" r="2273"/>
          <a:stretch/>
        </p:blipFill>
        <p:spPr>
          <a:xfrm>
            <a:off x="76537" y="2996952"/>
            <a:ext cx="8990926" cy="1872208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20F32CF6-C0A1-4A33-2321-FBD4A0DE7523}"/>
              </a:ext>
            </a:extLst>
          </p:cNvPr>
          <p:cNvGrpSpPr/>
          <p:nvPr/>
        </p:nvGrpSpPr>
        <p:grpSpPr>
          <a:xfrm>
            <a:off x="4288675" y="50773"/>
            <a:ext cx="4708477" cy="2290057"/>
            <a:chOff x="4288675" y="50773"/>
            <a:chExt cx="4708477" cy="2290057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5AA9A71B-50EF-3361-31BE-6279F6B8F49C}"/>
                </a:ext>
              </a:extLst>
            </p:cNvPr>
            <p:cNvGrpSpPr/>
            <p:nvPr/>
          </p:nvGrpSpPr>
          <p:grpSpPr>
            <a:xfrm>
              <a:off x="4288675" y="50773"/>
              <a:ext cx="4708477" cy="1633935"/>
              <a:chOff x="7219666" y="158847"/>
              <a:chExt cx="4708477" cy="1633935"/>
            </a:xfrm>
          </p:grpSpPr>
          <p:pic>
            <p:nvPicPr>
              <p:cNvPr id="7" name="Picture 6" descr="Free sound music audio vector">
                <a:extLst>
                  <a:ext uri="{FF2B5EF4-FFF2-40B4-BE49-F238E27FC236}">
                    <a16:creationId xmlns:a16="http://schemas.microsoft.com/office/drawing/2014/main" id="{F832B65D-312C-0FEC-4DA0-7FE4E042ACE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499" t="21900" r="22463" b="23048"/>
              <a:stretch/>
            </p:blipFill>
            <p:spPr bwMode="auto">
              <a:xfrm>
                <a:off x="10295741" y="158847"/>
                <a:ext cx="1632402" cy="1633935"/>
              </a:xfrm>
              <a:prstGeom prst="rect">
                <a:avLst/>
              </a:prstGeom>
              <a:noFill/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08993085-67FD-6DF7-0FE6-3362C10D5552}"/>
                  </a:ext>
                </a:extLst>
              </p:cNvPr>
              <p:cNvSpPr txBox="1"/>
              <p:nvPr/>
            </p:nvSpPr>
            <p:spPr>
              <a:xfrm>
                <a:off x="7219666" y="158847"/>
                <a:ext cx="2947916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3600" dirty="0"/>
                  <a:t>Play the audio here!</a:t>
                </a:r>
              </a:p>
            </p:txBody>
          </p:sp>
        </p:grpSp>
        <p:cxnSp>
          <p:nvCxnSpPr>
            <p:cNvPr id="5" name="Connector: Curved 4">
              <a:extLst>
                <a:ext uri="{FF2B5EF4-FFF2-40B4-BE49-F238E27FC236}">
                  <a16:creationId xmlns:a16="http://schemas.microsoft.com/office/drawing/2014/main" id="{8877F782-2382-C002-980B-A658302F74D1}"/>
                </a:ext>
              </a:extLst>
            </p:cNvPr>
            <p:cNvCxnSpPr/>
            <p:nvPr/>
          </p:nvCxnSpPr>
          <p:spPr>
            <a:xfrm>
              <a:off x="5890280" y="806326"/>
              <a:ext cx="1559858" cy="1318146"/>
            </a:xfrm>
            <a:prstGeom prst="curvedConnector3">
              <a:avLst/>
            </a:prstGeom>
            <a:ln w="5715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pic>
          <p:nvPicPr>
            <p:cNvPr id="9" name="Unit 6 Clothes - at the till">
              <a:hlinkClick r:id="" action="ppaction://media"/>
              <a:extLst>
                <a:ext uri="{FF2B5EF4-FFF2-40B4-BE49-F238E27FC236}">
                  <a16:creationId xmlns:a16="http://schemas.microsoft.com/office/drawing/2014/main" id="{B09F0F3B-5115-B12F-487C-5E9BE65034A8}"/>
                </a:ext>
              </a:extLst>
            </p:cNvPr>
            <p:cNvPicPr>
              <a:picLocks noChangeAspect="1"/>
            </p:cNvPicPr>
            <p:nvPr>
              <a:audioFile r:link="rId2"/>
              <p:extLst>
                <p:ext uri="{DAA4B4D4-6D71-4841-9C94-3DE7FCFB9230}">
                  <p14:media xmlns:p14="http://schemas.microsoft.com/office/powerpoint/2010/main" r:embed="rId1"/>
                </p:ext>
              </p:extLst>
            </p:nvPr>
          </p:nvPicPr>
          <p:blipFill>
            <a:blip r:embed="rId6"/>
            <a:stretch>
              <a:fillRect/>
            </a:stretch>
          </p:blipFill>
          <p:spPr>
            <a:xfrm>
              <a:off x="7596336" y="2036030"/>
              <a:ext cx="304800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64575198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60629C8-D85B-54D5-C48B-1DAD408158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CC5A067-FCD2-BFEE-B0A9-267828DA8F4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296" r="4414"/>
          <a:stretch/>
        </p:blipFill>
        <p:spPr>
          <a:xfrm>
            <a:off x="193913" y="2852936"/>
            <a:ext cx="8756173" cy="2736304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98A8FB24-B273-B079-E6D8-45CA25E1AD03}"/>
              </a:ext>
            </a:extLst>
          </p:cNvPr>
          <p:cNvGrpSpPr/>
          <p:nvPr/>
        </p:nvGrpSpPr>
        <p:grpSpPr>
          <a:xfrm>
            <a:off x="4139952" y="260648"/>
            <a:ext cx="4708477" cy="2254643"/>
            <a:chOff x="4283968" y="155710"/>
            <a:chExt cx="4708477" cy="2254643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5AA9A71B-50EF-3361-31BE-6279F6B8F49C}"/>
                </a:ext>
              </a:extLst>
            </p:cNvPr>
            <p:cNvGrpSpPr/>
            <p:nvPr/>
          </p:nvGrpSpPr>
          <p:grpSpPr>
            <a:xfrm>
              <a:off x="4283968" y="155710"/>
              <a:ext cx="4708477" cy="1633935"/>
              <a:chOff x="7219666" y="158847"/>
              <a:chExt cx="4708477" cy="1633935"/>
            </a:xfrm>
          </p:grpSpPr>
          <p:pic>
            <p:nvPicPr>
              <p:cNvPr id="7" name="Picture 6" descr="Free sound music audio vector">
                <a:extLst>
                  <a:ext uri="{FF2B5EF4-FFF2-40B4-BE49-F238E27FC236}">
                    <a16:creationId xmlns:a16="http://schemas.microsoft.com/office/drawing/2014/main" id="{F832B65D-312C-0FEC-4DA0-7FE4E042ACE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499" t="21900" r="22463" b="23048"/>
              <a:stretch/>
            </p:blipFill>
            <p:spPr bwMode="auto">
              <a:xfrm>
                <a:off x="10295741" y="158847"/>
                <a:ext cx="1632402" cy="1633935"/>
              </a:xfrm>
              <a:prstGeom prst="rect">
                <a:avLst/>
              </a:prstGeom>
              <a:noFill/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08993085-67FD-6DF7-0FE6-3362C10D5552}"/>
                  </a:ext>
                </a:extLst>
              </p:cNvPr>
              <p:cNvSpPr txBox="1"/>
              <p:nvPr/>
            </p:nvSpPr>
            <p:spPr>
              <a:xfrm>
                <a:off x="7219666" y="158847"/>
                <a:ext cx="2947916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3600" dirty="0"/>
                  <a:t>Play the audio here!</a:t>
                </a:r>
              </a:p>
            </p:txBody>
          </p:sp>
        </p:grpSp>
        <p:cxnSp>
          <p:nvCxnSpPr>
            <p:cNvPr id="5" name="Connector: Curved 4">
              <a:extLst>
                <a:ext uri="{FF2B5EF4-FFF2-40B4-BE49-F238E27FC236}">
                  <a16:creationId xmlns:a16="http://schemas.microsoft.com/office/drawing/2014/main" id="{8877F782-2382-C002-980B-A658302F74D1}"/>
                </a:ext>
              </a:extLst>
            </p:cNvPr>
            <p:cNvCxnSpPr/>
            <p:nvPr/>
          </p:nvCxnSpPr>
          <p:spPr>
            <a:xfrm>
              <a:off x="5885573" y="911263"/>
              <a:ext cx="1559858" cy="1318146"/>
            </a:xfrm>
            <a:prstGeom prst="curvedConnector3">
              <a:avLst/>
            </a:prstGeom>
            <a:ln w="5715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pic>
          <p:nvPicPr>
            <p:cNvPr id="9" name="Unit 6 Clothes gap-fill">
              <a:hlinkClick r:id="" action="ppaction://media"/>
              <a:extLst>
                <a:ext uri="{FF2B5EF4-FFF2-40B4-BE49-F238E27FC236}">
                  <a16:creationId xmlns:a16="http://schemas.microsoft.com/office/drawing/2014/main" id="{ED984242-5062-6364-36A9-7D00AFA88132}"/>
                </a:ext>
              </a:extLst>
            </p:cNvPr>
            <p:cNvPicPr>
              <a:picLocks noChangeAspect="1"/>
            </p:cNvPicPr>
            <p:nvPr>
              <a:audioFile r:link="rId2"/>
              <p:extLst>
                <p:ext uri="{DAA4B4D4-6D71-4841-9C94-3DE7FCFB9230}">
                  <p14:media xmlns:p14="http://schemas.microsoft.com/office/powerpoint/2010/main" r:embed="rId1"/>
                </p:ext>
              </p:extLst>
            </p:nvPr>
          </p:nvPicPr>
          <p:blipFill>
            <a:blip r:embed="rId6"/>
            <a:stretch>
              <a:fillRect/>
            </a:stretch>
          </p:blipFill>
          <p:spPr>
            <a:xfrm>
              <a:off x="7596336" y="2105553"/>
              <a:ext cx="304800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18469683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A63057A-2CE1-9A08-E9CF-A1C91D3CC9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908720"/>
            <a:ext cx="8640959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967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B510D3B-17DD-928D-CE35-7D5071B3F0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ED0C72F-BD0D-A705-E148-3640EC0BFB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2059050"/>
            <a:ext cx="8178799" cy="2739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6962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F80C9C3-41EE-F376-3C8A-2ECF444E87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EF8A62F-FE62-39D2-A5E7-EB190C9DF1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48680"/>
            <a:ext cx="8855452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9793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F6988CA-B906-9BD0-8304-8B34F0EBCC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476FE49-8790-F309-2E3A-C4EF636217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834135"/>
            <a:ext cx="8178799" cy="3189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6358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72364C-240E-38F6-3C51-39371E5A65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906D849-B541-64F7-80AA-791EA50724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3" y="692696"/>
            <a:ext cx="8636863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5628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440984B-24BA-4BBA-A4E5-6BFCF9BCEA33}">
  <ds:schemaRefs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terms/"/>
    <ds:schemaRef ds:uri="1d7f4318-fbaa-42fb-befc-90ab84d26bd1"/>
    <ds:schemaRef ds:uri="http://purl.org/dc/elements/1.1/"/>
    <ds:schemaRef ds:uri="http://purl.org/dc/dcmitype/"/>
    <ds:schemaRef ds:uri="http://schemas.microsoft.com/office/infopath/2007/PartnerControls"/>
    <ds:schemaRef ds:uri="7789c14a-a99d-49e3-b17f-cc0aeb526209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E474289B-66C5-48F5-80AB-8F88CD90B98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CCF437C-B2E0-4BCD-B87D-BCA8508D2B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11056</TotalTime>
  <Words>15</Words>
  <Application>Microsoft Office PowerPoint</Application>
  <PresentationFormat>On-screen Show (4:3)</PresentationFormat>
  <Paragraphs>3</Paragraphs>
  <Slides>9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22</cp:revision>
  <dcterms:created xsi:type="dcterms:W3CDTF">2023-07-12T07:05:28Z</dcterms:created>
  <dcterms:modified xsi:type="dcterms:W3CDTF">2025-05-22T18:06:18Z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