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6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6145AE-B31A-4785-85F0-D000939A09B1}" v="5" dt="2025-05-22T18:08:11.8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28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35CDD5C-97BD-470E-A9BF-08F60FC70A1D}"/>
    <pc:docChg chg="custSel delSld modSld">
      <pc:chgData name="David Butler" userId="1d4169bac4fa5473" providerId="LiveId" clId="{A35CDD5C-97BD-470E-A9BF-08F60FC70A1D}" dt="2024-11-29T19:09:59.947" v="6" actId="1076"/>
      <pc:docMkLst>
        <pc:docMk/>
      </pc:docMkLst>
      <pc:sldChg chg="addSp delSp mod">
        <pc:chgData name="David Butler" userId="1d4169bac4fa5473" providerId="LiveId" clId="{A35CDD5C-97BD-470E-A9BF-08F60FC70A1D}" dt="2024-11-29T19:09:38.028" v="1" actId="22"/>
        <pc:sldMkLst>
          <pc:docMk/>
          <pc:sldMk cId="3817742937" sldId="270"/>
        </pc:sldMkLst>
      </pc:sldChg>
      <pc:sldChg chg="del">
        <pc:chgData name="David Butler" userId="1d4169bac4fa5473" providerId="LiveId" clId="{A35CDD5C-97BD-470E-A9BF-08F60FC70A1D}" dt="2024-11-29T19:09:42.189" v="2" actId="47"/>
        <pc:sldMkLst>
          <pc:docMk/>
          <pc:sldMk cId="4264575198" sldId="271"/>
        </pc:sldMkLst>
      </pc:sldChg>
      <pc:sldChg chg="addSp delSp modSp mod">
        <pc:chgData name="David Butler" userId="1d4169bac4fa5473" providerId="LiveId" clId="{A35CDD5C-97BD-470E-A9BF-08F60FC70A1D}" dt="2024-11-29T19:09:59.947" v="6" actId="1076"/>
        <pc:sldMkLst>
          <pc:docMk/>
          <pc:sldMk cId="1324882277" sldId="280"/>
        </pc:sldMkLst>
      </pc:sldChg>
    </pc:docChg>
  </pc:docChgLst>
  <pc:docChgLst>
    <pc:chgData name="David Butler" userId="1d4169bac4fa5473" providerId="LiveId" clId="{F6220191-A6C7-4871-81B2-4390D792632D}"/>
    <pc:docChg chg="custSel delSld modSld">
      <pc:chgData name="David Butler" userId="1d4169bac4fa5473" providerId="LiveId" clId="{F6220191-A6C7-4871-81B2-4390D792632D}" dt="2024-11-24T19:40:30.172" v="19" actId="14100"/>
      <pc:docMkLst>
        <pc:docMk/>
      </pc:docMkLst>
      <pc:sldChg chg="addSp delSp modSp mod setBg">
        <pc:chgData name="David Butler" userId="1d4169bac4fa5473" providerId="LiveId" clId="{F6220191-A6C7-4871-81B2-4390D792632D}" dt="2024-11-24T19:39:33.198" v="8" actId="164"/>
        <pc:sldMkLst>
          <pc:docMk/>
          <pc:sldMk cId="3817742937" sldId="270"/>
        </pc:sldMkLst>
      </pc:sldChg>
      <pc:sldChg chg="addSp delSp modSp mod setBg">
        <pc:chgData name="David Butler" userId="1d4169bac4fa5473" providerId="LiveId" clId="{F6220191-A6C7-4871-81B2-4390D792632D}" dt="2024-11-24T19:39:54.513" v="11" actId="26606"/>
        <pc:sldMkLst>
          <pc:docMk/>
          <pc:sldMk cId="4264575198" sldId="271"/>
        </pc:sldMkLst>
      </pc:sldChg>
      <pc:sldChg chg="addSp delSp modSp mod setBg">
        <pc:chgData name="David Butler" userId="1d4169bac4fa5473" providerId="LiveId" clId="{F6220191-A6C7-4871-81B2-4390D792632D}" dt="2024-11-24T19:40:30.172" v="19" actId="14100"/>
        <pc:sldMkLst>
          <pc:docMk/>
          <pc:sldMk cId="1324882277" sldId="280"/>
        </pc:sldMkLst>
      </pc:sldChg>
      <pc:sldChg chg="del">
        <pc:chgData name="David Butler" userId="1d4169bac4fa5473" providerId="LiveId" clId="{F6220191-A6C7-4871-81B2-4390D792632D}" dt="2024-11-24T19:40:22.513" v="16" actId="47"/>
        <pc:sldMkLst>
          <pc:docMk/>
          <pc:sldMk cId="3824347536" sldId="281"/>
        </pc:sldMkLst>
      </pc:sldChg>
      <pc:sldChg chg="del">
        <pc:chgData name="David Butler" userId="1d4169bac4fa5473" providerId="LiveId" clId="{F6220191-A6C7-4871-81B2-4390D792632D}" dt="2024-11-24T19:40:20.609" v="15" actId="47"/>
        <pc:sldMkLst>
          <pc:docMk/>
          <pc:sldMk cId="4048640387" sldId="282"/>
        </pc:sldMkLst>
      </pc:sldChg>
    </pc:docChg>
  </pc:docChgLst>
  <pc:docChgLst>
    <pc:chgData name="David Butler" userId="1d4169bac4fa5473" providerId="LiveId" clId="{C9AF6922-7A43-4EB2-AA6E-B9A87A3685A0}"/>
    <pc:docChg chg="custSel delSld modSld">
      <pc:chgData name="David Butler" userId="1d4169bac4fa5473" providerId="LiveId" clId="{C9AF6922-7A43-4EB2-AA6E-B9A87A3685A0}" dt="2024-11-23T18:56:25.507" v="14" actId="47"/>
      <pc:docMkLst>
        <pc:docMk/>
      </pc:docMkLst>
      <pc:sldChg chg="addSp delSp mod">
        <pc:chgData name="David Butler" userId="1d4169bac4fa5473" providerId="LiveId" clId="{C9AF6922-7A43-4EB2-AA6E-B9A87A3685A0}" dt="2024-11-23T18:54:48.570" v="1" actId="22"/>
        <pc:sldMkLst>
          <pc:docMk/>
          <pc:sldMk cId="3817742937" sldId="270"/>
        </pc:sldMkLst>
      </pc:sldChg>
      <pc:sldChg chg="addSp delSp mod">
        <pc:chgData name="David Butler" userId="1d4169bac4fa5473" providerId="LiveId" clId="{C9AF6922-7A43-4EB2-AA6E-B9A87A3685A0}" dt="2024-11-23T18:55:06.763" v="3" actId="22"/>
        <pc:sldMkLst>
          <pc:docMk/>
          <pc:sldMk cId="4264575198" sldId="271"/>
        </pc:sldMkLst>
      </pc:sldChg>
      <pc:sldChg chg="addSp delSp mod">
        <pc:chgData name="David Butler" userId="1d4169bac4fa5473" providerId="LiveId" clId="{C9AF6922-7A43-4EB2-AA6E-B9A87A3685A0}" dt="2024-11-23T18:55:28.927" v="5" actId="22"/>
        <pc:sldMkLst>
          <pc:docMk/>
          <pc:sldMk cId="1324882277" sldId="280"/>
        </pc:sldMkLst>
      </pc:sldChg>
      <pc:sldChg chg="addSp delSp modSp mod">
        <pc:chgData name="David Butler" userId="1d4169bac4fa5473" providerId="LiveId" clId="{C9AF6922-7A43-4EB2-AA6E-B9A87A3685A0}" dt="2024-11-23T18:55:54.915" v="10" actId="14100"/>
        <pc:sldMkLst>
          <pc:docMk/>
          <pc:sldMk cId="3824347536" sldId="281"/>
        </pc:sldMkLst>
      </pc:sldChg>
      <pc:sldChg chg="addSp delSp mod">
        <pc:chgData name="David Butler" userId="1d4169bac4fa5473" providerId="LiveId" clId="{C9AF6922-7A43-4EB2-AA6E-B9A87A3685A0}" dt="2024-11-23T18:56:13.367" v="12" actId="22"/>
        <pc:sldMkLst>
          <pc:docMk/>
          <pc:sldMk cId="4048640387" sldId="282"/>
        </pc:sldMkLst>
      </pc:sldChg>
      <pc:sldChg chg="del">
        <pc:chgData name="David Butler" userId="1d4169bac4fa5473" providerId="LiveId" clId="{C9AF6922-7A43-4EB2-AA6E-B9A87A3685A0}" dt="2024-11-23T18:56:25.507" v="14" actId="47"/>
        <pc:sldMkLst>
          <pc:docMk/>
          <pc:sldMk cId="2956421475" sldId="283"/>
        </pc:sldMkLst>
      </pc:sldChg>
      <pc:sldChg chg="del">
        <pc:chgData name="David Butler" userId="1d4169bac4fa5473" providerId="LiveId" clId="{C9AF6922-7A43-4EB2-AA6E-B9A87A3685A0}" dt="2024-11-23T18:56:17.869" v="13" actId="47"/>
        <pc:sldMkLst>
          <pc:docMk/>
          <pc:sldMk cId="1699233760" sldId="284"/>
        </pc:sldMkLst>
      </pc:sldChg>
    </pc:docChg>
  </pc:docChgLst>
  <pc:docChgLst>
    <pc:chgData name="David Butler" userId="1d4169bac4fa5473" providerId="LiveId" clId="{4D6145AE-B31A-4785-85F0-D000939A09B1}"/>
    <pc:docChg chg="custSel modSld">
      <pc:chgData name="David Butler" userId="1d4169bac4fa5473" providerId="LiveId" clId="{4D6145AE-B31A-4785-85F0-D000939A09B1}" dt="2025-05-22T18:08:17.563" v="10" actId="1076"/>
      <pc:docMkLst>
        <pc:docMk/>
      </pc:docMkLst>
      <pc:sldChg chg="addSp delSp modSp mod modAnim">
        <pc:chgData name="David Butler" userId="1d4169bac4fa5473" providerId="LiveId" clId="{4D6145AE-B31A-4785-85F0-D000939A09B1}" dt="2025-05-22T18:08:17.563" v="10" actId="1076"/>
        <pc:sldMkLst>
          <pc:docMk/>
          <pc:sldMk cId="3817742937" sldId="270"/>
        </pc:sldMkLst>
        <pc:spChg chg="add mod">
          <ac:chgData name="David Butler" userId="1d4169bac4fa5473" providerId="LiveId" clId="{4D6145AE-B31A-4785-85F0-D000939A09B1}" dt="2025-05-22T18:08:01.144" v="7" actId="165"/>
          <ac:spMkLst>
            <pc:docMk/>
            <pc:sldMk cId="3817742937" sldId="270"/>
            <ac:spMk id="9" creationId="{08993085-67FD-6DF7-0FE6-3362C10D5552}"/>
          </ac:spMkLst>
        </pc:spChg>
        <pc:grpChg chg="add del mod">
          <ac:chgData name="David Butler" userId="1d4169bac4fa5473" providerId="LiveId" clId="{4D6145AE-B31A-4785-85F0-D000939A09B1}" dt="2025-05-22T18:08:01.144" v="7" actId="165"/>
          <ac:grpSpMkLst>
            <pc:docMk/>
            <pc:sldMk cId="3817742937" sldId="270"/>
            <ac:grpSpMk id="4" creationId="{30329A2C-7F7C-F973-40BD-23F459203409}"/>
          </ac:grpSpMkLst>
        </pc:grpChg>
        <pc:grpChg chg="add mod topLvl">
          <ac:chgData name="David Butler" userId="1d4169bac4fa5473" providerId="LiveId" clId="{4D6145AE-B31A-4785-85F0-D000939A09B1}" dt="2025-05-22T18:08:01.144" v="7" actId="165"/>
          <ac:grpSpMkLst>
            <pc:docMk/>
            <pc:sldMk cId="3817742937" sldId="270"/>
            <ac:grpSpMk id="5" creationId="{5AA9A71B-50EF-3361-31BE-6279F6B8F49C}"/>
          </ac:grpSpMkLst>
        </pc:grpChg>
        <pc:picChg chg="add mod">
          <ac:chgData name="David Butler" userId="1d4169bac4fa5473" providerId="LiveId" clId="{4D6145AE-B31A-4785-85F0-D000939A09B1}" dt="2025-05-22T18:07:41.219" v="4"/>
          <ac:picMkLst>
            <pc:docMk/>
            <pc:sldMk cId="3817742937" sldId="270"/>
            <ac:picMk id="2" creationId="{5D4A2A21-BD29-DA72-F1F7-228F5B4540D0}"/>
          </ac:picMkLst>
        </pc:picChg>
        <pc:picChg chg="mod modCrop">
          <ac:chgData name="David Butler" userId="1d4169bac4fa5473" providerId="LiveId" clId="{4D6145AE-B31A-4785-85F0-D000939A09B1}" dt="2025-05-22T18:07:35.386" v="2" actId="14100"/>
          <ac:picMkLst>
            <pc:docMk/>
            <pc:sldMk cId="3817742937" sldId="270"/>
            <ac:picMk id="3" creationId="{8C4CC084-AE74-26D5-DAC7-190D7D8E9929}"/>
          </ac:picMkLst>
        </pc:picChg>
        <pc:picChg chg="add del mod topLvl">
          <ac:chgData name="David Butler" userId="1d4169bac4fa5473" providerId="LiveId" clId="{4D6145AE-B31A-4785-85F0-D000939A09B1}" dt="2025-05-22T18:08:03.966" v="8" actId="478"/>
          <ac:picMkLst>
            <pc:docMk/>
            <pc:sldMk cId="3817742937" sldId="270"/>
            <ac:picMk id="7" creationId="{2A8F8B3F-321A-718B-D54B-70A93B660B52}"/>
          </ac:picMkLst>
        </pc:picChg>
        <pc:picChg chg="add mod">
          <ac:chgData name="David Butler" userId="1d4169bac4fa5473" providerId="LiveId" clId="{4D6145AE-B31A-4785-85F0-D000939A09B1}" dt="2025-05-22T18:08:01.144" v="7" actId="165"/>
          <ac:picMkLst>
            <pc:docMk/>
            <pc:sldMk cId="3817742937" sldId="270"/>
            <ac:picMk id="8" creationId="{F832B65D-312C-0FEC-4DA0-7FE4E042ACEA}"/>
          </ac:picMkLst>
        </pc:picChg>
        <pc:picChg chg="add mod">
          <ac:chgData name="David Butler" userId="1d4169bac4fa5473" providerId="LiveId" clId="{4D6145AE-B31A-4785-85F0-D000939A09B1}" dt="2025-05-22T18:08:17.563" v="10" actId="1076"/>
          <ac:picMkLst>
            <pc:docMk/>
            <pc:sldMk cId="3817742937" sldId="270"/>
            <ac:picMk id="10" creationId="{F2A1153C-2F94-309A-17EB-19FD06C19560}"/>
          </ac:picMkLst>
        </pc:picChg>
        <pc:cxnChg chg="add mod topLvl">
          <ac:chgData name="David Butler" userId="1d4169bac4fa5473" providerId="LiveId" clId="{4D6145AE-B31A-4785-85F0-D000939A09B1}" dt="2025-05-22T18:08:01.144" v="7" actId="165"/>
          <ac:cxnSpMkLst>
            <pc:docMk/>
            <pc:sldMk cId="3817742937" sldId="270"/>
            <ac:cxnSpMk id="6" creationId="{8877F782-2382-C002-980B-A658302F74D1}"/>
          </ac:cxnSpMkLst>
        </pc:cxnChg>
      </pc:sldChg>
    </pc:docChg>
  </pc:docChgLst>
  <pc:docChgLst>
    <pc:chgData name="David Butler" userId="1d4169bac4fa5473" providerId="LiveId" clId="{44390841-8B47-40F2-8292-E80F0E926828}"/>
    <pc:docChg chg="custSel addSld modSld">
      <pc:chgData name="David Butler" userId="1d4169bac4fa5473" providerId="LiveId" clId="{44390841-8B47-40F2-8292-E80F0E926828}" dt="2024-12-06T20:19:50.177" v="30" actId="26606"/>
      <pc:docMkLst>
        <pc:docMk/>
      </pc:docMkLst>
      <pc:sldChg chg="addSp delSp modSp mod">
        <pc:chgData name="David Butler" userId="1d4169bac4fa5473" providerId="LiveId" clId="{44390841-8B47-40F2-8292-E80F0E926828}" dt="2024-12-06T20:16:46.486" v="9" actId="26606"/>
        <pc:sldMkLst>
          <pc:docMk/>
          <pc:sldMk cId="3817742937" sldId="270"/>
        </pc:sldMkLst>
      </pc:sldChg>
      <pc:sldChg chg="addSp delSp modSp mod">
        <pc:chgData name="David Butler" userId="1d4169bac4fa5473" providerId="LiveId" clId="{44390841-8B47-40F2-8292-E80F0E926828}" dt="2024-12-06T20:17:04.311" v="12" actId="1076"/>
        <pc:sldMkLst>
          <pc:docMk/>
          <pc:sldMk cId="1324882277" sldId="280"/>
        </pc:sldMkLst>
      </pc:sldChg>
      <pc:sldChg chg="addSp modSp add mod">
        <pc:chgData name="David Butler" userId="1d4169bac4fa5473" providerId="LiveId" clId="{44390841-8B47-40F2-8292-E80F0E926828}" dt="2024-12-06T20:17:27.256" v="15" actId="1076"/>
        <pc:sldMkLst>
          <pc:docMk/>
          <pc:sldMk cId="1912402445" sldId="281"/>
        </pc:sldMkLst>
      </pc:sldChg>
      <pc:sldChg chg="addSp modSp add mod">
        <pc:chgData name="David Butler" userId="1d4169bac4fa5473" providerId="LiveId" clId="{44390841-8B47-40F2-8292-E80F0E926828}" dt="2024-12-06T20:17:49.389" v="18" actId="14100"/>
        <pc:sldMkLst>
          <pc:docMk/>
          <pc:sldMk cId="2439251345" sldId="282"/>
        </pc:sldMkLst>
      </pc:sldChg>
      <pc:sldChg chg="addSp modSp add mod">
        <pc:chgData name="David Butler" userId="1d4169bac4fa5473" providerId="LiveId" clId="{44390841-8B47-40F2-8292-E80F0E926828}" dt="2024-12-06T20:18:25.242" v="20" actId="26606"/>
        <pc:sldMkLst>
          <pc:docMk/>
          <pc:sldMk cId="3039335956" sldId="283"/>
        </pc:sldMkLst>
      </pc:sldChg>
      <pc:sldChg chg="addSp modSp add mod">
        <pc:chgData name="David Butler" userId="1d4169bac4fa5473" providerId="LiveId" clId="{44390841-8B47-40F2-8292-E80F0E926828}" dt="2024-12-06T20:19:10.317" v="22" actId="26606"/>
        <pc:sldMkLst>
          <pc:docMk/>
          <pc:sldMk cId="1704523191" sldId="284"/>
        </pc:sldMkLst>
      </pc:sldChg>
      <pc:sldChg chg="addSp modSp add mod">
        <pc:chgData name="David Butler" userId="1d4169bac4fa5473" providerId="LiveId" clId="{44390841-8B47-40F2-8292-E80F0E926828}" dt="2024-12-06T20:19:28.850" v="24" actId="26606"/>
        <pc:sldMkLst>
          <pc:docMk/>
          <pc:sldMk cId="956850298" sldId="285"/>
        </pc:sldMkLst>
      </pc:sldChg>
      <pc:sldChg chg="addSp modSp add mod">
        <pc:chgData name="David Butler" userId="1d4169bac4fa5473" providerId="LiveId" clId="{44390841-8B47-40F2-8292-E80F0E926828}" dt="2024-12-06T20:19:50.177" v="30" actId="26606"/>
        <pc:sldMkLst>
          <pc:docMk/>
          <pc:sldMk cId="2254030934" sldId="286"/>
        </pc:sldMkLst>
      </pc:sldChg>
      <pc:sldChg chg="add">
        <pc:chgData name="David Butler" userId="1d4169bac4fa5473" providerId="LiveId" clId="{44390841-8B47-40F2-8292-E80F0E926828}" dt="2024-12-06T20:19:32.185" v="25" actId="2890"/>
        <pc:sldMkLst>
          <pc:docMk/>
          <pc:sldMk cId="3149887639" sldId="287"/>
        </pc:sldMkLst>
      </pc:sldChg>
      <pc:sldChg chg="add">
        <pc:chgData name="David Butler" userId="1d4169bac4fa5473" providerId="LiveId" clId="{44390841-8B47-40F2-8292-E80F0E926828}" dt="2024-12-06T20:19:32.745" v="26" actId="2890"/>
        <pc:sldMkLst>
          <pc:docMk/>
          <pc:sldMk cId="1374528230" sldId="288"/>
        </pc:sldMkLst>
      </pc:sldChg>
      <pc:sldChg chg="add">
        <pc:chgData name="David Butler" userId="1d4169bac4fa5473" providerId="LiveId" clId="{44390841-8B47-40F2-8292-E80F0E926828}" dt="2024-12-06T20:19:33.244" v="27" actId="2890"/>
        <pc:sldMkLst>
          <pc:docMk/>
          <pc:sldMk cId="3555843338" sldId="289"/>
        </pc:sldMkLst>
      </pc:sldChg>
      <pc:sldChg chg="add">
        <pc:chgData name="David Butler" userId="1d4169bac4fa5473" providerId="LiveId" clId="{44390841-8B47-40F2-8292-E80F0E926828}" dt="2024-12-06T20:19:33.454" v="28" actId="2890"/>
        <pc:sldMkLst>
          <pc:docMk/>
          <pc:sldMk cId="1674504955" sldId="2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5/22/2025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4CC084-AE74-26D5-DAC7-190D7D8E992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0762"/>
          <a:stretch/>
        </p:blipFill>
        <p:spPr>
          <a:xfrm>
            <a:off x="35496" y="3140968"/>
            <a:ext cx="9129231" cy="331236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AA9A71B-50EF-3361-31BE-6279F6B8F49C}"/>
              </a:ext>
            </a:extLst>
          </p:cNvPr>
          <p:cNvGrpSpPr/>
          <p:nvPr/>
        </p:nvGrpSpPr>
        <p:grpSpPr>
          <a:xfrm>
            <a:off x="4067944" y="420936"/>
            <a:ext cx="4708477" cy="1633935"/>
            <a:chOff x="7219666" y="158847"/>
            <a:chExt cx="4708477" cy="1633935"/>
          </a:xfrm>
        </p:grpSpPr>
        <p:pic>
          <p:nvPicPr>
            <p:cNvPr id="8" name="Picture 7" descr="Free sound music audio vector">
              <a:extLst>
                <a:ext uri="{FF2B5EF4-FFF2-40B4-BE49-F238E27FC236}">
                  <a16:creationId xmlns:a16="http://schemas.microsoft.com/office/drawing/2014/main" id="{F832B65D-312C-0FEC-4DA0-7FE4E042AC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99" t="21900" r="22463" b="23048"/>
            <a:stretch/>
          </p:blipFill>
          <p:spPr bwMode="auto">
            <a:xfrm>
              <a:off x="10295741" y="158847"/>
              <a:ext cx="1632402" cy="163393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08993085-67FD-6DF7-0FE6-3362C10D5552}"/>
                </a:ext>
              </a:extLst>
            </p:cNvPr>
            <p:cNvSpPr txBox="1"/>
            <p:nvPr/>
          </p:nvSpPr>
          <p:spPr>
            <a:xfrm>
              <a:off x="7219666" y="158847"/>
              <a:ext cx="29479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3600" dirty="0"/>
                <a:t>Play the audio here!</a:t>
              </a:r>
            </a:p>
          </p:txBody>
        </p:sp>
      </p:grpSp>
      <p:cxnSp>
        <p:nvCxnSpPr>
          <p:cNvPr id="6" name="Connector: Curved 5">
            <a:extLst>
              <a:ext uri="{FF2B5EF4-FFF2-40B4-BE49-F238E27FC236}">
                <a16:creationId xmlns:a16="http://schemas.microsoft.com/office/drawing/2014/main" id="{8877F782-2382-C002-980B-A658302F74D1}"/>
              </a:ext>
            </a:extLst>
          </p:cNvPr>
          <p:cNvCxnSpPr/>
          <p:nvPr/>
        </p:nvCxnSpPr>
        <p:spPr>
          <a:xfrm>
            <a:off x="5669549" y="1176489"/>
            <a:ext cx="1559858" cy="1318146"/>
          </a:xfrm>
          <a:prstGeom prst="curvedConnector3">
            <a:avLst/>
          </a:prstGeom>
          <a:ln w="5715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0" name="Unit 8 - Problems">
            <a:hlinkClick r:id="" action="ppaction://media"/>
            <a:extLst>
              <a:ext uri="{FF2B5EF4-FFF2-40B4-BE49-F238E27FC236}">
                <a16:creationId xmlns:a16="http://schemas.microsoft.com/office/drawing/2014/main" id="{F2A1153C-2F94-309A-17EB-19FD06C195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80312" y="234223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2DAC83-BAD7-DA3E-A8E2-4623182E5D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4528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4D0D14-6803-E9B6-A5D6-26664482E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8433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51F620-46FF-789B-0C2B-28DBA064A5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5049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CCB2DE-E2E9-0AF2-E14E-3AE202F30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2EB5C6-B3FD-D83C-BE07-92A785FF48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772816"/>
            <a:ext cx="8178799" cy="233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882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5BF759-D530-7753-9CF9-B82AFE8BB5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CE2867-6331-E09D-2AF6-449060E47D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340768"/>
            <a:ext cx="8178799" cy="253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402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BA4710-C09A-F9B5-177E-C82466AF81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330D4B-D963-422B-5A53-F0BAC871E9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404664"/>
            <a:ext cx="7435690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251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F3D9C9-72C3-4A88-62C5-F44332BEF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921210-324A-4441-0ADB-E525FAC803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32" y="643466"/>
            <a:ext cx="636693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335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D118D4-4245-F85B-E61F-ECE492C01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4CD574-D996-6516-0ED5-129E957134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138935"/>
            <a:ext cx="8178799" cy="458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523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C76D96-E551-DCBC-E5B4-B0F196472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E9B3D4-59C1-49E0-024E-944EE9EBD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823910"/>
            <a:ext cx="8178799" cy="321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850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0FC995-C40E-6CF6-2FDA-C2C1F3487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59B25C8-86AD-74E7-5A37-CBDEC762E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588770"/>
            <a:ext cx="8178799" cy="368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030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D90CC6-0F30-50F2-B490-7C94C143AC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9887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11001</TotalTime>
  <Words>5</Words>
  <Application>Microsoft Office PowerPoint</Application>
  <PresentationFormat>On-screen Show (4:3)</PresentationFormat>
  <Paragraphs>1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12</cp:revision>
  <dcterms:created xsi:type="dcterms:W3CDTF">2023-07-12T07:05:28Z</dcterms:created>
  <dcterms:modified xsi:type="dcterms:W3CDTF">2025-05-22T18:08:19Z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