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3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347F451-F9D3-4317-806C-8DB4E8D7EC1B}"/>
    <pc:docChg chg="custSel addSld delSld modSld">
      <pc:chgData name="David Butler" userId="1d4169bac4fa5473" providerId="LiveId" clId="{A347F451-F9D3-4317-806C-8DB4E8D7EC1B}" dt="2025-09-20T07:37:43.222" v="24" actId="14100"/>
      <pc:docMkLst>
        <pc:docMk/>
      </pc:docMkLst>
      <pc:sldChg chg="addSp delSp modSp mod">
        <pc:chgData name="David Butler" userId="1d4169bac4fa5473" providerId="LiveId" clId="{A347F451-F9D3-4317-806C-8DB4E8D7EC1B}" dt="2025-09-20T07:35:50.587" v="9" actId="1076"/>
        <pc:sldMkLst>
          <pc:docMk/>
          <pc:sldMk cId="3657788484" sldId="257"/>
        </pc:sldMkLst>
        <pc:picChg chg="add mod">
          <ac:chgData name="David Butler" userId="1d4169bac4fa5473" providerId="LiveId" clId="{A347F451-F9D3-4317-806C-8DB4E8D7EC1B}" dt="2025-09-20T07:35:50.587" v="9" actId="1076"/>
          <ac:picMkLst>
            <pc:docMk/>
            <pc:sldMk cId="3657788484" sldId="257"/>
            <ac:picMk id="3" creationId="{C5CDE8A4-FC47-5859-2CDA-C284A60330B2}"/>
          </ac:picMkLst>
        </pc:picChg>
        <pc:picChg chg="del">
          <ac:chgData name="David Butler" userId="1d4169bac4fa5473" providerId="LiveId" clId="{A347F451-F9D3-4317-806C-8DB4E8D7EC1B}" dt="2025-09-20T07:35:04.905" v="0" actId="478"/>
          <ac:picMkLst>
            <pc:docMk/>
            <pc:sldMk cId="3657788484" sldId="257"/>
            <ac:picMk id="5" creationId="{D1312DD2-BE64-DFF9-4356-0FA27F27EA9D}"/>
          </ac:picMkLst>
        </pc:picChg>
      </pc:sldChg>
      <pc:sldChg chg="addSp delSp modSp mod">
        <pc:chgData name="David Butler" userId="1d4169bac4fa5473" providerId="LiveId" clId="{A347F451-F9D3-4317-806C-8DB4E8D7EC1B}" dt="2025-09-20T07:36:12.493" v="12" actId="14100"/>
        <pc:sldMkLst>
          <pc:docMk/>
          <pc:sldMk cId="942987311" sldId="258"/>
        </pc:sldMkLst>
        <pc:picChg chg="add mod">
          <ac:chgData name="David Butler" userId="1d4169bac4fa5473" providerId="LiveId" clId="{A347F451-F9D3-4317-806C-8DB4E8D7EC1B}" dt="2025-09-20T07:36:12.493" v="12" actId="14100"/>
          <ac:picMkLst>
            <pc:docMk/>
            <pc:sldMk cId="942987311" sldId="258"/>
            <ac:picMk id="3" creationId="{84376F94-7120-795F-E990-5D52A227179B}"/>
          </ac:picMkLst>
        </pc:picChg>
        <pc:picChg chg="del">
          <ac:chgData name="David Butler" userId="1d4169bac4fa5473" providerId="LiveId" clId="{A347F451-F9D3-4317-806C-8DB4E8D7EC1B}" dt="2025-09-20T07:35:06.693" v="1" actId="478"/>
          <ac:picMkLst>
            <pc:docMk/>
            <pc:sldMk cId="942987311" sldId="258"/>
            <ac:picMk id="5" creationId="{9D734177-79C3-56ED-9E2C-7C2B32D8E119}"/>
          </ac:picMkLst>
        </pc:picChg>
      </pc:sldChg>
      <pc:sldChg chg="del">
        <pc:chgData name="David Butler" userId="1d4169bac4fa5473" providerId="LiveId" clId="{A347F451-F9D3-4317-806C-8DB4E8D7EC1B}" dt="2025-09-20T07:35:10.661" v="2" actId="47"/>
        <pc:sldMkLst>
          <pc:docMk/>
          <pc:sldMk cId="3654452731" sldId="259"/>
        </pc:sldMkLst>
      </pc:sldChg>
      <pc:sldChg chg="del">
        <pc:chgData name="David Butler" userId="1d4169bac4fa5473" providerId="LiveId" clId="{A347F451-F9D3-4317-806C-8DB4E8D7EC1B}" dt="2025-09-20T07:35:12.138" v="3" actId="47"/>
        <pc:sldMkLst>
          <pc:docMk/>
          <pc:sldMk cId="1053345296" sldId="260"/>
        </pc:sldMkLst>
      </pc:sldChg>
      <pc:sldChg chg="addSp delSp modSp mod">
        <pc:chgData name="David Butler" userId="1d4169bac4fa5473" providerId="LiveId" clId="{A347F451-F9D3-4317-806C-8DB4E8D7EC1B}" dt="2025-09-20T07:36:32" v="16" actId="1076"/>
        <pc:sldMkLst>
          <pc:docMk/>
          <pc:sldMk cId="2405238167" sldId="261"/>
        </pc:sldMkLst>
        <pc:picChg chg="del">
          <ac:chgData name="David Butler" userId="1d4169bac4fa5473" providerId="LiveId" clId="{A347F451-F9D3-4317-806C-8DB4E8D7EC1B}" dt="2025-09-20T07:35:13.732" v="4" actId="478"/>
          <ac:picMkLst>
            <pc:docMk/>
            <pc:sldMk cId="2405238167" sldId="261"/>
            <ac:picMk id="3" creationId="{D5579DCE-6027-533C-AA35-9C49F6AF8E6A}"/>
          </ac:picMkLst>
        </pc:picChg>
        <pc:picChg chg="add mod">
          <ac:chgData name="David Butler" userId="1d4169bac4fa5473" providerId="LiveId" clId="{A347F451-F9D3-4317-806C-8DB4E8D7EC1B}" dt="2025-09-20T07:36:32" v="16" actId="1076"/>
          <ac:picMkLst>
            <pc:docMk/>
            <pc:sldMk cId="2405238167" sldId="261"/>
            <ac:picMk id="4" creationId="{5B66C180-4244-765C-656C-7FAEDB2C494E}"/>
          </ac:picMkLst>
        </pc:picChg>
      </pc:sldChg>
      <pc:sldChg chg="addSp modSp mod">
        <pc:chgData name="David Butler" userId="1d4169bac4fa5473" providerId="LiveId" clId="{A347F451-F9D3-4317-806C-8DB4E8D7EC1B}" dt="2025-09-20T07:36:50.164" v="19" actId="14100"/>
        <pc:sldMkLst>
          <pc:docMk/>
          <pc:sldMk cId="428410691" sldId="262"/>
        </pc:sldMkLst>
        <pc:picChg chg="add mod">
          <ac:chgData name="David Butler" userId="1d4169bac4fa5473" providerId="LiveId" clId="{A347F451-F9D3-4317-806C-8DB4E8D7EC1B}" dt="2025-09-20T07:36:50.164" v="19" actId="14100"/>
          <ac:picMkLst>
            <pc:docMk/>
            <pc:sldMk cId="428410691" sldId="262"/>
            <ac:picMk id="3" creationId="{D3BC1DD5-57EC-C43A-CBB4-47A50FC7682F}"/>
          </ac:picMkLst>
        </pc:picChg>
      </pc:sldChg>
      <pc:sldChg chg="addSp mod">
        <pc:chgData name="David Butler" userId="1d4169bac4fa5473" providerId="LiveId" clId="{A347F451-F9D3-4317-806C-8DB4E8D7EC1B}" dt="2025-09-20T07:37:12.270" v="21" actId="22"/>
        <pc:sldMkLst>
          <pc:docMk/>
          <pc:sldMk cId="883419437" sldId="263"/>
        </pc:sldMkLst>
        <pc:picChg chg="add">
          <ac:chgData name="David Butler" userId="1d4169bac4fa5473" providerId="LiveId" clId="{A347F451-F9D3-4317-806C-8DB4E8D7EC1B}" dt="2025-09-20T07:37:12.270" v="21" actId="22"/>
          <ac:picMkLst>
            <pc:docMk/>
            <pc:sldMk cId="883419437" sldId="263"/>
            <ac:picMk id="3" creationId="{393D5478-0620-2CE8-76E7-473E397F6CE2}"/>
          </ac:picMkLst>
        </pc:picChg>
      </pc:sldChg>
      <pc:sldChg chg="addSp modSp add mod">
        <pc:chgData name="David Butler" userId="1d4169bac4fa5473" providerId="LiveId" clId="{A347F451-F9D3-4317-806C-8DB4E8D7EC1B}" dt="2025-09-20T07:37:43.222" v="24" actId="14100"/>
        <pc:sldMkLst>
          <pc:docMk/>
          <pc:sldMk cId="4041005214" sldId="264"/>
        </pc:sldMkLst>
        <pc:picChg chg="add mod">
          <ac:chgData name="David Butler" userId="1d4169bac4fa5473" providerId="LiveId" clId="{A347F451-F9D3-4317-806C-8DB4E8D7EC1B}" dt="2025-09-20T07:37:43.222" v="24" actId="14100"/>
          <ac:picMkLst>
            <pc:docMk/>
            <pc:sldMk cId="4041005214" sldId="264"/>
            <ac:picMk id="3" creationId="{A41E36B0-A5F2-68B4-E26A-B4DC0257CFCE}"/>
          </ac:picMkLst>
        </pc:picChg>
      </pc:sldChg>
    </pc:docChg>
  </pc:docChgLst>
  <pc:docChgLst>
    <pc:chgData name="David Butler" userId="1d4169bac4fa5473" providerId="LiveId" clId="{6040EC34-6EFB-45A8-AC2D-4D72C799CAD1}"/>
    <pc:docChg chg="undo custSel addSld delSld modSld">
      <pc:chgData name="David Butler" userId="1d4169bac4fa5473" providerId="LiveId" clId="{6040EC34-6EFB-45A8-AC2D-4D72C799CAD1}" dt="2024-08-22T07:25:49.250" v="30" actId="26606"/>
      <pc:docMkLst>
        <pc:docMk/>
      </pc:docMkLst>
      <pc:sldChg chg="addSp delSp modSp mod">
        <pc:chgData name="David Butler" userId="1d4169bac4fa5473" providerId="LiveId" clId="{6040EC34-6EFB-45A8-AC2D-4D72C799CAD1}" dt="2024-08-22T07:23:47.584" v="16" actId="26606"/>
        <pc:sldMkLst>
          <pc:docMk/>
          <pc:sldMk cId="593475570" sldId="256"/>
        </pc:sldMkLst>
      </pc:sldChg>
      <pc:sldChg chg="addSp delSp modSp mod">
        <pc:chgData name="David Butler" userId="1d4169bac4fa5473" providerId="LiveId" clId="{6040EC34-6EFB-45A8-AC2D-4D72C799CAD1}" dt="2024-08-22T07:24:11.729" v="18" actId="26606"/>
        <pc:sldMkLst>
          <pc:docMk/>
          <pc:sldMk cId="3657788484" sldId="257"/>
        </pc:sldMkLst>
      </pc:sldChg>
      <pc:sldChg chg="addSp delSp modSp mod">
        <pc:chgData name="David Butler" userId="1d4169bac4fa5473" providerId="LiveId" clId="{6040EC34-6EFB-45A8-AC2D-4D72C799CAD1}" dt="2024-08-22T07:24:30.645" v="20" actId="26606"/>
        <pc:sldMkLst>
          <pc:docMk/>
          <pc:sldMk cId="942987311" sldId="258"/>
        </pc:sldMkLst>
      </pc:sldChg>
      <pc:sldChg chg="del">
        <pc:chgData name="David Butler" userId="1d4169bac4fa5473" providerId="LiveId" clId="{6040EC34-6EFB-45A8-AC2D-4D72C799CAD1}" dt="2024-08-22T07:23:13.528" v="6" actId="47"/>
        <pc:sldMkLst>
          <pc:docMk/>
          <pc:sldMk cId="1411248381" sldId="259"/>
        </pc:sldMkLst>
      </pc:sldChg>
      <pc:sldChg chg="addSp delSp modSp add mod">
        <pc:chgData name="David Butler" userId="1d4169bac4fa5473" providerId="LiveId" clId="{6040EC34-6EFB-45A8-AC2D-4D72C799CAD1}" dt="2024-08-22T07:24:55.037" v="26" actId="1076"/>
        <pc:sldMkLst>
          <pc:docMk/>
          <pc:sldMk cId="3654452731" sldId="259"/>
        </pc:sldMkLst>
      </pc:sldChg>
      <pc:sldChg chg="addSp modSp add mod">
        <pc:chgData name="David Butler" userId="1d4169bac4fa5473" providerId="LiveId" clId="{6040EC34-6EFB-45A8-AC2D-4D72C799CAD1}" dt="2024-08-22T07:25:11.228" v="28" actId="26606"/>
        <pc:sldMkLst>
          <pc:docMk/>
          <pc:sldMk cId="1053345296" sldId="260"/>
        </pc:sldMkLst>
      </pc:sldChg>
      <pc:sldChg chg="del">
        <pc:chgData name="David Butler" userId="1d4169bac4fa5473" providerId="LiveId" clId="{6040EC34-6EFB-45A8-AC2D-4D72C799CAD1}" dt="2024-08-22T07:23:12.950" v="5" actId="47"/>
        <pc:sldMkLst>
          <pc:docMk/>
          <pc:sldMk cId="1794819497" sldId="260"/>
        </pc:sldMkLst>
      </pc:sldChg>
      <pc:sldChg chg="del">
        <pc:chgData name="David Butler" userId="1d4169bac4fa5473" providerId="LiveId" clId="{6040EC34-6EFB-45A8-AC2D-4D72C799CAD1}" dt="2024-08-22T07:23:10.930" v="0" actId="47"/>
        <pc:sldMkLst>
          <pc:docMk/>
          <pc:sldMk cId="189249098" sldId="261"/>
        </pc:sldMkLst>
      </pc:sldChg>
      <pc:sldChg chg="addSp modSp add mod">
        <pc:chgData name="David Butler" userId="1d4169bac4fa5473" providerId="LiveId" clId="{6040EC34-6EFB-45A8-AC2D-4D72C799CAD1}" dt="2024-08-22T07:25:49.250" v="30" actId="26606"/>
        <pc:sldMkLst>
          <pc:docMk/>
          <pc:sldMk cId="2405238167" sldId="261"/>
        </pc:sldMkLst>
      </pc:sldChg>
      <pc:sldChg chg="add">
        <pc:chgData name="David Butler" userId="1d4169bac4fa5473" providerId="LiveId" clId="{6040EC34-6EFB-45A8-AC2D-4D72C799CAD1}" dt="2024-08-22T07:23:22.281" v="13" actId="2890"/>
        <pc:sldMkLst>
          <pc:docMk/>
          <pc:sldMk cId="428410691" sldId="262"/>
        </pc:sldMkLst>
      </pc:sldChg>
      <pc:sldChg chg="del">
        <pc:chgData name="David Butler" userId="1d4169bac4fa5473" providerId="LiveId" clId="{6040EC34-6EFB-45A8-AC2D-4D72C799CAD1}" dt="2024-08-22T07:23:11.271" v="1" actId="47"/>
        <pc:sldMkLst>
          <pc:docMk/>
          <pc:sldMk cId="612579129" sldId="262"/>
        </pc:sldMkLst>
      </pc:sldChg>
      <pc:sldChg chg="del">
        <pc:chgData name="David Butler" userId="1d4169bac4fa5473" providerId="LiveId" clId="{6040EC34-6EFB-45A8-AC2D-4D72C799CAD1}" dt="2024-08-22T07:23:11.484" v="2" actId="47"/>
        <pc:sldMkLst>
          <pc:docMk/>
          <pc:sldMk cId="62667864" sldId="263"/>
        </pc:sldMkLst>
      </pc:sldChg>
      <pc:sldChg chg="add">
        <pc:chgData name="David Butler" userId="1d4169bac4fa5473" providerId="LiveId" clId="{6040EC34-6EFB-45A8-AC2D-4D72C799CAD1}" dt="2024-08-22T07:23:22.435" v="14" actId="2890"/>
        <pc:sldMkLst>
          <pc:docMk/>
          <pc:sldMk cId="883419437" sldId="263"/>
        </pc:sldMkLst>
      </pc:sldChg>
      <pc:sldChg chg="del">
        <pc:chgData name="David Butler" userId="1d4169bac4fa5473" providerId="LiveId" clId="{6040EC34-6EFB-45A8-AC2D-4D72C799CAD1}" dt="2024-08-22T07:23:11.973" v="3" actId="47"/>
        <pc:sldMkLst>
          <pc:docMk/>
          <pc:sldMk cId="3203702873" sldId="264"/>
        </pc:sldMkLst>
      </pc:sldChg>
      <pc:sldChg chg="del">
        <pc:chgData name="David Butler" userId="1d4169bac4fa5473" providerId="LiveId" clId="{6040EC34-6EFB-45A8-AC2D-4D72C799CAD1}" dt="2024-08-22T07:23:12.420" v="4" actId="47"/>
        <pc:sldMkLst>
          <pc:docMk/>
          <pc:sldMk cId="3856268025" sldId="26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C378F-7B62-4592-1368-4DFEECF6ED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983B22-B4A7-15A9-BBF5-A866E7BCEE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1BAE7F-7C69-CC4B-9C3C-C1E77F0E2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D20417-DCBD-5671-72F9-280846117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91528-F289-55B5-F5EC-A119FBDD9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0094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0212D-15F5-DB62-2876-7626CBA5B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3C7187-3D10-652C-3E55-13F36C50E9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57B78-C7F8-7B63-F9BF-F560EDFA4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A78D6-DE63-38D9-268A-4E0AB6713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CD8051-9B73-4C29-615C-DC117DD4B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346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7F4876-9F8B-8641-BAA4-8671F5F49C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E89ED0-12FC-4D88-6D83-DD239BE385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8BBE5-0173-99F8-9EC2-2578A8710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335465-1D56-7EA4-3BE7-40A11A3A3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A0C95-C540-31CA-FB4A-EA274213D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7295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F60A4-4D04-54D6-C9BB-D116973AE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534625-EF6B-DE13-7DF9-07B10B8898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6008D8-6A75-1864-0451-E107CD03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D332F5-4C99-F50A-B520-2877AA3F9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FAB7FC-2069-41CA-41DE-CB3EA7251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086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EAF7A-3C29-792C-1B01-B138CFDB9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ADA9B9-6B2D-1B53-FCF3-77931CA9E6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2AD1E-DF30-7358-A0AB-7CA2406F6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1713EB-801C-9210-702E-F3AE892D8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8E6801-D792-12D8-255A-3424E54F4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762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7D425-E806-E404-3E4D-B16F7992A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DB2190-5152-697E-D53B-682F451AB1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28C996-75E2-A996-8804-3ABDE0858C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137A87-50ED-F0EF-DA34-A81E57633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4B3F7D-BA3A-C5B0-8292-077846C77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D72E65-8F90-A67E-B999-15DE207BF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5714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69293-092B-328A-C976-1B4B8955F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A96F14-F732-99AB-BE0B-01AE60C3C2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396997-C5F8-4F92-3A03-7A3E27A6D5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A3B26E-DCF6-2228-D13C-1AC1B41EDC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A91337-B9B9-9173-E52F-FE14D0B564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C22564-1353-AA6E-4309-37730CA29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190FA6-D85E-01C1-FEDA-25B639184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E9F1B5-45E3-08C4-C9AF-1B85E2FD8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943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06AC-623C-7BD5-2C1B-F64AF0825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BC3CE8-AD3E-FAF3-0854-9E7907516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661E10-64F3-9560-4098-9698C9E77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0DFB50-F583-12B9-5C64-0F6F1EF0D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7092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1AB65B-48A6-B29A-BD4E-AF65B5D0F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799C6E-4899-BC82-C479-B681F5C65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E7C743-336C-AA82-EB73-FC7E519C9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798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02300-4856-A1EE-D9AE-59E933E50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BCC25-0386-F037-9A63-22D41486F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921427-9DAD-8CE8-6CD2-0C00A4E694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58E319-3B5E-E592-5EDD-13DD3F789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7F8AC0-966B-3198-A848-E8BABBD25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F1B3AA-55DC-7F88-1E06-1F81535C9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2106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7E9B0-EB59-56D5-EDDC-AC1668F7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8FFD43-3535-877F-BD71-D94D846C8C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95ED61-0A15-EA75-07EE-0003101A0C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23E25C-45BF-0173-80F1-0751BC018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18A2E5-971F-7D27-57B3-05E4EEC1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451ABE-7120-8E33-9186-76E59FC1F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78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B6C030-6631-989B-B55F-D37A2407A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A1889-433D-ADE7-7DE9-8FB0CB0FE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2F4F5C-0AB6-9C18-3C76-83A8AC2AC6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8B0D4A-942B-4218-9B9F-969C49710F73}" type="datetimeFigureOut">
              <a:rPr lang="en-GB" smtClean="0"/>
              <a:t>20/09/2025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D1464C-2269-00C0-071A-F8538FF5C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BB980-C0BD-0E9A-9813-8714D2A2DC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42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9706FEE-253C-FEBE-EC2B-D192FDEF8E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2011341"/>
            <a:ext cx="10905066" cy="283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475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CDE8A4-FC47-5859-2CDA-C284A60330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13" y="1439451"/>
            <a:ext cx="11350041" cy="313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788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4376F94-7120-795F-E990-5D52A2271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3220"/>
            <a:ext cx="12196294" cy="5114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987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66C180-4244-765C-656C-7FAEDB2C49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25" y="1407558"/>
            <a:ext cx="11832727" cy="315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238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3BC1DD5-57EC-C43A-CBB4-47A50FC76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71" y="1271084"/>
            <a:ext cx="11738481" cy="192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10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3D5478-0620-2CE8-76E7-473E397F6C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074" y="257152"/>
            <a:ext cx="10391851" cy="634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419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D6C30F-EF3E-30CE-4B03-CB7EBD15E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1E36B0-A5F2-68B4-E26A-B4DC0257CF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960" y="151099"/>
            <a:ext cx="10078834" cy="6515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005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Butler</dc:creator>
  <cp:lastModifiedBy>David Butler</cp:lastModifiedBy>
  <cp:revision>3</cp:revision>
  <dcterms:created xsi:type="dcterms:W3CDTF">2024-08-22T07:10:36Z</dcterms:created>
  <dcterms:modified xsi:type="dcterms:W3CDTF">2025-09-20T07:37:48Z</dcterms:modified>
</cp:coreProperties>
</file>