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0" r:id="rId5"/>
    <p:sldId id="263" r:id="rId6"/>
    <p:sldId id="264" r:id="rId7"/>
    <p:sldId id="266" r:id="rId8"/>
    <p:sldId id="267" r:id="rId9"/>
    <p:sldId id="265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5" d="100"/>
          <a:sy n="75" d="100"/>
        </p:scale>
        <p:origin x="1428" y="2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microsoft.com/office/2016/11/relationships/changesInfo" Target="changesInfos/changesInfo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avid Butler" userId="1d4169bac4fa5473" providerId="LiveId" clId="{53CEA081-B17B-441E-8C61-2C3454425609}"/>
    <pc:docChg chg="custSel modSld">
      <pc:chgData name="David Butler" userId="1d4169bac4fa5473" providerId="LiveId" clId="{53CEA081-B17B-441E-8C61-2C3454425609}" dt="2024-04-20T10:09:12.902" v="27" actId="20577"/>
      <pc:docMkLst>
        <pc:docMk/>
      </pc:docMkLst>
      <pc:sldChg chg="addSp delSp modSp mod">
        <pc:chgData name="David Butler" userId="1d4169bac4fa5473" providerId="LiveId" clId="{53CEA081-B17B-441E-8C61-2C3454425609}" dt="2024-04-20T10:06:27.378" v="23" actId="14100"/>
        <pc:sldMkLst>
          <pc:docMk/>
          <pc:sldMk cId="0" sldId="256"/>
        </pc:sldMkLst>
      </pc:sldChg>
      <pc:sldChg chg="modSp mod">
        <pc:chgData name="David Butler" userId="1d4169bac4fa5473" providerId="LiveId" clId="{53CEA081-B17B-441E-8C61-2C3454425609}" dt="2024-04-20T10:09:12.902" v="27" actId="20577"/>
        <pc:sldMkLst>
          <pc:docMk/>
          <pc:sldMk cId="0" sldId="257"/>
        </pc:sldMkLst>
      </pc:sldChg>
      <pc:sldChg chg="modSp mod">
        <pc:chgData name="David Butler" userId="1d4169bac4fa5473" providerId="LiveId" clId="{53CEA081-B17B-441E-8C61-2C3454425609}" dt="2024-04-20T10:09:09.103" v="25" actId="20577"/>
        <pc:sldMkLst>
          <pc:docMk/>
          <pc:sldMk cId="0" sldId="259"/>
        </pc:sldMkLst>
      </pc:sldChg>
    </pc:docChg>
  </pc:docChgLst>
  <pc:docChgLst>
    <pc:chgData name="David Butler" userId="1d4169bac4fa5473" providerId="LiveId" clId="{A347F451-F9D3-4317-806C-8DB4E8D7EC1B}"/>
    <pc:docChg chg="modSld">
      <pc:chgData name="David Butler" userId="1d4169bac4fa5473" providerId="LiveId" clId="{A347F451-F9D3-4317-806C-8DB4E8D7EC1B}" dt="2025-09-07T07:50:19.124" v="0" actId="2711"/>
      <pc:docMkLst>
        <pc:docMk/>
      </pc:docMkLst>
      <pc:sldChg chg="modSp mod">
        <pc:chgData name="David Butler" userId="1d4169bac4fa5473" providerId="LiveId" clId="{A347F451-F9D3-4317-806C-8DB4E8D7EC1B}" dt="2025-09-07T07:50:19.124" v="0" actId="2711"/>
        <pc:sldMkLst>
          <pc:docMk/>
          <pc:sldMk cId="0" sldId="263"/>
        </pc:sldMkLst>
        <pc:spChg chg="mod">
          <ac:chgData name="David Butler" userId="1d4169bac4fa5473" providerId="LiveId" clId="{A347F451-F9D3-4317-806C-8DB4E8D7EC1B}" dt="2025-09-07T07:50:19.124" v="0" actId="2711"/>
          <ac:spMkLst>
            <pc:docMk/>
            <pc:sldMk cId="0" sldId="263"/>
            <ac:spMk id="3" creationId="{00000000-0000-0000-0000-000000000000}"/>
          </ac:spMkLst>
        </pc:spChg>
      </pc:sldChg>
    </pc:docChg>
  </pc:docChgLst>
  <pc:docChgLst>
    <pc:chgData name="David Butler" userId="1d4169bac4fa5473" providerId="LiveId" clId="{8E883D24-EA74-43DF-B175-6EF33C3F9C65}"/>
    <pc:docChg chg="custSel addSld delSld modSld">
      <pc:chgData name="David Butler" userId="1d4169bac4fa5473" providerId="LiveId" clId="{8E883D24-EA74-43DF-B175-6EF33C3F9C65}" dt="2023-11-26T10:24:50.415" v="9" actId="14100"/>
      <pc:docMkLst>
        <pc:docMk/>
      </pc:docMkLst>
      <pc:sldChg chg="delSp mod">
        <pc:chgData name="David Butler" userId="1d4169bac4fa5473" providerId="LiveId" clId="{8E883D24-EA74-43DF-B175-6EF33C3F9C65}" dt="2023-11-26T10:13:09.228" v="1" actId="478"/>
        <pc:sldMkLst>
          <pc:docMk/>
          <pc:sldMk cId="0" sldId="265"/>
        </pc:sldMkLst>
      </pc:sldChg>
      <pc:sldChg chg="addSp delSp modSp del mod">
        <pc:chgData name="David Butler" userId="1d4169bac4fa5473" providerId="LiveId" clId="{8E883D24-EA74-43DF-B175-6EF33C3F9C65}" dt="2023-11-26T10:24:50.415" v="9" actId="14100"/>
        <pc:sldMkLst>
          <pc:docMk/>
          <pc:sldMk cId="799780884" sldId="267"/>
        </pc:sldMkLst>
      </pc:sldChg>
    </pc:docChg>
  </pc:docChgLst>
  <pc:docChgLst>
    <pc:chgData name="David Butler" userId="1d4169bac4fa5473" providerId="LiveId" clId="{D60989FA-09E6-4993-8E86-B9844EDDB862}"/>
    <pc:docChg chg="modSld">
      <pc:chgData name="David Butler" userId="1d4169bac4fa5473" providerId="LiveId" clId="{D60989FA-09E6-4993-8E86-B9844EDDB862}" dt="2024-09-14T10:35:47.687" v="3" actId="20577"/>
      <pc:docMkLst>
        <pc:docMk/>
      </pc:docMkLst>
      <pc:sldChg chg="addSp modSp mod">
        <pc:chgData name="David Butler" userId="1d4169bac4fa5473" providerId="LiveId" clId="{D60989FA-09E6-4993-8E86-B9844EDDB862}" dt="2024-09-14T10:35:47.687" v="3" actId="20577"/>
        <pc:sldMkLst>
          <pc:docMk/>
          <pc:sldMk cId="0" sldId="259"/>
        </pc:sldMkLst>
      </pc:sldChg>
    </pc:docChg>
  </pc:docChgLst>
  <pc:docChgLst>
    <pc:chgData name="David Butler" userId="1d4169bac4fa5473" providerId="LiveId" clId="{5C6BBAFB-3775-4D09-A74C-10D7F6B68C49}"/>
    <pc:docChg chg="modSld">
      <pc:chgData name="David Butler" userId="1d4169bac4fa5473" providerId="LiveId" clId="{5C6BBAFB-3775-4D09-A74C-10D7F6B68C49}" dt="2025-04-13T16:55:17.938" v="0" actId="1076"/>
      <pc:docMkLst>
        <pc:docMk/>
      </pc:docMkLst>
      <pc:sldChg chg="modSp mod">
        <pc:chgData name="David Butler" userId="1d4169bac4fa5473" providerId="LiveId" clId="{5C6BBAFB-3775-4D09-A74C-10D7F6B68C49}" dt="2025-04-13T16:55:17.938" v="0" actId="1076"/>
        <pc:sldMkLst>
          <pc:docMk/>
          <pc:sldMk cId="0" sldId="256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9/7/2025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9/7/2025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9/7/2025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9/7/2025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9/7/2025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9/7/2025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9/7/2025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9/7/2025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9/7/2025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9/7/2025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9/7/2025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455A7E-15D8-4D80-8F8C-57DBF984A407}" type="datetimeFigureOut">
              <a:rPr lang="en-US" smtClean="0"/>
              <a:pPr/>
              <a:t>9/7/2025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g"/><Relationship Id="rId4" Type="http://schemas.openxmlformats.org/officeDocument/2006/relationships/image" Target="../media/image3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70" name="Picture 6" descr="Free Student School photo and pictur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13108" y="419684"/>
            <a:ext cx="3970811" cy="2649276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276000" y="384761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1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355976" y="384761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2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76000" y="3907290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3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765734" y="4022710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4</a:t>
            </a:r>
          </a:p>
        </p:txBody>
      </p:sp>
      <p:pic>
        <p:nvPicPr>
          <p:cNvPr id="2" name="Picture 1" descr="Free Mobile Phone Video photo and picture">
            <a:extLst>
              <a:ext uri="{FF2B5EF4-FFF2-40B4-BE49-F238E27FC236}">
                <a16:creationId xmlns:a16="http://schemas.microsoft.com/office/drawing/2014/main" id="{E317B002-2770-5B47-818A-6AC84E08CF4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611" t="2945" r="6354" b="15294"/>
          <a:stretch/>
        </p:blipFill>
        <p:spPr bwMode="auto">
          <a:xfrm>
            <a:off x="5382498" y="3376059"/>
            <a:ext cx="2861910" cy="303601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3" name="Picture 2" descr="A person in a white robe&#10;&#10;Description automatically generated">
            <a:extLst>
              <a:ext uri="{FF2B5EF4-FFF2-40B4-BE49-F238E27FC236}">
                <a16:creationId xmlns:a16="http://schemas.microsoft.com/office/drawing/2014/main" id="{3772FD35-9EE7-938C-C2AA-E13EBD0DDA5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4120" t="2501" r="23316" b="51058"/>
          <a:stretch/>
        </p:blipFill>
        <p:spPr bwMode="auto">
          <a:xfrm>
            <a:off x="1043607" y="419684"/>
            <a:ext cx="2329881" cy="308900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Picture 4" descr="A group of men playing football&#10;&#10;Description automatically generated">
            <a:extLst>
              <a:ext uri="{FF2B5EF4-FFF2-40B4-BE49-F238E27FC236}">
                <a16:creationId xmlns:a16="http://schemas.microsoft.com/office/drawing/2014/main" id="{8E6A8E30-9BBF-9DD6-154C-529FFDE88C54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4273" r="25121" b="13882"/>
          <a:stretch/>
        </p:blipFill>
        <p:spPr bwMode="auto">
          <a:xfrm>
            <a:off x="1043607" y="4022710"/>
            <a:ext cx="3407049" cy="228661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>
                <a:latin typeface="Century Gothic" pitchFamily="34" charset="0"/>
              </a:rPr>
              <a:t>Mohammad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just">
              <a:lnSpc>
                <a:spcPct val="160000"/>
              </a:lnSpc>
              <a:buNone/>
            </a:pPr>
            <a:r>
              <a:rPr lang="en-GB" dirty="0">
                <a:latin typeface="Century Gothic" pitchFamily="34" charset="0"/>
              </a:rPr>
              <a:t>	My name is Mohammad. I am from Sudan. I am 28 years old. I live in Glasgow. I like Glasgow. I am a student. I like football and You Tube. I play football with my friends.</a:t>
            </a:r>
          </a:p>
          <a:p>
            <a:pPr algn="just">
              <a:lnSpc>
                <a:spcPct val="160000"/>
              </a:lnSpc>
            </a:pPr>
            <a:endParaRPr lang="en-GB" sz="2400" dirty="0">
              <a:latin typeface="Century Gothic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>
                <a:latin typeface="Century Gothic" pitchFamily="34" charset="0"/>
              </a:rPr>
              <a:t>Mohammad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just">
              <a:lnSpc>
                <a:spcPct val="160000"/>
              </a:lnSpc>
              <a:buNone/>
            </a:pPr>
            <a:r>
              <a:rPr lang="en-GB" dirty="0">
                <a:latin typeface="Century Gothic" pitchFamily="34" charset="0"/>
              </a:rPr>
              <a:t>	My name is Mohammad. I am from Sudan. I am 28 years old. I live in Glasgow. I like Glasgow. I am a student. I like football and You Tube. I play football with my friends.</a:t>
            </a:r>
          </a:p>
          <a:p>
            <a:pPr algn="just">
              <a:lnSpc>
                <a:spcPct val="160000"/>
              </a:lnSpc>
            </a:pPr>
            <a:endParaRPr lang="en-GB" sz="2400" dirty="0">
              <a:latin typeface="Century Gothic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28662" y="1428736"/>
            <a:ext cx="7143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1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000232" y="1428736"/>
            <a:ext cx="7143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2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000364" y="1357298"/>
            <a:ext cx="7143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3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858016" y="1357298"/>
            <a:ext cx="7143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4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786710" y="1428736"/>
            <a:ext cx="7143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5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929190" y="2214554"/>
            <a:ext cx="7143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6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000760" y="2143116"/>
            <a:ext cx="7143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7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7500958" y="2285992"/>
            <a:ext cx="7143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8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8143900" y="2214554"/>
            <a:ext cx="5715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9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571604" y="3857628"/>
            <a:ext cx="7143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11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3571868" y="3071810"/>
            <a:ext cx="7143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10</a:t>
            </a:r>
          </a:p>
        </p:txBody>
      </p:sp>
      <p:cxnSp>
        <p:nvCxnSpPr>
          <p:cNvPr id="36" name="Straight Connector 35"/>
          <p:cNvCxnSpPr/>
          <p:nvPr/>
        </p:nvCxnSpPr>
        <p:spPr>
          <a:xfrm rot="5400000" flipH="1" flipV="1">
            <a:off x="7643834" y="3000372"/>
            <a:ext cx="158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>
            <a:extLst>
              <a:ext uri="{FF2B5EF4-FFF2-40B4-BE49-F238E27FC236}">
                <a16:creationId xmlns:a16="http://schemas.microsoft.com/office/drawing/2014/main" id="{D584031F-92BB-B8A6-BDD5-7277AEEEAC30}"/>
              </a:ext>
            </a:extLst>
          </p:cNvPr>
          <p:cNvSpPr txBox="1"/>
          <p:nvPr/>
        </p:nvSpPr>
        <p:spPr>
          <a:xfrm>
            <a:off x="5436096" y="3834978"/>
            <a:ext cx="7143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/>
              <a:t>12</a:t>
            </a:r>
            <a:endParaRPr lang="en-GB" sz="28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>
                <a:latin typeface="Century Gothic" pitchFamily="34" charset="0"/>
              </a:rPr>
              <a:t>Mohammad</a:t>
            </a:r>
          </a:p>
        </p:txBody>
      </p:sp>
      <p:pic>
        <p:nvPicPr>
          <p:cNvPr id="143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161874" y="2012061"/>
            <a:ext cx="6820251" cy="3702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>
                <a:latin typeface="Century Gothic" pitchFamily="34" charset="0"/>
              </a:rPr>
              <a:t>Mohammad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GB" b="1" dirty="0">
                <a:latin typeface="Century Gothic" panose="020B0502020202020204" pitchFamily="34" charset="0"/>
              </a:rPr>
              <a:t>Yes or no?</a:t>
            </a:r>
            <a:endParaRPr lang="en-GB" dirty="0">
              <a:latin typeface="Century Gothic" panose="020B0502020202020204" pitchFamily="34" charset="0"/>
            </a:endParaRPr>
          </a:p>
          <a:p>
            <a:pPr marL="514350" lvl="0" indent="-514350">
              <a:buFont typeface="+mj-lt"/>
              <a:buAutoNum type="arabicPeriod"/>
            </a:pPr>
            <a:r>
              <a:rPr lang="en-GB" dirty="0">
                <a:latin typeface="Century Gothic" panose="020B0502020202020204" pitchFamily="34" charset="0"/>
              </a:rPr>
              <a:t> My name is Mohammad.</a:t>
            </a:r>
          </a:p>
          <a:p>
            <a:pPr marL="514350" lvl="0" indent="-514350">
              <a:buFont typeface="+mj-lt"/>
              <a:buAutoNum type="arabicPeriod"/>
            </a:pPr>
            <a:r>
              <a:rPr lang="en-GB" dirty="0">
                <a:latin typeface="Century Gothic" panose="020B0502020202020204" pitchFamily="34" charset="0"/>
              </a:rPr>
              <a:t> I am from Glasgow.</a:t>
            </a:r>
          </a:p>
          <a:p>
            <a:pPr marL="514350" lvl="0" indent="-514350">
              <a:buFont typeface="+mj-lt"/>
              <a:buAutoNum type="arabicPeriod"/>
            </a:pPr>
            <a:r>
              <a:rPr lang="en-GB" dirty="0">
                <a:latin typeface="Century Gothic" panose="020B0502020202020204" pitchFamily="34" charset="0"/>
              </a:rPr>
              <a:t> I am 81 years old.</a:t>
            </a:r>
          </a:p>
          <a:p>
            <a:pPr marL="514350" lvl="0" indent="-514350">
              <a:buFont typeface="+mj-lt"/>
              <a:buAutoNum type="arabicPeriod"/>
            </a:pPr>
            <a:r>
              <a:rPr lang="en-GB" dirty="0">
                <a:latin typeface="Century Gothic" panose="020B0502020202020204" pitchFamily="34" charset="0"/>
              </a:rPr>
              <a:t> I go to college.</a:t>
            </a:r>
          </a:p>
          <a:p>
            <a:pPr marL="514350" lvl="0" indent="-514350">
              <a:buFont typeface="+mj-lt"/>
              <a:buAutoNum type="arabicPeriod"/>
            </a:pPr>
            <a:r>
              <a:rPr lang="en-GB" dirty="0">
                <a:latin typeface="Century Gothic" panose="020B0502020202020204" pitchFamily="34" charset="0"/>
              </a:rPr>
              <a:t> College is bad.</a:t>
            </a:r>
          </a:p>
          <a:p>
            <a:pPr marL="514350" lvl="0" indent="-514350">
              <a:buFont typeface="+mj-lt"/>
              <a:buAutoNum type="arabicPeriod"/>
            </a:pPr>
            <a:r>
              <a:rPr lang="en-GB" dirty="0">
                <a:latin typeface="Century Gothic" panose="020B0502020202020204" pitchFamily="34" charset="0"/>
              </a:rPr>
              <a:t> I watch You Tube.</a:t>
            </a:r>
          </a:p>
          <a:p>
            <a:endParaRPr lang="en-GB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500042"/>
            <a:ext cx="7680550" cy="3857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19" y="785794"/>
            <a:ext cx="8259475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3837FC9-C5B1-AA6C-C3E5-AD932059E10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5616" y="620688"/>
            <a:ext cx="6559850" cy="5040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97808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500098" y="-2714668"/>
            <a:ext cx="10210800" cy="1219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3548</TotalTime>
  <Words>150</Words>
  <Application>Microsoft Office PowerPoint</Application>
  <PresentationFormat>On-screen Show (4:3)</PresentationFormat>
  <Paragraphs>29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Arial</vt:lpstr>
      <vt:lpstr>Calibri</vt:lpstr>
      <vt:lpstr>Century Gothic</vt:lpstr>
      <vt:lpstr>Office Theme</vt:lpstr>
      <vt:lpstr>PowerPoint Presentation</vt:lpstr>
      <vt:lpstr>Mohammad</vt:lpstr>
      <vt:lpstr>Mohammad</vt:lpstr>
      <vt:lpstr>Mohammad</vt:lpstr>
      <vt:lpstr>Mohammad</vt:lpstr>
      <vt:lpstr>PowerPoint Presentation</vt:lpstr>
      <vt:lpstr>PowerPoint Presentation</vt:lpstr>
      <vt:lpstr>PowerPoint Presentation</vt:lpstr>
      <vt:lpstr>PowerPoint Presentation</vt:lpstr>
    </vt:vector>
  </TitlesOfParts>
  <Company>Grizli777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User</dc:creator>
  <cp:lastModifiedBy>David Butler</cp:lastModifiedBy>
  <cp:revision>5</cp:revision>
  <dcterms:created xsi:type="dcterms:W3CDTF">2023-07-12T07:05:28Z</dcterms:created>
  <dcterms:modified xsi:type="dcterms:W3CDTF">2025-09-07T07:50:26Z</dcterms:modified>
</cp:coreProperties>
</file>