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8" r:id="rId4"/>
    <p:sldId id="265" r:id="rId5"/>
    <p:sldId id="269" r:id="rId6"/>
    <p:sldId id="262" r:id="rId7"/>
    <p:sldId id="270" r:id="rId8"/>
    <p:sldId id="266" r:id="rId9"/>
    <p:sldId id="271" r:id="rId10"/>
    <p:sldId id="267" r:id="rId11"/>
    <p:sldId id="272" r:id="rId12"/>
    <p:sldId id="264" r:id="rId13"/>
    <p:sldId id="278" r:id="rId14"/>
    <p:sldId id="279" r:id="rId15"/>
    <p:sldId id="285" r:id="rId16"/>
    <p:sldId id="277" r:id="rId17"/>
    <p:sldId id="280" r:id="rId18"/>
    <p:sldId id="286" r:id="rId19"/>
    <p:sldId id="276" r:id="rId20"/>
    <p:sldId id="281" r:id="rId21"/>
    <p:sldId id="287" r:id="rId22"/>
    <p:sldId id="274" r:id="rId23"/>
    <p:sldId id="282" r:id="rId24"/>
    <p:sldId id="288" r:id="rId25"/>
    <p:sldId id="275" r:id="rId26"/>
    <p:sldId id="283" r:id="rId27"/>
    <p:sldId id="289" r:id="rId28"/>
    <p:sldId id="273" r:id="rId29"/>
    <p:sldId id="284" r:id="rId30"/>
    <p:sldId id="29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09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8AA478D3-F093-40A4-BD13-AECE541CFFA1}"/>
    <pc:docChg chg="custSel addSld modSld sldOrd">
      <pc:chgData name="David Butler" userId="5e725e48-0273-4087-b2eb-09e2acbbccf3" providerId="ADAL" clId="{8AA478D3-F093-40A4-BD13-AECE541CFFA1}" dt="2023-08-17T12:29:44.851" v="30" actId="1076"/>
      <pc:docMkLst>
        <pc:docMk/>
      </pc:docMkLst>
      <pc:sldChg chg="addSp delSp modSp ord">
        <pc:chgData name="David Butler" userId="5e725e48-0273-4087-b2eb-09e2acbbccf3" providerId="ADAL" clId="{8AA478D3-F093-40A4-BD13-AECE541CFFA1}" dt="2023-08-17T12:28:45.697" v="19" actId="14100"/>
        <pc:sldMkLst>
          <pc:docMk/>
          <pc:sldMk cId="1618808463" sldId="256"/>
        </pc:sldMkLst>
      </pc:sldChg>
      <pc:sldChg chg="addSp delSp modSp add">
        <pc:chgData name="David Butler" userId="5e725e48-0273-4087-b2eb-09e2acbbccf3" providerId="ADAL" clId="{8AA478D3-F093-40A4-BD13-AECE541CFFA1}" dt="2023-08-17T12:28:49.631" v="21" actId="14100"/>
        <pc:sldMkLst>
          <pc:docMk/>
          <pc:sldMk cId="2329788732" sldId="258"/>
        </pc:sldMkLst>
      </pc:sldChg>
      <pc:sldChg chg="addSp modSp add">
        <pc:chgData name="David Butler" userId="5e725e48-0273-4087-b2eb-09e2acbbccf3" providerId="ADAL" clId="{8AA478D3-F093-40A4-BD13-AECE541CFFA1}" dt="2023-08-17T12:29:28.361" v="26" actId="14100"/>
        <pc:sldMkLst>
          <pc:docMk/>
          <pc:sldMk cId="2397323329" sldId="259"/>
        </pc:sldMkLst>
      </pc:sldChg>
      <pc:sldChg chg="addSp modSp add">
        <pc:chgData name="David Butler" userId="5e725e48-0273-4087-b2eb-09e2acbbccf3" providerId="ADAL" clId="{8AA478D3-F093-40A4-BD13-AECE541CFFA1}" dt="2023-08-17T12:29:44.851" v="30" actId="1076"/>
        <pc:sldMkLst>
          <pc:docMk/>
          <pc:sldMk cId="2942938731" sldId="260"/>
        </pc:sldMkLst>
      </pc:sldChg>
    </pc:docChg>
  </pc:docChgLst>
  <pc:docChgLst>
    <pc:chgData name="David Butler" userId="1d4169bac4fa5473" providerId="LiveId" clId="{BF31E237-6D45-4339-8A2C-64B619D1E67C}"/>
    <pc:docChg chg="undo custSel addSld delSld modSld sldOrd">
      <pc:chgData name="David Butler" userId="1d4169bac4fa5473" providerId="LiveId" clId="{BF31E237-6D45-4339-8A2C-64B619D1E67C}" dt="2025-04-16T19:43:50.328" v="198" actId="207"/>
      <pc:docMkLst>
        <pc:docMk/>
      </pc:docMkLst>
      <pc:sldChg chg="del">
        <pc:chgData name="David Butler" userId="1d4169bac4fa5473" providerId="LiveId" clId="{BF31E237-6D45-4339-8A2C-64B619D1E67C}" dt="2025-04-16T19:35:34.233" v="0" actId="47"/>
        <pc:sldMkLst>
          <pc:docMk/>
          <pc:sldMk cId="1618808463" sldId="256"/>
        </pc:sldMkLst>
      </pc:sldChg>
      <pc:sldChg chg="addSp delSp modSp mod setBg">
        <pc:chgData name="David Butler" userId="1d4169bac4fa5473" providerId="LiveId" clId="{BF31E237-6D45-4339-8A2C-64B619D1E67C}" dt="2025-04-16T19:36:35.101" v="20" actId="26606"/>
        <pc:sldMkLst>
          <pc:docMk/>
          <pc:sldMk cId="1813102484" sldId="257"/>
        </pc:sldMkLst>
        <pc:spChg chg="del">
          <ac:chgData name="David Butler" userId="1d4169bac4fa5473" providerId="LiveId" clId="{BF31E237-6D45-4339-8A2C-64B619D1E67C}" dt="2025-04-16T19:35:52.543" v="4" actId="478"/>
          <ac:spMkLst>
            <pc:docMk/>
            <pc:sldMk cId="1813102484" sldId="257"/>
            <ac:spMk id="8" creationId="{A96ACF40-F1A5-AC16-8A6A-60FF3D6DCCA5}"/>
          </ac:spMkLst>
        </pc:spChg>
        <pc:spChg chg="del">
          <ac:chgData name="David Butler" userId="1d4169bac4fa5473" providerId="LiveId" clId="{BF31E237-6D45-4339-8A2C-64B619D1E67C}" dt="2025-04-16T19:35:55.003" v="5" actId="478"/>
          <ac:spMkLst>
            <pc:docMk/>
            <pc:sldMk cId="1813102484" sldId="257"/>
            <ac:spMk id="9" creationId="{9A85D4D9-CF2E-DE02-79E6-8C996232DE3B}"/>
          </ac:spMkLst>
        </pc:spChg>
        <pc:spChg chg="del">
          <ac:chgData name="David Butler" userId="1d4169bac4fa5473" providerId="LiveId" clId="{BF31E237-6D45-4339-8A2C-64B619D1E67C}" dt="2025-04-16T19:36:03.423" v="9" actId="478"/>
          <ac:spMkLst>
            <pc:docMk/>
            <pc:sldMk cId="1813102484" sldId="257"/>
            <ac:spMk id="11" creationId="{6091BA86-6B5D-0B3C-2149-DF49CA95D9F2}"/>
          </ac:spMkLst>
        </pc:spChg>
        <pc:spChg chg="del">
          <ac:chgData name="David Butler" userId="1d4169bac4fa5473" providerId="LiveId" clId="{BF31E237-6D45-4339-8A2C-64B619D1E67C}" dt="2025-04-16T19:36:01.291" v="8" actId="478"/>
          <ac:spMkLst>
            <pc:docMk/>
            <pc:sldMk cId="1813102484" sldId="257"/>
            <ac:spMk id="12" creationId="{C0518464-4067-507D-D082-EC93B24CD649}"/>
          </ac:spMkLst>
        </pc:spChg>
        <pc:spChg chg="del">
          <ac:chgData name="David Butler" userId="1d4169bac4fa5473" providerId="LiveId" clId="{BF31E237-6D45-4339-8A2C-64B619D1E67C}" dt="2025-04-16T19:35:59.261" v="7" actId="478"/>
          <ac:spMkLst>
            <pc:docMk/>
            <pc:sldMk cId="1813102484" sldId="257"/>
            <ac:spMk id="15" creationId="{BEB34C55-3CB4-C916-9A67-0944496CEE2E}"/>
          </ac:spMkLst>
        </pc:spChg>
        <pc:spChg chg="del">
          <ac:chgData name="David Butler" userId="1d4169bac4fa5473" providerId="LiveId" clId="{BF31E237-6D45-4339-8A2C-64B619D1E67C}" dt="2025-04-16T19:35:57.307" v="6" actId="478"/>
          <ac:spMkLst>
            <pc:docMk/>
            <pc:sldMk cId="1813102484" sldId="257"/>
            <ac:spMk id="16" creationId="{F35AA7B0-8AEB-A8B2-3007-6C946285C578}"/>
          </ac:spMkLst>
        </pc:spChg>
        <pc:spChg chg="add">
          <ac:chgData name="David Butler" userId="1d4169bac4fa5473" providerId="LiveId" clId="{BF31E237-6D45-4339-8A2C-64B619D1E67C}" dt="2025-04-16T19:36:35.101" v="20" actId="26606"/>
          <ac:spMkLst>
            <pc:docMk/>
            <pc:sldMk cId="1813102484" sldId="257"/>
            <ac:spMk id="18" creationId="{42A4FC2C-047E-45A5-965D-8E1E3BF09BC6}"/>
          </ac:spMkLst>
        </pc:spChg>
        <pc:picChg chg="del">
          <ac:chgData name="David Butler" userId="1d4169bac4fa5473" providerId="LiveId" clId="{BF31E237-6D45-4339-8A2C-64B619D1E67C}" dt="2025-04-16T19:36:20.860" v="16" actId="478"/>
          <ac:picMkLst>
            <pc:docMk/>
            <pc:sldMk cId="1813102484" sldId="257"/>
            <ac:picMk id="3" creationId="{159AA3DD-3B77-199A-102D-CEF06025121C}"/>
          </ac:picMkLst>
        </pc:picChg>
        <pc:picChg chg="del">
          <ac:chgData name="David Butler" userId="1d4169bac4fa5473" providerId="LiveId" clId="{BF31E237-6D45-4339-8A2C-64B619D1E67C}" dt="2025-04-16T19:36:22.256" v="18" actId="478"/>
          <ac:picMkLst>
            <pc:docMk/>
            <pc:sldMk cId="1813102484" sldId="257"/>
            <ac:picMk id="6" creationId="{EB34337A-CB23-70D2-C5FE-8C8E29C8735B}"/>
          </ac:picMkLst>
        </pc:picChg>
        <pc:picChg chg="del">
          <ac:chgData name="David Butler" userId="1d4169bac4fa5473" providerId="LiveId" clId="{BF31E237-6D45-4339-8A2C-64B619D1E67C}" dt="2025-04-16T19:36:21.548" v="17" actId="478"/>
          <ac:picMkLst>
            <pc:docMk/>
            <pc:sldMk cId="1813102484" sldId="257"/>
            <ac:picMk id="7" creationId="{5718AC83-6E70-F7DD-4BD1-F8900E22D213}"/>
          </ac:picMkLst>
        </pc:picChg>
        <pc:picChg chg="del">
          <ac:chgData name="David Butler" userId="1d4169bac4fa5473" providerId="LiveId" clId="{BF31E237-6D45-4339-8A2C-64B619D1E67C}" dt="2025-04-16T19:36:23.216" v="19" actId="478"/>
          <ac:picMkLst>
            <pc:docMk/>
            <pc:sldMk cId="1813102484" sldId="257"/>
            <ac:picMk id="10" creationId="{6F7BF687-11FC-1A32-3480-B7DDF4AEEBAD}"/>
          </ac:picMkLst>
        </pc:picChg>
        <pc:picChg chg="mod">
          <ac:chgData name="David Butler" userId="1d4169bac4fa5473" providerId="LiveId" clId="{BF31E237-6D45-4339-8A2C-64B619D1E67C}" dt="2025-04-16T19:36:35.101" v="20" actId="26606"/>
          <ac:picMkLst>
            <pc:docMk/>
            <pc:sldMk cId="1813102484" sldId="257"/>
            <ac:picMk id="13" creationId="{83023C8B-0911-B620-F296-F19CB5716FD2}"/>
          </ac:picMkLst>
        </pc:picChg>
        <pc:picChg chg="del">
          <ac:chgData name="David Butler" userId="1d4169bac4fa5473" providerId="LiveId" clId="{BF31E237-6D45-4339-8A2C-64B619D1E67C}" dt="2025-04-16T19:36:19.858" v="15" actId="478"/>
          <ac:picMkLst>
            <pc:docMk/>
            <pc:sldMk cId="1813102484" sldId="257"/>
            <ac:picMk id="14" creationId="{1104E491-B7AF-F81B-B6CC-0BF3DCAFBC2E}"/>
          </ac:picMkLst>
        </pc:picChg>
      </pc:sldChg>
      <pc:sldChg chg="del">
        <pc:chgData name="David Butler" userId="1d4169bac4fa5473" providerId="LiveId" clId="{BF31E237-6D45-4339-8A2C-64B619D1E67C}" dt="2025-04-16T19:35:36.430" v="1" actId="47"/>
        <pc:sldMkLst>
          <pc:docMk/>
          <pc:sldMk cId="2329788732" sldId="258"/>
        </pc:sldMkLst>
      </pc:sldChg>
      <pc:sldChg chg="del">
        <pc:chgData name="David Butler" userId="1d4169bac4fa5473" providerId="LiveId" clId="{BF31E237-6D45-4339-8A2C-64B619D1E67C}" dt="2025-04-16T19:35:37.277" v="2" actId="47"/>
        <pc:sldMkLst>
          <pc:docMk/>
          <pc:sldMk cId="2397323329" sldId="259"/>
        </pc:sldMkLst>
      </pc:sldChg>
      <pc:sldChg chg="del">
        <pc:chgData name="David Butler" userId="1d4169bac4fa5473" providerId="LiveId" clId="{BF31E237-6D45-4339-8A2C-64B619D1E67C}" dt="2025-04-16T19:35:38.533" v="3" actId="47"/>
        <pc:sldMkLst>
          <pc:docMk/>
          <pc:sldMk cId="2942938731" sldId="260"/>
        </pc:sldMkLst>
      </pc:sldChg>
      <pc:sldChg chg="modSp mod ord">
        <pc:chgData name="David Butler" userId="1d4169bac4fa5473" providerId="LiveId" clId="{BF31E237-6D45-4339-8A2C-64B619D1E67C}" dt="2025-04-16T19:39:08.441" v="84" actId="1076"/>
        <pc:sldMkLst>
          <pc:docMk/>
          <pc:sldMk cId="2866630731" sldId="262"/>
        </pc:sldMkLst>
        <pc:spChg chg="mod">
          <ac:chgData name="David Butler" userId="1d4169bac4fa5473" providerId="LiveId" clId="{BF31E237-6D45-4339-8A2C-64B619D1E67C}" dt="2025-04-16T19:39:08.441" v="84" actId="1076"/>
          <ac:spMkLst>
            <pc:docMk/>
            <pc:sldMk cId="2866630731" sldId="262"/>
            <ac:spMk id="2" creationId="{A60091B5-52C3-7D5D-FC4E-FAD28C5AA99C}"/>
          </ac:spMkLst>
        </pc:spChg>
      </pc:sldChg>
      <pc:sldChg chg="modSp mod ord">
        <pc:chgData name="David Butler" userId="1d4169bac4fa5473" providerId="LiveId" clId="{BF31E237-6D45-4339-8A2C-64B619D1E67C}" dt="2025-04-16T19:38:25.922" v="64" actId="1076"/>
        <pc:sldMkLst>
          <pc:docMk/>
          <pc:sldMk cId="248282102" sldId="263"/>
        </pc:sldMkLst>
        <pc:spChg chg="mod">
          <ac:chgData name="David Butler" userId="1d4169bac4fa5473" providerId="LiveId" clId="{BF31E237-6D45-4339-8A2C-64B619D1E67C}" dt="2025-04-16T19:38:25.922" v="64" actId="1076"/>
          <ac:spMkLst>
            <pc:docMk/>
            <pc:sldMk cId="248282102" sldId="263"/>
            <ac:spMk id="2" creationId="{A60091B5-52C3-7D5D-FC4E-FAD28C5AA99C}"/>
          </ac:spMkLst>
        </pc:spChg>
      </pc:sldChg>
      <pc:sldChg chg="modSp mod">
        <pc:chgData name="David Butler" userId="1d4169bac4fa5473" providerId="LiveId" clId="{BF31E237-6D45-4339-8A2C-64B619D1E67C}" dt="2025-04-16T19:39:47.475" v="102" actId="1076"/>
        <pc:sldMkLst>
          <pc:docMk/>
          <pc:sldMk cId="643247394" sldId="264"/>
        </pc:sldMkLst>
        <pc:spChg chg="mod">
          <ac:chgData name="David Butler" userId="1d4169bac4fa5473" providerId="LiveId" clId="{BF31E237-6D45-4339-8A2C-64B619D1E67C}" dt="2025-04-16T19:39:47.475" v="102" actId="1076"/>
          <ac:spMkLst>
            <pc:docMk/>
            <pc:sldMk cId="643247394" sldId="264"/>
            <ac:spMk id="2" creationId="{A60091B5-52C3-7D5D-FC4E-FAD28C5AA99C}"/>
          </ac:spMkLst>
        </pc:spChg>
      </pc:sldChg>
      <pc:sldChg chg="modSp mod ord">
        <pc:chgData name="David Butler" userId="1d4169bac4fa5473" providerId="LiveId" clId="{BF31E237-6D45-4339-8A2C-64B619D1E67C}" dt="2025-04-16T19:38:55.790" v="78" actId="404"/>
        <pc:sldMkLst>
          <pc:docMk/>
          <pc:sldMk cId="3980570480" sldId="265"/>
        </pc:sldMkLst>
        <pc:spChg chg="mod">
          <ac:chgData name="David Butler" userId="1d4169bac4fa5473" providerId="LiveId" clId="{BF31E237-6D45-4339-8A2C-64B619D1E67C}" dt="2025-04-16T19:38:55.790" v="78" actId="404"/>
          <ac:spMkLst>
            <pc:docMk/>
            <pc:sldMk cId="3980570480" sldId="265"/>
            <ac:spMk id="2" creationId="{A60091B5-52C3-7D5D-FC4E-FAD28C5AA99C}"/>
          </ac:spMkLst>
        </pc:spChg>
      </pc:sldChg>
      <pc:sldChg chg="modSp mod ord">
        <pc:chgData name="David Butler" userId="1d4169bac4fa5473" providerId="LiveId" clId="{BF31E237-6D45-4339-8A2C-64B619D1E67C}" dt="2025-04-16T19:39:20.923" v="90" actId="403"/>
        <pc:sldMkLst>
          <pc:docMk/>
          <pc:sldMk cId="3622362395" sldId="266"/>
        </pc:sldMkLst>
        <pc:spChg chg="mod">
          <ac:chgData name="David Butler" userId="1d4169bac4fa5473" providerId="LiveId" clId="{BF31E237-6D45-4339-8A2C-64B619D1E67C}" dt="2025-04-16T19:39:20.923" v="90" actId="403"/>
          <ac:spMkLst>
            <pc:docMk/>
            <pc:sldMk cId="3622362395" sldId="266"/>
            <ac:spMk id="2" creationId="{A60091B5-52C3-7D5D-FC4E-FAD28C5AA99C}"/>
          </ac:spMkLst>
        </pc:spChg>
      </pc:sldChg>
      <pc:sldChg chg="modSp mod ord">
        <pc:chgData name="David Butler" userId="1d4169bac4fa5473" providerId="LiveId" clId="{BF31E237-6D45-4339-8A2C-64B619D1E67C}" dt="2025-04-16T19:39:33.634" v="96" actId="403"/>
        <pc:sldMkLst>
          <pc:docMk/>
          <pc:sldMk cId="1620251703" sldId="267"/>
        </pc:sldMkLst>
        <pc:spChg chg="mod">
          <ac:chgData name="David Butler" userId="1d4169bac4fa5473" providerId="LiveId" clId="{BF31E237-6D45-4339-8A2C-64B619D1E67C}" dt="2025-04-16T19:39:33.634" v="96" actId="403"/>
          <ac:spMkLst>
            <pc:docMk/>
            <pc:sldMk cId="1620251703" sldId="267"/>
            <ac:spMk id="2" creationId="{A60091B5-52C3-7D5D-FC4E-FAD28C5AA99C}"/>
          </ac:spMkLst>
        </pc:spChg>
      </pc:sldChg>
      <pc:sldChg chg="addSp delSp modSp add mod setBg">
        <pc:chgData name="David Butler" userId="1d4169bac4fa5473" providerId="LiveId" clId="{BF31E237-6D45-4339-8A2C-64B619D1E67C}" dt="2025-04-16T19:36:55.199" v="27" actId="26606"/>
        <pc:sldMkLst>
          <pc:docMk/>
          <pc:sldMk cId="2231891327" sldId="268"/>
        </pc:sldMkLst>
        <pc:spChg chg="add">
          <ac:chgData name="David Butler" userId="1d4169bac4fa5473" providerId="LiveId" clId="{BF31E237-6D45-4339-8A2C-64B619D1E67C}" dt="2025-04-16T19:36:55.199" v="27" actId="26606"/>
          <ac:spMkLst>
            <pc:docMk/>
            <pc:sldMk cId="2231891327" sldId="268"/>
            <ac:spMk id="15" creationId="{42A4FC2C-047E-45A5-965D-8E1E3BF09BC6}"/>
          </ac:spMkLst>
        </pc:spChg>
        <pc:picChg chg="del">
          <ac:chgData name="David Butler" userId="1d4169bac4fa5473" providerId="LiveId" clId="{BF31E237-6D45-4339-8A2C-64B619D1E67C}" dt="2025-04-16T19:36:51.694" v="25" actId="478"/>
          <ac:picMkLst>
            <pc:docMk/>
            <pc:sldMk cId="2231891327" sldId="268"/>
            <ac:picMk id="3" creationId="{63E8BE88-4BD5-C169-3387-9883AA59E571}"/>
          </ac:picMkLst>
        </pc:picChg>
        <pc:picChg chg="del mod">
          <ac:chgData name="David Butler" userId="1d4169bac4fa5473" providerId="LiveId" clId="{BF31E237-6D45-4339-8A2C-64B619D1E67C}" dt="2025-04-16T19:36:48.465" v="23" actId="478"/>
          <ac:picMkLst>
            <pc:docMk/>
            <pc:sldMk cId="2231891327" sldId="268"/>
            <ac:picMk id="6" creationId="{FE97C951-98A3-4480-0679-28D4468BCA22}"/>
          </ac:picMkLst>
        </pc:picChg>
        <pc:picChg chg="del">
          <ac:chgData name="David Butler" userId="1d4169bac4fa5473" providerId="LiveId" clId="{BF31E237-6D45-4339-8A2C-64B619D1E67C}" dt="2025-04-16T19:36:53.210" v="26" actId="478"/>
          <ac:picMkLst>
            <pc:docMk/>
            <pc:sldMk cId="2231891327" sldId="268"/>
            <ac:picMk id="7" creationId="{7A8890F3-5257-C9C6-7F9E-28947FB87D3C}"/>
          </ac:picMkLst>
        </pc:picChg>
        <pc:picChg chg="mod">
          <ac:chgData name="David Butler" userId="1d4169bac4fa5473" providerId="LiveId" clId="{BF31E237-6D45-4339-8A2C-64B619D1E67C}" dt="2025-04-16T19:36:55.199" v="27" actId="26606"/>
          <ac:picMkLst>
            <pc:docMk/>
            <pc:sldMk cId="2231891327" sldId="268"/>
            <ac:picMk id="10" creationId="{4AC474AF-D7E9-AA2D-BA2D-91207C19784E}"/>
          </ac:picMkLst>
        </pc:picChg>
        <pc:picChg chg="del">
          <ac:chgData name="David Butler" userId="1d4169bac4fa5473" providerId="LiveId" clId="{BF31E237-6D45-4339-8A2C-64B619D1E67C}" dt="2025-04-16T19:36:46.926" v="21" actId="478"/>
          <ac:picMkLst>
            <pc:docMk/>
            <pc:sldMk cId="2231891327" sldId="268"/>
            <ac:picMk id="13" creationId="{7F8FB800-3FD2-F718-3251-AA037C251513}"/>
          </ac:picMkLst>
        </pc:picChg>
        <pc:picChg chg="del">
          <ac:chgData name="David Butler" userId="1d4169bac4fa5473" providerId="LiveId" clId="{BF31E237-6D45-4339-8A2C-64B619D1E67C}" dt="2025-04-16T19:36:50.268" v="24" actId="478"/>
          <ac:picMkLst>
            <pc:docMk/>
            <pc:sldMk cId="2231891327" sldId="268"/>
            <ac:picMk id="14" creationId="{5F638715-E5D3-1A33-62F0-40D5A28624A7}"/>
          </ac:picMkLst>
        </pc:picChg>
      </pc:sldChg>
      <pc:sldChg chg="addSp delSp modSp add mod setBg">
        <pc:chgData name="David Butler" userId="1d4169bac4fa5473" providerId="LiveId" clId="{BF31E237-6D45-4339-8A2C-64B619D1E67C}" dt="2025-04-16T19:37:11.388" v="34" actId="26606"/>
        <pc:sldMkLst>
          <pc:docMk/>
          <pc:sldMk cId="2025081424" sldId="269"/>
        </pc:sldMkLst>
        <pc:spChg chg="add">
          <ac:chgData name="David Butler" userId="1d4169bac4fa5473" providerId="LiveId" clId="{BF31E237-6D45-4339-8A2C-64B619D1E67C}" dt="2025-04-16T19:37:11.388" v="34" actId="26606"/>
          <ac:spMkLst>
            <pc:docMk/>
            <pc:sldMk cId="2025081424" sldId="269"/>
            <ac:spMk id="19" creationId="{42A4FC2C-047E-45A5-965D-8E1E3BF09BC6}"/>
          </ac:spMkLst>
        </pc:spChg>
        <pc:picChg chg="del">
          <ac:chgData name="David Butler" userId="1d4169bac4fa5473" providerId="LiveId" clId="{BF31E237-6D45-4339-8A2C-64B619D1E67C}" dt="2025-04-16T19:37:08.895" v="33" actId="478"/>
          <ac:picMkLst>
            <pc:docMk/>
            <pc:sldMk cId="2025081424" sldId="269"/>
            <ac:picMk id="3" creationId="{CBC19AFC-BA72-8B99-3DEE-57AD32D63778}"/>
          </ac:picMkLst>
        </pc:picChg>
        <pc:picChg chg="del mod">
          <ac:chgData name="David Butler" userId="1d4169bac4fa5473" providerId="LiveId" clId="{BF31E237-6D45-4339-8A2C-64B619D1E67C}" dt="2025-04-16T19:37:05.950" v="31" actId="478"/>
          <ac:picMkLst>
            <pc:docMk/>
            <pc:sldMk cId="2025081424" sldId="269"/>
            <ac:picMk id="6" creationId="{965AA03D-4663-1EDE-4799-97592F0D9EEC}"/>
          </ac:picMkLst>
        </pc:picChg>
        <pc:picChg chg="del">
          <ac:chgData name="David Butler" userId="1d4169bac4fa5473" providerId="LiveId" clId="{BF31E237-6D45-4339-8A2C-64B619D1E67C}" dt="2025-04-16T19:37:07.838" v="32" actId="478"/>
          <ac:picMkLst>
            <pc:docMk/>
            <pc:sldMk cId="2025081424" sldId="269"/>
            <ac:picMk id="7" creationId="{2F267CB3-CA43-8764-0A0A-4C5BC628CC14}"/>
          </ac:picMkLst>
        </pc:picChg>
        <pc:picChg chg="del">
          <ac:chgData name="David Butler" userId="1d4169bac4fa5473" providerId="LiveId" clId="{BF31E237-6D45-4339-8A2C-64B619D1E67C}" dt="2025-04-16T19:37:04.120" v="29" actId="478"/>
          <ac:picMkLst>
            <pc:docMk/>
            <pc:sldMk cId="2025081424" sldId="269"/>
            <ac:picMk id="10" creationId="{FE7B08E2-503C-E0D8-3C66-ACD3F2725F68}"/>
          </ac:picMkLst>
        </pc:picChg>
        <pc:picChg chg="del">
          <ac:chgData name="David Butler" userId="1d4169bac4fa5473" providerId="LiveId" clId="{BF31E237-6D45-4339-8A2C-64B619D1E67C}" dt="2025-04-16T19:37:03.720" v="28" actId="478"/>
          <ac:picMkLst>
            <pc:docMk/>
            <pc:sldMk cId="2025081424" sldId="269"/>
            <ac:picMk id="13" creationId="{0EC836A3-3534-6CF4-E8BD-93D3363FDDF4}"/>
          </ac:picMkLst>
        </pc:picChg>
        <pc:picChg chg="mod">
          <ac:chgData name="David Butler" userId="1d4169bac4fa5473" providerId="LiveId" clId="{BF31E237-6D45-4339-8A2C-64B619D1E67C}" dt="2025-04-16T19:37:11.388" v="34" actId="26606"/>
          <ac:picMkLst>
            <pc:docMk/>
            <pc:sldMk cId="2025081424" sldId="269"/>
            <ac:picMk id="14" creationId="{8A73B63A-8149-49BF-9F9D-EB73215502B1}"/>
          </ac:picMkLst>
        </pc:picChg>
      </pc:sldChg>
      <pc:sldChg chg="addSp delSp modSp add mod setBg">
        <pc:chgData name="David Butler" userId="1d4169bac4fa5473" providerId="LiveId" clId="{BF31E237-6D45-4339-8A2C-64B619D1E67C}" dt="2025-04-16T19:37:33.607" v="40" actId="26606"/>
        <pc:sldMkLst>
          <pc:docMk/>
          <pc:sldMk cId="5877068" sldId="270"/>
        </pc:sldMkLst>
        <pc:spChg chg="add">
          <ac:chgData name="David Butler" userId="1d4169bac4fa5473" providerId="LiveId" clId="{BF31E237-6D45-4339-8A2C-64B619D1E67C}" dt="2025-04-16T19:37:33.607" v="40" actId="26606"/>
          <ac:spMkLst>
            <pc:docMk/>
            <pc:sldMk cId="5877068" sldId="270"/>
            <ac:spMk id="11" creationId="{42A4FC2C-047E-45A5-965D-8E1E3BF09BC6}"/>
          </ac:spMkLst>
        </pc:spChg>
        <pc:picChg chg="del">
          <ac:chgData name="David Butler" userId="1d4169bac4fa5473" providerId="LiveId" clId="{BF31E237-6D45-4339-8A2C-64B619D1E67C}" dt="2025-04-16T19:37:31.105" v="38" actId="478"/>
          <ac:picMkLst>
            <pc:docMk/>
            <pc:sldMk cId="5877068" sldId="270"/>
            <ac:picMk id="3" creationId="{027224F7-8865-893E-6D81-9AB43FC40F25}"/>
          </ac:picMkLst>
        </pc:picChg>
        <pc:picChg chg="mod">
          <ac:chgData name="David Butler" userId="1d4169bac4fa5473" providerId="LiveId" clId="{BF31E237-6D45-4339-8A2C-64B619D1E67C}" dt="2025-04-16T19:37:33.607" v="40" actId="26606"/>
          <ac:picMkLst>
            <pc:docMk/>
            <pc:sldMk cId="5877068" sldId="270"/>
            <ac:picMk id="6" creationId="{853F6EBF-A88E-944D-9984-B04D5FAAA7B9}"/>
          </ac:picMkLst>
        </pc:picChg>
        <pc:picChg chg="del">
          <ac:chgData name="David Butler" userId="1d4169bac4fa5473" providerId="LiveId" clId="{BF31E237-6D45-4339-8A2C-64B619D1E67C}" dt="2025-04-16T19:37:32.075" v="39" actId="478"/>
          <ac:picMkLst>
            <pc:docMk/>
            <pc:sldMk cId="5877068" sldId="270"/>
            <ac:picMk id="7" creationId="{D688E558-1B5C-1626-FD15-DE55F1922CDF}"/>
          </ac:picMkLst>
        </pc:picChg>
        <pc:picChg chg="del">
          <ac:chgData name="David Butler" userId="1d4169bac4fa5473" providerId="LiveId" clId="{BF31E237-6D45-4339-8A2C-64B619D1E67C}" dt="2025-04-16T19:37:22.277" v="36" actId="478"/>
          <ac:picMkLst>
            <pc:docMk/>
            <pc:sldMk cId="5877068" sldId="270"/>
            <ac:picMk id="10" creationId="{DF3CE1F6-3B71-5888-D72C-280963DD0122}"/>
          </ac:picMkLst>
        </pc:picChg>
        <pc:picChg chg="del">
          <ac:chgData name="David Butler" userId="1d4169bac4fa5473" providerId="LiveId" clId="{BF31E237-6D45-4339-8A2C-64B619D1E67C}" dt="2025-04-16T19:37:19.674" v="35" actId="478"/>
          <ac:picMkLst>
            <pc:docMk/>
            <pc:sldMk cId="5877068" sldId="270"/>
            <ac:picMk id="13" creationId="{3EC3E131-0BCF-C96E-9769-4DA3EEDA8322}"/>
          </ac:picMkLst>
        </pc:picChg>
        <pc:picChg chg="del">
          <ac:chgData name="David Butler" userId="1d4169bac4fa5473" providerId="LiveId" clId="{BF31E237-6D45-4339-8A2C-64B619D1E67C}" dt="2025-04-16T19:37:29.641" v="37" actId="478"/>
          <ac:picMkLst>
            <pc:docMk/>
            <pc:sldMk cId="5877068" sldId="270"/>
            <ac:picMk id="14" creationId="{579D2DBF-E650-9826-9145-24B050282FE3}"/>
          </ac:picMkLst>
        </pc:picChg>
      </pc:sldChg>
      <pc:sldChg chg="addSp delSp modSp add mod setBg">
        <pc:chgData name="David Butler" userId="1d4169bac4fa5473" providerId="LiveId" clId="{BF31E237-6D45-4339-8A2C-64B619D1E67C}" dt="2025-04-16T19:37:42.246" v="46" actId="26606"/>
        <pc:sldMkLst>
          <pc:docMk/>
          <pc:sldMk cId="2576415491" sldId="271"/>
        </pc:sldMkLst>
        <pc:spChg chg="add">
          <ac:chgData name="David Butler" userId="1d4169bac4fa5473" providerId="LiveId" clId="{BF31E237-6D45-4339-8A2C-64B619D1E67C}" dt="2025-04-16T19:37:42.246" v="46" actId="26606"/>
          <ac:spMkLst>
            <pc:docMk/>
            <pc:sldMk cId="2576415491" sldId="271"/>
            <ac:spMk id="12" creationId="{42A4FC2C-047E-45A5-965D-8E1E3BF09BC6}"/>
          </ac:spMkLst>
        </pc:spChg>
        <pc:picChg chg="del">
          <ac:chgData name="David Butler" userId="1d4169bac4fa5473" providerId="LiveId" clId="{BF31E237-6D45-4339-8A2C-64B619D1E67C}" dt="2025-04-16T19:37:39.538" v="44" actId="478"/>
          <ac:picMkLst>
            <pc:docMk/>
            <pc:sldMk cId="2576415491" sldId="271"/>
            <ac:picMk id="3" creationId="{CCE3DBB4-09E9-D8F7-B9F9-2D926052117C}"/>
          </ac:picMkLst>
        </pc:picChg>
        <pc:picChg chg="del">
          <ac:chgData name="David Butler" userId="1d4169bac4fa5473" providerId="LiveId" clId="{BF31E237-6D45-4339-8A2C-64B619D1E67C}" dt="2025-04-16T19:37:40.941" v="45" actId="478"/>
          <ac:picMkLst>
            <pc:docMk/>
            <pc:sldMk cId="2576415491" sldId="271"/>
            <ac:picMk id="6" creationId="{3BAF1157-262D-0FC9-748B-A26C7038F756}"/>
          </ac:picMkLst>
        </pc:picChg>
        <pc:picChg chg="mod">
          <ac:chgData name="David Butler" userId="1d4169bac4fa5473" providerId="LiveId" clId="{BF31E237-6D45-4339-8A2C-64B619D1E67C}" dt="2025-04-16T19:37:42.246" v="46" actId="26606"/>
          <ac:picMkLst>
            <pc:docMk/>
            <pc:sldMk cId="2576415491" sldId="271"/>
            <ac:picMk id="7" creationId="{828E8468-24AC-860A-EC48-D8558216A852}"/>
          </ac:picMkLst>
        </pc:picChg>
        <pc:picChg chg="del">
          <ac:chgData name="David Butler" userId="1d4169bac4fa5473" providerId="LiveId" clId="{BF31E237-6D45-4339-8A2C-64B619D1E67C}" dt="2025-04-16T19:37:38.147" v="42" actId="478"/>
          <ac:picMkLst>
            <pc:docMk/>
            <pc:sldMk cId="2576415491" sldId="271"/>
            <ac:picMk id="10" creationId="{FF79E6E1-8846-673A-11F4-63A8E957AF2E}"/>
          </ac:picMkLst>
        </pc:picChg>
        <pc:picChg chg="del">
          <ac:chgData name="David Butler" userId="1d4169bac4fa5473" providerId="LiveId" clId="{BF31E237-6D45-4339-8A2C-64B619D1E67C}" dt="2025-04-16T19:37:36.683" v="41" actId="478"/>
          <ac:picMkLst>
            <pc:docMk/>
            <pc:sldMk cId="2576415491" sldId="271"/>
            <ac:picMk id="13" creationId="{3E1F1295-738A-D0FA-F652-96BDB613ACE3}"/>
          </ac:picMkLst>
        </pc:picChg>
        <pc:picChg chg="del">
          <ac:chgData name="David Butler" userId="1d4169bac4fa5473" providerId="LiveId" clId="{BF31E237-6D45-4339-8A2C-64B619D1E67C}" dt="2025-04-16T19:37:38.475" v="43" actId="478"/>
          <ac:picMkLst>
            <pc:docMk/>
            <pc:sldMk cId="2576415491" sldId="271"/>
            <ac:picMk id="14" creationId="{62BEF471-4E2F-9844-C87F-F09F8A20BA74}"/>
          </ac:picMkLst>
        </pc:picChg>
      </pc:sldChg>
      <pc:sldChg chg="addSp delSp modSp add mod setBg">
        <pc:chgData name="David Butler" userId="1d4169bac4fa5473" providerId="LiveId" clId="{BF31E237-6D45-4339-8A2C-64B619D1E67C}" dt="2025-04-16T19:38:05.488" v="57" actId="14100"/>
        <pc:sldMkLst>
          <pc:docMk/>
          <pc:sldMk cId="3055105990" sldId="272"/>
        </pc:sldMkLst>
        <pc:spChg chg="add del">
          <ac:chgData name="David Butler" userId="1d4169bac4fa5473" providerId="LiveId" clId="{BF31E237-6D45-4339-8A2C-64B619D1E67C}" dt="2025-04-16T19:37:58.453" v="53" actId="26606"/>
          <ac:spMkLst>
            <pc:docMk/>
            <pc:sldMk cId="3055105990" sldId="272"/>
            <ac:spMk id="5" creationId="{D1D22B31-BF8F-446B-9009-8A251FB177CB}"/>
          </ac:spMkLst>
        </pc:spChg>
        <pc:spChg chg="add del">
          <ac:chgData name="David Butler" userId="1d4169bac4fa5473" providerId="LiveId" clId="{BF31E237-6D45-4339-8A2C-64B619D1E67C}" dt="2025-04-16T19:37:58.453" v="53" actId="26606"/>
          <ac:spMkLst>
            <pc:docMk/>
            <pc:sldMk cId="3055105990" sldId="272"/>
            <ac:spMk id="8" creationId="{7BDAC5B6-20CE-447F-8BA1-F2274AC7AE5B}"/>
          </ac:spMkLst>
        </pc:spChg>
        <pc:picChg chg="mod">
          <ac:chgData name="David Butler" userId="1d4169bac4fa5473" providerId="LiveId" clId="{BF31E237-6D45-4339-8A2C-64B619D1E67C}" dt="2025-04-16T19:38:05.488" v="57" actId="14100"/>
          <ac:picMkLst>
            <pc:docMk/>
            <pc:sldMk cId="3055105990" sldId="272"/>
            <ac:picMk id="3" creationId="{0CDCFBBB-FFF4-9272-8517-A69C76E456F8}"/>
          </ac:picMkLst>
        </pc:picChg>
        <pc:picChg chg="del">
          <ac:chgData name="David Butler" userId="1d4169bac4fa5473" providerId="LiveId" clId="{BF31E237-6D45-4339-8A2C-64B619D1E67C}" dt="2025-04-16T19:37:47.141" v="47" actId="478"/>
          <ac:picMkLst>
            <pc:docMk/>
            <pc:sldMk cId="3055105990" sldId="272"/>
            <ac:picMk id="6" creationId="{59D7D244-AFF2-3AAB-494C-E0EBAACB27C4}"/>
          </ac:picMkLst>
        </pc:picChg>
        <pc:picChg chg="del">
          <ac:chgData name="David Butler" userId="1d4169bac4fa5473" providerId="LiveId" clId="{BF31E237-6D45-4339-8A2C-64B619D1E67C}" dt="2025-04-16T19:37:48.406" v="49" actId="478"/>
          <ac:picMkLst>
            <pc:docMk/>
            <pc:sldMk cId="3055105990" sldId="272"/>
            <ac:picMk id="7" creationId="{0138AB4D-BA98-2A54-41DC-E8651899FA53}"/>
          </ac:picMkLst>
        </pc:picChg>
        <pc:picChg chg="del">
          <ac:chgData name="David Butler" userId="1d4169bac4fa5473" providerId="LiveId" clId="{BF31E237-6D45-4339-8A2C-64B619D1E67C}" dt="2025-04-16T19:37:50.063" v="51" actId="478"/>
          <ac:picMkLst>
            <pc:docMk/>
            <pc:sldMk cId="3055105990" sldId="272"/>
            <ac:picMk id="10" creationId="{A5B10C14-8F91-08ED-B424-10EF820D196A}"/>
          </ac:picMkLst>
        </pc:picChg>
        <pc:picChg chg="del">
          <ac:chgData name="David Butler" userId="1d4169bac4fa5473" providerId="LiveId" clId="{BF31E237-6D45-4339-8A2C-64B619D1E67C}" dt="2025-04-16T19:37:49.103" v="50" actId="478"/>
          <ac:picMkLst>
            <pc:docMk/>
            <pc:sldMk cId="3055105990" sldId="272"/>
            <ac:picMk id="13" creationId="{C0FC0432-C643-F986-A790-C2CD775E75E4}"/>
          </ac:picMkLst>
        </pc:picChg>
        <pc:picChg chg="del">
          <ac:chgData name="David Butler" userId="1d4169bac4fa5473" providerId="LiveId" clId="{BF31E237-6D45-4339-8A2C-64B619D1E67C}" dt="2025-04-16T19:37:47.882" v="48" actId="478"/>
          <ac:picMkLst>
            <pc:docMk/>
            <pc:sldMk cId="3055105990" sldId="272"/>
            <ac:picMk id="14" creationId="{9C04C74B-CE89-FC33-FE14-50438B51E33D}"/>
          </ac:picMkLst>
        </pc:picChg>
      </pc:sldChg>
      <pc:sldChg chg="modSp add mod">
        <pc:chgData name="David Butler" userId="1d4169bac4fa5473" providerId="LiveId" clId="{BF31E237-6D45-4339-8A2C-64B619D1E67C}" dt="2025-04-16T19:43:35.593" v="195" actId="255"/>
        <pc:sldMkLst>
          <pc:docMk/>
          <pc:sldMk cId="4118821423" sldId="273"/>
        </pc:sldMkLst>
        <pc:spChg chg="mod">
          <ac:chgData name="David Butler" userId="1d4169bac4fa5473" providerId="LiveId" clId="{BF31E237-6D45-4339-8A2C-64B619D1E67C}" dt="2025-04-16T19:43:35.593" v="195" actId="255"/>
          <ac:spMkLst>
            <pc:docMk/>
            <pc:sldMk cId="4118821423" sldId="273"/>
            <ac:spMk id="2" creationId="{39E13465-B2B7-FEA3-BBB5-16B4A7EB0413}"/>
          </ac:spMkLst>
        </pc:spChg>
      </pc:sldChg>
      <pc:sldChg chg="add ord">
        <pc:chgData name="David Butler" userId="1d4169bac4fa5473" providerId="LiveId" clId="{BF31E237-6D45-4339-8A2C-64B619D1E67C}" dt="2025-04-16T19:39:59.285" v="106"/>
        <pc:sldMkLst>
          <pc:docMk/>
          <pc:sldMk cId="3985406019" sldId="274"/>
        </pc:sldMkLst>
      </pc:sldChg>
      <pc:sldChg chg="add ord">
        <pc:chgData name="David Butler" userId="1d4169bac4fa5473" providerId="LiveId" clId="{BF31E237-6D45-4339-8A2C-64B619D1E67C}" dt="2025-04-16T19:40:03.552" v="109"/>
        <pc:sldMkLst>
          <pc:docMk/>
          <pc:sldMk cId="1615892863" sldId="275"/>
        </pc:sldMkLst>
      </pc:sldChg>
      <pc:sldChg chg="add ord">
        <pc:chgData name="David Butler" userId="1d4169bac4fa5473" providerId="LiveId" clId="{BF31E237-6D45-4339-8A2C-64B619D1E67C}" dt="2025-04-16T19:40:09.437" v="112"/>
        <pc:sldMkLst>
          <pc:docMk/>
          <pc:sldMk cId="1398409689" sldId="276"/>
        </pc:sldMkLst>
      </pc:sldChg>
      <pc:sldChg chg="add ord">
        <pc:chgData name="David Butler" userId="1d4169bac4fa5473" providerId="LiveId" clId="{BF31E237-6D45-4339-8A2C-64B619D1E67C}" dt="2025-04-16T19:40:22.179" v="116"/>
        <pc:sldMkLst>
          <pc:docMk/>
          <pc:sldMk cId="1861842736" sldId="277"/>
        </pc:sldMkLst>
      </pc:sldChg>
      <pc:sldChg chg="add ord">
        <pc:chgData name="David Butler" userId="1d4169bac4fa5473" providerId="LiveId" clId="{BF31E237-6D45-4339-8A2C-64B619D1E67C}" dt="2025-04-16T19:40:27.243" v="118"/>
        <pc:sldMkLst>
          <pc:docMk/>
          <pc:sldMk cId="3234921465" sldId="278"/>
        </pc:sldMkLst>
      </pc:sldChg>
      <pc:sldChg chg="modSp add mod">
        <pc:chgData name="David Butler" userId="1d4169bac4fa5473" providerId="LiveId" clId="{BF31E237-6D45-4339-8A2C-64B619D1E67C}" dt="2025-04-16T19:40:46.689" v="126" actId="404"/>
        <pc:sldMkLst>
          <pc:docMk/>
          <pc:sldMk cId="3806163708" sldId="279"/>
        </pc:sldMkLst>
        <pc:spChg chg="mod">
          <ac:chgData name="David Butler" userId="1d4169bac4fa5473" providerId="LiveId" clId="{BF31E237-6D45-4339-8A2C-64B619D1E67C}" dt="2025-04-16T19:40:46.689" v="126" actId="404"/>
          <ac:spMkLst>
            <pc:docMk/>
            <pc:sldMk cId="3806163708" sldId="279"/>
            <ac:spMk id="2" creationId="{B36AAD6C-8837-6764-B950-3E9C1653965F}"/>
          </ac:spMkLst>
        </pc:spChg>
      </pc:sldChg>
      <pc:sldChg chg="modSp add mod">
        <pc:chgData name="David Butler" userId="1d4169bac4fa5473" providerId="LiveId" clId="{BF31E237-6D45-4339-8A2C-64B619D1E67C}" dt="2025-04-16T19:41:03.837" v="133" actId="20577"/>
        <pc:sldMkLst>
          <pc:docMk/>
          <pc:sldMk cId="887968441" sldId="280"/>
        </pc:sldMkLst>
        <pc:spChg chg="mod">
          <ac:chgData name="David Butler" userId="1d4169bac4fa5473" providerId="LiveId" clId="{BF31E237-6D45-4339-8A2C-64B619D1E67C}" dt="2025-04-16T19:41:03.837" v="133" actId="20577"/>
          <ac:spMkLst>
            <pc:docMk/>
            <pc:sldMk cId="887968441" sldId="280"/>
            <ac:spMk id="2" creationId="{D4BFCBDF-74E4-0ED4-6FE9-6D24172D5595}"/>
          </ac:spMkLst>
        </pc:spChg>
      </pc:sldChg>
      <pc:sldChg chg="modSp add mod">
        <pc:chgData name="David Butler" userId="1d4169bac4fa5473" providerId="LiveId" clId="{BF31E237-6D45-4339-8A2C-64B619D1E67C}" dt="2025-04-16T19:41:20.912" v="141" actId="404"/>
        <pc:sldMkLst>
          <pc:docMk/>
          <pc:sldMk cId="2639598415" sldId="281"/>
        </pc:sldMkLst>
        <pc:spChg chg="mod">
          <ac:chgData name="David Butler" userId="1d4169bac4fa5473" providerId="LiveId" clId="{BF31E237-6D45-4339-8A2C-64B619D1E67C}" dt="2025-04-16T19:41:20.912" v="141" actId="404"/>
          <ac:spMkLst>
            <pc:docMk/>
            <pc:sldMk cId="2639598415" sldId="281"/>
            <ac:spMk id="2" creationId="{4A1EF57D-70F9-4EB5-5DEE-70110199C8BD}"/>
          </ac:spMkLst>
        </pc:spChg>
      </pc:sldChg>
      <pc:sldChg chg="modSp add mod">
        <pc:chgData name="David Butler" userId="1d4169bac4fa5473" providerId="LiveId" clId="{BF31E237-6D45-4339-8A2C-64B619D1E67C}" dt="2025-04-16T19:41:35.628" v="149" actId="20577"/>
        <pc:sldMkLst>
          <pc:docMk/>
          <pc:sldMk cId="773152587" sldId="282"/>
        </pc:sldMkLst>
        <pc:spChg chg="mod">
          <ac:chgData name="David Butler" userId="1d4169bac4fa5473" providerId="LiveId" clId="{BF31E237-6D45-4339-8A2C-64B619D1E67C}" dt="2025-04-16T19:41:35.628" v="149" actId="20577"/>
          <ac:spMkLst>
            <pc:docMk/>
            <pc:sldMk cId="773152587" sldId="282"/>
            <ac:spMk id="2" creationId="{AF5C735E-F1CD-59E0-C349-D9E481E1EBB5}"/>
          </ac:spMkLst>
        </pc:spChg>
      </pc:sldChg>
      <pc:sldChg chg="modSp add mod">
        <pc:chgData name="David Butler" userId="1d4169bac4fa5473" providerId="LiveId" clId="{BF31E237-6D45-4339-8A2C-64B619D1E67C}" dt="2025-04-16T19:41:53.075" v="157" actId="404"/>
        <pc:sldMkLst>
          <pc:docMk/>
          <pc:sldMk cId="631200091" sldId="283"/>
        </pc:sldMkLst>
        <pc:spChg chg="mod">
          <ac:chgData name="David Butler" userId="1d4169bac4fa5473" providerId="LiveId" clId="{BF31E237-6D45-4339-8A2C-64B619D1E67C}" dt="2025-04-16T19:41:53.075" v="157" actId="404"/>
          <ac:spMkLst>
            <pc:docMk/>
            <pc:sldMk cId="631200091" sldId="283"/>
            <ac:spMk id="2" creationId="{D43EF40B-164F-3E16-530A-1FAC81A7BE7D}"/>
          </ac:spMkLst>
        </pc:spChg>
      </pc:sldChg>
      <pc:sldChg chg="modSp add mod">
        <pc:chgData name="David Butler" userId="1d4169bac4fa5473" providerId="LiveId" clId="{BF31E237-6D45-4339-8A2C-64B619D1E67C}" dt="2025-04-16T19:42:01.355" v="163" actId="20577"/>
        <pc:sldMkLst>
          <pc:docMk/>
          <pc:sldMk cId="3635856200" sldId="284"/>
        </pc:sldMkLst>
        <pc:spChg chg="mod">
          <ac:chgData name="David Butler" userId="1d4169bac4fa5473" providerId="LiveId" clId="{BF31E237-6D45-4339-8A2C-64B619D1E67C}" dt="2025-04-16T19:42:01.355" v="163" actId="20577"/>
          <ac:spMkLst>
            <pc:docMk/>
            <pc:sldMk cId="3635856200" sldId="284"/>
            <ac:spMk id="2" creationId="{3612B51E-4BFF-E994-6166-A043597AE299}"/>
          </ac:spMkLst>
        </pc:spChg>
      </pc:sldChg>
      <pc:sldChg chg="modSp add mod ord">
        <pc:chgData name="David Butler" userId="1d4169bac4fa5473" providerId="LiveId" clId="{BF31E237-6D45-4339-8A2C-64B619D1E67C}" dt="2025-04-16T19:42:47.785" v="183" actId="207"/>
        <pc:sldMkLst>
          <pc:docMk/>
          <pc:sldMk cId="1438870702" sldId="285"/>
        </pc:sldMkLst>
        <pc:spChg chg="mod">
          <ac:chgData name="David Butler" userId="1d4169bac4fa5473" providerId="LiveId" clId="{BF31E237-6D45-4339-8A2C-64B619D1E67C}" dt="2025-04-16T19:42:47.785" v="183" actId="207"/>
          <ac:spMkLst>
            <pc:docMk/>
            <pc:sldMk cId="1438870702" sldId="285"/>
            <ac:spMk id="2" creationId="{3A94D74B-BAD7-61D3-89B3-4E81A2C0497E}"/>
          </ac:spMkLst>
        </pc:spChg>
      </pc:sldChg>
      <pc:sldChg chg="modSp add mod ord">
        <pc:chgData name="David Butler" userId="1d4169bac4fa5473" providerId="LiveId" clId="{BF31E237-6D45-4339-8A2C-64B619D1E67C}" dt="2025-04-16T19:42:55.604" v="185" actId="207"/>
        <pc:sldMkLst>
          <pc:docMk/>
          <pc:sldMk cId="1388854445" sldId="286"/>
        </pc:sldMkLst>
        <pc:spChg chg="mod">
          <ac:chgData name="David Butler" userId="1d4169bac4fa5473" providerId="LiveId" clId="{BF31E237-6D45-4339-8A2C-64B619D1E67C}" dt="2025-04-16T19:42:55.604" v="185" actId="207"/>
          <ac:spMkLst>
            <pc:docMk/>
            <pc:sldMk cId="1388854445" sldId="286"/>
            <ac:spMk id="2" creationId="{C3E2637A-A9B0-BB39-268C-EFBF2A30A1FB}"/>
          </ac:spMkLst>
        </pc:spChg>
      </pc:sldChg>
      <pc:sldChg chg="modSp add mod ord">
        <pc:chgData name="David Butler" userId="1d4169bac4fa5473" providerId="LiveId" clId="{BF31E237-6D45-4339-8A2C-64B619D1E67C}" dt="2025-04-16T19:43:03.505" v="187" actId="207"/>
        <pc:sldMkLst>
          <pc:docMk/>
          <pc:sldMk cId="4281252786" sldId="287"/>
        </pc:sldMkLst>
        <pc:spChg chg="mod">
          <ac:chgData name="David Butler" userId="1d4169bac4fa5473" providerId="LiveId" clId="{BF31E237-6D45-4339-8A2C-64B619D1E67C}" dt="2025-04-16T19:43:03.505" v="187" actId="207"/>
          <ac:spMkLst>
            <pc:docMk/>
            <pc:sldMk cId="4281252786" sldId="287"/>
            <ac:spMk id="2" creationId="{8687DFB8-2B94-3E5D-05B0-4D785C4D6B7F}"/>
          </ac:spMkLst>
        </pc:spChg>
      </pc:sldChg>
      <pc:sldChg chg="modSp add mod ord">
        <pc:chgData name="David Butler" userId="1d4169bac4fa5473" providerId="LiveId" clId="{BF31E237-6D45-4339-8A2C-64B619D1E67C}" dt="2025-04-16T19:43:13.435" v="189" actId="207"/>
        <pc:sldMkLst>
          <pc:docMk/>
          <pc:sldMk cId="1696440435" sldId="288"/>
        </pc:sldMkLst>
        <pc:spChg chg="mod">
          <ac:chgData name="David Butler" userId="1d4169bac4fa5473" providerId="LiveId" clId="{BF31E237-6D45-4339-8A2C-64B619D1E67C}" dt="2025-04-16T19:43:13.435" v="189" actId="207"/>
          <ac:spMkLst>
            <pc:docMk/>
            <pc:sldMk cId="1696440435" sldId="288"/>
            <ac:spMk id="2" creationId="{0129A969-A1C1-AFFE-43DC-5FEC724A36A6}"/>
          </ac:spMkLst>
        </pc:spChg>
      </pc:sldChg>
      <pc:sldChg chg="modSp add mod ord">
        <pc:chgData name="David Butler" userId="1d4169bac4fa5473" providerId="LiveId" clId="{BF31E237-6D45-4339-8A2C-64B619D1E67C}" dt="2025-04-16T19:43:23.613" v="193" actId="1076"/>
        <pc:sldMkLst>
          <pc:docMk/>
          <pc:sldMk cId="3403580205" sldId="289"/>
        </pc:sldMkLst>
        <pc:spChg chg="mod">
          <ac:chgData name="David Butler" userId="1d4169bac4fa5473" providerId="LiveId" clId="{BF31E237-6D45-4339-8A2C-64B619D1E67C}" dt="2025-04-16T19:43:23.613" v="193" actId="1076"/>
          <ac:spMkLst>
            <pc:docMk/>
            <pc:sldMk cId="3403580205" sldId="289"/>
            <ac:spMk id="2" creationId="{873BB435-2313-BBDF-1979-AAD1ADB73C3D}"/>
          </ac:spMkLst>
        </pc:spChg>
      </pc:sldChg>
      <pc:sldChg chg="modSp add mod ord">
        <pc:chgData name="David Butler" userId="1d4169bac4fa5473" providerId="LiveId" clId="{BF31E237-6D45-4339-8A2C-64B619D1E67C}" dt="2025-04-16T19:43:50.328" v="198" actId="207"/>
        <pc:sldMkLst>
          <pc:docMk/>
          <pc:sldMk cId="3506093074" sldId="290"/>
        </pc:sldMkLst>
        <pc:spChg chg="mod">
          <ac:chgData name="David Butler" userId="1d4169bac4fa5473" providerId="LiveId" clId="{BF31E237-6D45-4339-8A2C-64B619D1E67C}" dt="2025-04-16T19:43:50.328" v="198" actId="207"/>
          <ac:spMkLst>
            <pc:docMk/>
            <pc:sldMk cId="3506093074" sldId="290"/>
            <ac:spMk id="2" creationId="{F01DEFAA-EC4D-2BB0-7DAD-9B4F9D19C729}"/>
          </ac:spMkLst>
        </pc:spChg>
      </pc:sldChg>
    </pc:docChg>
  </pc:docChgLst>
  <pc:docChgLst>
    <pc:chgData name="David Butler" userId="1d4169bac4fa5473" providerId="LiveId" clId="{6432A6AE-64D8-483D-9E9E-EB1DA0BC853E}"/>
    <pc:docChg chg="custSel modSld">
      <pc:chgData name="David Butler" userId="1d4169bac4fa5473" providerId="LiveId" clId="{6432A6AE-64D8-483D-9E9E-EB1DA0BC853E}" dt="2024-09-02T18:34:50.061" v="7" actId="14100"/>
      <pc:docMkLst>
        <pc:docMk/>
      </pc:docMkLst>
      <pc:sldChg chg="addSp delSp modSp mod setBg">
        <pc:chgData name="David Butler" userId="1d4169bac4fa5473" providerId="LiveId" clId="{6432A6AE-64D8-483D-9E9E-EB1DA0BC853E}" dt="2024-09-02T18:34:22.831" v="2" actId="26606"/>
        <pc:sldMkLst>
          <pc:docMk/>
          <pc:sldMk cId="1618808463" sldId="256"/>
        </pc:sldMkLst>
      </pc:sldChg>
      <pc:sldChg chg="addSp delSp modSp mod setBg">
        <pc:chgData name="David Butler" userId="1d4169bac4fa5473" providerId="LiveId" clId="{6432A6AE-64D8-483D-9E9E-EB1DA0BC853E}" dt="2024-09-02T18:34:44.323" v="5" actId="26606"/>
        <pc:sldMkLst>
          <pc:docMk/>
          <pc:sldMk cId="2397323329" sldId="259"/>
        </pc:sldMkLst>
      </pc:sldChg>
      <pc:sldChg chg="modSp mod">
        <pc:chgData name="David Butler" userId="1d4169bac4fa5473" providerId="LiveId" clId="{6432A6AE-64D8-483D-9E9E-EB1DA0BC853E}" dt="2024-09-02T18:34:50.061" v="7" actId="14100"/>
        <pc:sldMkLst>
          <pc:docMk/>
          <pc:sldMk cId="2942938731" sldId="260"/>
        </pc:sldMkLst>
      </pc:sldChg>
    </pc:docChg>
  </pc:docChgLst>
  <pc:docChgLst>
    <pc:chgData name="David Butler" userId="1d4169bac4fa5473" providerId="LiveId" clId="{D9774E72-9AA2-4B44-A139-4454897CC3AE}"/>
    <pc:docChg chg="undo custSel modSld">
      <pc:chgData name="David Butler" userId="1d4169bac4fa5473" providerId="LiveId" clId="{D9774E72-9AA2-4B44-A139-4454897CC3AE}" dt="2024-04-20T10:21:29.315" v="16" actId="1076"/>
      <pc:docMkLst>
        <pc:docMk/>
      </pc:docMkLst>
      <pc:sldChg chg="addSp delSp modSp mod">
        <pc:chgData name="David Butler" userId="1d4169bac4fa5473" providerId="LiveId" clId="{D9774E72-9AA2-4B44-A139-4454897CC3AE}" dt="2024-04-20T10:21:29.315" v="16" actId="1076"/>
        <pc:sldMkLst>
          <pc:docMk/>
          <pc:sldMk cId="1813102484" sldId="257"/>
        </pc:sldMkLst>
      </pc:sldChg>
    </pc:docChg>
  </pc:docChgLst>
  <pc:docChgLst>
    <pc:chgData name="David Butler" userId="1d4169bac4fa5473" providerId="LiveId" clId="{EB069185-0247-465F-8E54-4CBD288F59C9}"/>
    <pc:docChg chg="addSld delSld modSld sldOrd">
      <pc:chgData name="David Butler" userId="1d4169bac4fa5473" providerId="LiveId" clId="{EB069185-0247-465F-8E54-4CBD288F59C9}" dt="2023-11-26T10:38:25.644" v="80" actId="47"/>
      <pc:docMkLst>
        <pc:docMk/>
      </pc:docMkLst>
      <pc:sldChg chg="new del">
        <pc:chgData name="David Butler" userId="1d4169bac4fa5473" providerId="LiveId" clId="{EB069185-0247-465F-8E54-4CBD288F59C9}" dt="2023-11-26T10:38:25.644" v="80" actId="47"/>
        <pc:sldMkLst>
          <pc:docMk/>
          <pc:sldMk cId="2484641501" sldId="261"/>
        </pc:sldMkLst>
      </pc:sldChg>
      <pc:sldChg chg="addSp modSp new mod ord">
        <pc:chgData name="David Butler" userId="1d4169bac4fa5473" providerId="LiveId" clId="{EB069185-0247-465F-8E54-4CBD288F59C9}" dt="2023-11-26T10:37:12.820" v="32"/>
        <pc:sldMkLst>
          <pc:docMk/>
          <pc:sldMk cId="2866630731" sldId="262"/>
        </pc:sldMkLst>
      </pc:sldChg>
      <pc:sldChg chg="modSp add mod">
        <pc:chgData name="David Butler" userId="1d4169bac4fa5473" providerId="LiveId" clId="{EB069185-0247-465F-8E54-4CBD288F59C9}" dt="2023-11-26T10:37:31.337" v="48" actId="20577"/>
        <pc:sldMkLst>
          <pc:docMk/>
          <pc:sldMk cId="248282102" sldId="263"/>
        </pc:sldMkLst>
      </pc:sldChg>
      <pc:sldChg chg="modSp add mod">
        <pc:chgData name="David Butler" userId="1d4169bac4fa5473" providerId="LiveId" clId="{EB069185-0247-465F-8E54-4CBD288F59C9}" dt="2023-11-26T10:37:41.416" v="57" actId="1076"/>
        <pc:sldMkLst>
          <pc:docMk/>
          <pc:sldMk cId="643247394" sldId="264"/>
        </pc:sldMkLst>
      </pc:sldChg>
      <pc:sldChg chg="modSp add mod">
        <pc:chgData name="David Butler" userId="1d4169bac4fa5473" providerId="LiveId" clId="{EB069185-0247-465F-8E54-4CBD288F59C9}" dt="2023-11-26T10:37:45.160" v="64" actId="20577"/>
        <pc:sldMkLst>
          <pc:docMk/>
          <pc:sldMk cId="3980570480" sldId="265"/>
        </pc:sldMkLst>
      </pc:sldChg>
      <pc:sldChg chg="modSp add mod">
        <pc:chgData name="David Butler" userId="1d4169bac4fa5473" providerId="LiveId" clId="{EB069185-0247-465F-8E54-4CBD288F59C9}" dt="2023-11-26T10:37:52.345" v="70" actId="20577"/>
        <pc:sldMkLst>
          <pc:docMk/>
          <pc:sldMk cId="3622362395" sldId="266"/>
        </pc:sldMkLst>
      </pc:sldChg>
      <pc:sldChg chg="modSp add mod">
        <pc:chgData name="David Butler" userId="1d4169bac4fa5473" providerId="LiveId" clId="{EB069185-0247-465F-8E54-4CBD288F59C9}" dt="2023-11-26T10:38:19.417" v="76" actId="20577"/>
        <pc:sldMkLst>
          <pc:docMk/>
          <pc:sldMk cId="1620251703" sldId="267"/>
        </pc:sldMkLst>
      </pc:sldChg>
      <pc:sldChg chg="add del">
        <pc:chgData name="David Butler" userId="1d4169bac4fa5473" providerId="LiveId" clId="{EB069185-0247-465F-8E54-4CBD288F59C9}" dt="2023-11-26T10:38:23.678" v="77" actId="47"/>
        <pc:sldMkLst>
          <pc:docMk/>
          <pc:sldMk cId="3479448289" sldId="268"/>
        </pc:sldMkLst>
      </pc:sldChg>
      <pc:sldChg chg="add del">
        <pc:chgData name="David Butler" userId="1d4169bac4fa5473" providerId="LiveId" clId="{EB069185-0247-465F-8E54-4CBD288F59C9}" dt="2023-11-26T10:38:24.042" v="78" actId="47"/>
        <pc:sldMkLst>
          <pc:docMk/>
          <pc:sldMk cId="3745381981" sldId="269"/>
        </pc:sldMkLst>
      </pc:sldChg>
      <pc:sldChg chg="add del">
        <pc:chgData name="David Butler" userId="1d4169bac4fa5473" providerId="LiveId" clId="{EB069185-0247-465F-8E54-4CBD288F59C9}" dt="2023-11-26T10:38:24.645" v="79" actId="47"/>
        <pc:sldMkLst>
          <pc:docMk/>
          <pc:sldMk cId="3415766058" sldId="2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A0C67-F9F4-6956-6C52-9CE6985218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81ED0-A3BF-BDC0-5E2F-C2CF50B49D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E6589-BC16-AAC4-24BC-C4C4D973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CD764-ED26-152A-2F5C-B3FEF3EF1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91EC2-E3CE-FD23-0DBA-11BAB6F0A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749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1F52-9CBB-250E-E660-230D9CBAC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763F66-CD2F-B128-6B0E-29D297202A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FF743-A18E-5549-E5BA-5A4AF2007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7810B-EF41-F4C6-B5E7-954A88E0A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8A248-EFF9-89B7-BC4B-E6B625104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7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D2F15A-71AD-71FF-BA6B-3BBA6F5DF2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618EAB-8AD4-D27B-DE6D-8D71D675E8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DDC08-27D4-9449-24D2-EEBA08931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C244B-2CFE-27D9-1272-367960838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7F06A0-E4B3-A821-F761-5D5102944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083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68ACF-D300-2790-6F79-343093C63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E6C88E-7F1B-9B89-C975-367703489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22442-84B4-65C0-AF2F-542ACBD58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FDF77-D729-4F83-E2EA-151BBAED7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510F3-1D56-47BF-4C0A-26B7EAC8B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16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B358-7CE8-82BC-BEA3-CFE309464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BE2C2-1F9B-BE02-AD8C-9D30ED2AF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104AF-652F-E653-1675-681CAAFC2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7AEE1-180A-E7B4-7CB9-8428D9819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0A39C-24A7-44D1-DFA0-A44D01F00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56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489E5-04FD-8824-DC0A-4AF6D3240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0E6ED-5628-3A05-ED2C-82A1C1E62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69DB88-233F-0F49-FCC7-6D7803EB2B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486657-D16B-CF84-A230-AECF790F0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1173E6-60F0-FA41-3524-07FB0165C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DCD9C6-7847-53E4-FCDD-3AA81679D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623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8E6F5-2E2A-7EDE-EC54-3500E47A8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BD0370-4842-B256-3466-DE374F51B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664EC-06F9-87DF-2EC6-B1CDF4ED53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A845C6-E758-9D33-C730-EDF6D2D3F3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BB9B41-FF6B-DE8A-D247-68C1C392D1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B49336-CAD0-D0EB-3DBF-F52E9F17E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189C8A-D2FF-5FC0-5CFA-AC9D81E9E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5F04F8-BD13-BB6A-585E-CDCF70D86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11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B1B04-C230-5993-4BD5-52A7E65E8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FFD0B3-416B-A678-BFB2-27751BD2A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9BEBC2-814D-05ED-7B31-1531D8B42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3E08F8-FEB1-A204-50B5-298F955F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054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5F92EC-8ACF-2A3A-5EE9-F405F49F4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EB5CC9-F780-122A-94A1-551E4EFF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81B9D3-4A65-FA4C-C9BD-64719A6C6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951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7C0FC-04EF-C5B2-B9F8-BD8068697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FCA5A-BD5B-436E-3E2C-FB07C4AB1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6E39C5-D4FE-AF7F-E225-C70B37298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702F41-D8E8-831C-7722-A9BEEA3C6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D5D753-FF5A-4233-B961-3B2608279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47D776-D6FA-F555-0793-05EEFEC48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933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E2F4E-FBDF-E2BF-9815-31495D501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BFD1CC-FB3A-FAAC-4A59-E1C7ABEF63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DCB91-E5CD-4940-31D9-FD3C274AB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C2A0B7-2A1D-1451-60E2-B0C8CE8B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A61221-E729-726D-EC55-0C0B9066E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68A64A-057C-025C-2746-933E32E9C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96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D95781-14CA-C70B-39BF-CE0E0F3AC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36BC9E-5EAB-5253-D540-AB748CC3D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5FF78-AC9B-F913-494A-2EB0A0FB9E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D1938-BAD6-4D78-8C38-4D55CD77A2B5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A56BC-B21B-85B9-C73A-E5369E6D28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A6567-0D2E-D8BA-64D4-9C993A30B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072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3" name="Picture 12" descr="A group of people looking at papers&#10;&#10;Description automatically generated">
            <a:extLst>
              <a:ext uri="{FF2B5EF4-FFF2-40B4-BE49-F238E27FC236}">
                <a16:creationId xmlns:a16="http://schemas.microsoft.com/office/drawing/2014/main" id="{83023C8B-0911-B620-F296-F19CB5716F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01" b="10345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13102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0" y="1567628"/>
            <a:ext cx="1215614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rubber</a:t>
            </a:r>
          </a:p>
        </p:txBody>
      </p:sp>
    </p:spTree>
    <p:extLst>
      <p:ext uri="{BB962C8B-B14F-4D97-AF65-F5344CB8AC3E}">
        <p14:creationId xmlns:p14="http://schemas.microsoft.com/office/powerpoint/2010/main" val="1620251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6DF91-7944-D98D-A73A-7B3512CEA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ee Vector Notepad Notepad photo and picture">
            <a:extLst>
              <a:ext uri="{FF2B5EF4-FFF2-40B4-BE49-F238E27FC236}">
                <a16:creationId xmlns:a16="http://schemas.microsoft.com/office/drawing/2014/main" id="{0CDCFBBB-FFF4-9272-8517-A69C76E456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517" y="139794"/>
            <a:ext cx="4665782" cy="65336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5105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101003" y="1209041"/>
            <a:ext cx="121567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notebook</a:t>
            </a:r>
          </a:p>
        </p:txBody>
      </p:sp>
    </p:spTree>
    <p:extLst>
      <p:ext uri="{BB962C8B-B14F-4D97-AF65-F5344CB8AC3E}">
        <p14:creationId xmlns:p14="http://schemas.microsoft.com/office/powerpoint/2010/main" val="643247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376E3-DF8A-2F18-FCFA-0730E8172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90E2D7-C7B9-B8FD-3FC2-D0D3492EE737}"/>
              </a:ext>
            </a:extLst>
          </p:cNvPr>
          <p:cNvSpPr txBox="1"/>
          <p:nvPr/>
        </p:nvSpPr>
        <p:spPr>
          <a:xfrm>
            <a:off x="83672" y="2021840"/>
            <a:ext cx="1185731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teacher</a:t>
            </a:r>
          </a:p>
        </p:txBody>
      </p:sp>
    </p:spTree>
    <p:extLst>
      <p:ext uri="{BB962C8B-B14F-4D97-AF65-F5344CB8AC3E}">
        <p14:creationId xmlns:p14="http://schemas.microsoft.com/office/powerpoint/2010/main" val="3234921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00348-07E1-FF11-A727-7C8AE3738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6AAD6C-8837-6764-B950-3E9C1653965F}"/>
              </a:ext>
            </a:extLst>
          </p:cNvPr>
          <p:cNvSpPr txBox="1"/>
          <p:nvPr/>
        </p:nvSpPr>
        <p:spPr>
          <a:xfrm>
            <a:off x="83672" y="2021840"/>
            <a:ext cx="118573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__</a:t>
            </a:r>
            <a:r>
              <a:rPr lang="en-GB" sz="16600" dirty="0" err="1">
                <a:latin typeface="Century Gothic" panose="020B0502020202020204" pitchFamily="34" charset="0"/>
              </a:rPr>
              <a:t>eac</a:t>
            </a:r>
            <a:r>
              <a:rPr lang="en-GB" sz="16600" dirty="0">
                <a:latin typeface="Century Gothic" panose="020B0502020202020204" pitchFamily="34" charset="0"/>
              </a:rPr>
              <a:t>__er</a:t>
            </a:r>
          </a:p>
        </p:txBody>
      </p:sp>
    </p:spTree>
    <p:extLst>
      <p:ext uri="{BB962C8B-B14F-4D97-AF65-F5344CB8AC3E}">
        <p14:creationId xmlns:p14="http://schemas.microsoft.com/office/powerpoint/2010/main" val="3806163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63840-C016-2C65-29E1-40FA3ACA3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94D74B-BAD7-61D3-89B3-4E81A2C0497E}"/>
              </a:ext>
            </a:extLst>
          </p:cNvPr>
          <p:cNvSpPr txBox="1"/>
          <p:nvPr/>
        </p:nvSpPr>
        <p:spPr>
          <a:xfrm>
            <a:off x="83672" y="2021840"/>
            <a:ext cx="1185731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solidFill>
                  <a:srgbClr val="FF0000"/>
                </a:solidFill>
                <a:latin typeface="Century Gothic" panose="020B0502020202020204" pitchFamily="34" charset="0"/>
              </a:rPr>
              <a:t>t</a:t>
            </a:r>
            <a:r>
              <a:rPr lang="en-GB" sz="19900" dirty="0">
                <a:latin typeface="Century Gothic" panose="020B0502020202020204" pitchFamily="34" charset="0"/>
              </a:rPr>
              <a:t>eac</a:t>
            </a:r>
            <a:r>
              <a:rPr lang="en-GB" sz="19900" dirty="0">
                <a:solidFill>
                  <a:srgbClr val="FF0000"/>
                </a:solidFill>
                <a:latin typeface="Century Gothic" panose="020B0502020202020204" pitchFamily="34" charset="0"/>
              </a:rPr>
              <a:t>h</a:t>
            </a:r>
            <a:r>
              <a:rPr lang="en-GB" sz="19900" dirty="0">
                <a:latin typeface="Century Gothic" panose="020B0502020202020204" pitchFamily="34" charset="0"/>
              </a:rPr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1438870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7CADA-81A8-2AB2-0B0A-8CB25A2C6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AC3FB7-DDB9-293F-A36B-17A2986DFD7E}"/>
              </a:ext>
            </a:extLst>
          </p:cNvPr>
          <p:cNvSpPr txBox="1"/>
          <p:nvPr/>
        </p:nvSpPr>
        <p:spPr>
          <a:xfrm>
            <a:off x="204395" y="1460052"/>
            <a:ext cx="1169475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students</a:t>
            </a:r>
          </a:p>
        </p:txBody>
      </p:sp>
    </p:spTree>
    <p:extLst>
      <p:ext uri="{BB962C8B-B14F-4D97-AF65-F5344CB8AC3E}">
        <p14:creationId xmlns:p14="http://schemas.microsoft.com/office/powerpoint/2010/main" val="1861842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09071-F9CF-766A-17CF-567E31664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BFCBDF-74E4-0ED4-6FE9-6D24172D5595}"/>
              </a:ext>
            </a:extLst>
          </p:cNvPr>
          <p:cNvSpPr txBox="1"/>
          <p:nvPr/>
        </p:nvSpPr>
        <p:spPr>
          <a:xfrm>
            <a:off x="204395" y="1460052"/>
            <a:ext cx="1169475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__</a:t>
            </a:r>
            <a:r>
              <a:rPr lang="en-GB" sz="16600" dirty="0" err="1">
                <a:latin typeface="Century Gothic" panose="020B0502020202020204" pitchFamily="34" charset="0"/>
              </a:rPr>
              <a:t>tu</a:t>
            </a:r>
            <a:r>
              <a:rPr lang="en-GB" sz="16600" dirty="0">
                <a:latin typeface="Century Gothic" panose="020B0502020202020204" pitchFamily="34" charset="0"/>
              </a:rPr>
              <a:t>__ents</a:t>
            </a:r>
          </a:p>
        </p:txBody>
      </p:sp>
    </p:spTree>
    <p:extLst>
      <p:ext uri="{BB962C8B-B14F-4D97-AF65-F5344CB8AC3E}">
        <p14:creationId xmlns:p14="http://schemas.microsoft.com/office/powerpoint/2010/main" val="887968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FA9E8-2448-3B96-EBB3-A29827061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E2637A-A9B0-BB39-268C-EFBF2A30A1FB}"/>
              </a:ext>
            </a:extLst>
          </p:cNvPr>
          <p:cNvSpPr txBox="1"/>
          <p:nvPr/>
        </p:nvSpPr>
        <p:spPr>
          <a:xfrm>
            <a:off x="204395" y="1460052"/>
            <a:ext cx="1169475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solidFill>
                  <a:srgbClr val="FF0000"/>
                </a:solidFill>
                <a:latin typeface="Century Gothic" panose="020B0502020202020204" pitchFamily="34" charset="0"/>
              </a:rPr>
              <a:t>s</a:t>
            </a:r>
            <a:r>
              <a:rPr lang="en-GB" sz="19900" dirty="0">
                <a:latin typeface="Century Gothic" panose="020B0502020202020204" pitchFamily="34" charset="0"/>
              </a:rPr>
              <a:t>tu</a:t>
            </a:r>
            <a:r>
              <a:rPr lang="en-GB" sz="19900" dirty="0">
                <a:solidFill>
                  <a:srgbClr val="FF0000"/>
                </a:solidFill>
                <a:latin typeface="Century Gothic" panose="020B0502020202020204" pitchFamily="34" charset="0"/>
              </a:rPr>
              <a:t>d</a:t>
            </a:r>
            <a:r>
              <a:rPr lang="en-GB" sz="19900" dirty="0">
                <a:latin typeface="Century Gothic" panose="020B0502020202020204" pitchFamily="34" charset="0"/>
              </a:rPr>
              <a:t>ents</a:t>
            </a:r>
          </a:p>
        </p:txBody>
      </p:sp>
    </p:spTree>
    <p:extLst>
      <p:ext uri="{BB962C8B-B14F-4D97-AF65-F5344CB8AC3E}">
        <p14:creationId xmlns:p14="http://schemas.microsoft.com/office/powerpoint/2010/main" val="1388854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7B40B-5F4D-624A-4584-AE7989220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F6056B-F50A-FAB2-C84F-AC63A2FACBA5}"/>
              </a:ext>
            </a:extLst>
          </p:cNvPr>
          <p:cNvSpPr txBox="1"/>
          <p:nvPr/>
        </p:nvSpPr>
        <p:spPr>
          <a:xfrm>
            <a:off x="67506" y="1346779"/>
            <a:ext cx="120569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college</a:t>
            </a:r>
          </a:p>
        </p:txBody>
      </p:sp>
    </p:spTree>
    <p:extLst>
      <p:ext uri="{BB962C8B-B14F-4D97-AF65-F5344CB8AC3E}">
        <p14:creationId xmlns:p14="http://schemas.microsoft.com/office/powerpoint/2010/main" val="1398409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204395" y="1460052"/>
            <a:ext cx="1169475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students</a:t>
            </a:r>
          </a:p>
        </p:txBody>
      </p:sp>
    </p:spTree>
    <p:extLst>
      <p:ext uri="{BB962C8B-B14F-4D97-AF65-F5344CB8AC3E}">
        <p14:creationId xmlns:p14="http://schemas.microsoft.com/office/powerpoint/2010/main" val="248282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C6436-151E-59CC-6DF8-AE0178674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1EF57D-70F9-4EB5-5DEE-70110199C8BD}"/>
              </a:ext>
            </a:extLst>
          </p:cNvPr>
          <p:cNvSpPr txBox="1"/>
          <p:nvPr/>
        </p:nvSpPr>
        <p:spPr>
          <a:xfrm>
            <a:off x="67506" y="1346779"/>
            <a:ext cx="120569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__</a:t>
            </a:r>
            <a:r>
              <a:rPr lang="en-GB" sz="16600" dirty="0" err="1">
                <a:latin typeface="Century Gothic" panose="020B0502020202020204" pitchFamily="34" charset="0"/>
              </a:rPr>
              <a:t>ol</a:t>
            </a:r>
            <a:r>
              <a:rPr lang="en-GB" sz="16600" dirty="0">
                <a:latin typeface="Century Gothic" panose="020B0502020202020204" pitchFamily="34" charset="0"/>
              </a:rPr>
              <a:t>__</a:t>
            </a:r>
            <a:r>
              <a:rPr lang="en-GB" sz="16600" dirty="0" err="1">
                <a:latin typeface="Century Gothic" panose="020B0502020202020204" pitchFamily="34" charset="0"/>
              </a:rPr>
              <a:t>ege</a:t>
            </a:r>
            <a:endParaRPr lang="en-GB" sz="16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5984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0717A-3034-F99C-A3F7-B0615D52F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87DFB8-2B94-3E5D-05B0-4D785C4D6B7F}"/>
              </a:ext>
            </a:extLst>
          </p:cNvPr>
          <p:cNvSpPr txBox="1"/>
          <p:nvPr/>
        </p:nvSpPr>
        <p:spPr>
          <a:xfrm>
            <a:off x="67506" y="1346779"/>
            <a:ext cx="120569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solidFill>
                  <a:srgbClr val="FF0000"/>
                </a:solidFill>
                <a:latin typeface="Century Gothic" panose="020B0502020202020204" pitchFamily="34" charset="0"/>
              </a:rPr>
              <a:t>c</a:t>
            </a:r>
            <a:r>
              <a:rPr lang="en-GB" sz="23900" dirty="0">
                <a:latin typeface="Century Gothic" panose="020B0502020202020204" pitchFamily="34" charset="0"/>
              </a:rPr>
              <a:t>ol</a:t>
            </a:r>
            <a:r>
              <a:rPr lang="en-GB" sz="23900" dirty="0">
                <a:solidFill>
                  <a:srgbClr val="FF0000"/>
                </a:solidFill>
                <a:latin typeface="Century Gothic" panose="020B0502020202020204" pitchFamily="34" charset="0"/>
              </a:rPr>
              <a:t>l</a:t>
            </a:r>
            <a:r>
              <a:rPr lang="en-GB" sz="23900" dirty="0">
                <a:latin typeface="Century Gothic" panose="020B0502020202020204" pitchFamily="34" charset="0"/>
              </a:rPr>
              <a:t>ege</a:t>
            </a:r>
          </a:p>
        </p:txBody>
      </p:sp>
    </p:spTree>
    <p:extLst>
      <p:ext uri="{BB962C8B-B14F-4D97-AF65-F5344CB8AC3E}">
        <p14:creationId xmlns:p14="http://schemas.microsoft.com/office/powerpoint/2010/main" val="4281252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B7EA9-463E-D35A-5308-E278B58E2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6FC408-EE17-448C-9E3D-F0184EBE0C7C}"/>
              </a:ext>
            </a:extLst>
          </p:cNvPr>
          <p:cNvSpPr txBox="1"/>
          <p:nvPr/>
        </p:nvSpPr>
        <p:spPr>
          <a:xfrm>
            <a:off x="0" y="1567628"/>
            <a:ext cx="1215614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rubber</a:t>
            </a:r>
          </a:p>
        </p:txBody>
      </p:sp>
    </p:spTree>
    <p:extLst>
      <p:ext uri="{BB962C8B-B14F-4D97-AF65-F5344CB8AC3E}">
        <p14:creationId xmlns:p14="http://schemas.microsoft.com/office/powerpoint/2010/main" val="3985406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627DD-237D-A6A9-6107-323E98A3C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5C735E-F1CD-59E0-C349-D9E481E1EBB5}"/>
              </a:ext>
            </a:extLst>
          </p:cNvPr>
          <p:cNvSpPr txBox="1"/>
          <p:nvPr/>
        </p:nvSpPr>
        <p:spPr>
          <a:xfrm>
            <a:off x="0" y="1567628"/>
            <a:ext cx="1215614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__</a:t>
            </a:r>
            <a:r>
              <a:rPr lang="en-GB" sz="19900" dirty="0" err="1">
                <a:latin typeface="Century Gothic" panose="020B0502020202020204" pitchFamily="34" charset="0"/>
              </a:rPr>
              <a:t>ubbe</a:t>
            </a:r>
            <a:r>
              <a:rPr lang="en-GB" sz="19900" dirty="0">
                <a:latin typeface="Century Gothic" panose="020B0502020202020204" pitchFamily="34" charset="0"/>
              </a:rPr>
              <a:t>__</a:t>
            </a:r>
          </a:p>
        </p:txBody>
      </p:sp>
    </p:spTree>
    <p:extLst>
      <p:ext uri="{BB962C8B-B14F-4D97-AF65-F5344CB8AC3E}">
        <p14:creationId xmlns:p14="http://schemas.microsoft.com/office/powerpoint/2010/main" val="7731525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19134-7C9C-B58C-1953-AC0FFAB3E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29A969-A1C1-AFFE-43DC-5FEC724A36A6}"/>
              </a:ext>
            </a:extLst>
          </p:cNvPr>
          <p:cNvSpPr txBox="1"/>
          <p:nvPr/>
        </p:nvSpPr>
        <p:spPr>
          <a:xfrm>
            <a:off x="0" y="1567628"/>
            <a:ext cx="1215614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solidFill>
                  <a:srgbClr val="FF0000"/>
                </a:solidFill>
                <a:latin typeface="Century Gothic" panose="020B0502020202020204" pitchFamily="34" charset="0"/>
              </a:rPr>
              <a:t>r</a:t>
            </a:r>
            <a:r>
              <a:rPr lang="en-GB" sz="23900" dirty="0">
                <a:latin typeface="Century Gothic" panose="020B0502020202020204" pitchFamily="34" charset="0"/>
              </a:rPr>
              <a:t>ubbe</a:t>
            </a:r>
            <a:r>
              <a:rPr lang="en-GB" sz="23900" dirty="0">
                <a:solidFill>
                  <a:srgbClr val="FF0000"/>
                </a:solidFill>
                <a:latin typeface="Century Gothic" panose="020B0502020202020204" pitchFamily="34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1696440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09F18-08F3-3073-2203-E736519BE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BF096-B38B-ABA5-B22E-351D26EAEAEB}"/>
              </a:ext>
            </a:extLst>
          </p:cNvPr>
          <p:cNvSpPr txBox="1"/>
          <p:nvPr/>
        </p:nvSpPr>
        <p:spPr>
          <a:xfrm>
            <a:off x="423447" y="1395875"/>
            <a:ext cx="1191174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pencil</a:t>
            </a:r>
          </a:p>
        </p:txBody>
      </p:sp>
    </p:spTree>
    <p:extLst>
      <p:ext uri="{BB962C8B-B14F-4D97-AF65-F5344CB8AC3E}">
        <p14:creationId xmlns:p14="http://schemas.microsoft.com/office/powerpoint/2010/main" val="16158928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26AEF-B9BC-760B-33A4-A621DE2D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3EF40B-164F-3E16-530A-1FAC81A7BE7D}"/>
              </a:ext>
            </a:extLst>
          </p:cNvPr>
          <p:cNvSpPr txBox="1"/>
          <p:nvPr/>
        </p:nvSpPr>
        <p:spPr>
          <a:xfrm>
            <a:off x="423447" y="1395875"/>
            <a:ext cx="1191174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__</a:t>
            </a:r>
            <a:r>
              <a:rPr lang="en-GB" sz="19900" dirty="0" err="1">
                <a:latin typeface="Century Gothic" panose="020B0502020202020204" pitchFamily="34" charset="0"/>
              </a:rPr>
              <a:t>enci</a:t>
            </a:r>
            <a:r>
              <a:rPr lang="en-GB" sz="19900" dirty="0">
                <a:latin typeface="Century Gothic" panose="020B0502020202020204" pitchFamily="34" charset="0"/>
              </a:rPr>
              <a:t>__</a:t>
            </a:r>
          </a:p>
        </p:txBody>
      </p:sp>
    </p:spTree>
    <p:extLst>
      <p:ext uri="{BB962C8B-B14F-4D97-AF65-F5344CB8AC3E}">
        <p14:creationId xmlns:p14="http://schemas.microsoft.com/office/powerpoint/2010/main" val="6312000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BA07F-C06A-1315-2EFF-35E6ECD7E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3BB435-2313-BBDF-1979-AAD1ADB73C3D}"/>
              </a:ext>
            </a:extLst>
          </p:cNvPr>
          <p:cNvSpPr txBox="1"/>
          <p:nvPr/>
        </p:nvSpPr>
        <p:spPr>
          <a:xfrm>
            <a:off x="82787" y="1324158"/>
            <a:ext cx="1191174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solidFill>
                  <a:srgbClr val="FF0000"/>
                </a:solidFill>
                <a:latin typeface="Century Gothic" panose="020B0502020202020204" pitchFamily="34" charset="0"/>
              </a:rPr>
              <a:t>p</a:t>
            </a:r>
            <a:r>
              <a:rPr lang="en-GB" sz="23900" dirty="0">
                <a:latin typeface="Century Gothic" panose="020B0502020202020204" pitchFamily="34" charset="0"/>
              </a:rPr>
              <a:t>enci</a:t>
            </a:r>
            <a:r>
              <a:rPr lang="en-GB" sz="23900" dirty="0">
                <a:solidFill>
                  <a:srgbClr val="FF0000"/>
                </a:solidFill>
                <a:latin typeface="Century Gothic" panose="020B0502020202020204" pitchFamily="34" charset="0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34035802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F2C37-5839-B0C6-2A77-FA290CF50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E13465-B2B7-FEA3-BBB5-16B4A7EB0413}"/>
              </a:ext>
            </a:extLst>
          </p:cNvPr>
          <p:cNvSpPr txBox="1"/>
          <p:nvPr/>
        </p:nvSpPr>
        <p:spPr>
          <a:xfrm>
            <a:off x="101003" y="1209041"/>
            <a:ext cx="1215673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500" dirty="0">
                <a:latin typeface="Century Gothic" panose="020B0502020202020204" pitchFamily="34" charset="0"/>
              </a:rPr>
              <a:t>notebook</a:t>
            </a:r>
          </a:p>
        </p:txBody>
      </p:sp>
    </p:spTree>
    <p:extLst>
      <p:ext uri="{BB962C8B-B14F-4D97-AF65-F5344CB8AC3E}">
        <p14:creationId xmlns:p14="http://schemas.microsoft.com/office/powerpoint/2010/main" val="41188214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D91A8-3B45-C585-7AA3-974B043E2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12B51E-4BFF-E994-6166-A043597AE299}"/>
              </a:ext>
            </a:extLst>
          </p:cNvPr>
          <p:cNvSpPr txBox="1"/>
          <p:nvPr/>
        </p:nvSpPr>
        <p:spPr>
          <a:xfrm>
            <a:off x="101003" y="1209041"/>
            <a:ext cx="121567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__</a:t>
            </a:r>
            <a:r>
              <a:rPr lang="en-GB" sz="16600" dirty="0" err="1">
                <a:latin typeface="Century Gothic" panose="020B0502020202020204" pitchFamily="34" charset="0"/>
              </a:rPr>
              <a:t>oteboo</a:t>
            </a:r>
            <a:r>
              <a:rPr lang="en-GB" sz="16600" dirty="0">
                <a:latin typeface="Century Gothic" panose="020B0502020202020204" pitchFamily="34" charset="0"/>
              </a:rPr>
              <a:t>__</a:t>
            </a:r>
          </a:p>
        </p:txBody>
      </p:sp>
    </p:spTree>
    <p:extLst>
      <p:ext uri="{BB962C8B-B14F-4D97-AF65-F5344CB8AC3E}">
        <p14:creationId xmlns:p14="http://schemas.microsoft.com/office/powerpoint/2010/main" val="3635856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807DC2-F6E4-05BF-E597-1FB082AD7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" name="Picture 9" descr="A person writing on a whiteboard&#10;&#10;Description automatically generated">
            <a:extLst>
              <a:ext uri="{FF2B5EF4-FFF2-40B4-BE49-F238E27FC236}">
                <a16:creationId xmlns:a16="http://schemas.microsoft.com/office/drawing/2014/main" id="{4AC474AF-D7E9-AA2D-BA2D-91207C1978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804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318913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C10CF-4EC3-8A7F-B6FD-257EA757B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1DEFAA-EC4D-2BB0-7DAD-9B4F9D19C729}"/>
              </a:ext>
            </a:extLst>
          </p:cNvPr>
          <p:cNvSpPr txBox="1"/>
          <p:nvPr/>
        </p:nvSpPr>
        <p:spPr>
          <a:xfrm>
            <a:off x="101003" y="1209041"/>
            <a:ext cx="1215673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500" dirty="0">
                <a:solidFill>
                  <a:srgbClr val="FF0000"/>
                </a:solidFill>
                <a:latin typeface="Century Gothic" panose="020B0502020202020204" pitchFamily="34" charset="0"/>
              </a:rPr>
              <a:t>n</a:t>
            </a:r>
            <a:r>
              <a:rPr lang="en-GB" sz="19500" dirty="0">
                <a:latin typeface="Century Gothic" panose="020B0502020202020204" pitchFamily="34" charset="0"/>
              </a:rPr>
              <a:t>oteboo</a:t>
            </a:r>
            <a:r>
              <a:rPr lang="en-GB" sz="19500" dirty="0">
                <a:solidFill>
                  <a:srgbClr val="FF0000"/>
                </a:solidFill>
                <a:latin typeface="Century Gothic" panose="020B0502020202020204" pitchFamily="34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3506093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83672" y="2021840"/>
            <a:ext cx="1185731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teacher</a:t>
            </a:r>
          </a:p>
        </p:txBody>
      </p:sp>
    </p:spTree>
    <p:extLst>
      <p:ext uri="{BB962C8B-B14F-4D97-AF65-F5344CB8AC3E}">
        <p14:creationId xmlns:p14="http://schemas.microsoft.com/office/powerpoint/2010/main" val="3980570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956162-CD4B-01C3-1113-A3DAB88BA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4" name="Picture 13" descr="A building with glass windows&#10;&#10;Description automatically generated">
            <a:extLst>
              <a:ext uri="{FF2B5EF4-FFF2-40B4-BE49-F238E27FC236}">
                <a16:creationId xmlns:a16="http://schemas.microsoft.com/office/drawing/2014/main" id="{8A73B63A-8149-49BF-9F9D-EB73215502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40" b="5294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25081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67506" y="1346779"/>
            <a:ext cx="120569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college</a:t>
            </a:r>
          </a:p>
        </p:txBody>
      </p:sp>
    </p:spTree>
    <p:extLst>
      <p:ext uri="{BB962C8B-B14F-4D97-AF65-F5344CB8AC3E}">
        <p14:creationId xmlns:p14="http://schemas.microsoft.com/office/powerpoint/2010/main" val="2866630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233326-50B4-0F57-840A-BCD23566D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5" descr="Free Pencil Office photo and picture">
            <a:extLst>
              <a:ext uri="{FF2B5EF4-FFF2-40B4-BE49-F238E27FC236}">
                <a16:creationId xmlns:a16="http://schemas.microsoft.com/office/drawing/2014/main" id="{853F6EBF-A88E-944D-9984-B04D5FAAA7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57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77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423447" y="1395875"/>
            <a:ext cx="1191174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pencil</a:t>
            </a:r>
          </a:p>
        </p:txBody>
      </p:sp>
    </p:spTree>
    <p:extLst>
      <p:ext uri="{BB962C8B-B14F-4D97-AF65-F5344CB8AC3E}">
        <p14:creationId xmlns:p14="http://schemas.microsoft.com/office/powerpoint/2010/main" val="3622362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DD7EB8-5145-B9A4-46FD-42F866BD3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 descr="Free Eraser Abrasion photo and picture">
            <a:extLst>
              <a:ext uri="{FF2B5EF4-FFF2-40B4-BE49-F238E27FC236}">
                <a16:creationId xmlns:a16="http://schemas.microsoft.com/office/drawing/2014/main" id="{828E8468-24AC-860A-EC48-D8558216A8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6415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39</Words>
  <Application>Microsoft Office PowerPoint</Application>
  <PresentationFormat>Widescreen</PresentationFormat>
  <Paragraphs>24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1</cp:revision>
  <dcterms:created xsi:type="dcterms:W3CDTF">2023-07-19T09:28:15Z</dcterms:created>
  <dcterms:modified xsi:type="dcterms:W3CDTF">2025-04-16T19:43:57Z</dcterms:modified>
</cp:coreProperties>
</file>